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5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7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90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2960D-E677-4B50-879C-E19C00E18F83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563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08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06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09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92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5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15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994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44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32809-4AE5-43C6-B6ED-1AA95BC7BA33}" type="slidenum">
              <a:rPr lang="zh-CN" altLang="en-US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121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4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3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75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73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11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324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42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78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036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30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 flipH="1">
            <a:off x="0" y="0"/>
            <a:ext cx="0" cy="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A20B3B-25ED-4D66-982B-2DE9D266154C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19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2" Type="http://schemas.openxmlformats.org/officeDocument/2006/relationships/tags" Target="../tags/tag10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6" Type="http://schemas.openxmlformats.org/officeDocument/2006/relationships/slideMaster" Target="../slideMasters/slideMaster1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形状 33"/>
          <p:cNvSpPr/>
          <p:nvPr>
            <p:custDataLst>
              <p:tags r:id="rId1"/>
            </p:custDataLst>
          </p:nvPr>
        </p:nvSpPr>
        <p:spPr>
          <a:xfrm flipH="1">
            <a:off x="6696224" y="874941"/>
            <a:ext cx="5495776" cy="5983059"/>
          </a:xfrm>
          <a:custGeom>
            <a:avLst/>
            <a:gdLst>
              <a:gd name="T0" fmla="*/ 777 w 1985"/>
              <a:gd name="T1" fmla="*/ 0 h 2161"/>
              <a:gd name="T2" fmla="*/ 0 w 1985"/>
              <a:gd name="T3" fmla="*/ 197 h 2161"/>
              <a:gd name="T4" fmla="*/ 0 w 1985"/>
              <a:gd name="T5" fmla="*/ 1165 h 2161"/>
              <a:gd name="T6" fmla="*/ 677 w 1985"/>
              <a:gd name="T7" fmla="*/ 742 h 2161"/>
              <a:gd name="T8" fmla="*/ 1082 w 1985"/>
              <a:gd name="T9" fmla="*/ 1247 h 2161"/>
              <a:gd name="T10" fmla="*/ 500 w 1985"/>
              <a:gd name="T11" fmla="*/ 2023 h 2161"/>
              <a:gd name="T12" fmla="*/ 341 w 1985"/>
              <a:gd name="T13" fmla="*/ 2161 h 2161"/>
              <a:gd name="T14" fmla="*/ 1363 w 1985"/>
              <a:gd name="T15" fmla="*/ 2161 h 2161"/>
              <a:gd name="T16" fmla="*/ 1847 w 1985"/>
              <a:gd name="T17" fmla="*/ 1275 h 2161"/>
              <a:gd name="T18" fmla="*/ 777 w 1985"/>
              <a:gd name="T19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85" h="2161">
                <a:moveTo>
                  <a:pt x="777" y="0"/>
                </a:moveTo>
                <a:cubicBezTo>
                  <a:pt x="503" y="0"/>
                  <a:pt x="239" y="64"/>
                  <a:pt x="0" y="197"/>
                </a:cubicBezTo>
                <a:cubicBezTo>
                  <a:pt x="0" y="1165"/>
                  <a:pt x="0" y="1165"/>
                  <a:pt x="0" y="1165"/>
                </a:cubicBezTo>
                <a:cubicBezTo>
                  <a:pt x="179" y="905"/>
                  <a:pt x="416" y="742"/>
                  <a:pt x="677" y="742"/>
                </a:cubicBezTo>
                <a:cubicBezTo>
                  <a:pt x="954" y="742"/>
                  <a:pt x="1137" y="936"/>
                  <a:pt x="1082" y="1247"/>
                </a:cubicBezTo>
                <a:cubicBezTo>
                  <a:pt x="1032" y="1507"/>
                  <a:pt x="799" y="1762"/>
                  <a:pt x="500" y="2023"/>
                </a:cubicBezTo>
                <a:cubicBezTo>
                  <a:pt x="341" y="2161"/>
                  <a:pt x="341" y="2161"/>
                  <a:pt x="341" y="2161"/>
                </a:cubicBezTo>
                <a:cubicBezTo>
                  <a:pt x="1363" y="2161"/>
                  <a:pt x="1363" y="2161"/>
                  <a:pt x="1363" y="2161"/>
                </a:cubicBezTo>
                <a:cubicBezTo>
                  <a:pt x="1617" y="1893"/>
                  <a:pt x="1786" y="1618"/>
                  <a:pt x="1847" y="1275"/>
                </a:cubicBezTo>
                <a:cubicBezTo>
                  <a:pt x="1985" y="498"/>
                  <a:pt x="1420" y="0"/>
                  <a:pt x="77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形状 22"/>
          <p:cNvSpPr/>
          <p:nvPr>
            <p:custDataLst>
              <p:tags r:id="rId2"/>
            </p:custDataLst>
          </p:nvPr>
        </p:nvSpPr>
        <p:spPr>
          <a:xfrm flipH="1">
            <a:off x="5328753" y="0"/>
            <a:ext cx="6766587" cy="5667432"/>
          </a:xfrm>
          <a:custGeom>
            <a:avLst/>
            <a:gdLst>
              <a:gd name="T0" fmla="*/ 1563 w 2059"/>
              <a:gd name="T1" fmla="*/ 0 h 1724"/>
              <a:gd name="T2" fmla="*/ 1552 w 2059"/>
              <a:gd name="T3" fmla="*/ 491 h 1724"/>
              <a:gd name="T4" fmla="*/ 939 w 2059"/>
              <a:gd name="T5" fmla="*/ 1267 h 1724"/>
              <a:gd name="T6" fmla="*/ 596 w 2059"/>
              <a:gd name="T7" fmla="*/ 491 h 1724"/>
              <a:gd name="T8" fmla="*/ 759 w 2059"/>
              <a:gd name="T9" fmla="*/ 0 h 1724"/>
              <a:gd name="T10" fmla="*/ 259 w 2059"/>
              <a:gd name="T11" fmla="*/ 0 h 1724"/>
              <a:gd name="T12" fmla="*/ 129 w 2059"/>
              <a:gd name="T13" fmla="*/ 457 h 1724"/>
              <a:gd name="T14" fmla="*/ 884 w 2059"/>
              <a:gd name="T15" fmla="*/ 1724 h 1724"/>
              <a:gd name="T16" fmla="*/ 2020 w 2059"/>
              <a:gd name="T17" fmla="*/ 521 h 1724"/>
              <a:gd name="T18" fmla="*/ 2040 w 2059"/>
              <a:gd name="T19" fmla="*/ 0 h 1724"/>
              <a:gd name="T20" fmla="*/ 1563 w 2059"/>
              <a:gd name="T21" fmla="*/ 0 h 1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59" h="1724">
                <a:moveTo>
                  <a:pt x="1563" y="0"/>
                </a:moveTo>
                <a:cubicBezTo>
                  <a:pt x="1592" y="126"/>
                  <a:pt x="1589" y="290"/>
                  <a:pt x="1552" y="491"/>
                </a:cubicBezTo>
                <a:cubicBezTo>
                  <a:pt x="1464" y="992"/>
                  <a:pt x="1254" y="1267"/>
                  <a:pt x="939" y="1267"/>
                </a:cubicBezTo>
                <a:cubicBezTo>
                  <a:pt x="620" y="1267"/>
                  <a:pt x="505" y="992"/>
                  <a:pt x="596" y="491"/>
                </a:cubicBezTo>
                <a:cubicBezTo>
                  <a:pt x="632" y="290"/>
                  <a:pt x="686" y="126"/>
                  <a:pt x="759" y="0"/>
                </a:cubicBezTo>
                <a:cubicBezTo>
                  <a:pt x="259" y="0"/>
                  <a:pt x="259" y="0"/>
                  <a:pt x="259" y="0"/>
                </a:cubicBezTo>
                <a:cubicBezTo>
                  <a:pt x="202" y="137"/>
                  <a:pt x="158" y="290"/>
                  <a:pt x="129" y="457"/>
                </a:cubicBezTo>
                <a:cubicBezTo>
                  <a:pt x="0" y="1189"/>
                  <a:pt x="274" y="1724"/>
                  <a:pt x="884" y="1724"/>
                </a:cubicBezTo>
                <a:cubicBezTo>
                  <a:pt x="1484" y="1724"/>
                  <a:pt x="1891" y="1253"/>
                  <a:pt x="2020" y="521"/>
                </a:cubicBezTo>
                <a:cubicBezTo>
                  <a:pt x="2053" y="332"/>
                  <a:pt x="2059" y="157"/>
                  <a:pt x="2040" y="0"/>
                </a:cubicBezTo>
                <a:lnTo>
                  <a:pt x="156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79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椭圆 3"/>
          <p:cNvSpPr/>
          <p:nvPr>
            <p:custDataLst>
              <p:tags r:id="rId3"/>
            </p:custDataLst>
          </p:nvPr>
        </p:nvSpPr>
        <p:spPr>
          <a:xfrm>
            <a:off x="1166724" y="6232042"/>
            <a:ext cx="299227" cy="29922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algn="ctr">
              <a:buFont typeface="Arial" panose="020B060402020209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直接连接符 1"/>
          <p:cNvSpPr/>
          <p:nvPr>
            <p:custDataLst>
              <p:tags r:id="rId4"/>
            </p:custDataLst>
          </p:nvPr>
        </p:nvSpPr>
        <p:spPr>
          <a:xfrm rot="18900000" flipH="1">
            <a:off x="1279574" y="6351210"/>
            <a:ext cx="60891" cy="60891"/>
          </a:xfrm>
          <a:custGeom>
            <a:avLst/>
            <a:gdLst>
              <a:gd name="connsiteX0" fmla="*/ 0 w 135731"/>
              <a:gd name="connsiteY0" fmla="*/ 135731 h 135731"/>
              <a:gd name="connsiteX1" fmla="*/ 0 w 135731"/>
              <a:gd name="connsiteY1" fmla="*/ 0 h 135731"/>
              <a:gd name="connsiteX2" fmla="*/ 135731 w 135731"/>
              <a:gd name="connsiteY2" fmla="*/ 135731 h 135731"/>
              <a:gd name="connsiteX3" fmla="*/ 0 w 135731"/>
              <a:gd name="connsiteY3" fmla="*/ 135731 h 135731"/>
              <a:gd name="connsiteX0-1" fmla="*/ 0 w 135731"/>
              <a:gd name="connsiteY0-2" fmla="*/ 135731 h 135731"/>
              <a:gd name="connsiteX1-3" fmla="*/ 0 w 135731"/>
              <a:gd name="connsiteY1-4" fmla="*/ 0 h 135731"/>
              <a:gd name="connsiteX2-5" fmla="*/ 78581 w 135731"/>
              <a:gd name="connsiteY2-6" fmla="*/ 78581 h 135731"/>
              <a:gd name="connsiteX3-7" fmla="*/ 135731 w 135731"/>
              <a:gd name="connsiteY3-8" fmla="*/ 135731 h 135731"/>
              <a:gd name="connsiteX4" fmla="*/ 0 w 135731"/>
              <a:gd name="connsiteY4" fmla="*/ 135731 h 135731"/>
              <a:gd name="connsiteX0-9" fmla="*/ 78581 w 170021"/>
              <a:gd name="connsiteY0-10" fmla="*/ 78581 h 170021"/>
              <a:gd name="connsiteX1-11" fmla="*/ 135731 w 170021"/>
              <a:gd name="connsiteY1-12" fmla="*/ 135731 h 170021"/>
              <a:gd name="connsiteX2-13" fmla="*/ 0 w 170021"/>
              <a:gd name="connsiteY2-14" fmla="*/ 135731 h 170021"/>
              <a:gd name="connsiteX3-15" fmla="*/ 0 w 170021"/>
              <a:gd name="connsiteY3-16" fmla="*/ 0 h 170021"/>
              <a:gd name="connsiteX4-17" fmla="*/ 170021 w 170021"/>
              <a:gd name="connsiteY4-18" fmla="*/ 170021 h 170021"/>
              <a:gd name="connsiteX0-19" fmla="*/ 135731 w 170021"/>
              <a:gd name="connsiteY0-20" fmla="*/ 135731 h 170021"/>
              <a:gd name="connsiteX1-21" fmla="*/ 0 w 170021"/>
              <a:gd name="connsiteY1-22" fmla="*/ 135731 h 170021"/>
              <a:gd name="connsiteX2-23" fmla="*/ 0 w 170021"/>
              <a:gd name="connsiteY2-24" fmla="*/ 0 h 170021"/>
              <a:gd name="connsiteX3-25" fmla="*/ 170021 w 170021"/>
              <a:gd name="connsiteY3-26" fmla="*/ 170021 h 170021"/>
              <a:gd name="connsiteX0-27" fmla="*/ 135731 w 135731"/>
              <a:gd name="connsiteY0-28" fmla="*/ 135731 h 135731"/>
              <a:gd name="connsiteX1-29" fmla="*/ 0 w 135731"/>
              <a:gd name="connsiteY1-30" fmla="*/ 135731 h 135731"/>
              <a:gd name="connsiteX2-31" fmla="*/ 0 w 135731"/>
              <a:gd name="connsiteY2-32" fmla="*/ 0 h 1357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5731" h="135731">
                <a:moveTo>
                  <a:pt x="135731" y="135731"/>
                </a:moveTo>
                <a:lnTo>
                  <a:pt x="0" y="135731"/>
                </a:lnTo>
                <a:lnTo>
                  <a:pt x="0" y="0"/>
                </a:lnTo>
              </a:path>
            </a:pathLst>
          </a:custGeom>
          <a:noFill/>
          <a:ln cap="rnd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椭圆 3"/>
          <p:cNvSpPr/>
          <p:nvPr>
            <p:custDataLst>
              <p:tags r:id="rId5"/>
            </p:custDataLst>
          </p:nvPr>
        </p:nvSpPr>
        <p:spPr>
          <a:xfrm flipH="1">
            <a:off x="747798" y="6232042"/>
            <a:ext cx="299227" cy="29922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algn="ctr">
              <a:buFont typeface="Arial" panose="020B060402020209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直接连接符 1"/>
          <p:cNvSpPr/>
          <p:nvPr>
            <p:custDataLst>
              <p:tags r:id="rId6"/>
            </p:custDataLst>
          </p:nvPr>
        </p:nvSpPr>
        <p:spPr>
          <a:xfrm rot="2700000">
            <a:off x="873284" y="6351210"/>
            <a:ext cx="60891" cy="60891"/>
          </a:xfrm>
          <a:custGeom>
            <a:avLst/>
            <a:gdLst>
              <a:gd name="connsiteX0" fmla="*/ 0 w 135731"/>
              <a:gd name="connsiteY0" fmla="*/ 135731 h 135731"/>
              <a:gd name="connsiteX1" fmla="*/ 0 w 135731"/>
              <a:gd name="connsiteY1" fmla="*/ 0 h 135731"/>
              <a:gd name="connsiteX2" fmla="*/ 135731 w 135731"/>
              <a:gd name="connsiteY2" fmla="*/ 135731 h 135731"/>
              <a:gd name="connsiteX3" fmla="*/ 0 w 135731"/>
              <a:gd name="connsiteY3" fmla="*/ 135731 h 135731"/>
              <a:gd name="connsiteX0-1" fmla="*/ 0 w 135731"/>
              <a:gd name="connsiteY0-2" fmla="*/ 135731 h 135731"/>
              <a:gd name="connsiteX1-3" fmla="*/ 0 w 135731"/>
              <a:gd name="connsiteY1-4" fmla="*/ 0 h 135731"/>
              <a:gd name="connsiteX2-5" fmla="*/ 78581 w 135731"/>
              <a:gd name="connsiteY2-6" fmla="*/ 78581 h 135731"/>
              <a:gd name="connsiteX3-7" fmla="*/ 135731 w 135731"/>
              <a:gd name="connsiteY3-8" fmla="*/ 135731 h 135731"/>
              <a:gd name="connsiteX4" fmla="*/ 0 w 135731"/>
              <a:gd name="connsiteY4" fmla="*/ 135731 h 135731"/>
              <a:gd name="connsiteX0-9" fmla="*/ 78581 w 170021"/>
              <a:gd name="connsiteY0-10" fmla="*/ 78581 h 170021"/>
              <a:gd name="connsiteX1-11" fmla="*/ 135731 w 170021"/>
              <a:gd name="connsiteY1-12" fmla="*/ 135731 h 170021"/>
              <a:gd name="connsiteX2-13" fmla="*/ 0 w 170021"/>
              <a:gd name="connsiteY2-14" fmla="*/ 135731 h 170021"/>
              <a:gd name="connsiteX3-15" fmla="*/ 0 w 170021"/>
              <a:gd name="connsiteY3-16" fmla="*/ 0 h 170021"/>
              <a:gd name="connsiteX4-17" fmla="*/ 170021 w 170021"/>
              <a:gd name="connsiteY4-18" fmla="*/ 170021 h 170021"/>
              <a:gd name="connsiteX0-19" fmla="*/ 135731 w 170021"/>
              <a:gd name="connsiteY0-20" fmla="*/ 135731 h 170021"/>
              <a:gd name="connsiteX1-21" fmla="*/ 0 w 170021"/>
              <a:gd name="connsiteY1-22" fmla="*/ 135731 h 170021"/>
              <a:gd name="connsiteX2-23" fmla="*/ 0 w 170021"/>
              <a:gd name="connsiteY2-24" fmla="*/ 0 h 170021"/>
              <a:gd name="connsiteX3-25" fmla="*/ 170021 w 170021"/>
              <a:gd name="connsiteY3-26" fmla="*/ 170021 h 170021"/>
              <a:gd name="connsiteX0-27" fmla="*/ 135731 w 135731"/>
              <a:gd name="connsiteY0-28" fmla="*/ 135731 h 135731"/>
              <a:gd name="connsiteX1-29" fmla="*/ 0 w 135731"/>
              <a:gd name="connsiteY1-30" fmla="*/ 135731 h 135731"/>
              <a:gd name="connsiteX2-31" fmla="*/ 0 w 135731"/>
              <a:gd name="connsiteY2-32" fmla="*/ 0 h 1357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5731" h="135731">
                <a:moveTo>
                  <a:pt x="135731" y="135731"/>
                </a:moveTo>
                <a:lnTo>
                  <a:pt x="0" y="135731"/>
                </a:lnTo>
                <a:lnTo>
                  <a:pt x="0" y="0"/>
                </a:lnTo>
              </a:path>
            </a:pathLst>
          </a:custGeom>
          <a:noFill/>
          <a:ln cap="rnd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>
            <p:custDataLst>
              <p:tags r:id="rId7"/>
            </p:custDataLst>
          </p:nvPr>
        </p:nvCxnSpPr>
        <p:spPr>
          <a:xfrm>
            <a:off x="731839" y="74583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8"/>
            </p:custDataLst>
          </p:nvPr>
        </p:nvCxnSpPr>
        <p:spPr>
          <a:xfrm>
            <a:off x="731839" y="89823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9"/>
            </p:custDataLst>
          </p:nvPr>
        </p:nvCxnSpPr>
        <p:spPr>
          <a:xfrm>
            <a:off x="731839" y="82203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  <p:custDataLst>
              <p:tags r:id="rId10"/>
            </p:custDataLst>
          </p:nvPr>
        </p:nvSpPr>
        <p:spPr>
          <a:xfrm>
            <a:off x="741365" y="1061939"/>
            <a:ext cx="5792786" cy="2451211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741680" y="3628390"/>
            <a:ext cx="5792470" cy="777875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741680" y="5153660"/>
            <a:ext cx="5792470" cy="514350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/>
              <a:t>署名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3" name="任意多边形: 形状 2"/>
          <p:cNvSpPr/>
          <p:nvPr>
            <p:custDataLst>
              <p:tags r:id="rId4"/>
            </p:custDataLst>
          </p:nvPr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79000">
                <a:schemeClr val="accent1">
                  <a:alpha val="42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4" name="任意多边形: 形状 3"/>
          <p:cNvSpPr/>
          <p:nvPr>
            <p:custDataLst>
              <p:tags r:id="rId5"/>
            </p:custDataLst>
          </p:nvPr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2075360" y="1770743"/>
            <a:ext cx="2743200" cy="1885320"/>
          </a:xfrm>
        </p:spPr>
        <p:txBody>
          <a:bodyPr wrap="square" anchor="b">
            <a:normAutofit/>
          </a:bodyPr>
          <a:lstStyle>
            <a:lvl1pPr>
              <a:defRPr sz="5400"/>
            </a:lvl1pPr>
          </a:lstStyle>
          <a:p>
            <a:r>
              <a:rPr lang="zh-CN" altLang="en-US"/>
              <a:t>标题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形状 65"/>
          <p:cNvSpPr/>
          <p:nvPr>
            <p:custDataLst>
              <p:tags r:id="rId1"/>
            </p:custDataLst>
          </p:nvPr>
        </p:nvSpPr>
        <p:spPr>
          <a:xfrm flipV="1">
            <a:off x="0" y="0"/>
            <a:ext cx="5495776" cy="5983059"/>
          </a:xfrm>
          <a:custGeom>
            <a:avLst/>
            <a:gdLst>
              <a:gd name="T0" fmla="*/ 777 w 1985"/>
              <a:gd name="T1" fmla="*/ 0 h 2161"/>
              <a:gd name="T2" fmla="*/ 0 w 1985"/>
              <a:gd name="T3" fmla="*/ 197 h 2161"/>
              <a:gd name="T4" fmla="*/ 0 w 1985"/>
              <a:gd name="T5" fmla="*/ 1165 h 2161"/>
              <a:gd name="T6" fmla="*/ 677 w 1985"/>
              <a:gd name="T7" fmla="*/ 742 h 2161"/>
              <a:gd name="T8" fmla="*/ 1082 w 1985"/>
              <a:gd name="T9" fmla="*/ 1247 h 2161"/>
              <a:gd name="T10" fmla="*/ 500 w 1985"/>
              <a:gd name="T11" fmla="*/ 2023 h 2161"/>
              <a:gd name="T12" fmla="*/ 341 w 1985"/>
              <a:gd name="T13" fmla="*/ 2161 h 2161"/>
              <a:gd name="T14" fmla="*/ 1363 w 1985"/>
              <a:gd name="T15" fmla="*/ 2161 h 2161"/>
              <a:gd name="T16" fmla="*/ 1847 w 1985"/>
              <a:gd name="T17" fmla="*/ 1275 h 2161"/>
              <a:gd name="T18" fmla="*/ 777 w 1985"/>
              <a:gd name="T19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85" h="2161">
                <a:moveTo>
                  <a:pt x="777" y="0"/>
                </a:moveTo>
                <a:cubicBezTo>
                  <a:pt x="503" y="0"/>
                  <a:pt x="239" y="64"/>
                  <a:pt x="0" y="197"/>
                </a:cubicBezTo>
                <a:cubicBezTo>
                  <a:pt x="0" y="1165"/>
                  <a:pt x="0" y="1165"/>
                  <a:pt x="0" y="1165"/>
                </a:cubicBezTo>
                <a:cubicBezTo>
                  <a:pt x="179" y="905"/>
                  <a:pt x="416" y="742"/>
                  <a:pt x="677" y="742"/>
                </a:cubicBezTo>
                <a:cubicBezTo>
                  <a:pt x="954" y="742"/>
                  <a:pt x="1137" y="936"/>
                  <a:pt x="1082" y="1247"/>
                </a:cubicBezTo>
                <a:cubicBezTo>
                  <a:pt x="1032" y="1507"/>
                  <a:pt x="799" y="1762"/>
                  <a:pt x="500" y="2023"/>
                </a:cubicBezTo>
                <a:cubicBezTo>
                  <a:pt x="341" y="2161"/>
                  <a:pt x="341" y="2161"/>
                  <a:pt x="341" y="2161"/>
                </a:cubicBezTo>
                <a:cubicBezTo>
                  <a:pt x="1363" y="2161"/>
                  <a:pt x="1363" y="2161"/>
                  <a:pt x="1363" y="2161"/>
                </a:cubicBezTo>
                <a:cubicBezTo>
                  <a:pt x="1617" y="1893"/>
                  <a:pt x="1786" y="1618"/>
                  <a:pt x="1847" y="1275"/>
                </a:cubicBezTo>
                <a:cubicBezTo>
                  <a:pt x="1985" y="498"/>
                  <a:pt x="1420" y="0"/>
                  <a:pt x="77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0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9" name="形状 88"/>
          <p:cNvSpPr/>
          <p:nvPr>
            <p:custDataLst>
              <p:tags r:id="rId2"/>
            </p:custDataLst>
          </p:nvPr>
        </p:nvSpPr>
        <p:spPr>
          <a:xfrm flipV="1">
            <a:off x="340923" y="1708942"/>
            <a:ext cx="6147673" cy="5149055"/>
          </a:xfrm>
          <a:custGeom>
            <a:avLst/>
            <a:gdLst>
              <a:gd name="T0" fmla="*/ 1563 w 2059"/>
              <a:gd name="T1" fmla="*/ 0 h 1724"/>
              <a:gd name="T2" fmla="*/ 1552 w 2059"/>
              <a:gd name="T3" fmla="*/ 491 h 1724"/>
              <a:gd name="T4" fmla="*/ 939 w 2059"/>
              <a:gd name="T5" fmla="*/ 1267 h 1724"/>
              <a:gd name="T6" fmla="*/ 596 w 2059"/>
              <a:gd name="T7" fmla="*/ 491 h 1724"/>
              <a:gd name="T8" fmla="*/ 759 w 2059"/>
              <a:gd name="T9" fmla="*/ 0 h 1724"/>
              <a:gd name="T10" fmla="*/ 259 w 2059"/>
              <a:gd name="T11" fmla="*/ 0 h 1724"/>
              <a:gd name="T12" fmla="*/ 129 w 2059"/>
              <a:gd name="T13" fmla="*/ 457 h 1724"/>
              <a:gd name="T14" fmla="*/ 884 w 2059"/>
              <a:gd name="T15" fmla="*/ 1724 h 1724"/>
              <a:gd name="T16" fmla="*/ 2020 w 2059"/>
              <a:gd name="T17" fmla="*/ 521 h 1724"/>
              <a:gd name="T18" fmla="*/ 2040 w 2059"/>
              <a:gd name="T19" fmla="*/ 0 h 1724"/>
              <a:gd name="T20" fmla="*/ 1563 w 2059"/>
              <a:gd name="T21" fmla="*/ 0 h 1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59" h="1724">
                <a:moveTo>
                  <a:pt x="1563" y="0"/>
                </a:moveTo>
                <a:cubicBezTo>
                  <a:pt x="1592" y="126"/>
                  <a:pt x="1589" y="290"/>
                  <a:pt x="1552" y="491"/>
                </a:cubicBezTo>
                <a:cubicBezTo>
                  <a:pt x="1464" y="992"/>
                  <a:pt x="1254" y="1267"/>
                  <a:pt x="939" y="1267"/>
                </a:cubicBezTo>
                <a:cubicBezTo>
                  <a:pt x="620" y="1267"/>
                  <a:pt x="505" y="992"/>
                  <a:pt x="596" y="491"/>
                </a:cubicBezTo>
                <a:cubicBezTo>
                  <a:pt x="632" y="290"/>
                  <a:pt x="686" y="126"/>
                  <a:pt x="759" y="0"/>
                </a:cubicBezTo>
                <a:cubicBezTo>
                  <a:pt x="259" y="0"/>
                  <a:pt x="259" y="0"/>
                  <a:pt x="259" y="0"/>
                </a:cubicBezTo>
                <a:cubicBezTo>
                  <a:pt x="202" y="137"/>
                  <a:pt x="158" y="290"/>
                  <a:pt x="129" y="457"/>
                </a:cubicBezTo>
                <a:cubicBezTo>
                  <a:pt x="0" y="1189"/>
                  <a:pt x="274" y="1724"/>
                  <a:pt x="884" y="1724"/>
                </a:cubicBezTo>
                <a:cubicBezTo>
                  <a:pt x="1484" y="1724"/>
                  <a:pt x="1891" y="1253"/>
                  <a:pt x="2020" y="521"/>
                </a:cubicBezTo>
                <a:cubicBezTo>
                  <a:pt x="2053" y="332"/>
                  <a:pt x="2059" y="157"/>
                  <a:pt x="2040" y="0"/>
                </a:cubicBezTo>
                <a:lnTo>
                  <a:pt x="156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176513" y="3205195"/>
            <a:ext cx="5246059" cy="1152000"/>
          </a:xfrm>
        </p:spPr>
        <p:txBody>
          <a:bodyPr wrap="square" anchor="b">
            <a:normAutofit/>
          </a:bodyPr>
          <a:lstStyle>
            <a:lvl1pPr algn="r">
              <a:defRPr sz="5400"/>
            </a:lvl1pPr>
          </a:lstStyle>
          <a:p>
            <a:r>
              <a:rPr lang="zh-CN" altLang="en-US"/>
              <a:t>编辑母版标题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488430" y="4419600"/>
            <a:ext cx="4933950" cy="782955"/>
          </a:xfrm>
        </p:spPr>
        <p:txBody>
          <a:bodyPr wrap="square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单击此处编辑副标题</a:t>
            </a: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7153275" y="972185"/>
            <a:ext cx="4269105" cy="2171700"/>
          </a:xfrm>
        </p:spPr>
        <p:txBody>
          <a:bodyPr wrap="none" anchor="b">
            <a:normAutofit/>
          </a:bodyPr>
          <a:lstStyle>
            <a:lvl1pPr marL="0" indent="0" algn="r">
              <a:buNone/>
              <a:defRPr sz="8800" b="1">
                <a:latin typeface="+mn-ea"/>
                <a:ea typeface="+mn-ea"/>
              </a:defRPr>
            </a:lvl1pPr>
          </a:lstStyle>
          <a:p>
            <a:pPr lvl="0"/>
            <a:r>
              <a:rPr lang="zh-CN" altLang="en-US" b="1"/>
              <a:t>节编号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5960" y="1151255"/>
            <a:ext cx="5323840" cy="561975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单击此处编辑母版标题样式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3"/>
            </p:custDataLst>
          </p:nvPr>
        </p:nvSpPr>
        <p:spPr>
          <a:xfrm>
            <a:off x="6172200" y="1151255"/>
            <a:ext cx="5323840" cy="561975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单击此处编辑母版标题样式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b="0"/>
              <a:t>单击此处编辑副标题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/>
          <p:nvPr>
            <p:custDataLst>
              <p:tags r:id="rId1"/>
            </p:custDataLst>
          </p:nvPr>
        </p:nvSpPr>
        <p:spPr>
          <a:xfrm>
            <a:off x="1166724" y="6232042"/>
            <a:ext cx="299227" cy="29922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algn="ctr">
              <a:buFont typeface="Arial" panose="020B060402020209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直接连接符 1"/>
          <p:cNvSpPr/>
          <p:nvPr>
            <p:custDataLst>
              <p:tags r:id="rId2"/>
            </p:custDataLst>
          </p:nvPr>
        </p:nvSpPr>
        <p:spPr>
          <a:xfrm rot="18900000" flipH="1">
            <a:off x="1279574" y="6351210"/>
            <a:ext cx="60891" cy="60891"/>
          </a:xfrm>
          <a:custGeom>
            <a:avLst/>
            <a:gdLst>
              <a:gd name="connsiteX0" fmla="*/ 0 w 135731"/>
              <a:gd name="connsiteY0" fmla="*/ 135731 h 135731"/>
              <a:gd name="connsiteX1" fmla="*/ 0 w 135731"/>
              <a:gd name="connsiteY1" fmla="*/ 0 h 135731"/>
              <a:gd name="connsiteX2" fmla="*/ 135731 w 135731"/>
              <a:gd name="connsiteY2" fmla="*/ 135731 h 135731"/>
              <a:gd name="connsiteX3" fmla="*/ 0 w 135731"/>
              <a:gd name="connsiteY3" fmla="*/ 135731 h 135731"/>
              <a:gd name="connsiteX0-1" fmla="*/ 0 w 135731"/>
              <a:gd name="connsiteY0-2" fmla="*/ 135731 h 135731"/>
              <a:gd name="connsiteX1-3" fmla="*/ 0 w 135731"/>
              <a:gd name="connsiteY1-4" fmla="*/ 0 h 135731"/>
              <a:gd name="connsiteX2-5" fmla="*/ 78581 w 135731"/>
              <a:gd name="connsiteY2-6" fmla="*/ 78581 h 135731"/>
              <a:gd name="connsiteX3-7" fmla="*/ 135731 w 135731"/>
              <a:gd name="connsiteY3-8" fmla="*/ 135731 h 135731"/>
              <a:gd name="connsiteX4" fmla="*/ 0 w 135731"/>
              <a:gd name="connsiteY4" fmla="*/ 135731 h 135731"/>
              <a:gd name="connsiteX0-9" fmla="*/ 78581 w 170021"/>
              <a:gd name="connsiteY0-10" fmla="*/ 78581 h 170021"/>
              <a:gd name="connsiteX1-11" fmla="*/ 135731 w 170021"/>
              <a:gd name="connsiteY1-12" fmla="*/ 135731 h 170021"/>
              <a:gd name="connsiteX2-13" fmla="*/ 0 w 170021"/>
              <a:gd name="connsiteY2-14" fmla="*/ 135731 h 170021"/>
              <a:gd name="connsiteX3-15" fmla="*/ 0 w 170021"/>
              <a:gd name="connsiteY3-16" fmla="*/ 0 h 170021"/>
              <a:gd name="connsiteX4-17" fmla="*/ 170021 w 170021"/>
              <a:gd name="connsiteY4-18" fmla="*/ 170021 h 170021"/>
              <a:gd name="connsiteX0-19" fmla="*/ 135731 w 170021"/>
              <a:gd name="connsiteY0-20" fmla="*/ 135731 h 170021"/>
              <a:gd name="connsiteX1-21" fmla="*/ 0 w 170021"/>
              <a:gd name="connsiteY1-22" fmla="*/ 135731 h 170021"/>
              <a:gd name="connsiteX2-23" fmla="*/ 0 w 170021"/>
              <a:gd name="connsiteY2-24" fmla="*/ 0 h 170021"/>
              <a:gd name="connsiteX3-25" fmla="*/ 170021 w 170021"/>
              <a:gd name="connsiteY3-26" fmla="*/ 170021 h 170021"/>
              <a:gd name="connsiteX0-27" fmla="*/ 135731 w 135731"/>
              <a:gd name="connsiteY0-28" fmla="*/ 135731 h 135731"/>
              <a:gd name="connsiteX1-29" fmla="*/ 0 w 135731"/>
              <a:gd name="connsiteY1-30" fmla="*/ 135731 h 135731"/>
              <a:gd name="connsiteX2-31" fmla="*/ 0 w 135731"/>
              <a:gd name="connsiteY2-32" fmla="*/ 0 h 1357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5731" h="135731">
                <a:moveTo>
                  <a:pt x="135731" y="135731"/>
                </a:moveTo>
                <a:lnTo>
                  <a:pt x="0" y="135731"/>
                </a:lnTo>
                <a:lnTo>
                  <a:pt x="0" y="0"/>
                </a:lnTo>
              </a:path>
            </a:pathLst>
          </a:custGeom>
          <a:noFill/>
          <a:ln cap="rnd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3"/>
          <p:cNvSpPr/>
          <p:nvPr>
            <p:custDataLst>
              <p:tags r:id="rId3"/>
            </p:custDataLst>
          </p:nvPr>
        </p:nvSpPr>
        <p:spPr>
          <a:xfrm flipH="1">
            <a:off x="747798" y="6232042"/>
            <a:ext cx="299227" cy="29922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285750" indent="-285750" algn="ctr">
              <a:buFont typeface="Arial" panose="020B0604020202090204" pitchFamily="34" charset="0"/>
              <a:buChar char="•"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直接连接符 1"/>
          <p:cNvSpPr/>
          <p:nvPr>
            <p:custDataLst>
              <p:tags r:id="rId4"/>
            </p:custDataLst>
          </p:nvPr>
        </p:nvSpPr>
        <p:spPr>
          <a:xfrm rot="2700000">
            <a:off x="873284" y="6351210"/>
            <a:ext cx="60891" cy="60891"/>
          </a:xfrm>
          <a:custGeom>
            <a:avLst/>
            <a:gdLst>
              <a:gd name="connsiteX0" fmla="*/ 0 w 135731"/>
              <a:gd name="connsiteY0" fmla="*/ 135731 h 135731"/>
              <a:gd name="connsiteX1" fmla="*/ 0 w 135731"/>
              <a:gd name="connsiteY1" fmla="*/ 0 h 135731"/>
              <a:gd name="connsiteX2" fmla="*/ 135731 w 135731"/>
              <a:gd name="connsiteY2" fmla="*/ 135731 h 135731"/>
              <a:gd name="connsiteX3" fmla="*/ 0 w 135731"/>
              <a:gd name="connsiteY3" fmla="*/ 135731 h 135731"/>
              <a:gd name="connsiteX0-1" fmla="*/ 0 w 135731"/>
              <a:gd name="connsiteY0-2" fmla="*/ 135731 h 135731"/>
              <a:gd name="connsiteX1-3" fmla="*/ 0 w 135731"/>
              <a:gd name="connsiteY1-4" fmla="*/ 0 h 135731"/>
              <a:gd name="connsiteX2-5" fmla="*/ 78581 w 135731"/>
              <a:gd name="connsiteY2-6" fmla="*/ 78581 h 135731"/>
              <a:gd name="connsiteX3-7" fmla="*/ 135731 w 135731"/>
              <a:gd name="connsiteY3-8" fmla="*/ 135731 h 135731"/>
              <a:gd name="connsiteX4" fmla="*/ 0 w 135731"/>
              <a:gd name="connsiteY4" fmla="*/ 135731 h 135731"/>
              <a:gd name="connsiteX0-9" fmla="*/ 78581 w 170021"/>
              <a:gd name="connsiteY0-10" fmla="*/ 78581 h 170021"/>
              <a:gd name="connsiteX1-11" fmla="*/ 135731 w 170021"/>
              <a:gd name="connsiteY1-12" fmla="*/ 135731 h 170021"/>
              <a:gd name="connsiteX2-13" fmla="*/ 0 w 170021"/>
              <a:gd name="connsiteY2-14" fmla="*/ 135731 h 170021"/>
              <a:gd name="connsiteX3-15" fmla="*/ 0 w 170021"/>
              <a:gd name="connsiteY3-16" fmla="*/ 0 h 170021"/>
              <a:gd name="connsiteX4-17" fmla="*/ 170021 w 170021"/>
              <a:gd name="connsiteY4-18" fmla="*/ 170021 h 170021"/>
              <a:gd name="connsiteX0-19" fmla="*/ 135731 w 170021"/>
              <a:gd name="connsiteY0-20" fmla="*/ 135731 h 170021"/>
              <a:gd name="connsiteX1-21" fmla="*/ 0 w 170021"/>
              <a:gd name="connsiteY1-22" fmla="*/ 135731 h 170021"/>
              <a:gd name="connsiteX2-23" fmla="*/ 0 w 170021"/>
              <a:gd name="connsiteY2-24" fmla="*/ 0 h 170021"/>
              <a:gd name="connsiteX3-25" fmla="*/ 170021 w 170021"/>
              <a:gd name="connsiteY3-26" fmla="*/ 170021 h 170021"/>
              <a:gd name="connsiteX0-27" fmla="*/ 135731 w 135731"/>
              <a:gd name="connsiteY0-28" fmla="*/ 135731 h 135731"/>
              <a:gd name="connsiteX1-29" fmla="*/ 0 w 135731"/>
              <a:gd name="connsiteY1-30" fmla="*/ 135731 h 135731"/>
              <a:gd name="connsiteX2-31" fmla="*/ 0 w 135731"/>
              <a:gd name="connsiteY2-32" fmla="*/ 0 h 1357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5731" h="135731">
                <a:moveTo>
                  <a:pt x="135731" y="135731"/>
                </a:moveTo>
                <a:lnTo>
                  <a:pt x="0" y="135731"/>
                </a:lnTo>
                <a:lnTo>
                  <a:pt x="0" y="0"/>
                </a:lnTo>
              </a:path>
            </a:pathLst>
          </a:custGeom>
          <a:noFill/>
          <a:ln cap="rnd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7" name="直接连接符 16"/>
          <p:cNvCxnSpPr/>
          <p:nvPr>
            <p:custDataLst>
              <p:tags r:id="rId5"/>
            </p:custDataLst>
          </p:nvPr>
        </p:nvCxnSpPr>
        <p:spPr>
          <a:xfrm>
            <a:off x="731839" y="75089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6"/>
            </p:custDataLst>
          </p:nvPr>
        </p:nvCxnSpPr>
        <p:spPr>
          <a:xfrm>
            <a:off x="731839" y="90329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7"/>
            </p:custDataLst>
          </p:nvPr>
        </p:nvCxnSpPr>
        <p:spPr>
          <a:xfrm>
            <a:off x="731839" y="827091"/>
            <a:ext cx="20224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形状 22"/>
          <p:cNvSpPr/>
          <p:nvPr>
            <p:custDataLst>
              <p:tags r:id="rId8"/>
            </p:custDataLst>
          </p:nvPr>
        </p:nvSpPr>
        <p:spPr>
          <a:xfrm flipH="1" flipV="1">
            <a:off x="5808251" y="1586520"/>
            <a:ext cx="6293842" cy="5271479"/>
          </a:xfrm>
          <a:custGeom>
            <a:avLst/>
            <a:gdLst>
              <a:gd name="T0" fmla="*/ 1563 w 2059"/>
              <a:gd name="T1" fmla="*/ 0 h 1724"/>
              <a:gd name="T2" fmla="*/ 1552 w 2059"/>
              <a:gd name="T3" fmla="*/ 491 h 1724"/>
              <a:gd name="T4" fmla="*/ 939 w 2059"/>
              <a:gd name="T5" fmla="*/ 1267 h 1724"/>
              <a:gd name="T6" fmla="*/ 596 w 2059"/>
              <a:gd name="T7" fmla="*/ 491 h 1724"/>
              <a:gd name="T8" fmla="*/ 759 w 2059"/>
              <a:gd name="T9" fmla="*/ 0 h 1724"/>
              <a:gd name="T10" fmla="*/ 259 w 2059"/>
              <a:gd name="T11" fmla="*/ 0 h 1724"/>
              <a:gd name="T12" fmla="*/ 129 w 2059"/>
              <a:gd name="T13" fmla="*/ 457 h 1724"/>
              <a:gd name="T14" fmla="*/ 884 w 2059"/>
              <a:gd name="T15" fmla="*/ 1724 h 1724"/>
              <a:gd name="T16" fmla="*/ 2020 w 2059"/>
              <a:gd name="T17" fmla="*/ 521 h 1724"/>
              <a:gd name="T18" fmla="*/ 2040 w 2059"/>
              <a:gd name="T19" fmla="*/ 0 h 1724"/>
              <a:gd name="T20" fmla="*/ 1563 w 2059"/>
              <a:gd name="T21" fmla="*/ 0 h 1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59" h="1724">
                <a:moveTo>
                  <a:pt x="1563" y="0"/>
                </a:moveTo>
                <a:cubicBezTo>
                  <a:pt x="1592" y="126"/>
                  <a:pt x="1589" y="290"/>
                  <a:pt x="1552" y="491"/>
                </a:cubicBezTo>
                <a:cubicBezTo>
                  <a:pt x="1464" y="992"/>
                  <a:pt x="1254" y="1267"/>
                  <a:pt x="939" y="1267"/>
                </a:cubicBezTo>
                <a:cubicBezTo>
                  <a:pt x="620" y="1267"/>
                  <a:pt x="505" y="992"/>
                  <a:pt x="596" y="491"/>
                </a:cubicBezTo>
                <a:cubicBezTo>
                  <a:pt x="632" y="290"/>
                  <a:pt x="686" y="126"/>
                  <a:pt x="759" y="0"/>
                </a:cubicBezTo>
                <a:cubicBezTo>
                  <a:pt x="259" y="0"/>
                  <a:pt x="259" y="0"/>
                  <a:pt x="259" y="0"/>
                </a:cubicBezTo>
                <a:cubicBezTo>
                  <a:pt x="202" y="137"/>
                  <a:pt x="158" y="290"/>
                  <a:pt x="129" y="457"/>
                </a:cubicBezTo>
                <a:cubicBezTo>
                  <a:pt x="0" y="1189"/>
                  <a:pt x="274" y="1724"/>
                  <a:pt x="884" y="1724"/>
                </a:cubicBezTo>
                <a:cubicBezTo>
                  <a:pt x="1484" y="1724"/>
                  <a:pt x="1891" y="1253"/>
                  <a:pt x="2020" y="521"/>
                </a:cubicBezTo>
                <a:cubicBezTo>
                  <a:pt x="2053" y="332"/>
                  <a:pt x="2059" y="157"/>
                  <a:pt x="2040" y="0"/>
                </a:cubicBezTo>
                <a:lnTo>
                  <a:pt x="156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/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23" name="形状 33"/>
          <p:cNvSpPr/>
          <p:nvPr>
            <p:custDataLst>
              <p:tags r:id="rId9"/>
            </p:custDataLst>
          </p:nvPr>
        </p:nvSpPr>
        <p:spPr>
          <a:xfrm flipH="1" flipV="1">
            <a:off x="7080184" y="0"/>
            <a:ext cx="5111816" cy="5565055"/>
          </a:xfrm>
          <a:custGeom>
            <a:avLst/>
            <a:gdLst>
              <a:gd name="T0" fmla="*/ 777 w 1985"/>
              <a:gd name="T1" fmla="*/ 0 h 2161"/>
              <a:gd name="T2" fmla="*/ 0 w 1985"/>
              <a:gd name="T3" fmla="*/ 197 h 2161"/>
              <a:gd name="T4" fmla="*/ 0 w 1985"/>
              <a:gd name="T5" fmla="*/ 1165 h 2161"/>
              <a:gd name="T6" fmla="*/ 677 w 1985"/>
              <a:gd name="T7" fmla="*/ 742 h 2161"/>
              <a:gd name="T8" fmla="*/ 1082 w 1985"/>
              <a:gd name="T9" fmla="*/ 1247 h 2161"/>
              <a:gd name="T10" fmla="*/ 500 w 1985"/>
              <a:gd name="T11" fmla="*/ 2023 h 2161"/>
              <a:gd name="T12" fmla="*/ 341 w 1985"/>
              <a:gd name="T13" fmla="*/ 2161 h 2161"/>
              <a:gd name="T14" fmla="*/ 1363 w 1985"/>
              <a:gd name="T15" fmla="*/ 2161 h 2161"/>
              <a:gd name="T16" fmla="*/ 1847 w 1985"/>
              <a:gd name="T17" fmla="*/ 1275 h 2161"/>
              <a:gd name="T18" fmla="*/ 777 w 1985"/>
              <a:gd name="T19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85" h="2161">
                <a:moveTo>
                  <a:pt x="777" y="0"/>
                </a:moveTo>
                <a:cubicBezTo>
                  <a:pt x="503" y="0"/>
                  <a:pt x="239" y="64"/>
                  <a:pt x="0" y="197"/>
                </a:cubicBezTo>
                <a:cubicBezTo>
                  <a:pt x="0" y="1165"/>
                  <a:pt x="0" y="1165"/>
                  <a:pt x="0" y="1165"/>
                </a:cubicBezTo>
                <a:cubicBezTo>
                  <a:pt x="179" y="905"/>
                  <a:pt x="416" y="742"/>
                  <a:pt x="677" y="742"/>
                </a:cubicBezTo>
                <a:cubicBezTo>
                  <a:pt x="954" y="742"/>
                  <a:pt x="1137" y="936"/>
                  <a:pt x="1082" y="1247"/>
                </a:cubicBezTo>
                <a:cubicBezTo>
                  <a:pt x="1032" y="1507"/>
                  <a:pt x="799" y="1762"/>
                  <a:pt x="500" y="2023"/>
                </a:cubicBezTo>
                <a:cubicBezTo>
                  <a:pt x="341" y="2161"/>
                  <a:pt x="341" y="2161"/>
                  <a:pt x="341" y="2161"/>
                </a:cubicBezTo>
                <a:cubicBezTo>
                  <a:pt x="1363" y="2161"/>
                  <a:pt x="1363" y="2161"/>
                  <a:pt x="1363" y="2161"/>
                </a:cubicBezTo>
                <a:cubicBezTo>
                  <a:pt x="1617" y="1893"/>
                  <a:pt x="1786" y="1618"/>
                  <a:pt x="1847" y="1275"/>
                </a:cubicBezTo>
                <a:cubicBezTo>
                  <a:pt x="1985" y="498"/>
                  <a:pt x="1420" y="0"/>
                  <a:pt x="77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79000">
                <a:schemeClr val="accent1"/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732155" y="2284095"/>
            <a:ext cx="5363845" cy="1513205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/>
              <a:t>编辑母版标题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732155" y="3896995"/>
            <a:ext cx="4458335" cy="62611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732155" y="5180330"/>
            <a:ext cx="2840990" cy="525145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署名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E8FD0B7A-F5DD-4F40-B4CB-3B2C354B893A}" type="datetimeFigureOut">
              <a:rPr lang="en-US"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93AE1883-0942-4AA3-9DB2-9C7C3A0314B1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8336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形状 33"/>
          <p:cNvSpPr/>
          <p:nvPr>
            <p:custDataLst>
              <p:tags r:id="rId13"/>
            </p:custDataLst>
          </p:nvPr>
        </p:nvSpPr>
        <p:spPr>
          <a:xfrm flipH="1">
            <a:off x="11387066" y="5981700"/>
            <a:ext cx="804931" cy="876300"/>
          </a:xfrm>
          <a:custGeom>
            <a:avLst/>
            <a:gdLst>
              <a:gd name="T0" fmla="*/ 777 w 1985"/>
              <a:gd name="T1" fmla="*/ 0 h 2161"/>
              <a:gd name="T2" fmla="*/ 0 w 1985"/>
              <a:gd name="T3" fmla="*/ 197 h 2161"/>
              <a:gd name="T4" fmla="*/ 0 w 1985"/>
              <a:gd name="T5" fmla="*/ 1165 h 2161"/>
              <a:gd name="T6" fmla="*/ 677 w 1985"/>
              <a:gd name="T7" fmla="*/ 742 h 2161"/>
              <a:gd name="T8" fmla="*/ 1082 w 1985"/>
              <a:gd name="T9" fmla="*/ 1247 h 2161"/>
              <a:gd name="T10" fmla="*/ 500 w 1985"/>
              <a:gd name="T11" fmla="*/ 2023 h 2161"/>
              <a:gd name="T12" fmla="*/ 341 w 1985"/>
              <a:gd name="T13" fmla="*/ 2161 h 2161"/>
              <a:gd name="T14" fmla="*/ 1363 w 1985"/>
              <a:gd name="T15" fmla="*/ 2161 h 2161"/>
              <a:gd name="T16" fmla="*/ 1847 w 1985"/>
              <a:gd name="T17" fmla="*/ 1275 h 2161"/>
              <a:gd name="T18" fmla="*/ 777 w 1985"/>
              <a:gd name="T19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85" h="2161">
                <a:moveTo>
                  <a:pt x="777" y="0"/>
                </a:moveTo>
                <a:cubicBezTo>
                  <a:pt x="503" y="0"/>
                  <a:pt x="239" y="64"/>
                  <a:pt x="0" y="197"/>
                </a:cubicBezTo>
                <a:cubicBezTo>
                  <a:pt x="0" y="1165"/>
                  <a:pt x="0" y="1165"/>
                  <a:pt x="0" y="1165"/>
                </a:cubicBezTo>
                <a:cubicBezTo>
                  <a:pt x="179" y="905"/>
                  <a:pt x="416" y="742"/>
                  <a:pt x="677" y="742"/>
                </a:cubicBezTo>
                <a:cubicBezTo>
                  <a:pt x="954" y="742"/>
                  <a:pt x="1137" y="936"/>
                  <a:pt x="1082" y="1247"/>
                </a:cubicBezTo>
                <a:cubicBezTo>
                  <a:pt x="1032" y="1507"/>
                  <a:pt x="799" y="1762"/>
                  <a:pt x="500" y="2023"/>
                </a:cubicBezTo>
                <a:cubicBezTo>
                  <a:pt x="341" y="2161"/>
                  <a:pt x="341" y="2161"/>
                  <a:pt x="341" y="2161"/>
                </a:cubicBezTo>
                <a:cubicBezTo>
                  <a:pt x="1363" y="2161"/>
                  <a:pt x="1363" y="2161"/>
                  <a:pt x="1363" y="2161"/>
                </a:cubicBezTo>
                <a:cubicBezTo>
                  <a:pt x="1617" y="1893"/>
                  <a:pt x="1786" y="1618"/>
                  <a:pt x="1847" y="1275"/>
                </a:cubicBezTo>
                <a:cubicBezTo>
                  <a:pt x="1985" y="498"/>
                  <a:pt x="1420" y="0"/>
                  <a:pt x="77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2000"/>
                </a:schemeClr>
              </a:gs>
              <a:gs pos="79000">
                <a:schemeClr val="accent2">
                  <a:alpha val="6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5592522B-0F24-4480-B9DD-A9474A6880D6}" type="datetimeFigureOut">
              <a:rPr lang="zh-CN" altLang="en-US"/>
              <a:t>2024-10-30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BE5F26B5-172A-4DC2-B0B7-181CFC56B87C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50" r:id="rId10"/>
    <p:sldLayoutId id="2147483651" r:id="rId11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E8FD0B7A-F5DD-4F40-B4CB-3B2C354B893A}" type="datetimeFigureOut">
              <a:rPr lang="en-US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93AE1883-0942-4AA3-9DB2-9C7C3A0314B1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5" Type="http://schemas.openxmlformats.org/officeDocument/2006/relationships/tags" Target="../tags/tag101.xml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67408" y="1988840"/>
            <a:ext cx="5792786" cy="2016224"/>
          </a:xfrm>
        </p:spPr>
        <p:txBody>
          <a:bodyPr anchor="ctr" anchorCtr="0">
            <a:normAutofit/>
          </a:bodyPr>
          <a:lstStyle/>
          <a:p>
            <a:pPr algn="ctr"/>
            <a:r>
              <a:rPr lang="zh-CN" altLang="en-US" sz="8000">
                <a:solidFill>
                  <a:srgbClr val="000000"/>
                </a:solidFill>
                <a:latin typeface="宋体"/>
                <a:sym typeface="宋体"/>
              </a:rPr>
              <a:t>四季的变化</a:t>
            </a:r>
          </a:p>
        </p:txBody>
      </p:sp>
      <p:sp>
        <p:nvSpPr>
          <p:cNvPr id="16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551384" y="4509120"/>
            <a:ext cx="5792470" cy="514350"/>
          </a:xfrm>
        </p:spPr>
        <p:txBody>
          <a:bodyPr/>
          <a:lstStyle/>
          <a:p>
            <a:pPr algn="ctr"/>
            <a:r>
              <a:rPr lang="zh-CN" altLang="en-US" smtClean="0">
                <a:solidFill>
                  <a:srgbClr val="000000"/>
                </a:solidFill>
                <a:latin typeface="宋体"/>
                <a:sym typeface="宋体"/>
              </a:rPr>
              <a:t>汇报人：</a:t>
            </a:r>
            <a:r>
              <a:rPr lang="zh-CN" altLang="zh-CN" dirty="0">
                <a:solidFill>
                  <a:srgbClr val="000000"/>
                </a:solidFill>
                <a:latin typeface="宋体"/>
                <a:sym typeface="宋体"/>
              </a:rPr>
              <a:t>XXX</a:t>
            </a:r>
            <a:endParaRPr lang="zh-CN" altLang="en-US" dirty="0">
              <a:solidFill>
                <a:srgbClr val="000000"/>
              </a:solidFill>
              <a:latin typeface="宋体"/>
              <a:sym typeface="宋体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1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-</a:t>
            </a:r>
          </a:p>
        </p:txBody>
      </p:sp>
      <p:sp>
        <p:nvSpPr>
          <p:cNvPr id="7" name="椭圆 6"/>
          <p:cNvSpPr/>
          <p:nvPr/>
        </p:nvSpPr>
        <p:spPr>
          <a:xfrm>
            <a:off x="1703612" y="1516152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1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4785" y="1558156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引言</a:t>
            </a:r>
          </a:p>
        </p:txBody>
      </p:sp>
      <p:sp>
        <p:nvSpPr>
          <p:cNvPr id="12" name="椭圆 11"/>
          <p:cNvSpPr/>
          <p:nvPr/>
        </p:nvSpPr>
        <p:spPr>
          <a:xfrm>
            <a:off x="6087301" y="1516152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2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4526" y="1556792"/>
            <a:ext cx="3829685" cy="429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春天的苏醒</a:t>
            </a:r>
          </a:p>
        </p:txBody>
      </p:sp>
      <p:sp>
        <p:nvSpPr>
          <p:cNvPr id="17" name="椭圆 16"/>
          <p:cNvSpPr/>
          <p:nvPr/>
        </p:nvSpPr>
        <p:spPr>
          <a:xfrm>
            <a:off x="1703612" y="2478688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3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4785" y="2494657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夏天的热情</a:t>
            </a:r>
          </a:p>
        </p:txBody>
      </p:sp>
      <p:sp>
        <p:nvSpPr>
          <p:cNvPr id="22" name="椭圆 21"/>
          <p:cNvSpPr/>
          <p:nvPr/>
        </p:nvSpPr>
        <p:spPr>
          <a:xfrm>
            <a:off x="6087301" y="2475568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4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44526" y="2494618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秋天的收获</a:t>
            </a:r>
          </a:p>
        </p:txBody>
      </p:sp>
      <p:sp>
        <p:nvSpPr>
          <p:cNvPr id="27" name="椭圆 26"/>
          <p:cNvSpPr/>
          <p:nvPr/>
        </p:nvSpPr>
        <p:spPr>
          <a:xfrm>
            <a:off x="1703612" y="3441224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5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44785" y="3502278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冬天的静谧</a:t>
            </a:r>
          </a:p>
        </p:txBody>
      </p:sp>
      <p:sp>
        <p:nvSpPr>
          <p:cNvPr id="3" name="椭圆 2"/>
          <p:cNvSpPr/>
          <p:nvPr/>
        </p:nvSpPr>
        <p:spPr>
          <a:xfrm>
            <a:off x="6100993" y="3434984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6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58218" y="3454034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四季变化与人类生活</a:t>
            </a:r>
          </a:p>
        </p:txBody>
      </p:sp>
      <p:sp>
        <p:nvSpPr>
          <p:cNvPr id="2" name="椭圆 1"/>
          <p:cNvSpPr/>
          <p:nvPr/>
        </p:nvSpPr>
        <p:spPr>
          <a:xfrm>
            <a:off x="1703612" y="4355116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7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44785" y="441617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四季变化与文化传承</a:t>
            </a:r>
          </a:p>
        </p:txBody>
      </p:sp>
      <p:sp>
        <p:nvSpPr>
          <p:cNvPr id="6" name="椭圆 5"/>
          <p:cNvSpPr/>
          <p:nvPr/>
        </p:nvSpPr>
        <p:spPr>
          <a:xfrm>
            <a:off x="6100993" y="4348876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8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8218" y="436792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四季变化的科学解释</a:t>
            </a:r>
          </a:p>
        </p:txBody>
      </p:sp>
      <p:sp>
        <p:nvSpPr>
          <p:cNvPr id="10" name="椭圆 9"/>
          <p:cNvSpPr/>
          <p:nvPr/>
        </p:nvSpPr>
        <p:spPr>
          <a:xfrm>
            <a:off x="1703612" y="5385346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9</a:t>
            </a:r>
            <a:endParaRPr lang="zh-CN" altLang="en-US" sz="24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4785" y="5446400"/>
            <a:ext cx="373888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总结与展望</a:t>
            </a:r>
          </a:p>
        </p:txBody>
      </p:sp>
      <p:sp>
        <p:nvSpPr>
          <p:cNvPr id="13" name="椭圆 12"/>
          <p:cNvSpPr/>
          <p:nvPr/>
        </p:nvSpPr>
        <p:spPr>
          <a:xfrm>
            <a:off x="6100993" y="5379106"/>
            <a:ext cx="511598" cy="511598"/>
          </a:xfrm>
          <a:prstGeom prst="ellipse">
            <a:avLst/>
          </a:prstGeom>
          <a:solidFill>
            <a:srgbClr val="82848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+mn-lt"/>
                <a:ea typeface="+mn-ea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pPr algn="ctr"/>
            <a:r>
              <a:rPr lang="zh-CN" altLang="zh-CN" sz="1100" b="0" i="0">
                <a:solidFill>
                  <a:schemeClr val="bg1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10</a:t>
            </a:r>
            <a:endParaRPr lang="zh-CN" altLang="en-US" sz="1100" b="0" i="0">
              <a:solidFill>
                <a:schemeClr val="bg1"/>
              </a:solidFill>
              <a:latin typeface="宋体"/>
              <a:ea typeface="字魂35号-经典雅黑" panose="02000000000000000000" pitchFamily="2" charset="-122"/>
              <a:sym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8218" y="5398156"/>
            <a:ext cx="3883661" cy="3987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000" kern="1200">
                <a:solidFill>
                  <a:srgbClr val="514349"/>
                </a:solidFill>
                <a:latin typeface="字魂100号-方方先锋体" panose="00000500000000000000" pitchFamily="2" charset="-122"/>
                <a:ea typeface="字魂100号-方方先锋体" panose="00000500000000000000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>
                <a:solidFill>
                  <a:srgbClr val="000000"/>
                </a:solidFill>
                <a:latin typeface="宋体"/>
                <a:ea typeface="字魂35号-经典雅黑" panose="02000000000000000000" pitchFamily="2" charset="-122"/>
                <a:sym typeface="宋体"/>
              </a:rPr>
              <a:t>结语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引言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1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引言</a:t>
            </a:r>
          </a:p>
        </p:txBody>
      </p:sp>
      <p:sp>
        <p:nvSpPr>
          <p:cNvPr id="7" name="矩形 6"/>
          <p:cNvSpPr/>
          <p:nvPr/>
        </p:nvSpPr>
        <p:spPr>
          <a:xfrm>
            <a:off x="1288466" y="5117425"/>
            <a:ext cx="2564938" cy="105092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我想和大家分享一个我们每个人都能感受到的自然现象——四季的变化</a:t>
            </a:r>
          </a:p>
        </p:txBody>
      </p:sp>
      <p:sp>
        <p:nvSpPr>
          <p:cNvPr id="9" name="矩形 8"/>
          <p:cNvSpPr/>
          <p:nvPr/>
        </p:nvSpPr>
        <p:spPr>
          <a:xfrm>
            <a:off x="4910393" y="5117425"/>
            <a:ext cx="2564938" cy="105092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四季的更迭不仅是大自然的神奇魔法，也是我们生活中不可或缺的节奏</a:t>
            </a:r>
          </a:p>
        </p:txBody>
      </p:sp>
      <p:sp>
        <p:nvSpPr>
          <p:cNvPr id="11" name="矩形 10"/>
          <p:cNvSpPr/>
          <p:nvPr/>
        </p:nvSpPr>
        <p:spPr>
          <a:xfrm>
            <a:off x="8486267" y="5117425"/>
            <a:ext cx="2564938" cy="105092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接下来，我将详细地为大家介绍四季的变化</a:t>
            </a:r>
          </a:p>
        </p:txBody>
      </p:sp>
      <p:sp>
        <p:nvSpPr>
          <p:cNvPr id="18" name="五角星 17"/>
          <p:cNvSpPr/>
          <p:nvPr/>
        </p:nvSpPr>
        <p:spPr>
          <a:xfrm>
            <a:off x="5128260" y="2468880"/>
            <a:ext cx="1935480" cy="1935480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0070C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五角星 18"/>
          <p:cNvSpPr/>
          <p:nvPr/>
        </p:nvSpPr>
        <p:spPr>
          <a:xfrm>
            <a:off x="5026660" y="2367280"/>
            <a:ext cx="2138045" cy="2138045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82848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501640" y="2973070"/>
            <a:ext cx="1205230" cy="1205865"/>
          </a:xfrm>
          <a:prstGeom prst="rect">
            <a:avLst/>
          </a:prstGeom>
          <a:ln>
            <a:noFill/>
          </a:ln>
        </p:spPr>
      </p:pic>
      <p:sp>
        <p:nvSpPr>
          <p:cNvPr id="23" name="五角星 22"/>
          <p:cNvSpPr/>
          <p:nvPr/>
        </p:nvSpPr>
        <p:spPr>
          <a:xfrm>
            <a:off x="8704580" y="2468880"/>
            <a:ext cx="1935480" cy="1935480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0070C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五角星 23"/>
          <p:cNvSpPr/>
          <p:nvPr/>
        </p:nvSpPr>
        <p:spPr>
          <a:xfrm>
            <a:off x="8602980" y="2367280"/>
            <a:ext cx="2138045" cy="2138045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82848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9221470" y="3058160"/>
            <a:ext cx="998855" cy="998855"/>
          </a:xfrm>
          <a:prstGeom prst="rect">
            <a:avLst/>
          </a:prstGeom>
          <a:ln>
            <a:noFill/>
          </a:ln>
        </p:spPr>
      </p:pic>
      <p:sp>
        <p:nvSpPr>
          <p:cNvPr id="28" name="五角星 27"/>
          <p:cNvSpPr/>
          <p:nvPr/>
        </p:nvSpPr>
        <p:spPr>
          <a:xfrm>
            <a:off x="1591945" y="2468880"/>
            <a:ext cx="1935480" cy="1935480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0070C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sp>
        <p:nvSpPr>
          <p:cNvPr id="29" name="五角星 28"/>
          <p:cNvSpPr/>
          <p:nvPr/>
        </p:nvSpPr>
        <p:spPr>
          <a:xfrm>
            <a:off x="1490345" y="2367280"/>
            <a:ext cx="2138045" cy="2138045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rgbClr val="828481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/>
                <a:ea typeface="微软雅黑"/>
                <a:cs typeface="+mn-cs"/>
              </a:defRPr>
            </a:lvl9pPr>
          </a:lstStyle>
          <a:p>
            <a:endParaRPr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2073275" y="3075940"/>
            <a:ext cx="998855" cy="99885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dvAuto="0"/>
      <p:bldP spid="9" grpId="1" advAuto="0"/>
      <p:bldP spid="11" grpId="2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春天的苏醒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2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3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en-US" altLang="zh-CN" sz="2800">
                <a:solidFill>
                  <a:srgbClr val="000000"/>
                </a:solidFill>
              </a:rPr>
              <a:t>引言</a:t>
            </a:r>
          </a:p>
        </p:txBody>
      </p:sp>
      <p:grpSp>
        <p:nvGrpSpPr>
          <p:cNvPr id="2" name="图形"/>
          <p:cNvGrpSpPr/>
          <p:nvPr/>
        </p:nvGrpSpPr>
        <p:grpSpPr>
          <a:xfrm>
            <a:off x="1031875" y="1331595"/>
            <a:ext cx="10099675" cy="4617720"/>
            <a:chOff x="1625" y="2097"/>
            <a:chExt cx="15905" cy="7272"/>
          </a:xfrm>
        </p:grpSpPr>
        <p:grpSp>
          <p:nvGrpSpPr>
            <p:cNvPr id="19" name="组合 18"/>
            <p:cNvGrpSpPr/>
            <p:nvPr/>
          </p:nvGrpSpPr>
          <p:grpSpPr>
            <a:xfrm flipH="1">
              <a:off x="1625" y="2097"/>
              <a:ext cx="5063" cy="7273"/>
              <a:chOff x="13448" y="2096"/>
              <a:chExt cx="5063" cy="7273"/>
            </a:xfrm>
          </p:grpSpPr>
          <p:sp>
            <p:nvSpPr>
              <p:cNvPr id="6" name="图形"/>
              <p:cNvSpPr/>
              <p:nvPr>
                <p:custDataLst>
                  <p:tags r:id="rId7"/>
                </p:custDataLst>
              </p:nvPr>
            </p:nvSpPr>
            <p:spPr>
              <a:xfrm>
                <a:off x="13448" y="2096"/>
                <a:ext cx="5063" cy="7273"/>
              </a:xfrm>
              <a:prstGeom prst="rect">
                <a:avLst/>
              </a:prstGeom>
              <a:gradFill>
                <a:gsLst>
                  <a:gs pos="0">
                    <a:schemeClr val="tx1">
                      <a:lumMod val="75000"/>
                      <a:lumOff val="25000"/>
                      <a:alpha val="90000"/>
                    </a:schemeClr>
                  </a:gs>
                  <a:gs pos="100000">
                    <a:schemeClr val="tx1">
                      <a:lumMod val="95000"/>
                      <a:lumOff val="5000"/>
                      <a:alpha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图形"/>
              <p:cNvSpPr/>
              <p:nvPr>
                <p:custDataLst>
                  <p:tags r:id="rId8"/>
                </p:custDataLst>
              </p:nvPr>
            </p:nvSpPr>
            <p:spPr>
              <a:xfrm>
                <a:off x="14285" y="4411"/>
                <a:ext cx="3388" cy="871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>
                    <a:solidFill>
                      <a:schemeClr val="bg1"/>
                    </a:solidFill>
                    <a:cs typeface="+mn-ea"/>
                    <a:sym typeface="+mn-lt"/>
                  </a:rPr>
                  <a:t>1. 春暖花开</a:t>
                </a:r>
              </a:p>
            </p:txBody>
          </p:sp>
          <p:sp>
            <p:nvSpPr>
              <p:cNvPr id="14" name="图形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660" y="5180"/>
                <a:ext cx="4648" cy="350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200000"/>
                  </a:lnSpc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cs typeface="+mn-ea"/>
                    <a:sym typeface="+mn-lt"/>
                  </a:rPr>
                  <a:t>春天是大地的苏醒，是生命的复苏。随着冬天的冰雪逐渐消融，春天的脚步悄然而至。气温回升，带来了草木的生机。春花竞相开放，一片生机勃勃的景象</a:t>
                </a: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15309" y="2765"/>
                <a:ext cx="1340" cy="1340"/>
                <a:chOff x="15309" y="2765"/>
                <a:chExt cx="1340" cy="1340"/>
              </a:xfrm>
            </p:grpSpPr>
            <p:sp>
              <p:nvSpPr>
                <p:cNvPr id="15" name="图形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5309" y="2765"/>
                  <a:ext cx="1341" cy="134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图形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5662" y="3143"/>
                  <a:ext cx="635" cy="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3681" y="21600"/>
                        <a:pt x="3681" y="21600"/>
                        <a:pt x="3681" y="21600"/>
                      </a:cubicBezTo>
                      <a:cubicBezTo>
                        <a:pt x="2831" y="21600"/>
                        <a:pt x="2184" y="21479"/>
                        <a:pt x="1658" y="21236"/>
                      </a:cubicBezTo>
                      <a:cubicBezTo>
                        <a:pt x="1173" y="20993"/>
                        <a:pt x="809" y="20670"/>
                        <a:pt x="566" y="20346"/>
                      </a:cubicBezTo>
                      <a:cubicBezTo>
                        <a:pt x="324" y="20022"/>
                        <a:pt x="162" y="19699"/>
                        <a:pt x="81" y="19335"/>
                      </a:cubicBezTo>
                      <a:cubicBezTo>
                        <a:pt x="40" y="18971"/>
                        <a:pt x="0" y="18728"/>
                        <a:pt x="0" y="18526"/>
                      </a:cubicBezTo>
                      <a:cubicBezTo>
                        <a:pt x="0" y="3640"/>
                        <a:pt x="0" y="3640"/>
                        <a:pt x="0" y="3640"/>
                      </a:cubicBezTo>
                      <a:cubicBezTo>
                        <a:pt x="0" y="3074"/>
                        <a:pt x="81" y="2589"/>
                        <a:pt x="243" y="2144"/>
                      </a:cubicBezTo>
                      <a:cubicBezTo>
                        <a:pt x="445" y="1699"/>
                        <a:pt x="688" y="1335"/>
                        <a:pt x="971" y="1011"/>
                      </a:cubicBezTo>
                      <a:cubicBezTo>
                        <a:pt x="1294" y="688"/>
                        <a:pt x="1699" y="445"/>
                        <a:pt x="2103" y="243"/>
                      </a:cubicBezTo>
                      <a:cubicBezTo>
                        <a:pt x="2548" y="81"/>
                        <a:pt x="3074" y="0"/>
                        <a:pt x="3640" y="0"/>
                      </a:cubicBezTo>
                      <a:lnTo>
                        <a:pt x="10800" y="0"/>
                      </a:lnTo>
                      <a:close/>
                      <a:moveTo>
                        <a:pt x="3640" y="890"/>
                      </a:moveTo>
                      <a:cubicBezTo>
                        <a:pt x="3196" y="890"/>
                        <a:pt x="2831" y="971"/>
                        <a:pt x="2508" y="1092"/>
                      </a:cubicBezTo>
                      <a:cubicBezTo>
                        <a:pt x="2144" y="1254"/>
                        <a:pt x="1861" y="1416"/>
                        <a:pt x="1618" y="1618"/>
                      </a:cubicBezTo>
                      <a:cubicBezTo>
                        <a:pt x="1416" y="1861"/>
                        <a:pt x="1254" y="2184"/>
                        <a:pt x="1092" y="2508"/>
                      </a:cubicBezTo>
                      <a:cubicBezTo>
                        <a:pt x="971" y="2831"/>
                        <a:pt x="890" y="3196"/>
                        <a:pt x="890" y="3640"/>
                      </a:cubicBezTo>
                      <a:cubicBezTo>
                        <a:pt x="890" y="16706"/>
                        <a:pt x="890" y="16706"/>
                        <a:pt x="890" y="16706"/>
                      </a:cubicBezTo>
                      <a:cubicBezTo>
                        <a:pt x="1052" y="16503"/>
                        <a:pt x="1254" y="16382"/>
                        <a:pt x="1456" y="16261"/>
                      </a:cubicBezTo>
                      <a:cubicBezTo>
                        <a:pt x="1618" y="16180"/>
                        <a:pt x="1820" y="16058"/>
                        <a:pt x="2063" y="15937"/>
                      </a:cubicBezTo>
                      <a:cubicBezTo>
                        <a:pt x="2306" y="15897"/>
                        <a:pt x="2548" y="15816"/>
                        <a:pt x="2791" y="15816"/>
                      </a:cubicBezTo>
                      <a:cubicBezTo>
                        <a:pt x="3034" y="15775"/>
                        <a:pt x="3317" y="15735"/>
                        <a:pt x="3640" y="15735"/>
                      </a:cubicBezTo>
                      <a:cubicBezTo>
                        <a:pt x="20670" y="15735"/>
                        <a:pt x="20670" y="15735"/>
                        <a:pt x="20670" y="15735"/>
                      </a:cubicBezTo>
                      <a:cubicBezTo>
                        <a:pt x="20670" y="890"/>
                        <a:pt x="20670" y="890"/>
                        <a:pt x="20670" y="890"/>
                      </a:cubicBezTo>
                      <a:cubicBezTo>
                        <a:pt x="10800" y="890"/>
                        <a:pt x="10800" y="890"/>
                        <a:pt x="10800" y="890"/>
                      </a:cubicBezTo>
                      <a:cubicBezTo>
                        <a:pt x="10800" y="11528"/>
                        <a:pt x="10800" y="11528"/>
                        <a:pt x="10800" y="11528"/>
                      </a:cubicBezTo>
                      <a:cubicBezTo>
                        <a:pt x="7685" y="8697"/>
                        <a:pt x="7685" y="8697"/>
                        <a:pt x="7685" y="8697"/>
                      </a:cubicBezTo>
                      <a:cubicBezTo>
                        <a:pt x="4369" y="11488"/>
                        <a:pt x="4369" y="11488"/>
                        <a:pt x="4369" y="11488"/>
                      </a:cubicBezTo>
                      <a:cubicBezTo>
                        <a:pt x="4369" y="890"/>
                        <a:pt x="4369" y="890"/>
                        <a:pt x="4369" y="890"/>
                      </a:cubicBezTo>
                      <a:lnTo>
                        <a:pt x="3640" y="890"/>
                      </a:lnTo>
                      <a:close/>
                      <a:moveTo>
                        <a:pt x="3681" y="20710"/>
                      </a:moveTo>
                      <a:cubicBezTo>
                        <a:pt x="20670" y="20710"/>
                        <a:pt x="20670" y="20710"/>
                        <a:pt x="20670" y="20710"/>
                      </a:cubicBezTo>
                      <a:cubicBezTo>
                        <a:pt x="20670" y="16625"/>
                        <a:pt x="20670" y="16625"/>
                        <a:pt x="20670" y="16625"/>
                      </a:cubicBezTo>
                      <a:cubicBezTo>
                        <a:pt x="3640" y="16625"/>
                        <a:pt x="3640" y="16625"/>
                        <a:pt x="3640" y="16625"/>
                      </a:cubicBezTo>
                      <a:cubicBezTo>
                        <a:pt x="3196" y="16625"/>
                        <a:pt x="2831" y="16706"/>
                        <a:pt x="2508" y="16787"/>
                      </a:cubicBezTo>
                      <a:cubicBezTo>
                        <a:pt x="2144" y="16908"/>
                        <a:pt x="1861" y="17029"/>
                        <a:pt x="1618" y="17231"/>
                      </a:cubicBezTo>
                      <a:cubicBezTo>
                        <a:pt x="1416" y="17393"/>
                        <a:pt x="1254" y="17636"/>
                        <a:pt x="1133" y="17919"/>
                      </a:cubicBezTo>
                      <a:cubicBezTo>
                        <a:pt x="1011" y="18202"/>
                        <a:pt x="930" y="18485"/>
                        <a:pt x="930" y="18849"/>
                      </a:cubicBezTo>
                      <a:cubicBezTo>
                        <a:pt x="930" y="19052"/>
                        <a:pt x="971" y="19294"/>
                        <a:pt x="1092" y="19497"/>
                      </a:cubicBezTo>
                      <a:cubicBezTo>
                        <a:pt x="1213" y="19739"/>
                        <a:pt x="1375" y="19942"/>
                        <a:pt x="1578" y="20103"/>
                      </a:cubicBezTo>
                      <a:cubicBezTo>
                        <a:pt x="1780" y="20306"/>
                        <a:pt x="2063" y="20427"/>
                        <a:pt x="2387" y="20548"/>
                      </a:cubicBezTo>
                      <a:cubicBezTo>
                        <a:pt x="2710" y="20629"/>
                        <a:pt x="3155" y="20710"/>
                        <a:pt x="3681" y="20710"/>
                      </a:cubicBezTo>
                      <a:close/>
                      <a:moveTo>
                        <a:pt x="9910" y="890"/>
                      </a:moveTo>
                      <a:cubicBezTo>
                        <a:pt x="5258" y="890"/>
                        <a:pt x="5258" y="890"/>
                        <a:pt x="5258" y="890"/>
                      </a:cubicBezTo>
                      <a:cubicBezTo>
                        <a:pt x="5258" y="9587"/>
                        <a:pt x="5258" y="9587"/>
                        <a:pt x="5258" y="9587"/>
                      </a:cubicBezTo>
                      <a:cubicBezTo>
                        <a:pt x="7685" y="7483"/>
                        <a:pt x="7685" y="7483"/>
                        <a:pt x="7685" y="7483"/>
                      </a:cubicBezTo>
                      <a:cubicBezTo>
                        <a:pt x="9910" y="9546"/>
                        <a:pt x="9910" y="9546"/>
                        <a:pt x="9910" y="9546"/>
                      </a:cubicBezTo>
                      <a:lnTo>
                        <a:pt x="9910" y="89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tx1">
                        <a:lumMod val="75000"/>
                        <a:lumOff val="25000"/>
                        <a:alpha val="90000"/>
                      </a:schemeClr>
                    </a:gs>
                    <a:gs pos="100000">
                      <a:schemeClr val="tx1">
                        <a:lumMod val="95000"/>
                        <a:lumOff val="5000"/>
                        <a:alpha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2700">
                  <a:miter lim="400000"/>
                </a:ln>
              </p:spPr>
              <p:txBody>
                <a:bodyPr lIns="22860" rIns="2286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defTabSz="457200">
                    <a:defRPr sz="1800">
                      <a:solidFill>
                        <a:schemeClr val="accent6">
                          <a:hueOff val="-2214564"/>
                          <a:satOff val="-18422"/>
                          <a:lumOff val="-82897"/>
                        </a:schemeClr>
                      </a:solidFill>
                      <a:latin typeface="Calibri"/>
                      <a:ea typeface="Calibri" panose="020F0502020204030204"/>
                      <a:cs typeface="Calibri" panose="020F0502020204030204"/>
                      <a:sym typeface="Calibri"/>
                    </a:defRPr>
                  </a:pPr>
                  <a:endParaRPr sz="900">
                    <a:solidFill>
                      <a:schemeClr val="bg2">
                        <a:lumMod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8" name="组合 17"/>
            <p:cNvGrpSpPr/>
            <p:nvPr/>
          </p:nvGrpSpPr>
          <p:grpSpPr>
            <a:xfrm flipH="1">
              <a:off x="12468" y="2097"/>
              <a:ext cx="5063" cy="7273"/>
              <a:chOff x="8114" y="2096"/>
              <a:chExt cx="5063" cy="7273"/>
            </a:xfrm>
          </p:grpSpPr>
          <p:sp>
            <p:nvSpPr>
              <p:cNvPr id="7" name="图形"/>
              <p:cNvSpPr/>
              <p:nvPr>
                <p:custDataLst>
                  <p:tags r:id="rId2"/>
                </p:custDataLst>
              </p:nvPr>
            </p:nvSpPr>
            <p:spPr>
              <a:xfrm>
                <a:off x="8114" y="2096"/>
                <a:ext cx="5063" cy="7273"/>
              </a:xfrm>
              <a:prstGeom prst="rect">
                <a:avLst/>
              </a:prstGeom>
              <a:solidFill>
                <a:srgbClr val="B821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图形"/>
              <p:cNvSpPr/>
              <p:nvPr>
                <p:custDataLst>
                  <p:tags r:id="rId3"/>
                </p:custDataLst>
              </p:nvPr>
            </p:nvSpPr>
            <p:spPr>
              <a:xfrm>
                <a:off x="8951" y="4411"/>
                <a:ext cx="3388" cy="871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>
                    <a:solidFill>
                      <a:schemeClr val="bg1"/>
                    </a:solidFill>
                    <a:cs typeface="+mn-ea"/>
                    <a:sym typeface="+mn-lt"/>
                  </a:rPr>
                  <a:t>2. 春耕播种</a:t>
                </a:r>
              </a:p>
            </p:txBody>
          </p:sp>
          <p:sp>
            <p:nvSpPr>
              <p:cNvPr id="26" name="图形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24" y="5852"/>
                <a:ext cx="4651" cy="21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200000"/>
                  </a:lnSpc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cs typeface="+mn-ea"/>
                    <a:sym typeface="+mn-lt"/>
                  </a:rPr>
                  <a:t>春天是农耕的开始，农民们开始播种希望的种子。随着春雨的滋润，作物们茁壮成长，为丰收打下基础</a:t>
                </a: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9975" y="2765"/>
                <a:ext cx="1340" cy="1340"/>
                <a:chOff x="9975" y="2765"/>
                <a:chExt cx="1340" cy="1340"/>
              </a:xfrm>
            </p:grpSpPr>
            <p:sp>
              <p:nvSpPr>
                <p:cNvPr id="8" name="图形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9975" y="2765"/>
                  <a:ext cx="1341" cy="134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图形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10345" y="3143"/>
                  <a:ext cx="603" cy="5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473" y="2606"/>
                      </a:moveTo>
                      <a:cubicBezTo>
                        <a:pt x="21600" y="2606"/>
                        <a:pt x="21600" y="2606"/>
                        <a:pt x="21600" y="2606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0" y="2606"/>
                        <a:pt x="0" y="2606"/>
                        <a:pt x="0" y="2606"/>
                      </a:cubicBezTo>
                      <a:cubicBezTo>
                        <a:pt x="9165" y="2606"/>
                        <a:pt x="9165" y="2606"/>
                        <a:pt x="9165" y="2606"/>
                      </a:cubicBezTo>
                      <a:cubicBezTo>
                        <a:pt x="9165" y="0"/>
                        <a:pt x="9165" y="0"/>
                        <a:pt x="9165" y="0"/>
                      </a:cubicBezTo>
                      <a:cubicBezTo>
                        <a:pt x="12473" y="0"/>
                        <a:pt x="12473" y="0"/>
                        <a:pt x="12473" y="0"/>
                      </a:cubicBezTo>
                      <a:lnTo>
                        <a:pt x="12473" y="2606"/>
                      </a:lnTo>
                      <a:close/>
                      <a:moveTo>
                        <a:pt x="837" y="3435"/>
                      </a:moveTo>
                      <a:cubicBezTo>
                        <a:pt x="837" y="5173"/>
                        <a:pt x="837" y="5173"/>
                        <a:pt x="837" y="5173"/>
                      </a:cubicBezTo>
                      <a:cubicBezTo>
                        <a:pt x="9165" y="5173"/>
                        <a:pt x="9165" y="5173"/>
                        <a:pt x="9165" y="5173"/>
                      </a:cubicBezTo>
                      <a:cubicBezTo>
                        <a:pt x="9165" y="3435"/>
                        <a:pt x="9165" y="3435"/>
                        <a:pt x="9165" y="3435"/>
                      </a:cubicBezTo>
                      <a:lnTo>
                        <a:pt x="837" y="3435"/>
                      </a:lnTo>
                      <a:close/>
                      <a:moveTo>
                        <a:pt x="837" y="20731"/>
                      </a:moveTo>
                      <a:cubicBezTo>
                        <a:pt x="20801" y="20731"/>
                        <a:pt x="20801" y="20731"/>
                        <a:pt x="20801" y="20731"/>
                      </a:cubicBezTo>
                      <a:cubicBezTo>
                        <a:pt x="20801" y="6081"/>
                        <a:pt x="20801" y="6081"/>
                        <a:pt x="20801" y="6081"/>
                      </a:cubicBezTo>
                      <a:cubicBezTo>
                        <a:pt x="837" y="6081"/>
                        <a:pt x="837" y="6081"/>
                        <a:pt x="837" y="6081"/>
                      </a:cubicBezTo>
                      <a:lnTo>
                        <a:pt x="837" y="20731"/>
                      </a:lnTo>
                      <a:close/>
                      <a:moveTo>
                        <a:pt x="12245" y="16861"/>
                      </a:moveTo>
                      <a:cubicBezTo>
                        <a:pt x="12473" y="16980"/>
                        <a:pt x="12625" y="17098"/>
                        <a:pt x="12739" y="17256"/>
                      </a:cubicBezTo>
                      <a:cubicBezTo>
                        <a:pt x="12815" y="17454"/>
                        <a:pt x="12892" y="17612"/>
                        <a:pt x="12892" y="17730"/>
                      </a:cubicBezTo>
                      <a:cubicBezTo>
                        <a:pt x="12892" y="17809"/>
                        <a:pt x="12892" y="17849"/>
                        <a:pt x="12892" y="17928"/>
                      </a:cubicBezTo>
                      <a:cubicBezTo>
                        <a:pt x="12892" y="17967"/>
                        <a:pt x="12892" y="18046"/>
                        <a:pt x="12892" y="18165"/>
                      </a:cubicBezTo>
                      <a:cubicBezTo>
                        <a:pt x="12055" y="18165"/>
                        <a:pt x="12055" y="18165"/>
                        <a:pt x="12055" y="18165"/>
                      </a:cubicBezTo>
                      <a:cubicBezTo>
                        <a:pt x="12055" y="17770"/>
                        <a:pt x="12055" y="17770"/>
                        <a:pt x="12055" y="17770"/>
                      </a:cubicBezTo>
                      <a:cubicBezTo>
                        <a:pt x="12017" y="17730"/>
                        <a:pt x="11979" y="17691"/>
                        <a:pt x="11941" y="17691"/>
                      </a:cubicBezTo>
                      <a:cubicBezTo>
                        <a:pt x="11789" y="17612"/>
                        <a:pt x="11561" y="17533"/>
                        <a:pt x="11332" y="17454"/>
                      </a:cubicBezTo>
                      <a:cubicBezTo>
                        <a:pt x="11104" y="17375"/>
                        <a:pt x="10876" y="17256"/>
                        <a:pt x="10610" y="17177"/>
                      </a:cubicBezTo>
                      <a:cubicBezTo>
                        <a:pt x="10344" y="17059"/>
                        <a:pt x="10077" y="16980"/>
                        <a:pt x="9849" y="16901"/>
                      </a:cubicBezTo>
                      <a:cubicBezTo>
                        <a:pt x="9583" y="16782"/>
                        <a:pt x="9355" y="16743"/>
                        <a:pt x="9127" y="16664"/>
                      </a:cubicBezTo>
                      <a:cubicBezTo>
                        <a:pt x="8785" y="16546"/>
                        <a:pt x="8594" y="16388"/>
                        <a:pt x="8518" y="16111"/>
                      </a:cubicBezTo>
                      <a:cubicBezTo>
                        <a:pt x="8442" y="15874"/>
                        <a:pt x="8442" y="15637"/>
                        <a:pt x="8442" y="15479"/>
                      </a:cubicBezTo>
                      <a:cubicBezTo>
                        <a:pt x="8442" y="15282"/>
                        <a:pt x="8442" y="15084"/>
                        <a:pt x="8518" y="14887"/>
                      </a:cubicBezTo>
                      <a:cubicBezTo>
                        <a:pt x="8594" y="14690"/>
                        <a:pt x="8670" y="14532"/>
                        <a:pt x="8708" y="14334"/>
                      </a:cubicBezTo>
                      <a:cubicBezTo>
                        <a:pt x="8785" y="14255"/>
                        <a:pt x="8823" y="14176"/>
                        <a:pt x="8861" y="14018"/>
                      </a:cubicBezTo>
                      <a:cubicBezTo>
                        <a:pt x="8899" y="13860"/>
                        <a:pt x="8937" y="13702"/>
                        <a:pt x="8975" y="13584"/>
                      </a:cubicBezTo>
                      <a:cubicBezTo>
                        <a:pt x="8975" y="13307"/>
                        <a:pt x="8975" y="13307"/>
                        <a:pt x="8975" y="13307"/>
                      </a:cubicBezTo>
                      <a:cubicBezTo>
                        <a:pt x="9165" y="13110"/>
                        <a:pt x="9165" y="13110"/>
                        <a:pt x="9165" y="13110"/>
                      </a:cubicBezTo>
                      <a:cubicBezTo>
                        <a:pt x="9279" y="12913"/>
                        <a:pt x="9355" y="12676"/>
                        <a:pt x="9431" y="12439"/>
                      </a:cubicBezTo>
                      <a:cubicBezTo>
                        <a:pt x="9431" y="12281"/>
                        <a:pt x="9431" y="12123"/>
                        <a:pt x="9431" y="12044"/>
                      </a:cubicBezTo>
                      <a:cubicBezTo>
                        <a:pt x="9431" y="12004"/>
                        <a:pt x="9393" y="11965"/>
                        <a:pt x="9393" y="11965"/>
                      </a:cubicBezTo>
                      <a:cubicBezTo>
                        <a:pt x="9355" y="11925"/>
                        <a:pt x="9355" y="11925"/>
                        <a:pt x="9355" y="11886"/>
                      </a:cubicBezTo>
                      <a:cubicBezTo>
                        <a:pt x="9355" y="11807"/>
                        <a:pt x="9355" y="11807"/>
                        <a:pt x="9355" y="11807"/>
                      </a:cubicBezTo>
                      <a:cubicBezTo>
                        <a:pt x="9317" y="11649"/>
                        <a:pt x="9317" y="11412"/>
                        <a:pt x="9355" y="11057"/>
                      </a:cubicBezTo>
                      <a:cubicBezTo>
                        <a:pt x="9393" y="10701"/>
                        <a:pt x="9431" y="10425"/>
                        <a:pt x="9469" y="10227"/>
                      </a:cubicBezTo>
                      <a:cubicBezTo>
                        <a:pt x="9469" y="10148"/>
                        <a:pt x="9431" y="10030"/>
                        <a:pt x="9431" y="9833"/>
                      </a:cubicBezTo>
                      <a:cubicBezTo>
                        <a:pt x="9393" y="9596"/>
                        <a:pt x="9317" y="9398"/>
                        <a:pt x="9165" y="9201"/>
                      </a:cubicBezTo>
                      <a:cubicBezTo>
                        <a:pt x="9051" y="9043"/>
                        <a:pt x="8861" y="8885"/>
                        <a:pt x="8632" y="8806"/>
                      </a:cubicBezTo>
                      <a:cubicBezTo>
                        <a:pt x="8442" y="8727"/>
                        <a:pt x="8176" y="8687"/>
                        <a:pt x="7910" y="8648"/>
                      </a:cubicBezTo>
                      <a:cubicBezTo>
                        <a:pt x="7415" y="8648"/>
                        <a:pt x="7415" y="8648"/>
                        <a:pt x="7415" y="8648"/>
                      </a:cubicBezTo>
                      <a:cubicBezTo>
                        <a:pt x="7187" y="8687"/>
                        <a:pt x="6921" y="8727"/>
                        <a:pt x="6731" y="8806"/>
                      </a:cubicBezTo>
                      <a:cubicBezTo>
                        <a:pt x="6503" y="8885"/>
                        <a:pt x="6313" y="9043"/>
                        <a:pt x="6199" y="9201"/>
                      </a:cubicBezTo>
                      <a:cubicBezTo>
                        <a:pt x="6046" y="9398"/>
                        <a:pt x="5970" y="9596"/>
                        <a:pt x="5932" y="9833"/>
                      </a:cubicBezTo>
                      <a:cubicBezTo>
                        <a:pt x="5932" y="10030"/>
                        <a:pt x="5894" y="10148"/>
                        <a:pt x="5894" y="10227"/>
                      </a:cubicBezTo>
                      <a:cubicBezTo>
                        <a:pt x="5932" y="10425"/>
                        <a:pt x="5970" y="10701"/>
                        <a:pt x="6008" y="11057"/>
                      </a:cubicBezTo>
                      <a:cubicBezTo>
                        <a:pt x="6046" y="11412"/>
                        <a:pt x="6046" y="11649"/>
                        <a:pt x="6008" y="11807"/>
                      </a:cubicBezTo>
                      <a:cubicBezTo>
                        <a:pt x="6008" y="11846"/>
                        <a:pt x="5970" y="11886"/>
                        <a:pt x="5970" y="11925"/>
                      </a:cubicBezTo>
                      <a:cubicBezTo>
                        <a:pt x="5970" y="11965"/>
                        <a:pt x="5932" y="12004"/>
                        <a:pt x="5932" y="12044"/>
                      </a:cubicBezTo>
                      <a:cubicBezTo>
                        <a:pt x="5932" y="12123"/>
                        <a:pt x="5932" y="12281"/>
                        <a:pt x="5932" y="12439"/>
                      </a:cubicBezTo>
                      <a:cubicBezTo>
                        <a:pt x="6008" y="12676"/>
                        <a:pt x="6085" y="12913"/>
                        <a:pt x="6199" y="13110"/>
                      </a:cubicBezTo>
                      <a:cubicBezTo>
                        <a:pt x="6389" y="13307"/>
                        <a:pt x="6389" y="13307"/>
                        <a:pt x="6389" y="13307"/>
                      </a:cubicBezTo>
                      <a:cubicBezTo>
                        <a:pt x="6389" y="13584"/>
                        <a:pt x="6389" y="13584"/>
                        <a:pt x="6389" y="13584"/>
                      </a:cubicBezTo>
                      <a:cubicBezTo>
                        <a:pt x="6427" y="13702"/>
                        <a:pt x="6465" y="13860"/>
                        <a:pt x="6503" y="14018"/>
                      </a:cubicBezTo>
                      <a:cubicBezTo>
                        <a:pt x="6579" y="14176"/>
                        <a:pt x="6617" y="14255"/>
                        <a:pt x="6655" y="14334"/>
                      </a:cubicBezTo>
                      <a:cubicBezTo>
                        <a:pt x="6693" y="14532"/>
                        <a:pt x="6769" y="14690"/>
                        <a:pt x="6807" y="14887"/>
                      </a:cubicBezTo>
                      <a:cubicBezTo>
                        <a:pt x="6807" y="15084"/>
                        <a:pt x="6845" y="15282"/>
                        <a:pt x="6845" y="15519"/>
                      </a:cubicBezTo>
                      <a:cubicBezTo>
                        <a:pt x="6845" y="15677"/>
                        <a:pt x="6807" y="15874"/>
                        <a:pt x="6769" y="16111"/>
                      </a:cubicBezTo>
                      <a:cubicBezTo>
                        <a:pt x="6731" y="16388"/>
                        <a:pt x="6503" y="16546"/>
                        <a:pt x="6161" y="16664"/>
                      </a:cubicBezTo>
                      <a:cubicBezTo>
                        <a:pt x="5932" y="16743"/>
                        <a:pt x="5704" y="16822"/>
                        <a:pt x="5438" y="16901"/>
                      </a:cubicBezTo>
                      <a:cubicBezTo>
                        <a:pt x="5134" y="17019"/>
                        <a:pt x="4868" y="17138"/>
                        <a:pt x="4601" y="17217"/>
                      </a:cubicBezTo>
                      <a:cubicBezTo>
                        <a:pt x="4335" y="17335"/>
                        <a:pt x="4107" y="17414"/>
                        <a:pt x="3879" y="17493"/>
                      </a:cubicBezTo>
                      <a:cubicBezTo>
                        <a:pt x="3689" y="17572"/>
                        <a:pt x="3499" y="17651"/>
                        <a:pt x="3385" y="17691"/>
                      </a:cubicBezTo>
                      <a:cubicBezTo>
                        <a:pt x="3385" y="17730"/>
                        <a:pt x="3346" y="17730"/>
                        <a:pt x="3308" y="17730"/>
                      </a:cubicBezTo>
                      <a:cubicBezTo>
                        <a:pt x="3308" y="18165"/>
                        <a:pt x="3308" y="18165"/>
                        <a:pt x="3308" y="18165"/>
                      </a:cubicBezTo>
                      <a:cubicBezTo>
                        <a:pt x="2472" y="18165"/>
                        <a:pt x="2472" y="18165"/>
                        <a:pt x="2472" y="18165"/>
                      </a:cubicBezTo>
                      <a:cubicBezTo>
                        <a:pt x="2472" y="18046"/>
                        <a:pt x="2472" y="17967"/>
                        <a:pt x="2472" y="17928"/>
                      </a:cubicBezTo>
                      <a:cubicBezTo>
                        <a:pt x="2472" y="17849"/>
                        <a:pt x="2472" y="17809"/>
                        <a:pt x="2472" y="17730"/>
                      </a:cubicBezTo>
                      <a:cubicBezTo>
                        <a:pt x="2472" y="17612"/>
                        <a:pt x="2510" y="17454"/>
                        <a:pt x="2624" y="17296"/>
                      </a:cubicBezTo>
                      <a:cubicBezTo>
                        <a:pt x="2700" y="17138"/>
                        <a:pt x="2814" y="17019"/>
                        <a:pt x="3042" y="16901"/>
                      </a:cubicBezTo>
                      <a:cubicBezTo>
                        <a:pt x="3156" y="16861"/>
                        <a:pt x="3346" y="16782"/>
                        <a:pt x="3575" y="16664"/>
                      </a:cubicBezTo>
                      <a:cubicBezTo>
                        <a:pt x="3803" y="16585"/>
                        <a:pt x="4031" y="16506"/>
                        <a:pt x="4297" y="16388"/>
                      </a:cubicBezTo>
                      <a:cubicBezTo>
                        <a:pt x="4601" y="16309"/>
                        <a:pt x="4906" y="16190"/>
                        <a:pt x="5172" y="16072"/>
                      </a:cubicBezTo>
                      <a:cubicBezTo>
                        <a:pt x="5476" y="15993"/>
                        <a:pt x="5704" y="15914"/>
                        <a:pt x="5894" y="15835"/>
                      </a:cubicBezTo>
                      <a:cubicBezTo>
                        <a:pt x="5932" y="15835"/>
                        <a:pt x="5970" y="15835"/>
                        <a:pt x="5970" y="15795"/>
                      </a:cubicBezTo>
                      <a:cubicBezTo>
                        <a:pt x="5970" y="15756"/>
                        <a:pt x="6008" y="15677"/>
                        <a:pt x="6008" y="15519"/>
                      </a:cubicBezTo>
                      <a:cubicBezTo>
                        <a:pt x="6008" y="15361"/>
                        <a:pt x="5970" y="15203"/>
                        <a:pt x="5970" y="15045"/>
                      </a:cubicBezTo>
                      <a:cubicBezTo>
                        <a:pt x="5970" y="14927"/>
                        <a:pt x="5932" y="14808"/>
                        <a:pt x="5894" y="14769"/>
                      </a:cubicBezTo>
                      <a:cubicBezTo>
                        <a:pt x="5818" y="14611"/>
                        <a:pt x="5780" y="14453"/>
                        <a:pt x="5704" y="14255"/>
                      </a:cubicBezTo>
                      <a:cubicBezTo>
                        <a:pt x="5628" y="14058"/>
                        <a:pt x="5590" y="13860"/>
                        <a:pt x="5590" y="13663"/>
                      </a:cubicBezTo>
                      <a:cubicBezTo>
                        <a:pt x="5552" y="13623"/>
                        <a:pt x="5476" y="13505"/>
                        <a:pt x="5362" y="13307"/>
                      </a:cubicBezTo>
                      <a:cubicBezTo>
                        <a:pt x="5286" y="13150"/>
                        <a:pt x="5210" y="12913"/>
                        <a:pt x="5172" y="12597"/>
                      </a:cubicBezTo>
                      <a:cubicBezTo>
                        <a:pt x="5096" y="12360"/>
                        <a:pt x="5058" y="12162"/>
                        <a:pt x="5096" y="12044"/>
                      </a:cubicBezTo>
                      <a:cubicBezTo>
                        <a:pt x="5096" y="11886"/>
                        <a:pt x="5134" y="11807"/>
                        <a:pt x="5172" y="11728"/>
                      </a:cubicBezTo>
                      <a:cubicBezTo>
                        <a:pt x="5172" y="11688"/>
                        <a:pt x="5172" y="11649"/>
                        <a:pt x="5210" y="11649"/>
                      </a:cubicBezTo>
                      <a:cubicBezTo>
                        <a:pt x="5210" y="11610"/>
                        <a:pt x="5210" y="11412"/>
                        <a:pt x="5172" y="11136"/>
                      </a:cubicBezTo>
                      <a:cubicBezTo>
                        <a:pt x="5172" y="10899"/>
                        <a:pt x="5134" y="10622"/>
                        <a:pt x="5096" y="10385"/>
                      </a:cubicBezTo>
                      <a:cubicBezTo>
                        <a:pt x="5058" y="10227"/>
                        <a:pt x="5096" y="9951"/>
                        <a:pt x="5134" y="9635"/>
                      </a:cubicBezTo>
                      <a:cubicBezTo>
                        <a:pt x="5172" y="9319"/>
                        <a:pt x="5324" y="9003"/>
                        <a:pt x="5552" y="8687"/>
                      </a:cubicBezTo>
                      <a:cubicBezTo>
                        <a:pt x="5704" y="8529"/>
                        <a:pt x="5932" y="8332"/>
                        <a:pt x="6237" y="8135"/>
                      </a:cubicBezTo>
                      <a:cubicBezTo>
                        <a:pt x="6503" y="7898"/>
                        <a:pt x="6883" y="7779"/>
                        <a:pt x="7377" y="7779"/>
                      </a:cubicBezTo>
                      <a:cubicBezTo>
                        <a:pt x="7910" y="7779"/>
                        <a:pt x="7910" y="7779"/>
                        <a:pt x="7910" y="7779"/>
                      </a:cubicBezTo>
                      <a:cubicBezTo>
                        <a:pt x="8442" y="7779"/>
                        <a:pt x="8861" y="7898"/>
                        <a:pt x="9127" y="8135"/>
                      </a:cubicBezTo>
                      <a:cubicBezTo>
                        <a:pt x="9431" y="8332"/>
                        <a:pt x="9659" y="8529"/>
                        <a:pt x="9811" y="8687"/>
                      </a:cubicBezTo>
                      <a:cubicBezTo>
                        <a:pt x="10039" y="9003"/>
                        <a:pt x="10192" y="9319"/>
                        <a:pt x="10230" y="9635"/>
                      </a:cubicBezTo>
                      <a:cubicBezTo>
                        <a:pt x="10268" y="9951"/>
                        <a:pt x="10306" y="10227"/>
                        <a:pt x="10268" y="10385"/>
                      </a:cubicBezTo>
                      <a:cubicBezTo>
                        <a:pt x="10230" y="10622"/>
                        <a:pt x="10192" y="10899"/>
                        <a:pt x="10192" y="11136"/>
                      </a:cubicBezTo>
                      <a:cubicBezTo>
                        <a:pt x="10154" y="11412"/>
                        <a:pt x="10154" y="11610"/>
                        <a:pt x="10154" y="11649"/>
                      </a:cubicBezTo>
                      <a:cubicBezTo>
                        <a:pt x="10192" y="11649"/>
                        <a:pt x="10192" y="11688"/>
                        <a:pt x="10192" y="11728"/>
                      </a:cubicBezTo>
                      <a:cubicBezTo>
                        <a:pt x="10230" y="11807"/>
                        <a:pt x="10268" y="11886"/>
                        <a:pt x="10268" y="12044"/>
                      </a:cubicBezTo>
                      <a:cubicBezTo>
                        <a:pt x="10306" y="12162"/>
                        <a:pt x="10268" y="12360"/>
                        <a:pt x="10192" y="12597"/>
                      </a:cubicBezTo>
                      <a:cubicBezTo>
                        <a:pt x="10154" y="12913"/>
                        <a:pt x="10077" y="13150"/>
                        <a:pt x="10001" y="13307"/>
                      </a:cubicBezTo>
                      <a:cubicBezTo>
                        <a:pt x="9887" y="13505"/>
                        <a:pt x="9811" y="13623"/>
                        <a:pt x="9773" y="13663"/>
                      </a:cubicBezTo>
                      <a:cubicBezTo>
                        <a:pt x="9773" y="13860"/>
                        <a:pt x="9735" y="14058"/>
                        <a:pt x="9659" y="14255"/>
                      </a:cubicBezTo>
                      <a:cubicBezTo>
                        <a:pt x="9583" y="14453"/>
                        <a:pt x="9545" y="14611"/>
                        <a:pt x="9469" y="14769"/>
                      </a:cubicBezTo>
                      <a:cubicBezTo>
                        <a:pt x="9431" y="14848"/>
                        <a:pt x="9393" y="14966"/>
                        <a:pt x="9355" y="15084"/>
                      </a:cubicBezTo>
                      <a:cubicBezTo>
                        <a:pt x="9279" y="15203"/>
                        <a:pt x="9279" y="15321"/>
                        <a:pt x="9279" y="15479"/>
                      </a:cubicBezTo>
                      <a:cubicBezTo>
                        <a:pt x="9279" y="15637"/>
                        <a:pt x="9279" y="15756"/>
                        <a:pt x="9279" y="15795"/>
                      </a:cubicBezTo>
                      <a:cubicBezTo>
                        <a:pt x="9317" y="15835"/>
                        <a:pt x="9317" y="15835"/>
                        <a:pt x="9355" y="15835"/>
                      </a:cubicBezTo>
                      <a:cubicBezTo>
                        <a:pt x="9583" y="15914"/>
                        <a:pt x="9849" y="15993"/>
                        <a:pt x="10115" y="16072"/>
                      </a:cubicBezTo>
                      <a:cubicBezTo>
                        <a:pt x="10382" y="16190"/>
                        <a:pt x="10648" y="16269"/>
                        <a:pt x="10914" y="16348"/>
                      </a:cubicBezTo>
                      <a:cubicBezTo>
                        <a:pt x="11180" y="16467"/>
                        <a:pt x="11408" y="16546"/>
                        <a:pt x="11675" y="16664"/>
                      </a:cubicBezTo>
                      <a:cubicBezTo>
                        <a:pt x="11903" y="16743"/>
                        <a:pt x="12093" y="16822"/>
                        <a:pt x="12245" y="16861"/>
                      </a:cubicBezTo>
                      <a:close/>
                      <a:moveTo>
                        <a:pt x="9963" y="869"/>
                      </a:moveTo>
                      <a:cubicBezTo>
                        <a:pt x="9963" y="5173"/>
                        <a:pt x="9963" y="5173"/>
                        <a:pt x="9963" y="5173"/>
                      </a:cubicBezTo>
                      <a:cubicBezTo>
                        <a:pt x="11637" y="5173"/>
                        <a:pt x="11637" y="5173"/>
                        <a:pt x="11637" y="5173"/>
                      </a:cubicBezTo>
                      <a:cubicBezTo>
                        <a:pt x="11637" y="869"/>
                        <a:pt x="11637" y="869"/>
                        <a:pt x="11637" y="869"/>
                      </a:cubicBezTo>
                      <a:lnTo>
                        <a:pt x="9963" y="869"/>
                      </a:lnTo>
                      <a:close/>
                      <a:moveTo>
                        <a:pt x="20801" y="3435"/>
                      </a:moveTo>
                      <a:cubicBezTo>
                        <a:pt x="12473" y="3435"/>
                        <a:pt x="12473" y="3435"/>
                        <a:pt x="12473" y="3435"/>
                      </a:cubicBezTo>
                      <a:cubicBezTo>
                        <a:pt x="12473" y="5173"/>
                        <a:pt x="12473" y="5173"/>
                        <a:pt x="12473" y="5173"/>
                      </a:cubicBezTo>
                      <a:cubicBezTo>
                        <a:pt x="20801" y="5173"/>
                        <a:pt x="20801" y="5173"/>
                        <a:pt x="20801" y="5173"/>
                      </a:cubicBezTo>
                      <a:lnTo>
                        <a:pt x="20801" y="3435"/>
                      </a:lnTo>
                      <a:close/>
                      <a:moveTo>
                        <a:pt x="13310" y="7779"/>
                      </a:moveTo>
                      <a:cubicBezTo>
                        <a:pt x="13310" y="8648"/>
                        <a:pt x="13310" y="8648"/>
                        <a:pt x="13310" y="8648"/>
                      </a:cubicBezTo>
                      <a:cubicBezTo>
                        <a:pt x="19128" y="8648"/>
                        <a:pt x="19128" y="8648"/>
                        <a:pt x="19128" y="8648"/>
                      </a:cubicBezTo>
                      <a:cubicBezTo>
                        <a:pt x="19128" y="7779"/>
                        <a:pt x="19128" y="7779"/>
                        <a:pt x="19128" y="7779"/>
                      </a:cubicBezTo>
                      <a:lnTo>
                        <a:pt x="13310" y="7779"/>
                      </a:lnTo>
                      <a:close/>
                      <a:moveTo>
                        <a:pt x="13310" y="10385"/>
                      </a:moveTo>
                      <a:cubicBezTo>
                        <a:pt x="13310" y="11215"/>
                        <a:pt x="13310" y="11215"/>
                        <a:pt x="13310" y="11215"/>
                      </a:cubicBezTo>
                      <a:cubicBezTo>
                        <a:pt x="17417" y="11215"/>
                        <a:pt x="17417" y="11215"/>
                        <a:pt x="17417" y="11215"/>
                      </a:cubicBezTo>
                      <a:cubicBezTo>
                        <a:pt x="17417" y="10385"/>
                        <a:pt x="17417" y="10385"/>
                        <a:pt x="17417" y="10385"/>
                      </a:cubicBezTo>
                      <a:lnTo>
                        <a:pt x="13310" y="10385"/>
                      </a:lnTo>
                      <a:close/>
                      <a:moveTo>
                        <a:pt x="13310" y="12952"/>
                      </a:moveTo>
                      <a:cubicBezTo>
                        <a:pt x="13310" y="13821"/>
                        <a:pt x="13310" y="13821"/>
                        <a:pt x="13310" y="13821"/>
                      </a:cubicBezTo>
                      <a:cubicBezTo>
                        <a:pt x="19128" y="13821"/>
                        <a:pt x="19128" y="13821"/>
                        <a:pt x="19128" y="13821"/>
                      </a:cubicBezTo>
                      <a:cubicBezTo>
                        <a:pt x="19128" y="12952"/>
                        <a:pt x="19128" y="12952"/>
                        <a:pt x="19128" y="12952"/>
                      </a:cubicBezTo>
                      <a:lnTo>
                        <a:pt x="13310" y="12952"/>
                      </a:lnTo>
                      <a:close/>
                    </a:path>
                  </a:pathLst>
                </a:custGeom>
                <a:solidFill>
                  <a:srgbClr val="B8212B"/>
                </a:solidFill>
                <a:ln w="12700">
                  <a:miter lim="400000"/>
                </a:ln>
              </p:spPr>
              <p:txBody>
                <a:bodyPr lIns="22860" rIns="2286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pPr defTabSz="457200">
                    <a:defRPr sz="1800">
                      <a:solidFill>
                        <a:schemeClr val="accent6">
                          <a:hueOff val="-2214564"/>
                          <a:satOff val="-18419"/>
                          <a:lumOff val="-82894"/>
                        </a:schemeClr>
                      </a:solidFill>
                      <a:latin typeface="Calibri"/>
                      <a:ea typeface="Calibri" panose="020F0502020204030204"/>
                      <a:cs typeface="Calibri" panose="020F0502020204030204"/>
                      <a:sym typeface="Calibri"/>
                    </a:defRPr>
                  </a:pPr>
                  <a:endParaRPr sz="900">
                    <a:solidFill>
                      <a:schemeClr val="bg2">
                        <a:lumMod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pic>
          <p:nvPicPr>
            <p:cNvPr id="9" name="图形" descr="5c8f24c90a2d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974" y="2097"/>
              <a:ext cx="5208" cy="7273"/>
            </a:xfrm>
            <a:prstGeom prst="rect">
              <a:avLst/>
            </a:prstGeom>
            <a:ln>
              <a:noFill/>
            </a:ln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wipe/>
      </p:transition>
    </mc:Choice>
    <mc:Fallback xmlns:p15="http://schemas.microsoft.com/office/powerpoint/2012/main" xmlns=""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 prLst="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夏天的热情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3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"/>
          <p:cNvSpPr/>
          <p:nvPr/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3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4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en-US" altLang="zh-CN" sz="2800">
                <a:solidFill>
                  <a:srgbClr val="000000"/>
                </a:solidFill>
              </a:rPr>
              <a:t>第一章：春天的苏醒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031862" y="1242645"/>
            <a:ext cx="2880000" cy="4970585"/>
            <a:chOff x="1031862" y="1242645"/>
            <a:chExt cx="2880000" cy="4970585"/>
          </a:xfrm>
        </p:grpSpPr>
        <p:sp>
          <p:nvSpPr>
            <p:cNvPr id="10" name="矩形 9"/>
            <p:cNvSpPr/>
            <p:nvPr/>
          </p:nvSpPr>
          <p:spPr>
            <a:xfrm>
              <a:off x="1570962" y="2741549"/>
              <a:ext cx="1801800" cy="8141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rPr>
                <a:t>1. 夏日炎炎</a:t>
              </a:r>
            </a:p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 panose="020B0503020204020204" pitchFamily="34" charset="-122"/>
                <a:cs typeface="+mn-ea"/>
                <a:sym typeface="Arial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10602" y="3880890"/>
              <a:ext cx="2522520" cy="126313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rPr>
                <a:t>夏天是热情的季节，阳光热烈而奔放。天空湛蓝，云朵洁白，一切都充满了活力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147862" y="1754939"/>
              <a:ext cx="648000" cy="648000"/>
              <a:chOff x="2005604" y="1754939"/>
              <a:chExt cx="648000" cy="64800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005604" y="1754939"/>
                <a:ext cx="648000" cy="648000"/>
              </a:xfrm>
              <a:prstGeom prst="ellipse">
                <a:avLst/>
              </a:prstGeom>
              <a:solidFill>
                <a:srgbClr val="E897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/>
                <a:endParaRPr lang="zh-CN" altLang="en-US">
                  <a:latin typeface="Arial"/>
                  <a:ea typeface="微软雅黑" panose="020B0503020204020204" pitchFamily="34" charset="-122"/>
                  <a:sym typeface="Arial"/>
                </a:endParaRPr>
              </a:p>
            </p:txBody>
          </p:sp>
          <p:sp>
            <p:nvSpPr>
              <p:cNvPr id="2" name="矩形 1"/>
              <p:cNvSpPr/>
              <p:nvPr/>
            </p:nvSpPr>
            <p:spPr>
              <a:xfrm>
                <a:off x="2083383" y="1824863"/>
                <a:ext cx="492443" cy="4977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120000"/>
                  </a:lnSpc>
                  <a:spcAft>
                    <a:spcPts val="500"/>
                  </a:spcAft>
                </a:pPr>
                <a:r>
                  <a:rPr lang="zh-CN" altLang="en-US" sz="2400" b="1">
                    <a:solidFill>
                      <a:schemeClr val="bg1"/>
                    </a:solidFill>
                    <a:latin typeface="Arial"/>
                    <a:ea typeface="微软雅黑" panose="020B0503020204020204" pitchFamily="34" charset="-122"/>
                    <a:cs typeface="+mn-ea"/>
                    <a:sym typeface="Arial"/>
                  </a:rPr>
                  <a:t>一</a:t>
                </a:r>
                <a:endParaRPr lang="en-US" altLang="zh-CN" sz="2400" b="1">
                  <a:solidFill>
                    <a:schemeClr val="bg1"/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endParaRPr>
              </a:p>
            </p:txBody>
          </p:sp>
        </p:grpSp>
        <p:sp>
          <p:nvSpPr>
            <p:cNvPr id="3" name="矩形: 圆角 2"/>
            <p:cNvSpPr/>
            <p:nvPr/>
          </p:nvSpPr>
          <p:spPr>
            <a:xfrm>
              <a:off x="1031862" y="1242645"/>
              <a:ext cx="2880000" cy="4970585"/>
            </a:xfrm>
            <a:prstGeom prst="roundRect">
              <a:avLst>
                <a:gd name="adj" fmla="val 6959"/>
              </a:avLst>
            </a:prstGeom>
            <a:noFill/>
            <a:ln>
              <a:solidFill>
                <a:srgbClr val="662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latin typeface="Arial"/>
                <a:ea typeface="微软雅黑" panose="020B0503020204020204" pitchFamily="34" charset="-122"/>
                <a:sym typeface="Arial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56000" y="1242645"/>
            <a:ext cx="2880000" cy="4970585"/>
            <a:chOff x="4656000" y="1242645"/>
            <a:chExt cx="2880000" cy="4970585"/>
          </a:xfrm>
        </p:grpSpPr>
        <p:sp>
          <p:nvSpPr>
            <p:cNvPr id="11" name="矩形 10"/>
            <p:cNvSpPr/>
            <p:nvPr/>
          </p:nvSpPr>
          <p:spPr>
            <a:xfrm>
              <a:off x="4913931" y="2741549"/>
              <a:ext cx="2364138" cy="8141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rPr>
                <a:t>2. 繁花似锦</a:t>
              </a:r>
            </a:p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 panose="020B0503020204020204" pitchFamily="34" charset="-122"/>
                <a:cs typeface="+mn-ea"/>
                <a:sym typeface="Arial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834740" y="3880890"/>
              <a:ext cx="2522520" cy="155603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ct val="120000"/>
                </a:lnSpc>
                <a:spcAft>
                  <a:spcPts val="500"/>
                </a:spcAft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rPr>
                <a:t>夏天是繁花似锦的季节，各种花卉竞相开放，形成了一幅幅美丽的画卷。人们在夏日里享受着大自然的馈赠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772000" y="1754939"/>
              <a:ext cx="648000" cy="648000"/>
              <a:chOff x="2005604" y="1754939"/>
              <a:chExt cx="648000" cy="648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2005604" y="1754939"/>
                <a:ext cx="648000" cy="648000"/>
              </a:xfrm>
              <a:prstGeom prst="ellipse">
                <a:avLst/>
              </a:prstGeom>
              <a:solidFill>
                <a:srgbClr val="E897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/>
                <a:endParaRPr lang="zh-CN" altLang="en-US">
                  <a:latin typeface="Arial"/>
                  <a:ea typeface="微软雅黑" panose="020B0503020204020204" pitchFamily="34" charset="-122"/>
                  <a:sym typeface="Arial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083383" y="1824863"/>
                <a:ext cx="492443" cy="4977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algn="ctr">
                  <a:lnSpc>
                    <a:spcPct val="120000"/>
                  </a:lnSpc>
                  <a:spcAft>
                    <a:spcPts val="500"/>
                  </a:spcAft>
                </a:pPr>
                <a:r>
                  <a:rPr lang="zh-CN" altLang="en-US" sz="2400" b="1">
                    <a:solidFill>
                      <a:schemeClr val="bg1"/>
                    </a:solidFill>
                    <a:latin typeface="Arial"/>
                    <a:ea typeface="微软雅黑" panose="020B0503020204020204" pitchFamily="34" charset="-122"/>
                    <a:cs typeface="+mn-ea"/>
                    <a:sym typeface="Arial"/>
                  </a:rPr>
                  <a:t>二</a:t>
                </a:r>
                <a:endParaRPr lang="en-US" altLang="zh-CN" sz="2400" b="1">
                  <a:solidFill>
                    <a:schemeClr val="bg1"/>
                  </a:solidFill>
                  <a:latin typeface="Arial"/>
                  <a:ea typeface="微软雅黑" panose="020B0503020204020204" pitchFamily="34" charset="-122"/>
                  <a:cs typeface="+mn-ea"/>
                  <a:sym typeface="Arial"/>
                </a:endParaRPr>
              </a:p>
            </p:txBody>
          </p:sp>
        </p:grpSp>
        <p:sp>
          <p:nvSpPr>
            <p:cNvPr id="18" name="矩形: 圆角 17"/>
            <p:cNvSpPr/>
            <p:nvPr/>
          </p:nvSpPr>
          <p:spPr>
            <a:xfrm>
              <a:off x="4656000" y="1242645"/>
              <a:ext cx="2880000" cy="4970585"/>
            </a:xfrm>
            <a:prstGeom prst="roundRect">
              <a:avLst>
                <a:gd name="adj" fmla="val 6959"/>
              </a:avLst>
            </a:prstGeom>
            <a:noFill/>
            <a:ln>
              <a:solidFill>
                <a:srgbClr val="6623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latin typeface="Arial"/>
                <a:ea typeface="微软雅黑" panose="020B0503020204020204" pitchFamily="34" charset="-122"/>
                <a:sym typeface="Arial"/>
              </a:endParaRPr>
            </a:p>
          </p:txBody>
        </p:sp>
      </p:grpSp>
      <p:sp>
        <p:nvSpPr>
          <p:cNvPr id="19" name="矩形: 圆角 18"/>
          <p:cNvSpPr/>
          <p:nvPr/>
        </p:nvSpPr>
        <p:spPr>
          <a:xfrm>
            <a:off x="8100138" y="1242644"/>
            <a:ext cx="2880000" cy="4970585"/>
          </a:xfrm>
          <a:prstGeom prst="roundRect">
            <a:avLst>
              <a:gd name="adj" fmla="val 6959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Times New Roman"/>
                <a:ea typeface="阿里巴巴普惠体"/>
                <a:cs typeface="+mn-cs"/>
              </a:defRPr>
            </a:lvl9pPr>
          </a:lstStyle>
          <a:p>
            <a:pPr algn="ctr"/>
            <a:endParaRPr lang="zh-CN" altLang="en-US" b="0" i="0">
              <a:latin typeface="Arial"/>
              <a:ea typeface="微软雅黑" panose="020B0503020204020204" pitchFamily="34" charset="-122"/>
              <a:sym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 prLst="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秋天的收获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4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en-US" altLang="zh-CN" sz="2800">
                <a:solidFill>
                  <a:srgbClr val="000000"/>
                </a:solidFill>
              </a:rPr>
              <a:t>第二章：夏天的热情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97884" y="1933800"/>
            <a:ext cx="4871548" cy="3600000"/>
            <a:chOff x="1225018" y="1861747"/>
            <a:chExt cx="4871548" cy="3600000"/>
          </a:xfrm>
        </p:grpSpPr>
        <p:sp>
          <p:nvSpPr>
            <p:cNvPr id="2" name="圆角矩形 1"/>
            <p:cNvSpPr/>
            <p:nvPr/>
          </p:nvSpPr>
          <p:spPr>
            <a:xfrm>
              <a:off x="1225018" y="1861747"/>
              <a:ext cx="2880000" cy="3600000"/>
            </a:xfrm>
            <a:prstGeom prst="roundRect">
              <a:avLst>
                <a:gd name="adj" fmla="val 491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94049" y="1861747"/>
              <a:ext cx="1702234" cy="1620000"/>
            </a:xfrm>
            <a:prstGeom prst="roundRect">
              <a:avLst>
                <a:gd name="adj" fmla="val 491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4393766" y="3841747"/>
              <a:ext cx="1702800" cy="1620000"/>
            </a:xfrm>
            <a:prstGeom prst="roundRect">
              <a:avLst>
                <a:gd name="adj" fmla="val 491"/>
              </a:avLst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20614" y="1933800"/>
            <a:ext cx="4073503" cy="1308051"/>
            <a:chOff x="6920614" y="2048723"/>
            <a:chExt cx="4073503" cy="1308051"/>
          </a:xfrm>
        </p:grpSpPr>
        <p:sp>
          <p:nvSpPr>
            <p:cNvPr id="35" name="矩形 34"/>
            <p:cNvSpPr/>
            <p:nvPr/>
          </p:nvSpPr>
          <p:spPr>
            <a:xfrm>
              <a:off x="6918576" y="2418055"/>
              <a:ext cx="4077577" cy="930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just">
                <a:lnSpc>
                  <a:spcPts val="2200"/>
                </a:lnSpc>
                <a:defRPr/>
              </a:pPr>
              <a:r>
                <a:rPr lang="zh-CN" altLang="en-US" sz="1600" kern="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秋天是收获的季节，金黄的稻谷、硕果累累的果树，都预示着丰收的喜悦。凉爽的秋风带来了丰收的喜悦和满足感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7284753" y="2048723"/>
              <a:ext cx="1368166" cy="36612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spcAft>
                  <a:spcPct val="0"/>
                </a:spcAft>
                <a:defRPr/>
              </a:pPr>
              <a:r>
                <a:rPr lang="zh-CN" altLang="en-US" b="1" kern="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1. 金秋送爽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947748" y="4247422"/>
            <a:ext cx="4073503" cy="1308051"/>
            <a:chOff x="6947748" y="4244972"/>
            <a:chExt cx="4073503" cy="1308051"/>
          </a:xfrm>
        </p:grpSpPr>
        <p:sp>
          <p:nvSpPr>
            <p:cNvPr id="41" name="矩形 40"/>
            <p:cNvSpPr/>
            <p:nvPr/>
          </p:nvSpPr>
          <p:spPr>
            <a:xfrm>
              <a:off x="6945712" y="4614303"/>
              <a:ext cx="4077577" cy="930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just">
                <a:lnSpc>
                  <a:spcPts val="2200"/>
                </a:lnSpc>
                <a:defRPr/>
              </a:pPr>
              <a:r>
                <a:rPr lang="zh-CN" altLang="en-US" sz="1600" kern="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秋天的树叶如同诗篇般美丽，它们在秋风的吹拂下轻轻飘落，给人们带来了无尽的遐想和感慨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7271138" y="4244972"/>
              <a:ext cx="1395397" cy="36612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spcAft>
                  <a:spcPct val="0"/>
                </a:spcAft>
                <a:defRPr/>
              </a:pPr>
              <a:r>
                <a:rPr lang="zh-CN" altLang="en-US" b="1" kern="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微软雅黑" panose="020B0503020204020204" pitchFamily="34" charset="-122"/>
                </a:rPr>
                <a:t>2. 秋叶如诗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冬天的静谧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5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028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en-US" altLang="zh-CN" sz="2800">
                <a:solidFill>
                  <a:srgbClr val="000000"/>
                </a:solidFill>
              </a:rPr>
              <a:t>第三章：秋天的收获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41236" y="1828800"/>
            <a:ext cx="2395439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C8621C"/>
                </a:solidFill>
                <a:latin typeface="义启粗楷体" panose="02010601030101010101" pitchFamily="2" charset="-128"/>
                <a:ea typeface="义启粗楷体" panose="02010601030101010101" pitchFamily="2" charset="-128"/>
              </a:rPr>
              <a:t>1. 冬日暖阳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641236" y="2516173"/>
            <a:ext cx="4129538" cy="64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200">
                <a:latin typeface="义启粗楷体" panose="02010601030101010101" pitchFamily="2" charset="-128"/>
                <a:ea typeface="义启粗楷体" panose="02010601030101010101" pitchFamily="2" charset="-128"/>
              </a:rPr>
              <a:t>冬天虽然寒冷，但冬日的暖阳却给人带来了温暖和希望。在寒冷的冬日里，一缕阳光足以驱散人们心中的阴霾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641236" y="4000500"/>
            <a:ext cx="2395439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C8621C"/>
                </a:solidFill>
                <a:latin typeface="义启粗楷体" panose="02010601030101010101" pitchFamily="2" charset="-128"/>
                <a:ea typeface="义启粗楷体" panose="02010601030101010101" pitchFamily="2" charset="-128"/>
              </a:rPr>
              <a:t>2. 银装素裹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641236" y="4687874"/>
            <a:ext cx="4129538" cy="915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200">
                <a:latin typeface="义启粗楷体" panose="02010601030101010101" pitchFamily="2" charset="-128"/>
                <a:ea typeface="义启粗楷体" panose="02010601030101010101" pitchFamily="2" charset="-128"/>
              </a:rPr>
              <a:t>冬天是大地的银装素裹，白雪皑皑的景象让人感到宁静而祥和。冬天的静谧让人能够更好地反思和调整自己的生活状态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826307"/>
            <a:ext cx="4462462" cy="414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4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60">
        <p:random/>
      </p:transition>
    </mc:Choice>
    <mc:Fallback xmlns:p15="http://schemas.microsoft.com/office/powerpoint/2012/main" xmlns="">
      <p:transition spd="slow" advTm="376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1"/>
      <p:bldP spid="11" grpId="2"/>
      <p:bldP spid="12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 fontScale="90000"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四季变化与人类生活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6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2"/>
          <p:cNvSpPr/>
          <p:nvPr/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47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48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四季变化与人类生活</a:t>
            </a:r>
          </a:p>
        </p:txBody>
      </p:sp>
      <p:grpSp>
        <p:nvGrpSpPr>
          <p:cNvPr id="24" name="组合 23"/>
          <p:cNvGrpSpPr/>
          <p:nvPr/>
        </p:nvGrpSpPr>
        <p:grpSpPr>
          <a:xfrm flipH="1">
            <a:off x="1068983" y="2020459"/>
            <a:ext cx="4401647" cy="3347065"/>
            <a:chOff x="4509130" y="1992579"/>
            <a:chExt cx="3742263" cy="2845662"/>
          </a:xfrm>
        </p:grpSpPr>
        <p:sp>
          <p:nvSpPr>
            <p:cNvPr id="25" name="Oval 2467"/>
            <p:cNvSpPr/>
            <p:nvPr/>
          </p:nvSpPr>
          <p:spPr>
            <a:xfrm flipH="1">
              <a:off x="6142349" y="2300347"/>
              <a:ext cx="2109044" cy="2094287"/>
            </a:xfrm>
            <a:prstGeom prst="ellipse">
              <a:avLst/>
            </a:prstGeom>
            <a:solidFill>
              <a:srgbClr val="82848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9" tIns="34295" rIns="68589" bIns="34295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685800">
                <a:defRPr/>
              </a:pPr>
              <a:r>
                <a:rPr lang="zh-CN" altLang="zh-CN" b="1" kern="0">
                  <a:solidFill>
                    <a:sysClr val="window" lastClr="FFFFFF"/>
                  </a:solidFill>
                  <a:latin typeface="宋体"/>
                  <a:ea typeface="微软雅黑"/>
                  <a:cs typeface="+mn-ea"/>
                  <a:sym typeface="宋体"/>
                </a:rPr>
                <a:t>四季变化与人类生活</a:t>
              </a:r>
            </a:p>
          </p:txBody>
        </p:sp>
        <p:grpSp>
          <p:nvGrpSpPr>
            <p:cNvPr id="26" name="组合 275"/>
            <p:cNvGrpSpPr/>
            <p:nvPr/>
          </p:nvGrpSpPr>
          <p:grpSpPr>
            <a:xfrm>
              <a:off x="5050600" y="1992579"/>
              <a:ext cx="885114" cy="770024"/>
              <a:chOff x="5232896" y="1917626"/>
              <a:chExt cx="1179999" cy="1026382"/>
            </a:xfrm>
          </p:grpSpPr>
          <p:sp>
            <p:nvSpPr>
              <p:cNvPr id="37" name="Freeform 27"/>
              <p:cNvSpPr/>
              <p:nvPr/>
            </p:nvSpPr>
            <p:spPr>
              <a:xfrm>
                <a:off x="5232896" y="1917626"/>
                <a:ext cx="1179999" cy="1026382"/>
              </a:xfrm>
              <a:custGeom>
                <a:avLst/>
                <a:gdLst>
                  <a:gd name="T0" fmla="*/ 1133 w 1133"/>
                  <a:gd name="T1" fmla="*/ 835 h 987"/>
                  <a:gd name="T2" fmla="*/ 937 w 1133"/>
                  <a:gd name="T3" fmla="*/ 710 h 987"/>
                  <a:gd name="T4" fmla="*/ 987 w 1133"/>
                  <a:gd name="T5" fmla="*/ 494 h 987"/>
                  <a:gd name="T6" fmla="*/ 493 w 1133"/>
                  <a:gd name="T7" fmla="*/ 0 h 987"/>
                  <a:gd name="T8" fmla="*/ 0 w 1133"/>
                  <a:gd name="T9" fmla="*/ 494 h 987"/>
                  <a:gd name="T10" fmla="*/ 493 w 1133"/>
                  <a:gd name="T11" fmla="*/ 987 h 987"/>
                  <a:gd name="T12" fmla="*/ 849 w 1133"/>
                  <a:gd name="T13" fmla="*/ 835 h 987"/>
                  <a:gd name="T14" fmla="*/ 1133 w 1133"/>
                  <a:gd name="T15" fmla="*/ 835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3" h="986">
                    <a:moveTo>
                      <a:pt x="1133" y="835"/>
                    </a:moveTo>
                    <a:cubicBezTo>
                      <a:pt x="937" y="710"/>
                      <a:pt x="937" y="710"/>
                      <a:pt x="937" y="710"/>
                    </a:cubicBezTo>
                    <a:cubicBezTo>
                      <a:pt x="969" y="645"/>
                      <a:pt x="987" y="571"/>
                      <a:pt x="987" y="494"/>
                    </a:cubicBezTo>
                    <a:cubicBezTo>
                      <a:pt x="987" y="221"/>
                      <a:pt x="766" y="0"/>
                      <a:pt x="493" y="0"/>
                    </a:cubicBezTo>
                    <a:cubicBezTo>
                      <a:pt x="221" y="0"/>
                      <a:pt x="0" y="221"/>
                      <a:pt x="0" y="494"/>
                    </a:cubicBezTo>
                    <a:cubicBezTo>
                      <a:pt x="0" y="766"/>
                      <a:pt x="221" y="987"/>
                      <a:pt x="493" y="987"/>
                    </a:cubicBezTo>
                    <a:cubicBezTo>
                      <a:pt x="633" y="987"/>
                      <a:pt x="759" y="929"/>
                      <a:pt x="849" y="835"/>
                    </a:cubicBezTo>
                    <a:lnTo>
                      <a:pt x="1133" y="835"/>
                    </a:lnTo>
                    <a:close/>
                  </a:path>
                </a:pathLst>
              </a:custGeom>
              <a:solidFill>
                <a:srgbClr val="82848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  <p:sp>
            <p:nvSpPr>
              <p:cNvPr id="38" name="KSO_Shape"/>
              <p:cNvSpPr>
                <a:spLocks noChangeAspect="1"/>
              </p:cNvSpPr>
              <p:nvPr/>
            </p:nvSpPr>
            <p:spPr>
              <a:xfrm>
                <a:off x="5577688" y="2151479"/>
                <a:ext cx="363552" cy="495302"/>
              </a:xfrm>
              <a:custGeom>
                <a:avLst/>
                <a:gdLst>
                  <a:gd name="T0" fmla="*/ 659720 w 1122363"/>
                  <a:gd name="T1" fmla="*/ 1061049 h 1531938"/>
                  <a:gd name="T2" fmla="*/ 657679 w 1122363"/>
                  <a:gd name="T3" fmla="*/ 1105186 h 1531938"/>
                  <a:gd name="T4" fmla="*/ 613002 w 1122363"/>
                  <a:gd name="T5" fmla="*/ 1132121 h 1531938"/>
                  <a:gd name="T6" fmla="*/ 496276 w 1122363"/>
                  <a:gd name="T7" fmla="*/ 860262 h 1531938"/>
                  <a:gd name="T8" fmla="*/ 478065 w 1122363"/>
                  <a:gd name="T9" fmla="*/ 820434 h 1531938"/>
                  <a:gd name="T10" fmla="*/ 495593 w 1122363"/>
                  <a:gd name="T11" fmla="*/ 792738 h 1531938"/>
                  <a:gd name="T12" fmla="*/ 513236 w 1122363"/>
                  <a:gd name="T13" fmla="*/ 692440 h 1531938"/>
                  <a:gd name="T14" fmla="*/ 428226 w 1122363"/>
                  <a:gd name="T15" fmla="*/ 723969 h 1531938"/>
                  <a:gd name="T16" fmla="*/ 379486 w 1122363"/>
                  <a:gd name="T17" fmla="*/ 771377 h 1531938"/>
                  <a:gd name="T18" fmla="*/ 359537 w 1122363"/>
                  <a:gd name="T19" fmla="*/ 859614 h 1531938"/>
                  <a:gd name="T20" fmla="*/ 388554 w 1122363"/>
                  <a:gd name="T21" fmla="*/ 929250 h 1531938"/>
                  <a:gd name="T22" fmla="*/ 452482 w 1122363"/>
                  <a:gd name="T23" fmla="*/ 975751 h 1531938"/>
                  <a:gd name="T24" fmla="*/ 515503 w 1122363"/>
                  <a:gd name="T25" fmla="*/ 1131583 h 1531938"/>
                  <a:gd name="T26" fmla="*/ 419611 w 1122363"/>
                  <a:gd name="T27" fmla="*/ 1093929 h 1531938"/>
                  <a:gd name="T28" fmla="*/ 452255 w 1122363"/>
                  <a:gd name="T29" fmla="*/ 1208705 h 1531938"/>
                  <a:gd name="T30" fmla="*/ 616608 w 1122363"/>
                  <a:gd name="T31" fmla="*/ 1227305 h 1531938"/>
                  <a:gd name="T32" fmla="*/ 701392 w 1122363"/>
                  <a:gd name="T33" fmla="*/ 1200993 h 1531938"/>
                  <a:gd name="T34" fmla="*/ 755799 w 1122363"/>
                  <a:gd name="T35" fmla="*/ 1155627 h 1531938"/>
                  <a:gd name="T36" fmla="*/ 783682 w 1122363"/>
                  <a:gd name="T37" fmla="*/ 1087805 h 1531938"/>
                  <a:gd name="T38" fmla="*/ 769174 w 1122363"/>
                  <a:gd name="T39" fmla="*/ 1001156 h 1531938"/>
                  <a:gd name="T40" fmla="*/ 693004 w 1122363"/>
                  <a:gd name="T41" fmla="*/ 932199 h 1531938"/>
                  <a:gd name="T42" fmla="*/ 624543 w 1122363"/>
                  <a:gd name="T43" fmla="*/ 792018 h 1531938"/>
                  <a:gd name="T44" fmla="*/ 756025 w 1122363"/>
                  <a:gd name="T45" fmla="*/ 858933 h 1531938"/>
                  <a:gd name="T46" fmla="*/ 653106 w 1122363"/>
                  <a:gd name="T47" fmla="*/ 698791 h 1531938"/>
                  <a:gd name="T48" fmla="*/ 617515 w 1122363"/>
                  <a:gd name="T49" fmla="*/ 373743 h 1531938"/>
                  <a:gd name="T50" fmla="*/ 768267 w 1122363"/>
                  <a:gd name="T51" fmla="*/ 414573 h 1531938"/>
                  <a:gd name="T52" fmla="*/ 889095 w 1122363"/>
                  <a:gd name="T53" fmla="*/ 508707 h 1531938"/>
                  <a:gd name="T54" fmla="*/ 986347 w 1122363"/>
                  <a:gd name="T55" fmla="*/ 659549 h 1531938"/>
                  <a:gd name="T56" fmla="*/ 1066143 w 1122363"/>
                  <a:gd name="T57" fmla="*/ 870048 h 1531938"/>
                  <a:gd name="T58" fmla="*/ 1122136 w 1122363"/>
                  <a:gd name="T59" fmla="*/ 1120922 h 1531938"/>
                  <a:gd name="T60" fmla="*/ 1088812 w 1122363"/>
                  <a:gd name="T61" fmla="*/ 1284920 h 1531938"/>
                  <a:gd name="T62" fmla="*/ 987253 w 1122363"/>
                  <a:gd name="T63" fmla="*/ 1407408 h 1531938"/>
                  <a:gd name="T64" fmla="*/ 836275 w 1122363"/>
                  <a:gd name="T65" fmla="*/ 1488160 h 1531938"/>
                  <a:gd name="T66" fmla="*/ 653786 w 1122363"/>
                  <a:gd name="T67" fmla="*/ 1527401 h 1531938"/>
                  <a:gd name="T68" fmla="*/ 459056 w 1122363"/>
                  <a:gd name="T69" fmla="*/ 1525133 h 1531938"/>
                  <a:gd name="T70" fmla="*/ 274754 w 1122363"/>
                  <a:gd name="T71" fmla="*/ 1477952 h 1531938"/>
                  <a:gd name="T72" fmla="*/ 122868 w 1122363"/>
                  <a:gd name="T73" fmla="*/ 1387674 h 1531938"/>
                  <a:gd name="T74" fmla="*/ 25163 w 1122363"/>
                  <a:gd name="T75" fmla="*/ 1257020 h 1531938"/>
                  <a:gd name="T76" fmla="*/ 2947 w 1122363"/>
                  <a:gd name="T77" fmla="*/ 1087805 h 1531938"/>
                  <a:gd name="T78" fmla="*/ 101785 w 1122363"/>
                  <a:gd name="T79" fmla="*/ 770469 h 1531938"/>
                  <a:gd name="T80" fmla="*/ 185436 w 1122363"/>
                  <a:gd name="T81" fmla="*/ 597625 h 1531938"/>
                  <a:gd name="T82" fmla="*/ 291076 w 1122363"/>
                  <a:gd name="T83" fmla="*/ 468105 h 1531938"/>
                  <a:gd name="T84" fmla="*/ 429359 w 1122363"/>
                  <a:gd name="T85" fmla="*/ 390529 h 1531938"/>
                  <a:gd name="T86" fmla="*/ 479174 w 1122363"/>
                  <a:gd name="T87" fmla="*/ 1591 h 1531938"/>
                  <a:gd name="T88" fmla="*/ 551894 w 1122363"/>
                  <a:gd name="T89" fmla="*/ 29995 h 1531938"/>
                  <a:gd name="T90" fmla="*/ 625293 w 1122363"/>
                  <a:gd name="T91" fmla="*/ 25905 h 1531938"/>
                  <a:gd name="T92" fmla="*/ 709340 w 1122363"/>
                  <a:gd name="T93" fmla="*/ 227 h 1531938"/>
                  <a:gd name="T94" fmla="*/ 758726 w 1122363"/>
                  <a:gd name="T95" fmla="*/ 27496 h 1531938"/>
                  <a:gd name="T96" fmla="*/ 796785 w 1122363"/>
                  <a:gd name="T97" fmla="*/ 126571 h 1531938"/>
                  <a:gd name="T98" fmla="*/ 842547 w 1122363"/>
                  <a:gd name="T99" fmla="*/ 132706 h 1531938"/>
                  <a:gd name="T100" fmla="*/ 877887 w 1122363"/>
                  <a:gd name="T101" fmla="*/ 128389 h 1531938"/>
                  <a:gd name="T102" fmla="*/ 854327 w 1122363"/>
                  <a:gd name="T103" fmla="*/ 210421 h 1531938"/>
                  <a:gd name="T104" fmla="*/ 786364 w 1122363"/>
                  <a:gd name="T105" fmla="*/ 279955 h 1531938"/>
                  <a:gd name="T106" fmla="*/ 671961 w 1122363"/>
                  <a:gd name="T107" fmla="*/ 339492 h 1531938"/>
                  <a:gd name="T108" fmla="*/ 528333 w 1122363"/>
                  <a:gd name="T109" fmla="*/ 325403 h 1531938"/>
                  <a:gd name="T110" fmla="*/ 445646 w 1122363"/>
                  <a:gd name="T111" fmla="*/ 337219 h 1531938"/>
                  <a:gd name="T112" fmla="*/ 251726 w 1122363"/>
                  <a:gd name="T113" fmla="*/ 176563 h 1531938"/>
                  <a:gd name="T114" fmla="*/ 329656 w 1122363"/>
                  <a:gd name="T115" fmla="*/ 137024 h 1531938"/>
                  <a:gd name="T116" fmla="*/ 389916 w 1122363"/>
                  <a:gd name="T117" fmla="*/ 127934 h 1531938"/>
                  <a:gd name="T118" fmla="*/ 417101 w 1122363"/>
                  <a:gd name="T119" fmla="*/ 43857 h 1531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2363" h="1531938">
                    <a:moveTo>
                      <a:pt x="600075" y="1019175"/>
                    </a:moveTo>
                    <a:lnTo>
                      <a:pt x="608240" y="1022344"/>
                    </a:lnTo>
                    <a:lnTo>
                      <a:pt x="615950" y="1025965"/>
                    </a:lnTo>
                    <a:lnTo>
                      <a:pt x="622981" y="1029134"/>
                    </a:lnTo>
                    <a:lnTo>
                      <a:pt x="629331" y="1032303"/>
                    </a:lnTo>
                    <a:lnTo>
                      <a:pt x="635227" y="1035925"/>
                    </a:lnTo>
                    <a:lnTo>
                      <a:pt x="640443" y="1039093"/>
                    </a:lnTo>
                    <a:lnTo>
                      <a:pt x="644979" y="1042488"/>
                    </a:lnTo>
                    <a:lnTo>
                      <a:pt x="649061" y="1045884"/>
                    </a:lnTo>
                    <a:lnTo>
                      <a:pt x="652236" y="1049505"/>
                    </a:lnTo>
                    <a:lnTo>
                      <a:pt x="655411" y="1053127"/>
                    </a:lnTo>
                    <a:lnTo>
                      <a:pt x="657906" y="1056974"/>
                    </a:lnTo>
                    <a:lnTo>
                      <a:pt x="659720" y="1061049"/>
                    </a:lnTo>
                    <a:lnTo>
                      <a:pt x="661534" y="1065576"/>
                    </a:lnTo>
                    <a:lnTo>
                      <a:pt x="662668" y="1070329"/>
                    </a:lnTo>
                    <a:lnTo>
                      <a:pt x="663348" y="1074856"/>
                    </a:lnTo>
                    <a:lnTo>
                      <a:pt x="663575" y="1080062"/>
                    </a:lnTo>
                    <a:lnTo>
                      <a:pt x="663575" y="1083230"/>
                    </a:lnTo>
                    <a:lnTo>
                      <a:pt x="663348" y="1086626"/>
                    </a:lnTo>
                    <a:lnTo>
                      <a:pt x="662895" y="1089568"/>
                    </a:lnTo>
                    <a:lnTo>
                      <a:pt x="662441" y="1092510"/>
                    </a:lnTo>
                    <a:lnTo>
                      <a:pt x="661761" y="1095227"/>
                    </a:lnTo>
                    <a:lnTo>
                      <a:pt x="660854" y="1097716"/>
                    </a:lnTo>
                    <a:lnTo>
                      <a:pt x="659947" y="1100432"/>
                    </a:lnTo>
                    <a:lnTo>
                      <a:pt x="659040" y="1102922"/>
                    </a:lnTo>
                    <a:lnTo>
                      <a:pt x="657679" y="1105186"/>
                    </a:lnTo>
                    <a:lnTo>
                      <a:pt x="656545" y="1107449"/>
                    </a:lnTo>
                    <a:lnTo>
                      <a:pt x="654957" y="1109486"/>
                    </a:lnTo>
                    <a:lnTo>
                      <a:pt x="653143" y="1111523"/>
                    </a:lnTo>
                    <a:lnTo>
                      <a:pt x="651556" y="1113334"/>
                    </a:lnTo>
                    <a:lnTo>
                      <a:pt x="649515" y="1115145"/>
                    </a:lnTo>
                    <a:lnTo>
                      <a:pt x="647473" y="1116729"/>
                    </a:lnTo>
                    <a:lnTo>
                      <a:pt x="645206" y="1118087"/>
                    </a:lnTo>
                    <a:lnTo>
                      <a:pt x="640670" y="1120803"/>
                    </a:lnTo>
                    <a:lnTo>
                      <a:pt x="635681" y="1123520"/>
                    </a:lnTo>
                    <a:lnTo>
                      <a:pt x="630238" y="1126009"/>
                    </a:lnTo>
                    <a:lnTo>
                      <a:pt x="625022" y="1128046"/>
                    </a:lnTo>
                    <a:lnTo>
                      <a:pt x="619125" y="1130310"/>
                    </a:lnTo>
                    <a:lnTo>
                      <a:pt x="613002" y="1132121"/>
                    </a:lnTo>
                    <a:lnTo>
                      <a:pt x="606652" y="1133705"/>
                    </a:lnTo>
                    <a:lnTo>
                      <a:pt x="600075" y="1135063"/>
                    </a:lnTo>
                    <a:lnTo>
                      <a:pt x="600075" y="1019175"/>
                    </a:lnTo>
                    <a:close/>
                    <a:moveTo>
                      <a:pt x="538162" y="779462"/>
                    </a:moveTo>
                    <a:lnTo>
                      <a:pt x="538162" y="877887"/>
                    </a:lnTo>
                    <a:lnTo>
                      <a:pt x="529967" y="875827"/>
                    </a:lnTo>
                    <a:lnTo>
                      <a:pt x="522227" y="873538"/>
                    </a:lnTo>
                    <a:lnTo>
                      <a:pt x="515398" y="870791"/>
                    </a:lnTo>
                    <a:lnTo>
                      <a:pt x="509024" y="868273"/>
                    </a:lnTo>
                    <a:lnTo>
                      <a:pt x="503333" y="865298"/>
                    </a:lnTo>
                    <a:lnTo>
                      <a:pt x="500829" y="863467"/>
                    </a:lnTo>
                    <a:lnTo>
                      <a:pt x="498553" y="861864"/>
                    </a:lnTo>
                    <a:lnTo>
                      <a:pt x="496276" y="860262"/>
                    </a:lnTo>
                    <a:lnTo>
                      <a:pt x="494227" y="858431"/>
                    </a:lnTo>
                    <a:lnTo>
                      <a:pt x="492406" y="856600"/>
                    </a:lnTo>
                    <a:lnTo>
                      <a:pt x="490813" y="854540"/>
                    </a:lnTo>
                    <a:lnTo>
                      <a:pt x="487626" y="850877"/>
                    </a:lnTo>
                    <a:lnTo>
                      <a:pt x="485122" y="846986"/>
                    </a:lnTo>
                    <a:lnTo>
                      <a:pt x="482618" y="843324"/>
                    </a:lnTo>
                    <a:lnTo>
                      <a:pt x="481024" y="839662"/>
                    </a:lnTo>
                    <a:lnTo>
                      <a:pt x="479658" y="835999"/>
                    </a:lnTo>
                    <a:lnTo>
                      <a:pt x="478520" y="832337"/>
                    </a:lnTo>
                    <a:lnTo>
                      <a:pt x="478065" y="828903"/>
                    </a:lnTo>
                    <a:lnTo>
                      <a:pt x="477837" y="825241"/>
                    </a:lnTo>
                    <a:lnTo>
                      <a:pt x="477837" y="822952"/>
                    </a:lnTo>
                    <a:lnTo>
                      <a:pt x="478065" y="820434"/>
                    </a:lnTo>
                    <a:lnTo>
                      <a:pt x="478520" y="817916"/>
                    </a:lnTo>
                    <a:lnTo>
                      <a:pt x="478975" y="815627"/>
                    </a:lnTo>
                    <a:lnTo>
                      <a:pt x="479431" y="813339"/>
                    </a:lnTo>
                    <a:lnTo>
                      <a:pt x="480341" y="810821"/>
                    </a:lnTo>
                    <a:lnTo>
                      <a:pt x="481252" y="808761"/>
                    </a:lnTo>
                    <a:lnTo>
                      <a:pt x="482162" y="806701"/>
                    </a:lnTo>
                    <a:lnTo>
                      <a:pt x="483528" y="804869"/>
                    </a:lnTo>
                    <a:lnTo>
                      <a:pt x="484894" y="802809"/>
                    </a:lnTo>
                    <a:lnTo>
                      <a:pt x="486260" y="800978"/>
                    </a:lnTo>
                    <a:lnTo>
                      <a:pt x="487853" y="799147"/>
                    </a:lnTo>
                    <a:lnTo>
                      <a:pt x="489447" y="797545"/>
                    </a:lnTo>
                    <a:lnTo>
                      <a:pt x="491496" y="795714"/>
                    </a:lnTo>
                    <a:lnTo>
                      <a:pt x="495593" y="792738"/>
                    </a:lnTo>
                    <a:lnTo>
                      <a:pt x="500146" y="789991"/>
                    </a:lnTo>
                    <a:lnTo>
                      <a:pt x="504699" y="787244"/>
                    </a:lnTo>
                    <a:lnTo>
                      <a:pt x="509935" y="785184"/>
                    </a:lnTo>
                    <a:lnTo>
                      <a:pt x="515170" y="783582"/>
                    </a:lnTo>
                    <a:lnTo>
                      <a:pt x="520634" y="781980"/>
                    </a:lnTo>
                    <a:lnTo>
                      <a:pt x="526097" y="780835"/>
                    </a:lnTo>
                    <a:lnTo>
                      <a:pt x="532016" y="779920"/>
                    </a:lnTo>
                    <a:lnTo>
                      <a:pt x="538162" y="779462"/>
                    </a:lnTo>
                    <a:close/>
                    <a:moveTo>
                      <a:pt x="538626" y="654332"/>
                    </a:moveTo>
                    <a:lnTo>
                      <a:pt x="538626" y="688810"/>
                    </a:lnTo>
                    <a:lnTo>
                      <a:pt x="530011" y="689945"/>
                    </a:lnTo>
                    <a:lnTo>
                      <a:pt x="521624" y="691079"/>
                    </a:lnTo>
                    <a:lnTo>
                      <a:pt x="513236" y="692440"/>
                    </a:lnTo>
                    <a:lnTo>
                      <a:pt x="505302" y="694028"/>
                    </a:lnTo>
                    <a:lnTo>
                      <a:pt x="497594" y="695842"/>
                    </a:lnTo>
                    <a:lnTo>
                      <a:pt x="490113" y="697657"/>
                    </a:lnTo>
                    <a:lnTo>
                      <a:pt x="482859" y="699471"/>
                    </a:lnTo>
                    <a:lnTo>
                      <a:pt x="475831" y="701740"/>
                    </a:lnTo>
                    <a:lnTo>
                      <a:pt x="469257" y="704008"/>
                    </a:lnTo>
                    <a:lnTo>
                      <a:pt x="462683" y="706276"/>
                    </a:lnTo>
                    <a:lnTo>
                      <a:pt x="456336" y="708998"/>
                    </a:lnTo>
                    <a:lnTo>
                      <a:pt x="450215" y="711720"/>
                    </a:lnTo>
                    <a:lnTo>
                      <a:pt x="444321" y="714442"/>
                    </a:lnTo>
                    <a:lnTo>
                      <a:pt x="438654" y="717618"/>
                    </a:lnTo>
                    <a:lnTo>
                      <a:pt x="433440" y="720567"/>
                    </a:lnTo>
                    <a:lnTo>
                      <a:pt x="428226" y="723969"/>
                    </a:lnTo>
                    <a:lnTo>
                      <a:pt x="423238" y="727372"/>
                    </a:lnTo>
                    <a:lnTo>
                      <a:pt x="418478" y="731001"/>
                    </a:lnTo>
                    <a:lnTo>
                      <a:pt x="413944" y="734403"/>
                    </a:lnTo>
                    <a:lnTo>
                      <a:pt x="409410" y="738033"/>
                    </a:lnTo>
                    <a:lnTo>
                      <a:pt x="405556" y="741435"/>
                    </a:lnTo>
                    <a:lnTo>
                      <a:pt x="401476" y="744837"/>
                    </a:lnTo>
                    <a:lnTo>
                      <a:pt x="397849" y="748694"/>
                    </a:lnTo>
                    <a:lnTo>
                      <a:pt x="394221" y="752323"/>
                    </a:lnTo>
                    <a:lnTo>
                      <a:pt x="391048" y="755952"/>
                    </a:lnTo>
                    <a:lnTo>
                      <a:pt x="387874" y="760035"/>
                    </a:lnTo>
                    <a:lnTo>
                      <a:pt x="384927" y="763664"/>
                    </a:lnTo>
                    <a:lnTo>
                      <a:pt x="382207" y="767520"/>
                    </a:lnTo>
                    <a:lnTo>
                      <a:pt x="379486" y="771377"/>
                    </a:lnTo>
                    <a:lnTo>
                      <a:pt x="377219" y="775460"/>
                    </a:lnTo>
                    <a:lnTo>
                      <a:pt x="375179" y="779316"/>
                    </a:lnTo>
                    <a:lnTo>
                      <a:pt x="373366" y="783399"/>
                    </a:lnTo>
                    <a:lnTo>
                      <a:pt x="369738" y="791338"/>
                    </a:lnTo>
                    <a:lnTo>
                      <a:pt x="367018" y="799277"/>
                    </a:lnTo>
                    <a:lnTo>
                      <a:pt x="364298" y="806989"/>
                    </a:lnTo>
                    <a:lnTo>
                      <a:pt x="362258" y="814701"/>
                    </a:lnTo>
                    <a:lnTo>
                      <a:pt x="360671" y="822187"/>
                    </a:lnTo>
                    <a:lnTo>
                      <a:pt x="359537" y="829672"/>
                    </a:lnTo>
                    <a:lnTo>
                      <a:pt x="358857" y="836931"/>
                    </a:lnTo>
                    <a:lnTo>
                      <a:pt x="358630" y="844189"/>
                    </a:lnTo>
                    <a:lnTo>
                      <a:pt x="358857" y="851901"/>
                    </a:lnTo>
                    <a:lnTo>
                      <a:pt x="359537" y="859614"/>
                    </a:lnTo>
                    <a:lnTo>
                      <a:pt x="360444" y="867326"/>
                    </a:lnTo>
                    <a:lnTo>
                      <a:pt x="362031" y="874811"/>
                    </a:lnTo>
                    <a:lnTo>
                      <a:pt x="363844" y="882297"/>
                    </a:lnTo>
                    <a:lnTo>
                      <a:pt x="366111" y="889782"/>
                    </a:lnTo>
                    <a:lnTo>
                      <a:pt x="368832" y="897267"/>
                    </a:lnTo>
                    <a:lnTo>
                      <a:pt x="371779" y="904526"/>
                    </a:lnTo>
                    <a:lnTo>
                      <a:pt x="373592" y="907928"/>
                    </a:lnTo>
                    <a:lnTo>
                      <a:pt x="375633" y="911558"/>
                    </a:lnTo>
                    <a:lnTo>
                      <a:pt x="377673" y="915187"/>
                    </a:lnTo>
                    <a:lnTo>
                      <a:pt x="379940" y="918816"/>
                    </a:lnTo>
                    <a:lnTo>
                      <a:pt x="382660" y="922219"/>
                    </a:lnTo>
                    <a:lnTo>
                      <a:pt x="385380" y="925848"/>
                    </a:lnTo>
                    <a:lnTo>
                      <a:pt x="388554" y="929250"/>
                    </a:lnTo>
                    <a:lnTo>
                      <a:pt x="391501" y="932880"/>
                    </a:lnTo>
                    <a:lnTo>
                      <a:pt x="395128" y="936282"/>
                    </a:lnTo>
                    <a:lnTo>
                      <a:pt x="398529" y="939685"/>
                    </a:lnTo>
                    <a:lnTo>
                      <a:pt x="402609" y="943087"/>
                    </a:lnTo>
                    <a:lnTo>
                      <a:pt x="406463" y="946489"/>
                    </a:lnTo>
                    <a:lnTo>
                      <a:pt x="410770" y="949892"/>
                    </a:lnTo>
                    <a:lnTo>
                      <a:pt x="415077" y="953294"/>
                    </a:lnTo>
                    <a:lnTo>
                      <a:pt x="424372" y="959646"/>
                    </a:lnTo>
                    <a:lnTo>
                      <a:pt x="429586" y="963048"/>
                    </a:lnTo>
                    <a:lnTo>
                      <a:pt x="434800" y="966224"/>
                    </a:lnTo>
                    <a:lnTo>
                      <a:pt x="440467" y="969626"/>
                    </a:lnTo>
                    <a:lnTo>
                      <a:pt x="446361" y="972575"/>
                    </a:lnTo>
                    <a:lnTo>
                      <a:pt x="452482" y="975751"/>
                    </a:lnTo>
                    <a:lnTo>
                      <a:pt x="459056" y="978473"/>
                    </a:lnTo>
                    <a:lnTo>
                      <a:pt x="465630" y="981421"/>
                    </a:lnTo>
                    <a:lnTo>
                      <a:pt x="472658" y="984370"/>
                    </a:lnTo>
                    <a:lnTo>
                      <a:pt x="479912" y="987092"/>
                    </a:lnTo>
                    <a:lnTo>
                      <a:pt x="487619" y="989814"/>
                    </a:lnTo>
                    <a:lnTo>
                      <a:pt x="495327" y="992309"/>
                    </a:lnTo>
                    <a:lnTo>
                      <a:pt x="503488" y="994804"/>
                    </a:lnTo>
                    <a:lnTo>
                      <a:pt x="520490" y="1000021"/>
                    </a:lnTo>
                    <a:lnTo>
                      <a:pt x="538626" y="1004785"/>
                    </a:lnTo>
                    <a:lnTo>
                      <a:pt x="538626" y="1135439"/>
                    </a:lnTo>
                    <a:lnTo>
                      <a:pt x="530918" y="1134305"/>
                    </a:lnTo>
                    <a:lnTo>
                      <a:pt x="523210" y="1133171"/>
                    </a:lnTo>
                    <a:lnTo>
                      <a:pt x="515503" y="1131583"/>
                    </a:lnTo>
                    <a:lnTo>
                      <a:pt x="507795" y="1129768"/>
                    </a:lnTo>
                    <a:lnTo>
                      <a:pt x="500088" y="1127727"/>
                    </a:lnTo>
                    <a:lnTo>
                      <a:pt x="492607" y="1125685"/>
                    </a:lnTo>
                    <a:lnTo>
                      <a:pt x="485126" y="1123417"/>
                    </a:lnTo>
                    <a:lnTo>
                      <a:pt x="477645" y="1120695"/>
                    </a:lnTo>
                    <a:lnTo>
                      <a:pt x="470164" y="1117973"/>
                    </a:lnTo>
                    <a:lnTo>
                      <a:pt x="462683" y="1115024"/>
                    </a:lnTo>
                    <a:lnTo>
                      <a:pt x="455429" y="1111849"/>
                    </a:lnTo>
                    <a:lnTo>
                      <a:pt x="448175" y="1108673"/>
                    </a:lnTo>
                    <a:lnTo>
                      <a:pt x="440920" y="1105044"/>
                    </a:lnTo>
                    <a:lnTo>
                      <a:pt x="433893" y="1101641"/>
                    </a:lnTo>
                    <a:lnTo>
                      <a:pt x="426639" y="1097785"/>
                    </a:lnTo>
                    <a:lnTo>
                      <a:pt x="419611" y="1093929"/>
                    </a:lnTo>
                    <a:lnTo>
                      <a:pt x="405783" y="1085310"/>
                    </a:lnTo>
                    <a:lnTo>
                      <a:pt x="392181" y="1076690"/>
                    </a:lnTo>
                    <a:lnTo>
                      <a:pt x="379033" y="1067617"/>
                    </a:lnTo>
                    <a:lnTo>
                      <a:pt x="366338" y="1058317"/>
                    </a:lnTo>
                    <a:lnTo>
                      <a:pt x="366338" y="1169917"/>
                    </a:lnTo>
                    <a:lnTo>
                      <a:pt x="376313" y="1175588"/>
                    </a:lnTo>
                    <a:lnTo>
                      <a:pt x="386287" y="1181032"/>
                    </a:lnTo>
                    <a:lnTo>
                      <a:pt x="396715" y="1186249"/>
                    </a:lnTo>
                    <a:lnTo>
                      <a:pt x="407370" y="1191466"/>
                    </a:lnTo>
                    <a:lnTo>
                      <a:pt x="418251" y="1196003"/>
                    </a:lnTo>
                    <a:lnTo>
                      <a:pt x="429359" y="1200539"/>
                    </a:lnTo>
                    <a:lnTo>
                      <a:pt x="440694" y="1204849"/>
                    </a:lnTo>
                    <a:lnTo>
                      <a:pt x="452255" y="1208705"/>
                    </a:lnTo>
                    <a:lnTo>
                      <a:pt x="464043" y="1212561"/>
                    </a:lnTo>
                    <a:lnTo>
                      <a:pt x="475151" y="1215964"/>
                    </a:lnTo>
                    <a:lnTo>
                      <a:pt x="486486" y="1218686"/>
                    </a:lnTo>
                    <a:lnTo>
                      <a:pt x="497367" y="1221634"/>
                    </a:lnTo>
                    <a:lnTo>
                      <a:pt x="508022" y="1223903"/>
                    </a:lnTo>
                    <a:lnTo>
                      <a:pt x="518450" y="1225944"/>
                    </a:lnTo>
                    <a:lnTo>
                      <a:pt x="528878" y="1227759"/>
                    </a:lnTo>
                    <a:lnTo>
                      <a:pt x="538626" y="1229120"/>
                    </a:lnTo>
                    <a:lnTo>
                      <a:pt x="538626" y="1297396"/>
                    </a:lnTo>
                    <a:lnTo>
                      <a:pt x="600740" y="1297396"/>
                    </a:lnTo>
                    <a:lnTo>
                      <a:pt x="600740" y="1229120"/>
                    </a:lnTo>
                    <a:lnTo>
                      <a:pt x="608674" y="1228213"/>
                    </a:lnTo>
                    <a:lnTo>
                      <a:pt x="616608" y="1227305"/>
                    </a:lnTo>
                    <a:lnTo>
                      <a:pt x="624089" y="1225944"/>
                    </a:lnTo>
                    <a:lnTo>
                      <a:pt x="631570" y="1224810"/>
                    </a:lnTo>
                    <a:lnTo>
                      <a:pt x="638824" y="1223449"/>
                    </a:lnTo>
                    <a:lnTo>
                      <a:pt x="645852" y="1221861"/>
                    </a:lnTo>
                    <a:lnTo>
                      <a:pt x="652880" y="1220273"/>
                    </a:lnTo>
                    <a:lnTo>
                      <a:pt x="659454" y="1218232"/>
                    </a:lnTo>
                    <a:lnTo>
                      <a:pt x="666028" y="1216191"/>
                    </a:lnTo>
                    <a:lnTo>
                      <a:pt x="672375" y="1214149"/>
                    </a:lnTo>
                    <a:lnTo>
                      <a:pt x="678723" y="1211881"/>
                    </a:lnTo>
                    <a:lnTo>
                      <a:pt x="684617" y="1209386"/>
                    </a:lnTo>
                    <a:lnTo>
                      <a:pt x="690284" y="1206890"/>
                    </a:lnTo>
                    <a:lnTo>
                      <a:pt x="695951" y="1203942"/>
                    </a:lnTo>
                    <a:lnTo>
                      <a:pt x="701392" y="1200993"/>
                    </a:lnTo>
                    <a:lnTo>
                      <a:pt x="706833" y="1198044"/>
                    </a:lnTo>
                    <a:lnTo>
                      <a:pt x="711593" y="1194868"/>
                    </a:lnTo>
                    <a:lnTo>
                      <a:pt x="716581" y="1191693"/>
                    </a:lnTo>
                    <a:lnTo>
                      <a:pt x="721341" y="1188290"/>
                    </a:lnTo>
                    <a:lnTo>
                      <a:pt x="725875" y="1184888"/>
                    </a:lnTo>
                    <a:lnTo>
                      <a:pt x="730182" y="1181486"/>
                    </a:lnTo>
                    <a:lnTo>
                      <a:pt x="734263" y="1178083"/>
                    </a:lnTo>
                    <a:lnTo>
                      <a:pt x="738343" y="1174227"/>
                    </a:lnTo>
                    <a:lnTo>
                      <a:pt x="742197" y="1170825"/>
                    </a:lnTo>
                    <a:lnTo>
                      <a:pt x="745824" y="1166968"/>
                    </a:lnTo>
                    <a:lnTo>
                      <a:pt x="749225" y="1163339"/>
                    </a:lnTo>
                    <a:lnTo>
                      <a:pt x="752625" y="1159256"/>
                    </a:lnTo>
                    <a:lnTo>
                      <a:pt x="755799" y="1155627"/>
                    </a:lnTo>
                    <a:lnTo>
                      <a:pt x="758746" y="1151544"/>
                    </a:lnTo>
                    <a:lnTo>
                      <a:pt x="761466" y="1147461"/>
                    </a:lnTo>
                    <a:lnTo>
                      <a:pt x="763960" y="1143378"/>
                    </a:lnTo>
                    <a:lnTo>
                      <a:pt x="766453" y="1139295"/>
                    </a:lnTo>
                    <a:lnTo>
                      <a:pt x="770760" y="1130676"/>
                    </a:lnTo>
                    <a:lnTo>
                      <a:pt x="774614" y="1122056"/>
                    </a:lnTo>
                    <a:lnTo>
                      <a:pt x="777561" y="1113436"/>
                    </a:lnTo>
                    <a:lnTo>
                      <a:pt x="778921" y="1109354"/>
                    </a:lnTo>
                    <a:lnTo>
                      <a:pt x="780055" y="1105044"/>
                    </a:lnTo>
                    <a:lnTo>
                      <a:pt x="781415" y="1100507"/>
                    </a:lnTo>
                    <a:lnTo>
                      <a:pt x="782322" y="1096424"/>
                    </a:lnTo>
                    <a:lnTo>
                      <a:pt x="783002" y="1092114"/>
                    </a:lnTo>
                    <a:lnTo>
                      <a:pt x="783682" y="1087805"/>
                    </a:lnTo>
                    <a:lnTo>
                      <a:pt x="784135" y="1083495"/>
                    </a:lnTo>
                    <a:lnTo>
                      <a:pt x="784589" y="1079185"/>
                    </a:lnTo>
                    <a:lnTo>
                      <a:pt x="784816" y="1074875"/>
                    </a:lnTo>
                    <a:lnTo>
                      <a:pt x="784816" y="1070339"/>
                    </a:lnTo>
                    <a:lnTo>
                      <a:pt x="784589" y="1061719"/>
                    </a:lnTo>
                    <a:lnTo>
                      <a:pt x="784135" y="1053326"/>
                    </a:lnTo>
                    <a:lnTo>
                      <a:pt x="783229" y="1045161"/>
                    </a:lnTo>
                    <a:lnTo>
                      <a:pt x="781869" y="1037222"/>
                    </a:lnTo>
                    <a:lnTo>
                      <a:pt x="779828" y="1029509"/>
                    </a:lnTo>
                    <a:lnTo>
                      <a:pt x="777788" y="1022251"/>
                    </a:lnTo>
                    <a:lnTo>
                      <a:pt x="775294" y="1014992"/>
                    </a:lnTo>
                    <a:lnTo>
                      <a:pt x="772347" y="1007960"/>
                    </a:lnTo>
                    <a:lnTo>
                      <a:pt x="769174" y="1001156"/>
                    </a:lnTo>
                    <a:lnTo>
                      <a:pt x="765320" y="994577"/>
                    </a:lnTo>
                    <a:lnTo>
                      <a:pt x="761466" y="988226"/>
                    </a:lnTo>
                    <a:lnTo>
                      <a:pt x="756705" y="982329"/>
                    </a:lnTo>
                    <a:lnTo>
                      <a:pt x="752172" y="976431"/>
                    </a:lnTo>
                    <a:lnTo>
                      <a:pt x="746731" y="970987"/>
                    </a:lnTo>
                    <a:lnTo>
                      <a:pt x="741064" y="965543"/>
                    </a:lnTo>
                    <a:lnTo>
                      <a:pt x="734943" y="960553"/>
                    </a:lnTo>
                    <a:lnTo>
                      <a:pt x="728822" y="955563"/>
                    </a:lnTo>
                    <a:lnTo>
                      <a:pt x="722248" y="950572"/>
                    </a:lnTo>
                    <a:lnTo>
                      <a:pt x="715220" y="946036"/>
                    </a:lnTo>
                    <a:lnTo>
                      <a:pt x="708193" y="941272"/>
                    </a:lnTo>
                    <a:lnTo>
                      <a:pt x="700712" y="936509"/>
                    </a:lnTo>
                    <a:lnTo>
                      <a:pt x="693004" y="932199"/>
                    </a:lnTo>
                    <a:lnTo>
                      <a:pt x="685070" y="927889"/>
                    </a:lnTo>
                    <a:lnTo>
                      <a:pt x="676456" y="923806"/>
                    </a:lnTo>
                    <a:lnTo>
                      <a:pt x="668068" y="919497"/>
                    </a:lnTo>
                    <a:lnTo>
                      <a:pt x="659227" y="915641"/>
                    </a:lnTo>
                    <a:lnTo>
                      <a:pt x="650159" y="911558"/>
                    </a:lnTo>
                    <a:lnTo>
                      <a:pt x="641091" y="907475"/>
                    </a:lnTo>
                    <a:lnTo>
                      <a:pt x="631117" y="903845"/>
                    </a:lnTo>
                    <a:lnTo>
                      <a:pt x="621369" y="899989"/>
                    </a:lnTo>
                    <a:lnTo>
                      <a:pt x="611394" y="896587"/>
                    </a:lnTo>
                    <a:lnTo>
                      <a:pt x="600740" y="892958"/>
                    </a:lnTo>
                    <a:lnTo>
                      <a:pt x="600740" y="785894"/>
                    </a:lnTo>
                    <a:lnTo>
                      <a:pt x="612755" y="788616"/>
                    </a:lnTo>
                    <a:lnTo>
                      <a:pt x="624543" y="792018"/>
                    </a:lnTo>
                    <a:lnTo>
                      <a:pt x="636331" y="795421"/>
                    </a:lnTo>
                    <a:lnTo>
                      <a:pt x="647892" y="799504"/>
                    </a:lnTo>
                    <a:lnTo>
                      <a:pt x="659227" y="803813"/>
                    </a:lnTo>
                    <a:lnTo>
                      <a:pt x="670562" y="808577"/>
                    </a:lnTo>
                    <a:lnTo>
                      <a:pt x="681443" y="813794"/>
                    </a:lnTo>
                    <a:lnTo>
                      <a:pt x="692324" y="819465"/>
                    </a:lnTo>
                    <a:lnTo>
                      <a:pt x="702752" y="824909"/>
                    </a:lnTo>
                    <a:lnTo>
                      <a:pt x="712727" y="830806"/>
                    </a:lnTo>
                    <a:lnTo>
                      <a:pt x="722475" y="836477"/>
                    </a:lnTo>
                    <a:lnTo>
                      <a:pt x="731542" y="842148"/>
                    </a:lnTo>
                    <a:lnTo>
                      <a:pt x="740157" y="847592"/>
                    </a:lnTo>
                    <a:lnTo>
                      <a:pt x="748318" y="853262"/>
                    </a:lnTo>
                    <a:lnTo>
                      <a:pt x="756025" y="858933"/>
                    </a:lnTo>
                    <a:lnTo>
                      <a:pt x="763280" y="864604"/>
                    </a:lnTo>
                    <a:lnTo>
                      <a:pt x="763280" y="748240"/>
                    </a:lnTo>
                    <a:lnTo>
                      <a:pt x="752625" y="741889"/>
                    </a:lnTo>
                    <a:lnTo>
                      <a:pt x="741744" y="735764"/>
                    </a:lnTo>
                    <a:lnTo>
                      <a:pt x="731316" y="730547"/>
                    </a:lnTo>
                    <a:lnTo>
                      <a:pt x="720888" y="725103"/>
                    </a:lnTo>
                    <a:lnTo>
                      <a:pt x="710913" y="720340"/>
                    </a:lnTo>
                    <a:lnTo>
                      <a:pt x="701165" y="716030"/>
                    </a:lnTo>
                    <a:lnTo>
                      <a:pt x="691644" y="711720"/>
                    </a:lnTo>
                    <a:lnTo>
                      <a:pt x="682123" y="708318"/>
                    </a:lnTo>
                    <a:lnTo>
                      <a:pt x="672602" y="704689"/>
                    </a:lnTo>
                    <a:lnTo>
                      <a:pt x="663081" y="701740"/>
                    </a:lnTo>
                    <a:lnTo>
                      <a:pt x="653106" y="698791"/>
                    </a:lnTo>
                    <a:lnTo>
                      <a:pt x="643132" y="696296"/>
                    </a:lnTo>
                    <a:lnTo>
                      <a:pt x="632930" y="694254"/>
                    </a:lnTo>
                    <a:lnTo>
                      <a:pt x="622276" y="691986"/>
                    </a:lnTo>
                    <a:lnTo>
                      <a:pt x="611848" y="690171"/>
                    </a:lnTo>
                    <a:lnTo>
                      <a:pt x="600740" y="688810"/>
                    </a:lnTo>
                    <a:lnTo>
                      <a:pt x="600740" y="654332"/>
                    </a:lnTo>
                    <a:lnTo>
                      <a:pt x="538626" y="654332"/>
                    </a:lnTo>
                    <a:close/>
                    <a:moveTo>
                      <a:pt x="549280" y="371475"/>
                    </a:moveTo>
                    <a:lnTo>
                      <a:pt x="564015" y="371475"/>
                    </a:lnTo>
                    <a:lnTo>
                      <a:pt x="577844" y="371475"/>
                    </a:lnTo>
                    <a:lnTo>
                      <a:pt x="591219" y="371929"/>
                    </a:lnTo>
                    <a:lnTo>
                      <a:pt x="604594" y="372609"/>
                    </a:lnTo>
                    <a:lnTo>
                      <a:pt x="617515" y="373743"/>
                    </a:lnTo>
                    <a:lnTo>
                      <a:pt x="630210" y="375104"/>
                    </a:lnTo>
                    <a:lnTo>
                      <a:pt x="642905" y="376692"/>
                    </a:lnTo>
                    <a:lnTo>
                      <a:pt x="655373" y="378507"/>
                    </a:lnTo>
                    <a:lnTo>
                      <a:pt x="667388" y="380775"/>
                    </a:lnTo>
                    <a:lnTo>
                      <a:pt x="679403" y="383497"/>
                    </a:lnTo>
                    <a:lnTo>
                      <a:pt x="691191" y="386219"/>
                    </a:lnTo>
                    <a:lnTo>
                      <a:pt x="702752" y="389168"/>
                    </a:lnTo>
                    <a:lnTo>
                      <a:pt x="714314" y="392797"/>
                    </a:lnTo>
                    <a:lnTo>
                      <a:pt x="725422" y="396426"/>
                    </a:lnTo>
                    <a:lnTo>
                      <a:pt x="736530" y="400509"/>
                    </a:lnTo>
                    <a:lnTo>
                      <a:pt x="747184" y="405046"/>
                    </a:lnTo>
                    <a:lnTo>
                      <a:pt x="757839" y="409582"/>
                    </a:lnTo>
                    <a:lnTo>
                      <a:pt x="768267" y="414573"/>
                    </a:lnTo>
                    <a:lnTo>
                      <a:pt x="778468" y="420017"/>
                    </a:lnTo>
                    <a:lnTo>
                      <a:pt x="788669" y="425461"/>
                    </a:lnTo>
                    <a:lnTo>
                      <a:pt x="798644" y="431358"/>
                    </a:lnTo>
                    <a:lnTo>
                      <a:pt x="808392" y="437709"/>
                    </a:lnTo>
                    <a:lnTo>
                      <a:pt x="818140" y="444288"/>
                    </a:lnTo>
                    <a:lnTo>
                      <a:pt x="827434" y="451092"/>
                    </a:lnTo>
                    <a:lnTo>
                      <a:pt x="836729" y="458351"/>
                    </a:lnTo>
                    <a:lnTo>
                      <a:pt x="845796" y="466063"/>
                    </a:lnTo>
                    <a:lnTo>
                      <a:pt x="854864" y="473775"/>
                    </a:lnTo>
                    <a:lnTo>
                      <a:pt x="863705" y="481941"/>
                    </a:lnTo>
                    <a:lnTo>
                      <a:pt x="872319" y="490561"/>
                    </a:lnTo>
                    <a:lnTo>
                      <a:pt x="880934" y="499407"/>
                    </a:lnTo>
                    <a:lnTo>
                      <a:pt x="889095" y="508707"/>
                    </a:lnTo>
                    <a:lnTo>
                      <a:pt x="897483" y="518234"/>
                    </a:lnTo>
                    <a:lnTo>
                      <a:pt x="905417" y="527988"/>
                    </a:lnTo>
                    <a:lnTo>
                      <a:pt x="913351" y="538422"/>
                    </a:lnTo>
                    <a:lnTo>
                      <a:pt x="921512" y="548856"/>
                    </a:lnTo>
                    <a:lnTo>
                      <a:pt x="929220" y="559744"/>
                    </a:lnTo>
                    <a:lnTo>
                      <a:pt x="936701" y="571086"/>
                    </a:lnTo>
                    <a:lnTo>
                      <a:pt x="944182" y="582654"/>
                    </a:lnTo>
                    <a:lnTo>
                      <a:pt x="951436" y="594449"/>
                    </a:lnTo>
                    <a:lnTo>
                      <a:pt x="958690" y="606925"/>
                    </a:lnTo>
                    <a:lnTo>
                      <a:pt x="965944" y="619627"/>
                    </a:lnTo>
                    <a:lnTo>
                      <a:pt x="972745" y="632330"/>
                    </a:lnTo>
                    <a:lnTo>
                      <a:pt x="979546" y="645713"/>
                    </a:lnTo>
                    <a:lnTo>
                      <a:pt x="986347" y="659549"/>
                    </a:lnTo>
                    <a:lnTo>
                      <a:pt x="993148" y="673613"/>
                    </a:lnTo>
                    <a:lnTo>
                      <a:pt x="999722" y="687903"/>
                    </a:lnTo>
                    <a:lnTo>
                      <a:pt x="1006069" y="702647"/>
                    </a:lnTo>
                    <a:lnTo>
                      <a:pt x="1012643" y="717845"/>
                    </a:lnTo>
                    <a:lnTo>
                      <a:pt x="1018991" y="733269"/>
                    </a:lnTo>
                    <a:lnTo>
                      <a:pt x="1025111" y="748920"/>
                    </a:lnTo>
                    <a:lnTo>
                      <a:pt x="1031005" y="765252"/>
                    </a:lnTo>
                    <a:lnTo>
                      <a:pt x="1037126" y="781584"/>
                    </a:lnTo>
                    <a:lnTo>
                      <a:pt x="1043247" y="798823"/>
                    </a:lnTo>
                    <a:lnTo>
                      <a:pt x="1049141" y="816062"/>
                    </a:lnTo>
                    <a:lnTo>
                      <a:pt x="1054808" y="833528"/>
                    </a:lnTo>
                    <a:lnTo>
                      <a:pt x="1060476" y="851674"/>
                    </a:lnTo>
                    <a:lnTo>
                      <a:pt x="1066143" y="870048"/>
                    </a:lnTo>
                    <a:lnTo>
                      <a:pt x="1071810" y="888875"/>
                    </a:lnTo>
                    <a:lnTo>
                      <a:pt x="1077478" y="907928"/>
                    </a:lnTo>
                    <a:lnTo>
                      <a:pt x="1082692" y="927436"/>
                    </a:lnTo>
                    <a:lnTo>
                      <a:pt x="1088132" y="947624"/>
                    </a:lnTo>
                    <a:lnTo>
                      <a:pt x="1093573" y="967812"/>
                    </a:lnTo>
                    <a:lnTo>
                      <a:pt x="1098787" y="988453"/>
                    </a:lnTo>
                    <a:lnTo>
                      <a:pt x="1109215" y="1030870"/>
                    </a:lnTo>
                    <a:lnTo>
                      <a:pt x="1112615" y="1046522"/>
                    </a:lnTo>
                    <a:lnTo>
                      <a:pt x="1115789" y="1061946"/>
                    </a:lnTo>
                    <a:lnTo>
                      <a:pt x="1118056" y="1076917"/>
                    </a:lnTo>
                    <a:lnTo>
                      <a:pt x="1119870" y="1091888"/>
                    </a:lnTo>
                    <a:lnTo>
                      <a:pt x="1121456" y="1106405"/>
                    </a:lnTo>
                    <a:lnTo>
                      <a:pt x="1122136" y="1120922"/>
                    </a:lnTo>
                    <a:lnTo>
                      <a:pt x="1122363" y="1134985"/>
                    </a:lnTo>
                    <a:lnTo>
                      <a:pt x="1122136" y="1148822"/>
                    </a:lnTo>
                    <a:lnTo>
                      <a:pt x="1121456" y="1162659"/>
                    </a:lnTo>
                    <a:lnTo>
                      <a:pt x="1120096" y="1176042"/>
                    </a:lnTo>
                    <a:lnTo>
                      <a:pt x="1118509" y="1188971"/>
                    </a:lnTo>
                    <a:lnTo>
                      <a:pt x="1116469" y="1201900"/>
                    </a:lnTo>
                    <a:lnTo>
                      <a:pt x="1113749" y="1214603"/>
                    </a:lnTo>
                    <a:lnTo>
                      <a:pt x="1110575" y="1227078"/>
                    </a:lnTo>
                    <a:lnTo>
                      <a:pt x="1107175" y="1239100"/>
                    </a:lnTo>
                    <a:lnTo>
                      <a:pt x="1103321" y="1250896"/>
                    </a:lnTo>
                    <a:lnTo>
                      <a:pt x="1098787" y="1262464"/>
                    </a:lnTo>
                    <a:lnTo>
                      <a:pt x="1094026" y="1274032"/>
                    </a:lnTo>
                    <a:lnTo>
                      <a:pt x="1088812" y="1284920"/>
                    </a:lnTo>
                    <a:lnTo>
                      <a:pt x="1083145" y="1296035"/>
                    </a:lnTo>
                    <a:lnTo>
                      <a:pt x="1077251" y="1306469"/>
                    </a:lnTo>
                    <a:lnTo>
                      <a:pt x="1070904" y="1317130"/>
                    </a:lnTo>
                    <a:lnTo>
                      <a:pt x="1064103" y="1327110"/>
                    </a:lnTo>
                    <a:lnTo>
                      <a:pt x="1056849" y="1336864"/>
                    </a:lnTo>
                    <a:lnTo>
                      <a:pt x="1049368" y="1346845"/>
                    </a:lnTo>
                    <a:lnTo>
                      <a:pt x="1041660" y="1356145"/>
                    </a:lnTo>
                    <a:lnTo>
                      <a:pt x="1033499" y="1365218"/>
                    </a:lnTo>
                    <a:lnTo>
                      <a:pt x="1024658" y="1374064"/>
                    </a:lnTo>
                    <a:lnTo>
                      <a:pt x="1015817" y="1382911"/>
                    </a:lnTo>
                    <a:lnTo>
                      <a:pt x="1006749" y="1391303"/>
                    </a:lnTo>
                    <a:lnTo>
                      <a:pt x="997228" y="1399469"/>
                    </a:lnTo>
                    <a:lnTo>
                      <a:pt x="987253" y="1407408"/>
                    </a:lnTo>
                    <a:lnTo>
                      <a:pt x="977279" y="1415121"/>
                    </a:lnTo>
                    <a:lnTo>
                      <a:pt x="967078" y="1422606"/>
                    </a:lnTo>
                    <a:lnTo>
                      <a:pt x="956196" y="1429638"/>
                    </a:lnTo>
                    <a:lnTo>
                      <a:pt x="945315" y="1436669"/>
                    </a:lnTo>
                    <a:lnTo>
                      <a:pt x="934207" y="1443474"/>
                    </a:lnTo>
                    <a:lnTo>
                      <a:pt x="922872" y="1449826"/>
                    </a:lnTo>
                    <a:lnTo>
                      <a:pt x="911084" y="1455950"/>
                    </a:lnTo>
                    <a:lnTo>
                      <a:pt x="899296" y="1461848"/>
                    </a:lnTo>
                    <a:lnTo>
                      <a:pt x="887055" y="1467745"/>
                    </a:lnTo>
                    <a:lnTo>
                      <a:pt x="874586" y="1473189"/>
                    </a:lnTo>
                    <a:lnTo>
                      <a:pt x="862118" y="1478179"/>
                    </a:lnTo>
                    <a:lnTo>
                      <a:pt x="849197" y="1483396"/>
                    </a:lnTo>
                    <a:lnTo>
                      <a:pt x="836275" y="1488160"/>
                    </a:lnTo>
                    <a:lnTo>
                      <a:pt x="823127" y="1492470"/>
                    </a:lnTo>
                    <a:lnTo>
                      <a:pt x="809752" y="1496779"/>
                    </a:lnTo>
                    <a:lnTo>
                      <a:pt x="796377" y="1500862"/>
                    </a:lnTo>
                    <a:lnTo>
                      <a:pt x="782549" y="1504492"/>
                    </a:lnTo>
                    <a:lnTo>
                      <a:pt x="768720" y="1508348"/>
                    </a:lnTo>
                    <a:lnTo>
                      <a:pt x="754892" y="1511523"/>
                    </a:lnTo>
                    <a:lnTo>
                      <a:pt x="740610" y="1514472"/>
                    </a:lnTo>
                    <a:lnTo>
                      <a:pt x="726555" y="1517194"/>
                    </a:lnTo>
                    <a:lnTo>
                      <a:pt x="712047" y="1519689"/>
                    </a:lnTo>
                    <a:lnTo>
                      <a:pt x="697538" y="1521958"/>
                    </a:lnTo>
                    <a:lnTo>
                      <a:pt x="683030" y="1524226"/>
                    </a:lnTo>
                    <a:lnTo>
                      <a:pt x="668521" y="1526040"/>
                    </a:lnTo>
                    <a:lnTo>
                      <a:pt x="653786" y="1527401"/>
                    </a:lnTo>
                    <a:lnTo>
                      <a:pt x="638824" y="1528762"/>
                    </a:lnTo>
                    <a:lnTo>
                      <a:pt x="624089" y="1529897"/>
                    </a:lnTo>
                    <a:lnTo>
                      <a:pt x="609128" y="1530804"/>
                    </a:lnTo>
                    <a:lnTo>
                      <a:pt x="594166" y="1531484"/>
                    </a:lnTo>
                    <a:lnTo>
                      <a:pt x="579204" y="1531938"/>
                    </a:lnTo>
                    <a:lnTo>
                      <a:pt x="564015" y="1531938"/>
                    </a:lnTo>
                    <a:lnTo>
                      <a:pt x="549054" y="1531938"/>
                    </a:lnTo>
                    <a:lnTo>
                      <a:pt x="533865" y="1531484"/>
                    </a:lnTo>
                    <a:lnTo>
                      <a:pt x="518903" y="1530804"/>
                    </a:lnTo>
                    <a:lnTo>
                      <a:pt x="503941" y="1529670"/>
                    </a:lnTo>
                    <a:lnTo>
                      <a:pt x="488980" y="1528309"/>
                    </a:lnTo>
                    <a:lnTo>
                      <a:pt x="474018" y="1526948"/>
                    </a:lnTo>
                    <a:lnTo>
                      <a:pt x="459056" y="1525133"/>
                    </a:lnTo>
                    <a:lnTo>
                      <a:pt x="444321" y="1523319"/>
                    </a:lnTo>
                    <a:lnTo>
                      <a:pt x="429359" y="1520823"/>
                    </a:lnTo>
                    <a:lnTo>
                      <a:pt x="414851" y="1518328"/>
                    </a:lnTo>
                    <a:lnTo>
                      <a:pt x="400115" y="1515606"/>
                    </a:lnTo>
                    <a:lnTo>
                      <a:pt x="385607" y="1512204"/>
                    </a:lnTo>
                    <a:lnTo>
                      <a:pt x="371325" y="1509028"/>
                    </a:lnTo>
                    <a:lnTo>
                      <a:pt x="357044" y="1505172"/>
                    </a:lnTo>
                    <a:lnTo>
                      <a:pt x="342989" y="1501543"/>
                    </a:lnTo>
                    <a:lnTo>
                      <a:pt x="329160" y="1497233"/>
                    </a:lnTo>
                    <a:lnTo>
                      <a:pt x="315332" y="1492696"/>
                    </a:lnTo>
                    <a:lnTo>
                      <a:pt x="301730" y="1488160"/>
                    </a:lnTo>
                    <a:lnTo>
                      <a:pt x="288129" y="1483170"/>
                    </a:lnTo>
                    <a:lnTo>
                      <a:pt x="274754" y="1477952"/>
                    </a:lnTo>
                    <a:lnTo>
                      <a:pt x="261832" y="1472735"/>
                    </a:lnTo>
                    <a:lnTo>
                      <a:pt x="248910" y="1466838"/>
                    </a:lnTo>
                    <a:lnTo>
                      <a:pt x="235988" y="1460940"/>
                    </a:lnTo>
                    <a:lnTo>
                      <a:pt x="223520" y="1454816"/>
                    </a:lnTo>
                    <a:lnTo>
                      <a:pt x="211505" y="1448238"/>
                    </a:lnTo>
                    <a:lnTo>
                      <a:pt x="199264" y="1441660"/>
                    </a:lnTo>
                    <a:lnTo>
                      <a:pt x="187703" y="1434855"/>
                    </a:lnTo>
                    <a:lnTo>
                      <a:pt x="176141" y="1427596"/>
                    </a:lnTo>
                    <a:lnTo>
                      <a:pt x="164806" y="1420111"/>
                    </a:lnTo>
                    <a:lnTo>
                      <a:pt x="153925" y="1412399"/>
                    </a:lnTo>
                    <a:lnTo>
                      <a:pt x="143497" y="1404233"/>
                    </a:lnTo>
                    <a:lnTo>
                      <a:pt x="132843" y="1396067"/>
                    </a:lnTo>
                    <a:lnTo>
                      <a:pt x="122868" y="1387674"/>
                    </a:lnTo>
                    <a:lnTo>
                      <a:pt x="113120" y="1379055"/>
                    </a:lnTo>
                    <a:lnTo>
                      <a:pt x="103826" y="1370208"/>
                    </a:lnTo>
                    <a:lnTo>
                      <a:pt x="94758" y="1361135"/>
                    </a:lnTo>
                    <a:lnTo>
                      <a:pt x="86144" y="1351608"/>
                    </a:lnTo>
                    <a:lnTo>
                      <a:pt x="77756" y="1342081"/>
                    </a:lnTo>
                    <a:lnTo>
                      <a:pt x="69822" y="1332328"/>
                    </a:lnTo>
                    <a:lnTo>
                      <a:pt x="62341" y="1322120"/>
                    </a:lnTo>
                    <a:lnTo>
                      <a:pt x="55086" y="1311913"/>
                    </a:lnTo>
                    <a:lnTo>
                      <a:pt x="48286" y="1301479"/>
                    </a:lnTo>
                    <a:lnTo>
                      <a:pt x="41711" y="1290591"/>
                    </a:lnTo>
                    <a:lnTo>
                      <a:pt x="35817" y="1279703"/>
                    </a:lnTo>
                    <a:lnTo>
                      <a:pt x="30150" y="1268361"/>
                    </a:lnTo>
                    <a:lnTo>
                      <a:pt x="25163" y="1257020"/>
                    </a:lnTo>
                    <a:lnTo>
                      <a:pt x="20402" y="1245225"/>
                    </a:lnTo>
                    <a:lnTo>
                      <a:pt x="16095" y="1233203"/>
                    </a:lnTo>
                    <a:lnTo>
                      <a:pt x="12468" y="1221181"/>
                    </a:lnTo>
                    <a:lnTo>
                      <a:pt x="9068" y="1208932"/>
                    </a:lnTo>
                    <a:lnTo>
                      <a:pt x="6347" y="1196229"/>
                    </a:lnTo>
                    <a:lnTo>
                      <a:pt x="4080" y="1183527"/>
                    </a:lnTo>
                    <a:lnTo>
                      <a:pt x="2493" y="1170371"/>
                    </a:lnTo>
                    <a:lnTo>
                      <a:pt x="907" y="1157215"/>
                    </a:lnTo>
                    <a:lnTo>
                      <a:pt x="226" y="1143605"/>
                    </a:lnTo>
                    <a:lnTo>
                      <a:pt x="0" y="1129995"/>
                    </a:lnTo>
                    <a:lnTo>
                      <a:pt x="453" y="1116158"/>
                    </a:lnTo>
                    <a:lnTo>
                      <a:pt x="1133" y="1102095"/>
                    </a:lnTo>
                    <a:lnTo>
                      <a:pt x="2947" y="1087805"/>
                    </a:lnTo>
                    <a:lnTo>
                      <a:pt x="4760" y="1073288"/>
                    </a:lnTo>
                    <a:lnTo>
                      <a:pt x="7481" y="1058544"/>
                    </a:lnTo>
                    <a:lnTo>
                      <a:pt x="10654" y="1043573"/>
                    </a:lnTo>
                    <a:lnTo>
                      <a:pt x="14508" y="1028375"/>
                    </a:lnTo>
                    <a:lnTo>
                      <a:pt x="19042" y="1012951"/>
                    </a:lnTo>
                    <a:lnTo>
                      <a:pt x="29697" y="978473"/>
                    </a:lnTo>
                    <a:lnTo>
                      <a:pt x="40578" y="944448"/>
                    </a:lnTo>
                    <a:lnTo>
                      <a:pt x="51233" y="911104"/>
                    </a:lnTo>
                    <a:lnTo>
                      <a:pt x="62114" y="878667"/>
                    </a:lnTo>
                    <a:lnTo>
                      <a:pt x="73222" y="846684"/>
                    </a:lnTo>
                    <a:lnTo>
                      <a:pt x="84557" y="815608"/>
                    </a:lnTo>
                    <a:lnTo>
                      <a:pt x="95891" y="785213"/>
                    </a:lnTo>
                    <a:lnTo>
                      <a:pt x="101785" y="770469"/>
                    </a:lnTo>
                    <a:lnTo>
                      <a:pt x="107679" y="755725"/>
                    </a:lnTo>
                    <a:lnTo>
                      <a:pt x="113574" y="741435"/>
                    </a:lnTo>
                    <a:lnTo>
                      <a:pt x="119468" y="727145"/>
                    </a:lnTo>
                    <a:lnTo>
                      <a:pt x="125588" y="713081"/>
                    </a:lnTo>
                    <a:lnTo>
                      <a:pt x="131936" y="699245"/>
                    </a:lnTo>
                    <a:lnTo>
                      <a:pt x="138283" y="685635"/>
                    </a:lnTo>
                    <a:lnTo>
                      <a:pt x="144631" y="672479"/>
                    </a:lnTo>
                    <a:lnTo>
                      <a:pt x="151205" y="659322"/>
                    </a:lnTo>
                    <a:lnTo>
                      <a:pt x="157552" y="646393"/>
                    </a:lnTo>
                    <a:lnTo>
                      <a:pt x="164353" y="633691"/>
                    </a:lnTo>
                    <a:lnTo>
                      <a:pt x="171381" y="621669"/>
                    </a:lnTo>
                    <a:lnTo>
                      <a:pt x="178181" y="609420"/>
                    </a:lnTo>
                    <a:lnTo>
                      <a:pt x="185436" y="597625"/>
                    </a:lnTo>
                    <a:lnTo>
                      <a:pt x="192463" y="585830"/>
                    </a:lnTo>
                    <a:lnTo>
                      <a:pt x="199944" y="574488"/>
                    </a:lnTo>
                    <a:lnTo>
                      <a:pt x="207425" y="563600"/>
                    </a:lnTo>
                    <a:lnTo>
                      <a:pt x="215133" y="552712"/>
                    </a:lnTo>
                    <a:lnTo>
                      <a:pt x="222840" y="542051"/>
                    </a:lnTo>
                    <a:lnTo>
                      <a:pt x="230774" y="531844"/>
                    </a:lnTo>
                    <a:lnTo>
                      <a:pt x="238935" y="521863"/>
                    </a:lnTo>
                    <a:lnTo>
                      <a:pt x="247324" y="512110"/>
                    </a:lnTo>
                    <a:lnTo>
                      <a:pt x="255711" y="502810"/>
                    </a:lnTo>
                    <a:lnTo>
                      <a:pt x="264326" y="493736"/>
                    </a:lnTo>
                    <a:lnTo>
                      <a:pt x="272940" y="484663"/>
                    </a:lnTo>
                    <a:lnTo>
                      <a:pt x="282008" y="476271"/>
                    </a:lnTo>
                    <a:lnTo>
                      <a:pt x="291076" y="468105"/>
                    </a:lnTo>
                    <a:lnTo>
                      <a:pt x="300597" y="460166"/>
                    </a:lnTo>
                    <a:lnTo>
                      <a:pt x="310118" y="452453"/>
                    </a:lnTo>
                    <a:lnTo>
                      <a:pt x="319639" y="445195"/>
                    </a:lnTo>
                    <a:lnTo>
                      <a:pt x="329840" y="438163"/>
                    </a:lnTo>
                    <a:lnTo>
                      <a:pt x="339815" y="431585"/>
                    </a:lnTo>
                    <a:lnTo>
                      <a:pt x="350243" y="425234"/>
                    </a:lnTo>
                    <a:lnTo>
                      <a:pt x="360897" y="419336"/>
                    </a:lnTo>
                    <a:lnTo>
                      <a:pt x="371552" y="413665"/>
                    </a:lnTo>
                    <a:lnTo>
                      <a:pt x="382660" y="408222"/>
                    </a:lnTo>
                    <a:lnTo>
                      <a:pt x="393995" y="403231"/>
                    </a:lnTo>
                    <a:lnTo>
                      <a:pt x="405556" y="398695"/>
                    </a:lnTo>
                    <a:lnTo>
                      <a:pt x="417344" y="394385"/>
                    </a:lnTo>
                    <a:lnTo>
                      <a:pt x="429359" y="390529"/>
                    </a:lnTo>
                    <a:lnTo>
                      <a:pt x="441601" y="386899"/>
                    </a:lnTo>
                    <a:lnTo>
                      <a:pt x="454069" y="383724"/>
                    </a:lnTo>
                    <a:lnTo>
                      <a:pt x="466764" y="380775"/>
                    </a:lnTo>
                    <a:lnTo>
                      <a:pt x="479912" y="378280"/>
                    </a:lnTo>
                    <a:lnTo>
                      <a:pt x="493287" y="376238"/>
                    </a:lnTo>
                    <a:lnTo>
                      <a:pt x="506888" y="374424"/>
                    </a:lnTo>
                    <a:lnTo>
                      <a:pt x="520717" y="373063"/>
                    </a:lnTo>
                    <a:lnTo>
                      <a:pt x="534772" y="372156"/>
                    </a:lnTo>
                    <a:lnTo>
                      <a:pt x="549280" y="371475"/>
                    </a:lnTo>
                    <a:close/>
                    <a:moveTo>
                      <a:pt x="455387" y="0"/>
                    </a:moveTo>
                    <a:lnTo>
                      <a:pt x="463542" y="227"/>
                    </a:lnTo>
                    <a:lnTo>
                      <a:pt x="471471" y="682"/>
                    </a:lnTo>
                    <a:lnTo>
                      <a:pt x="479174" y="1591"/>
                    </a:lnTo>
                    <a:lnTo>
                      <a:pt x="486423" y="2500"/>
                    </a:lnTo>
                    <a:lnTo>
                      <a:pt x="493446" y="3863"/>
                    </a:lnTo>
                    <a:lnTo>
                      <a:pt x="500242" y="5681"/>
                    </a:lnTo>
                    <a:lnTo>
                      <a:pt x="506812" y="7499"/>
                    </a:lnTo>
                    <a:lnTo>
                      <a:pt x="512702" y="9317"/>
                    </a:lnTo>
                    <a:lnTo>
                      <a:pt x="518592" y="11362"/>
                    </a:lnTo>
                    <a:lnTo>
                      <a:pt x="524256" y="13861"/>
                    </a:lnTo>
                    <a:lnTo>
                      <a:pt x="529466" y="16361"/>
                    </a:lnTo>
                    <a:lnTo>
                      <a:pt x="534450" y="18861"/>
                    </a:lnTo>
                    <a:lnTo>
                      <a:pt x="539207" y="21587"/>
                    </a:lnTo>
                    <a:lnTo>
                      <a:pt x="543738" y="24314"/>
                    </a:lnTo>
                    <a:lnTo>
                      <a:pt x="547816" y="27268"/>
                    </a:lnTo>
                    <a:lnTo>
                      <a:pt x="551894" y="29995"/>
                    </a:lnTo>
                    <a:lnTo>
                      <a:pt x="555292" y="32722"/>
                    </a:lnTo>
                    <a:lnTo>
                      <a:pt x="558916" y="35676"/>
                    </a:lnTo>
                    <a:lnTo>
                      <a:pt x="564807" y="40903"/>
                    </a:lnTo>
                    <a:lnTo>
                      <a:pt x="569790" y="45902"/>
                    </a:lnTo>
                    <a:lnTo>
                      <a:pt x="574095" y="50674"/>
                    </a:lnTo>
                    <a:lnTo>
                      <a:pt x="577040" y="54310"/>
                    </a:lnTo>
                    <a:lnTo>
                      <a:pt x="579079" y="57491"/>
                    </a:lnTo>
                    <a:lnTo>
                      <a:pt x="581118" y="59990"/>
                    </a:lnTo>
                    <a:lnTo>
                      <a:pt x="590406" y="51810"/>
                    </a:lnTo>
                    <a:lnTo>
                      <a:pt x="599467" y="44311"/>
                    </a:lnTo>
                    <a:lnTo>
                      <a:pt x="608076" y="37494"/>
                    </a:lnTo>
                    <a:lnTo>
                      <a:pt x="616685" y="31359"/>
                    </a:lnTo>
                    <a:lnTo>
                      <a:pt x="625293" y="25905"/>
                    </a:lnTo>
                    <a:lnTo>
                      <a:pt x="633449" y="21360"/>
                    </a:lnTo>
                    <a:lnTo>
                      <a:pt x="641151" y="17043"/>
                    </a:lnTo>
                    <a:lnTo>
                      <a:pt x="648854" y="13407"/>
                    </a:lnTo>
                    <a:lnTo>
                      <a:pt x="656103" y="10226"/>
                    </a:lnTo>
                    <a:lnTo>
                      <a:pt x="663126" y="7499"/>
                    </a:lnTo>
                    <a:lnTo>
                      <a:pt x="669922" y="5454"/>
                    </a:lnTo>
                    <a:lnTo>
                      <a:pt x="676492" y="3409"/>
                    </a:lnTo>
                    <a:lnTo>
                      <a:pt x="682608" y="2272"/>
                    </a:lnTo>
                    <a:lnTo>
                      <a:pt x="688498" y="1136"/>
                    </a:lnTo>
                    <a:lnTo>
                      <a:pt x="694162" y="454"/>
                    </a:lnTo>
                    <a:lnTo>
                      <a:pt x="699599" y="227"/>
                    </a:lnTo>
                    <a:lnTo>
                      <a:pt x="704583" y="0"/>
                    </a:lnTo>
                    <a:lnTo>
                      <a:pt x="709340" y="227"/>
                    </a:lnTo>
                    <a:lnTo>
                      <a:pt x="713871" y="454"/>
                    </a:lnTo>
                    <a:lnTo>
                      <a:pt x="717949" y="909"/>
                    </a:lnTo>
                    <a:lnTo>
                      <a:pt x="721800" y="1591"/>
                    </a:lnTo>
                    <a:lnTo>
                      <a:pt x="725198" y="2272"/>
                    </a:lnTo>
                    <a:lnTo>
                      <a:pt x="728596" y="3181"/>
                    </a:lnTo>
                    <a:lnTo>
                      <a:pt x="731315" y="3863"/>
                    </a:lnTo>
                    <a:lnTo>
                      <a:pt x="736299" y="5908"/>
                    </a:lnTo>
                    <a:lnTo>
                      <a:pt x="739697" y="7499"/>
                    </a:lnTo>
                    <a:lnTo>
                      <a:pt x="742415" y="8862"/>
                    </a:lnTo>
                    <a:lnTo>
                      <a:pt x="746720" y="13180"/>
                    </a:lnTo>
                    <a:lnTo>
                      <a:pt x="751024" y="17497"/>
                    </a:lnTo>
                    <a:lnTo>
                      <a:pt x="754875" y="22269"/>
                    </a:lnTo>
                    <a:lnTo>
                      <a:pt x="758726" y="27496"/>
                    </a:lnTo>
                    <a:lnTo>
                      <a:pt x="762124" y="32495"/>
                    </a:lnTo>
                    <a:lnTo>
                      <a:pt x="765523" y="37949"/>
                    </a:lnTo>
                    <a:lnTo>
                      <a:pt x="768694" y="43629"/>
                    </a:lnTo>
                    <a:lnTo>
                      <a:pt x="771639" y="49310"/>
                    </a:lnTo>
                    <a:lnTo>
                      <a:pt x="774584" y="54764"/>
                    </a:lnTo>
                    <a:lnTo>
                      <a:pt x="777076" y="60672"/>
                    </a:lnTo>
                    <a:lnTo>
                      <a:pt x="779342" y="66808"/>
                    </a:lnTo>
                    <a:lnTo>
                      <a:pt x="781834" y="72716"/>
                    </a:lnTo>
                    <a:lnTo>
                      <a:pt x="785911" y="84305"/>
                    </a:lnTo>
                    <a:lnTo>
                      <a:pt x="789536" y="95894"/>
                    </a:lnTo>
                    <a:lnTo>
                      <a:pt x="792481" y="106801"/>
                    </a:lnTo>
                    <a:lnTo>
                      <a:pt x="794973" y="117254"/>
                    </a:lnTo>
                    <a:lnTo>
                      <a:pt x="796785" y="126571"/>
                    </a:lnTo>
                    <a:lnTo>
                      <a:pt x="798371" y="134524"/>
                    </a:lnTo>
                    <a:lnTo>
                      <a:pt x="800183" y="146568"/>
                    </a:lnTo>
                    <a:lnTo>
                      <a:pt x="800636" y="150658"/>
                    </a:lnTo>
                    <a:lnTo>
                      <a:pt x="805847" y="149294"/>
                    </a:lnTo>
                    <a:lnTo>
                      <a:pt x="810831" y="147931"/>
                    </a:lnTo>
                    <a:lnTo>
                      <a:pt x="815362" y="146340"/>
                    </a:lnTo>
                    <a:lnTo>
                      <a:pt x="820119" y="144522"/>
                    </a:lnTo>
                    <a:lnTo>
                      <a:pt x="824197" y="142705"/>
                    </a:lnTo>
                    <a:lnTo>
                      <a:pt x="828275" y="140887"/>
                    </a:lnTo>
                    <a:lnTo>
                      <a:pt x="832352" y="139069"/>
                    </a:lnTo>
                    <a:lnTo>
                      <a:pt x="835750" y="136796"/>
                    </a:lnTo>
                    <a:lnTo>
                      <a:pt x="839375" y="134751"/>
                    </a:lnTo>
                    <a:lnTo>
                      <a:pt x="842547" y="132706"/>
                    </a:lnTo>
                    <a:lnTo>
                      <a:pt x="848663" y="128389"/>
                    </a:lnTo>
                    <a:lnTo>
                      <a:pt x="853647" y="124071"/>
                    </a:lnTo>
                    <a:lnTo>
                      <a:pt x="858405" y="119754"/>
                    </a:lnTo>
                    <a:lnTo>
                      <a:pt x="862482" y="115663"/>
                    </a:lnTo>
                    <a:lnTo>
                      <a:pt x="865654" y="111800"/>
                    </a:lnTo>
                    <a:lnTo>
                      <a:pt x="868372" y="108392"/>
                    </a:lnTo>
                    <a:lnTo>
                      <a:pt x="870638" y="105211"/>
                    </a:lnTo>
                    <a:lnTo>
                      <a:pt x="873130" y="100439"/>
                    </a:lnTo>
                    <a:lnTo>
                      <a:pt x="874036" y="98848"/>
                    </a:lnTo>
                    <a:lnTo>
                      <a:pt x="875395" y="106347"/>
                    </a:lnTo>
                    <a:lnTo>
                      <a:pt x="876755" y="113846"/>
                    </a:lnTo>
                    <a:lnTo>
                      <a:pt x="877434" y="121117"/>
                    </a:lnTo>
                    <a:lnTo>
                      <a:pt x="877887" y="128389"/>
                    </a:lnTo>
                    <a:lnTo>
                      <a:pt x="877887" y="135433"/>
                    </a:lnTo>
                    <a:lnTo>
                      <a:pt x="877434" y="142250"/>
                    </a:lnTo>
                    <a:lnTo>
                      <a:pt x="876755" y="149067"/>
                    </a:lnTo>
                    <a:lnTo>
                      <a:pt x="875622" y="155884"/>
                    </a:lnTo>
                    <a:lnTo>
                      <a:pt x="874263" y="162474"/>
                    </a:lnTo>
                    <a:lnTo>
                      <a:pt x="872903" y="168837"/>
                    </a:lnTo>
                    <a:lnTo>
                      <a:pt x="870864" y="175199"/>
                    </a:lnTo>
                    <a:lnTo>
                      <a:pt x="868599" y="181335"/>
                    </a:lnTo>
                    <a:lnTo>
                      <a:pt x="866334" y="187243"/>
                    </a:lnTo>
                    <a:lnTo>
                      <a:pt x="863615" y="193378"/>
                    </a:lnTo>
                    <a:lnTo>
                      <a:pt x="860670" y="199287"/>
                    </a:lnTo>
                    <a:lnTo>
                      <a:pt x="857725" y="204967"/>
                    </a:lnTo>
                    <a:lnTo>
                      <a:pt x="854327" y="210421"/>
                    </a:lnTo>
                    <a:lnTo>
                      <a:pt x="850702" y="215875"/>
                    </a:lnTo>
                    <a:lnTo>
                      <a:pt x="847078" y="221328"/>
                    </a:lnTo>
                    <a:lnTo>
                      <a:pt x="843000" y="226328"/>
                    </a:lnTo>
                    <a:lnTo>
                      <a:pt x="838922" y="231554"/>
                    </a:lnTo>
                    <a:lnTo>
                      <a:pt x="834844" y="236553"/>
                    </a:lnTo>
                    <a:lnTo>
                      <a:pt x="830313" y="241325"/>
                    </a:lnTo>
                    <a:lnTo>
                      <a:pt x="826009" y="246097"/>
                    </a:lnTo>
                    <a:lnTo>
                      <a:pt x="821252" y="250869"/>
                    </a:lnTo>
                    <a:lnTo>
                      <a:pt x="816494" y="255187"/>
                    </a:lnTo>
                    <a:lnTo>
                      <a:pt x="811737" y="259731"/>
                    </a:lnTo>
                    <a:lnTo>
                      <a:pt x="806753" y="264049"/>
                    </a:lnTo>
                    <a:lnTo>
                      <a:pt x="796785" y="272229"/>
                    </a:lnTo>
                    <a:lnTo>
                      <a:pt x="786364" y="279955"/>
                    </a:lnTo>
                    <a:lnTo>
                      <a:pt x="776170" y="287227"/>
                    </a:lnTo>
                    <a:lnTo>
                      <a:pt x="765749" y="294044"/>
                    </a:lnTo>
                    <a:lnTo>
                      <a:pt x="755328" y="300180"/>
                    </a:lnTo>
                    <a:lnTo>
                      <a:pt x="745360" y="305860"/>
                    </a:lnTo>
                    <a:lnTo>
                      <a:pt x="735619" y="311314"/>
                    </a:lnTo>
                    <a:lnTo>
                      <a:pt x="725878" y="316313"/>
                    </a:lnTo>
                    <a:lnTo>
                      <a:pt x="717043" y="320631"/>
                    </a:lnTo>
                    <a:lnTo>
                      <a:pt x="708661" y="324721"/>
                    </a:lnTo>
                    <a:lnTo>
                      <a:pt x="700732" y="327902"/>
                    </a:lnTo>
                    <a:lnTo>
                      <a:pt x="693709" y="331084"/>
                    </a:lnTo>
                    <a:lnTo>
                      <a:pt x="681929" y="335628"/>
                    </a:lnTo>
                    <a:lnTo>
                      <a:pt x="674453" y="338583"/>
                    </a:lnTo>
                    <a:lnTo>
                      <a:pt x="671961" y="339492"/>
                    </a:lnTo>
                    <a:lnTo>
                      <a:pt x="658142" y="336083"/>
                    </a:lnTo>
                    <a:lnTo>
                      <a:pt x="644776" y="333583"/>
                    </a:lnTo>
                    <a:lnTo>
                      <a:pt x="632089" y="331311"/>
                    </a:lnTo>
                    <a:lnTo>
                      <a:pt x="619630" y="329266"/>
                    </a:lnTo>
                    <a:lnTo>
                      <a:pt x="607623" y="327675"/>
                    </a:lnTo>
                    <a:lnTo>
                      <a:pt x="596069" y="326539"/>
                    </a:lnTo>
                    <a:lnTo>
                      <a:pt x="584969" y="325630"/>
                    </a:lnTo>
                    <a:lnTo>
                      <a:pt x="574548" y="324948"/>
                    </a:lnTo>
                    <a:lnTo>
                      <a:pt x="564127" y="324494"/>
                    </a:lnTo>
                    <a:lnTo>
                      <a:pt x="554612" y="324494"/>
                    </a:lnTo>
                    <a:lnTo>
                      <a:pt x="545324" y="324494"/>
                    </a:lnTo>
                    <a:lnTo>
                      <a:pt x="536715" y="324948"/>
                    </a:lnTo>
                    <a:lnTo>
                      <a:pt x="528333" y="325403"/>
                    </a:lnTo>
                    <a:lnTo>
                      <a:pt x="520178" y="326085"/>
                    </a:lnTo>
                    <a:lnTo>
                      <a:pt x="512702" y="326766"/>
                    </a:lnTo>
                    <a:lnTo>
                      <a:pt x="505679" y="327675"/>
                    </a:lnTo>
                    <a:lnTo>
                      <a:pt x="499109" y="328811"/>
                    </a:lnTo>
                    <a:lnTo>
                      <a:pt x="492993" y="329948"/>
                    </a:lnTo>
                    <a:lnTo>
                      <a:pt x="487329" y="331311"/>
                    </a:lnTo>
                    <a:lnTo>
                      <a:pt x="481892" y="332447"/>
                    </a:lnTo>
                    <a:lnTo>
                      <a:pt x="472604" y="334947"/>
                    </a:lnTo>
                    <a:lnTo>
                      <a:pt x="465128" y="337219"/>
                    </a:lnTo>
                    <a:lnTo>
                      <a:pt x="459012" y="339719"/>
                    </a:lnTo>
                    <a:lnTo>
                      <a:pt x="454934" y="341309"/>
                    </a:lnTo>
                    <a:lnTo>
                      <a:pt x="451536" y="342900"/>
                    </a:lnTo>
                    <a:lnTo>
                      <a:pt x="445646" y="337219"/>
                    </a:lnTo>
                    <a:lnTo>
                      <a:pt x="439529" y="331311"/>
                    </a:lnTo>
                    <a:lnTo>
                      <a:pt x="425710" y="318813"/>
                    </a:lnTo>
                    <a:lnTo>
                      <a:pt x="410532" y="305860"/>
                    </a:lnTo>
                    <a:lnTo>
                      <a:pt x="394221" y="292454"/>
                    </a:lnTo>
                    <a:lnTo>
                      <a:pt x="377456" y="279274"/>
                    </a:lnTo>
                    <a:lnTo>
                      <a:pt x="360239" y="266094"/>
                    </a:lnTo>
                    <a:lnTo>
                      <a:pt x="343249" y="252914"/>
                    </a:lnTo>
                    <a:lnTo>
                      <a:pt x="326258" y="240416"/>
                    </a:lnTo>
                    <a:lnTo>
                      <a:pt x="295222" y="217693"/>
                    </a:lnTo>
                    <a:lnTo>
                      <a:pt x="269849" y="199514"/>
                    </a:lnTo>
                    <a:lnTo>
                      <a:pt x="252405" y="187243"/>
                    </a:lnTo>
                    <a:lnTo>
                      <a:pt x="246062" y="183153"/>
                    </a:lnTo>
                    <a:lnTo>
                      <a:pt x="251726" y="176563"/>
                    </a:lnTo>
                    <a:lnTo>
                      <a:pt x="257616" y="170655"/>
                    </a:lnTo>
                    <a:lnTo>
                      <a:pt x="263506" y="165428"/>
                    </a:lnTo>
                    <a:lnTo>
                      <a:pt x="269623" y="160656"/>
                    </a:lnTo>
                    <a:lnTo>
                      <a:pt x="275286" y="156339"/>
                    </a:lnTo>
                    <a:lnTo>
                      <a:pt x="281629" y="152476"/>
                    </a:lnTo>
                    <a:lnTo>
                      <a:pt x="287746" y="149294"/>
                    </a:lnTo>
                    <a:lnTo>
                      <a:pt x="293863" y="146568"/>
                    </a:lnTo>
                    <a:lnTo>
                      <a:pt x="299979" y="144068"/>
                    </a:lnTo>
                    <a:lnTo>
                      <a:pt x="306096" y="142023"/>
                    </a:lnTo>
                    <a:lnTo>
                      <a:pt x="311986" y="140432"/>
                    </a:lnTo>
                    <a:lnTo>
                      <a:pt x="317876" y="139069"/>
                    </a:lnTo>
                    <a:lnTo>
                      <a:pt x="323766" y="138160"/>
                    </a:lnTo>
                    <a:lnTo>
                      <a:pt x="329656" y="137024"/>
                    </a:lnTo>
                    <a:lnTo>
                      <a:pt x="335093" y="136569"/>
                    </a:lnTo>
                    <a:lnTo>
                      <a:pt x="340530" y="136342"/>
                    </a:lnTo>
                    <a:lnTo>
                      <a:pt x="345967" y="136342"/>
                    </a:lnTo>
                    <a:lnTo>
                      <a:pt x="350951" y="136569"/>
                    </a:lnTo>
                    <a:lnTo>
                      <a:pt x="355708" y="136796"/>
                    </a:lnTo>
                    <a:lnTo>
                      <a:pt x="360466" y="137251"/>
                    </a:lnTo>
                    <a:lnTo>
                      <a:pt x="368848" y="138614"/>
                    </a:lnTo>
                    <a:lnTo>
                      <a:pt x="376097" y="139978"/>
                    </a:lnTo>
                    <a:lnTo>
                      <a:pt x="382214" y="141341"/>
                    </a:lnTo>
                    <a:lnTo>
                      <a:pt x="386518" y="142705"/>
                    </a:lnTo>
                    <a:lnTo>
                      <a:pt x="390369" y="143841"/>
                    </a:lnTo>
                    <a:lnTo>
                      <a:pt x="389916" y="135888"/>
                    </a:lnTo>
                    <a:lnTo>
                      <a:pt x="389916" y="127934"/>
                    </a:lnTo>
                    <a:lnTo>
                      <a:pt x="390369" y="120208"/>
                    </a:lnTo>
                    <a:lnTo>
                      <a:pt x="391049" y="112482"/>
                    </a:lnTo>
                    <a:lnTo>
                      <a:pt x="392182" y="105211"/>
                    </a:lnTo>
                    <a:lnTo>
                      <a:pt x="393767" y="98166"/>
                    </a:lnTo>
                    <a:lnTo>
                      <a:pt x="395580" y="91122"/>
                    </a:lnTo>
                    <a:lnTo>
                      <a:pt x="397619" y="84305"/>
                    </a:lnTo>
                    <a:lnTo>
                      <a:pt x="399884" y="77942"/>
                    </a:lnTo>
                    <a:lnTo>
                      <a:pt x="402376" y="71807"/>
                    </a:lnTo>
                    <a:lnTo>
                      <a:pt x="405095" y="65671"/>
                    </a:lnTo>
                    <a:lnTo>
                      <a:pt x="407813" y="59763"/>
                    </a:lnTo>
                    <a:lnTo>
                      <a:pt x="410985" y="54310"/>
                    </a:lnTo>
                    <a:lnTo>
                      <a:pt x="413930" y="49083"/>
                    </a:lnTo>
                    <a:lnTo>
                      <a:pt x="417101" y="43857"/>
                    </a:lnTo>
                    <a:lnTo>
                      <a:pt x="420273" y="39085"/>
                    </a:lnTo>
                    <a:lnTo>
                      <a:pt x="423444" y="34540"/>
                    </a:lnTo>
                    <a:lnTo>
                      <a:pt x="426616" y="30222"/>
                    </a:lnTo>
                    <a:lnTo>
                      <a:pt x="432959" y="22496"/>
                    </a:lnTo>
                    <a:lnTo>
                      <a:pt x="438849" y="15679"/>
                    </a:lnTo>
                    <a:lnTo>
                      <a:pt x="444060" y="10226"/>
                    </a:lnTo>
                    <a:lnTo>
                      <a:pt x="448817" y="5908"/>
                    </a:lnTo>
                    <a:lnTo>
                      <a:pt x="452215" y="2500"/>
                    </a:lnTo>
                    <a:lnTo>
                      <a:pt x="45538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grpSp>
          <p:nvGrpSpPr>
            <p:cNvPr id="27" name="组合 278"/>
            <p:cNvGrpSpPr/>
            <p:nvPr/>
          </p:nvGrpSpPr>
          <p:grpSpPr>
            <a:xfrm>
              <a:off x="4509130" y="3011458"/>
              <a:ext cx="945278" cy="770024"/>
              <a:chOff x="4511031" y="3275712"/>
              <a:chExt cx="1260207" cy="1026382"/>
            </a:xfrm>
          </p:grpSpPr>
          <p:sp>
            <p:nvSpPr>
              <p:cNvPr id="31" name="Freeform 26"/>
              <p:cNvSpPr/>
              <p:nvPr/>
            </p:nvSpPr>
            <p:spPr>
              <a:xfrm>
                <a:off x="4511031" y="3275712"/>
                <a:ext cx="1260207" cy="1026382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5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rgbClr val="82848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  <p:grpSp>
            <p:nvGrpSpPr>
              <p:cNvPr id="32" name="组合 280"/>
              <p:cNvGrpSpPr/>
              <p:nvPr/>
            </p:nvGrpSpPr>
            <p:grpSpPr>
              <a:xfrm>
                <a:off x="4705983" y="3473671"/>
                <a:ext cx="646784" cy="631384"/>
                <a:chOff x="4394819" y="2344552"/>
                <a:chExt cx="3402363" cy="3321353"/>
              </a:xfrm>
              <a:solidFill>
                <a:schemeClr val="bg1"/>
              </a:solidFill>
            </p:grpSpPr>
            <p:sp>
              <p:nvSpPr>
                <p:cNvPr id="33" name="Freeform 5"/>
                <p:cNvSpPr/>
                <p:nvPr/>
              </p:nvSpPr>
              <p:spPr>
                <a:xfrm>
                  <a:off x="4455435" y="2344552"/>
                  <a:ext cx="2644823" cy="2629649"/>
                </a:xfrm>
                <a:custGeom>
                  <a:avLst/>
                  <a:gdLst>
                    <a:gd name="T0" fmla="*/ 2100 w 2100"/>
                    <a:gd name="T1" fmla="*/ 630 h 2147"/>
                    <a:gd name="T2" fmla="*/ 634 w 2100"/>
                    <a:gd name="T3" fmla="*/ 510 h 2147"/>
                    <a:gd name="T4" fmla="*/ 1574 w 2100"/>
                    <a:gd name="T5" fmla="*/ 1621 h 2147"/>
                    <a:gd name="T6" fmla="*/ 991 w 2100"/>
                    <a:gd name="T7" fmla="*/ 1572 h 2147"/>
                    <a:gd name="T8" fmla="*/ 2100 w 2100"/>
                    <a:gd name="T9" fmla="*/ 630 h 2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0" h="2147">
                      <a:moveTo>
                        <a:pt x="2100" y="630"/>
                      </a:moveTo>
                      <a:cubicBezTo>
                        <a:pt x="1728" y="193"/>
                        <a:pt x="1072" y="139"/>
                        <a:pt x="634" y="510"/>
                      </a:cubicBezTo>
                      <a:cubicBezTo>
                        <a:pt x="0" y="1047"/>
                        <a:pt x="953" y="2147"/>
                        <a:pt x="1574" y="1621"/>
                      </a:cubicBezTo>
                      <a:cubicBezTo>
                        <a:pt x="1400" y="1768"/>
                        <a:pt x="1139" y="1747"/>
                        <a:pt x="991" y="1572"/>
                      </a:cubicBezTo>
                      <a:cubicBezTo>
                        <a:pt x="466" y="952"/>
                        <a:pt x="1563" y="0"/>
                        <a:pt x="2100" y="6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endParaRPr/>
                </a:p>
              </p:txBody>
            </p:sp>
            <p:sp>
              <p:nvSpPr>
                <p:cNvPr id="34" name="Freeform 6"/>
                <p:cNvSpPr/>
                <p:nvPr/>
              </p:nvSpPr>
              <p:spPr>
                <a:xfrm>
                  <a:off x="5099786" y="2405315"/>
                  <a:ext cx="2697396" cy="2568886"/>
                </a:xfrm>
                <a:custGeom>
                  <a:avLst/>
                  <a:gdLst>
                    <a:gd name="T0" fmla="*/ 1521 w 2142"/>
                    <a:gd name="T1" fmla="*/ 2097 h 2097"/>
                    <a:gd name="T2" fmla="*/ 1637 w 2142"/>
                    <a:gd name="T3" fmla="*/ 634 h 2097"/>
                    <a:gd name="T4" fmla="*/ 526 w 2142"/>
                    <a:gd name="T5" fmla="*/ 1574 h 2097"/>
                    <a:gd name="T6" fmla="*/ 575 w 2142"/>
                    <a:gd name="T7" fmla="*/ 991 h 2097"/>
                    <a:gd name="T8" fmla="*/ 1521 w 2142"/>
                    <a:gd name="T9" fmla="*/ 2097 h 2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42" h="2097">
                      <a:moveTo>
                        <a:pt x="1521" y="2097"/>
                      </a:moveTo>
                      <a:cubicBezTo>
                        <a:pt x="1954" y="1724"/>
                        <a:pt x="2007" y="1071"/>
                        <a:pt x="1637" y="634"/>
                      </a:cubicBezTo>
                      <a:cubicBezTo>
                        <a:pt x="1100" y="0"/>
                        <a:pt x="0" y="953"/>
                        <a:pt x="526" y="1574"/>
                      </a:cubicBezTo>
                      <a:cubicBezTo>
                        <a:pt x="379" y="1400"/>
                        <a:pt x="400" y="1139"/>
                        <a:pt x="575" y="991"/>
                      </a:cubicBezTo>
                      <a:cubicBezTo>
                        <a:pt x="1194" y="467"/>
                        <a:pt x="2142" y="1558"/>
                        <a:pt x="1521" y="20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endParaRPr/>
                </a:p>
              </p:txBody>
            </p:sp>
            <p:sp>
              <p:nvSpPr>
                <p:cNvPr id="35" name="Freeform 7"/>
                <p:cNvSpPr/>
                <p:nvPr/>
              </p:nvSpPr>
              <p:spPr>
                <a:xfrm>
                  <a:off x="4394819" y="3056411"/>
                  <a:ext cx="2705438" cy="2573699"/>
                </a:xfrm>
                <a:custGeom>
                  <a:avLst/>
                  <a:gdLst>
                    <a:gd name="T0" fmla="*/ 633 w 2148"/>
                    <a:gd name="T1" fmla="*/ 0 h 2101"/>
                    <a:gd name="T2" fmla="*/ 512 w 2148"/>
                    <a:gd name="T3" fmla="*/ 1467 h 2101"/>
                    <a:gd name="T4" fmla="*/ 1623 w 2148"/>
                    <a:gd name="T5" fmla="*/ 527 h 2101"/>
                    <a:gd name="T6" fmla="*/ 1574 w 2148"/>
                    <a:gd name="T7" fmla="*/ 1110 h 2101"/>
                    <a:gd name="T8" fmla="*/ 633 w 2148"/>
                    <a:gd name="T9" fmla="*/ 0 h 2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48" h="2101">
                      <a:moveTo>
                        <a:pt x="633" y="0"/>
                      </a:moveTo>
                      <a:cubicBezTo>
                        <a:pt x="195" y="371"/>
                        <a:pt x="140" y="1028"/>
                        <a:pt x="512" y="1467"/>
                      </a:cubicBezTo>
                      <a:cubicBezTo>
                        <a:pt x="1048" y="2101"/>
                        <a:pt x="2148" y="1148"/>
                        <a:pt x="1623" y="527"/>
                      </a:cubicBezTo>
                      <a:cubicBezTo>
                        <a:pt x="1770" y="701"/>
                        <a:pt x="1748" y="962"/>
                        <a:pt x="1574" y="1110"/>
                      </a:cubicBezTo>
                      <a:cubicBezTo>
                        <a:pt x="953" y="1636"/>
                        <a:pt x="0" y="536"/>
                        <a:pt x="6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endParaRPr/>
                </a:p>
              </p:txBody>
            </p:sp>
            <p:sp>
              <p:nvSpPr>
                <p:cNvPr id="36" name="Freeform 8"/>
                <p:cNvSpPr/>
                <p:nvPr/>
              </p:nvSpPr>
              <p:spPr>
                <a:xfrm>
                  <a:off x="5091744" y="3041671"/>
                  <a:ext cx="2641111" cy="2624234"/>
                </a:xfrm>
                <a:custGeom>
                  <a:avLst/>
                  <a:gdLst>
                    <a:gd name="T0" fmla="*/ 0 w 2097"/>
                    <a:gd name="T1" fmla="*/ 1520 h 2142"/>
                    <a:gd name="T2" fmla="*/ 1463 w 2097"/>
                    <a:gd name="T3" fmla="*/ 1636 h 2142"/>
                    <a:gd name="T4" fmla="*/ 523 w 2097"/>
                    <a:gd name="T5" fmla="*/ 525 h 2142"/>
                    <a:gd name="T6" fmla="*/ 1106 w 2097"/>
                    <a:gd name="T7" fmla="*/ 574 h 2142"/>
                    <a:gd name="T8" fmla="*/ 0 w 2097"/>
                    <a:gd name="T9" fmla="*/ 1520 h 2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97" h="2142">
                      <a:moveTo>
                        <a:pt x="0" y="1520"/>
                      </a:moveTo>
                      <a:cubicBezTo>
                        <a:pt x="373" y="1954"/>
                        <a:pt x="1026" y="2006"/>
                        <a:pt x="1463" y="1636"/>
                      </a:cubicBezTo>
                      <a:cubicBezTo>
                        <a:pt x="2097" y="1100"/>
                        <a:pt x="1144" y="0"/>
                        <a:pt x="523" y="525"/>
                      </a:cubicBezTo>
                      <a:cubicBezTo>
                        <a:pt x="697" y="378"/>
                        <a:pt x="958" y="400"/>
                        <a:pt x="1106" y="574"/>
                      </a:cubicBezTo>
                      <a:cubicBezTo>
                        <a:pt x="1630" y="1193"/>
                        <a:pt x="539" y="2142"/>
                        <a:pt x="0" y="15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</a:lstStyle>
                <a:p>
                  <a:endParaRPr/>
                </a:p>
              </p:txBody>
            </p:sp>
          </p:grpSp>
        </p:grpSp>
        <p:grpSp>
          <p:nvGrpSpPr>
            <p:cNvPr id="28" name="组合 289"/>
            <p:cNvGrpSpPr/>
            <p:nvPr/>
          </p:nvGrpSpPr>
          <p:grpSpPr>
            <a:xfrm>
              <a:off x="5063150" y="4068217"/>
              <a:ext cx="885114" cy="770024"/>
              <a:chOff x="5249628" y="4684290"/>
              <a:chExt cx="1179999" cy="1026382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5249628" y="4684290"/>
                <a:ext cx="1179999" cy="1026382"/>
              </a:xfrm>
              <a:custGeom>
                <a:avLst/>
                <a:gdLst>
                  <a:gd name="T0" fmla="*/ 1133 w 1133"/>
                  <a:gd name="T1" fmla="*/ 151 h 986"/>
                  <a:gd name="T2" fmla="*/ 849 w 1133"/>
                  <a:gd name="T3" fmla="*/ 151 h 986"/>
                  <a:gd name="T4" fmla="*/ 493 w 1133"/>
                  <a:gd name="T5" fmla="*/ 0 h 986"/>
                  <a:gd name="T6" fmla="*/ 0 w 1133"/>
                  <a:gd name="T7" fmla="*/ 493 h 986"/>
                  <a:gd name="T8" fmla="*/ 493 w 1133"/>
                  <a:gd name="T9" fmla="*/ 986 h 986"/>
                  <a:gd name="T10" fmla="*/ 987 w 1133"/>
                  <a:gd name="T11" fmla="*/ 493 h 986"/>
                  <a:gd name="T12" fmla="*/ 937 w 1133"/>
                  <a:gd name="T13" fmla="*/ 277 h 986"/>
                  <a:gd name="T14" fmla="*/ 1133 w 1133"/>
                  <a:gd name="T15" fmla="*/ 15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3" h="985">
                    <a:moveTo>
                      <a:pt x="1133" y="151"/>
                    </a:moveTo>
                    <a:cubicBezTo>
                      <a:pt x="849" y="151"/>
                      <a:pt x="849" y="151"/>
                      <a:pt x="849" y="151"/>
                    </a:cubicBezTo>
                    <a:cubicBezTo>
                      <a:pt x="759" y="58"/>
                      <a:pt x="633" y="0"/>
                      <a:pt x="493" y="0"/>
                    </a:cubicBezTo>
                    <a:cubicBezTo>
                      <a:pt x="221" y="0"/>
                      <a:pt x="0" y="220"/>
                      <a:pt x="0" y="493"/>
                    </a:cubicBezTo>
                    <a:cubicBezTo>
                      <a:pt x="0" y="765"/>
                      <a:pt x="221" y="986"/>
                      <a:pt x="493" y="986"/>
                    </a:cubicBezTo>
                    <a:cubicBezTo>
                      <a:pt x="766" y="986"/>
                      <a:pt x="987" y="765"/>
                      <a:pt x="987" y="493"/>
                    </a:cubicBezTo>
                    <a:cubicBezTo>
                      <a:pt x="987" y="415"/>
                      <a:pt x="969" y="342"/>
                      <a:pt x="937" y="277"/>
                    </a:cubicBezTo>
                    <a:lnTo>
                      <a:pt x="1133" y="151"/>
                    </a:lnTo>
                    <a:close/>
                  </a:path>
                </a:pathLst>
              </a:custGeom>
              <a:solidFill>
                <a:srgbClr val="82848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  <p:sp>
            <p:nvSpPr>
              <p:cNvPr id="30" name="Freeform 58"/>
              <p:cNvSpPr>
                <a:spLocks noEditPoints="1"/>
              </p:cNvSpPr>
              <p:nvPr/>
            </p:nvSpPr>
            <p:spPr>
              <a:xfrm>
                <a:off x="5577688" y="4976966"/>
                <a:ext cx="434597" cy="382196"/>
              </a:xfrm>
              <a:custGeom>
                <a:avLst/>
                <a:gdLst>
                  <a:gd name="T0" fmla="*/ 400 w 400"/>
                  <a:gd name="T1" fmla="*/ 352 h 352"/>
                  <a:gd name="T2" fmla="*/ 394 w 400"/>
                  <a:gd name="T3" fmla="*/ 268 h 352"/>
                  <a:gd name="T4" fmla="*/ 342 w 400"/>
                  <a:gd name="T5" fmla="*/ 236 h 352"/>
                  <a:gd name="T6" fmla="*/ 303 w 400"/>
                  <a:gd name="T7" fmla="*/ 191 h 352"/>
                  <a:gd name="T8" fmla="*/ 316 w 400"/>
                  <a:gd name="T9" fmla="*/ 157 h 352"/>
                  <a:gd name="T10" fmla="*/ 327 w 400"/>
                  <a:gd name="T11" fmla="*/ 134 h 352"/>
                  <a:gd name="T12" fmla="*/ 322 w 400"/>
                  <a:gd name="T13" fmla="*/ 122 h 352"/>
                  <a:gd name="T14" fmla="*/ 325 w 400"/>
                  <a:gd name="T15" fmla="*/ 98 h 352"/>
                  <a:gd name="T16" fmla="*/ 278 w 400"/>
                  <a:gd name="T17" fmla="*/ 51 h 352"/>
                  <a:gd name="T18" fmla="*/ 230 w 400"/>
                  <a:gd name="T19" fmla="*/ 98 h 352"/>
                  <a:gd name="T20" fmla="*/ 233 w 400"/>
                  <a:gd name="T21" fmla="*/ 122 h 352"/>
                  <a:gd name="T22" fmla="*/ 229 w 400"/>
                  <a:gd name="T23" fmla="*/ 134 h 352"/>
                  <a:gd name="T24" fmla="*/ 240 w 400"/>
                  <a:gd name="T25" fmla="*/ 157 h 352"/>
                  <a:gd name="T26" fmla="*/ 253 w 400"/>
                  <a:gd name="T27" fmla="*/ 191 h 352"/>
                  <a:gd name="T28" fmla="*/ 236 w 400"/>
                  <a:gd name="T29" fmla="*/ 224 h 352"/>
                  <a:gd name="T30" fmla="*/ 310 w 400"/>
                  <a:gd name="T31" fmla="*/ 292 h 352"/>
                  <a:gd name="T32" fmla="*/ 310 w 400"/>
                  <a:gd name="T33" fmla="*/ 352 h 352"/>
                  <a:gd name="T34" fmla="*/ 400 w 400"/>
                  <a:gd name="T35" fmla="*/ 352 h 352"/>
                  <a:gd name="T36" fmla="*/ 204 w 400"/>
                  <a:gd name="T37" fmla="*/ 247 h 352"/>
                  <a:gd name="T38" fmla="*/ 152 w 400"/>
                  <a:gd name="T39" fmla="*/ 187 h 352"/>
                  <a:gd name="T40" fmla="*/ 169 w 400"/>
                  <a:gd name="T41" fmla="*/ 142 h 352"/>
                  <a:gd name="T42" fmla="*/ 184 w 400"/>
                  <a:gd name="T43" fmla="*/ 111 h 352"/>
                  <a:gd name="T44" fmla="*/ 179 w 400"/>
                  <a:gd name="T45" fmla="*/ 95 h 352"/>
                  <a:gd name="T46" fmla="*/ 183 w 400"/>
                  <a:gd name="T47" fmla="*/ 63 h 352"/>
                  <a:gd name="T48" fmla="*/ 119 w 400"/>
                  <a:gd name="T49" fmla="*/ 0 h 352"/>
                  <a:gd name="T50" fmla="*/ 55 w 400"/>
                  <a:gd name="T51" fmla="*/ 63 h 352"/>
                  <a:gd name="T52" fmla="*/ 59 w 400"/>
                  <a:gd name="T53" fmla="*/ 95 h 352"/>
                  <a:gd name="T54" fmla="*/ 53 w 400"/>
                  <a:gd name="T55" fmla="*/ 111 h 352"/>
                  <a:gd name="T56" fmla="*/ 68 w 400"/>
                  <a:gd name="T57" fmla="*/ 142 h 352"/>
                  <a:gd name="T58" fmla="*/ 86 w 400"/>
                  <a:gd name="T59" fmla="*/ 187 h 352"/>
                  <a:gd name="T60" fmla="*/ 33 w 400"/>
                  <a:gd name="T61" fmla="*/ 247 h 352"/>
                  <a:gd name="T62" fmla="*/ 0 w 400"/>
                  <a:gd name="T63" fmla="*/ 279 h 352"/>
                  <a:gd name="T64" fmla="*/ 0 w 400"/>
                  <a:gd name="T65" fmla="*/ 352 h 352"/>
                  <a:gd name="T66" fmla="*/ 278 w 400"/>
                  <a:gd name="T67" fmla="*/ 352 h 352"/>
                  <a:gd name="T68" fmla="*/ 278 w 400"/>
                  <a:gd name="T69" fmla="*/ 297 h 352"/>
                  <a:gd name="T70" fmla="*/ 204 w 400"/>
                  <a:gd name="T71" fmla="*/ 247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0" h="352">
                    <a:moveTo>
                      <a:pt x="400" y="352"/>
                    </a:moveTo>
                    <a:cubicBezTo>
                      <a:pt x="400" y="352"/>
                      <a:pt x="399" y="276"/>
                      <a:pt x="394" y="268"/>
                    </a:cubicBezTo>
                    <a:cubicBezTo>
                      <a:pt x="387" y="257"/>
                      <a:pt x="371" y="249"/>
                      <a:pt x="342" y="236"/>
                    </a:cubicBezTo>
                    <a:cubicBezTo>
                      <a:pt x="312" y="224"/>
                      <a:pt x="303" y="213"/>
                      <a:pt x="303" y="191"/>
                    </a:cubicBezTo>
                    <a:cubicBezTo>
                      <a:pt x="303" y="177"/>
                      <a:pt x="312" y="182"/>
                      <a:pt x="316" y="157"/>
                    </a:cubicBezTo>
                    <a:cubicBezTo>
                      <a:pt x="317" y="147"/>
                      <a:pt x="325" y="157"/>
                      <a:pt x="327" y="134"/>
                    </a:cubicBezTo>
                    <a:cubicBezTo>
                      <a:pt x="327" y="124"/>
                      <a:pt x="322" y="122"/>
                      <a:pt x="322" y="122"/>
                    </a:cubicBezTo>
                    <a:cubicBezTo>
                      <a:pt x="322" y="122"/>
                      <a:pt x="325" y="108"/>
                      <a:pt x="325" y="98"/>
                    </a:cubicBezTo>
                    <a:cubicBezTo>
                      <a:pt x="327" y="85"/>
                      <a:pt x="319" y="51"/>
                      <a:pt x="278" y="51"/>
                    </a:cubicBezTo>
                    <a:cubicBezTo>
                      <a:pt x="236" y="51"/>
                      <a:pt x="229" y="85"/>
                      <a:pt x="230" y="98"/>
                    </a:cubicBezTo>
                    <a:cubicBezTo>
                      <a:pt x="231" y="108"/>
                      <a:pt x="233" y="122"/>
                      <a:pt x="233" y="122"/>
                    </a:cubicBezTo>
                    <a:cubicBezTo>
                      <a:pt x="233" y="122"/>
                      <a:pt x="229" y="124"/>
                      <a:pt x="229" y="134"/>
                    </a:cubicBezTo>
                    <a:cubicBezTo>
                      <a:pt x="230" y="157"/>
                      <a:pt x="238" y="147"/>
                      <a:pt x="240" y="157"/>
                    </a:cubicBezTo>
                    <a:cubicBezTo>
                      <a:pt x="244" y="182"/>
                      <a:pt x="253" y="177"/>
                      <a:pt x="253" y="191"/>
                    </a:cubicBezTo>
                    <a:cubicBezTo>
                      <a:pt x="253" y="206"/>
                      <a:pt x="248" y="216"/>
                      <a:pt x="236" y="224"/>
                    </a:cubicBezTo>
                    <a:cubicBezTo>
                      <a:pt x="301" y="257"/>
                      <a:pt x="310" y="263"/>
                      <a:pt x="310" y="292"/>
                    </a:cubicBezTo>
                    <a:cubicBezTo>
                      <a:pt x="310" y="352"/>
                      <a:pt x="310" y="352"/>
                      <a:pt x="310" y="352"/>
                    </a:cubicBezTo>
                    <a:lnTo>
                      <a:pt x="400" y="352"/>
                    </a:lnTo>
                    <a:close/>
                    <a:moveTo>
                      <a:pt x="204" y="247"/>
                    </a:moveTo>
                    <a:cubicBezTo>
                      <a:pt x="165" y="231"/>
                      <a:pt x="152" y="217"/>
                      <a:pt x="152" y="187"/>
                    </a:cubicBezTo>
                    <a:cubicBezTo>
                      <a:pt x="152" y="169"/>
                      <a:pt x="164" y="175"/>
                      <a:pt x="169" y="142"/>
                    </a:cubicBezTo>
                    <a:cubicBezTo>
                      <a:pt x="172" y="129"/>
                      <a:pt x="182" y="142"/>
                      <a:pt x="184" y="111"/>
                    </a:cubicBezTo>
                    <a:cubicBezTo>
                      <a:pt x="184" y="98"/>
                      <a:pt x="179" y="95"/>
                      <a:pt x="179" y="95"/>
                    </a:cubicBezTo>
                    <a:cubicBezTo>
                      <a:pt x="179" y="95"/>
                      <a:pt x="181" y="77"/>
                      <a:pt x="183" y="63"/>
                    </a:cubicBezTo>
                    <a:cubicBezTo>
                      <a:pt x="184" y="45"/>
                      <a:pt x="174" y="0"/>
                      <a:pt x="119" y="0"/>
                    </a:cubicBezTo>
                    <a:cubicBezTo>
                      <a:pt x="64" y="0"/>
                      <a:pt x="54" y="45"/>
                      <a:pt x="55" y="63"/>
                    </a:cubicBezTo>
                    <a:cubicBezTo>
                      <a:pt x="56" y="77"/>
                      <a:pt x="59" y="95"/>
                      <a:pt x="59" y="95"/>
                    </a:cubicBezTo>
                    <a:cubicBezTo>
                      <a:pt x="59" y="95"/>
                      <a:pt x="53" y="98"/>
                      <a:pt x="53" y="111"/>
                    </a:cubicBezTo>
                    <a:cubicBezTo>
                      <a:pt x="55" y="142"/>
                      <a:pt x="66" y="129"/>
                      <a:pt x="68" y="142"/>
                    </a:cubicBezTo>
                    <a:cubicBezTo>
                      <a:pt x="74" y="175"/>
                      <a:pt x="86" y="169"/>
                      <a:pt x="86" y="187"/>
                    </a:cubicBezTo>
                    <a:cubicBezTo>
                      <a:pt x="86" y="217"/>
                      <a:pt x="73" y="231"/>
                      <a:pt x="33" y="247"/>
                    </a:cubicBezTo>
                    <a:cubicBezTo>
                      <a:pt x="21" y="252"/>
                      <a:pt x="0" y="260"/>
                      <a:pt x="0" y="279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278" y="352"/>
                      <a:pt x="278" y="352"/>
                      <a:pt x="278" y="352"/>
                    </a:cubicBezTo>
                    <a:cubicBezTo>
                      <a:pt x="278" y="352"/>
                      <a:pt x="278" y="309"/>
                      <a:pt x="278" y="297"/>
                    </a:cubicBezTo>
                    <a:cubicBezTo>
                      <a:pt x="278" y="280"/>
                      <a:pt x="244" y="264"/>
                      <a:pt x="204" y="2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</p:grpSp>
      </p:grpSp>
      <p:sp>
        <p:nvSpPr>
          <p:cNvPr id="41" name="TextBox 54"/>
          <p:cNvSpPr txBox="1"/>
          <p:nvPr/>
        </p:nvSpPr>
        <p:spPr>
          <a:xfrm>
            <a:off x="5047275" y="1812999"/>
            <a:ext cx="6192486" cy="11899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/>
                <a:cs typeface="方正兰亭细黑_GBK_M" pitchFamily="2" charset="2"/>
                <a:sym typeface="宋体"/>
              </a:rPr>
              <a:t>1. 农业生产的节律：四季的变化对农业生产有着重要的影响。不同的季节种植不同的作物，人们的农耕活动随着季节的更替而进行，形成了一年中农业生产的基本节律</a:t>
            </a:r>
          </a:p>
        </p:txBody>
      </p:sp>
      <p:sp>
        <p:nvSpPr>
          <p:cNvPr id="43" name="TextBox 54"/>
          <p:cNvSpPr txBox="1"/>
          <p:nvPr/>
        </p:nvSpPr>
        <p:spPr>
          <a:xfrm>
            <a:off x="5587516" y="3044954"/>
            <a:ext cx="5779832" cy="11899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/>
                <a:cs typeface="方正兰亭细黑_GBK_M" pitchFamily="2" charset="2"/>
                <a:sym typeface="宋体"/>
              </a:rPr>
              <a:t>2. 影响自然生态环境：四季的变化不仅影响着动植物的生长和繁衍，还影响着整个自然生态环境的平衡。每个季节都有其独特的生态特点和生物活动规律</a:t>
            </a:r>
          </a:p>
        </p:txBody>
      </p:sp>
      <p:sp>
        <p:nvSpPr>
          <p:cNvPr id="45" name="TextBox 54"/>
          <p:cNvSpPr txBox="1"/>
          <p:nvPr/>
        </p:nvSpPr>
        <p:spPr>
          <a:xfrm>
            <a:off x="5047275" y="4293760"/>
            <a:ext cx="6192486" cy="11899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/>
                <a:cs typeface="方正兰亭细黑_GBK_M" pitchFamily="2" charset="2"/>
                <a:sym typeface="宋体"/>
              </a:rPr>
              <a:t>3. 对人类心理的影响：四季的变化对人类的心理也有着不可忽视的影响。不同季节的气候和景色会引发人们不同的情感和情绪，从而影响人们的生活态度和行为习惯</a:t>
            </a:r>
          </a:p>
        </p:txBody>
      </p:sp>
    </p:spTree>
    <p:extLst>
      <p:ext uri="{BB962C8B-B14F-4D97-AF65-F5344CB8AC3E}">
        <p14:creationId xmlns:p14="http://schemas.microsoft.com/office/powerpoint/2010/main" val="358329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 fontScale="90000"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四季变化与文化传承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7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"/>
          <p:cNvSpPr/>
          <p:nvPr/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8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9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四季变化与文化传承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383882" y="2355475"/>
            <a:ext cx="2858833" cy="1436103"/>
            <a:chOff x="1180786" y="1419622"/>
            <a:chExt cx="2144125" cy="1077077"/>
          </a:xfrm>
        </p:grpSpPr>
        <p:sp>
          <p:nvSpPr>
            <p:cNvPr id="13" name="Freeform 7"/>
            <p:cNvSpPr/>
            <p:nvPr/>
          </p:nvSpPr>
          <p:spPr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4" name="TextBox 41"/>
            <p:cNvSpPr txBox="1"/>
            <p:nvPr/>
          </p:nvSpPr>
          <p:spPr>
            <a:xfrm>
              <a:off x="1609872" y="1540557"/>
              <a:ext cx="1230211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 spc="-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1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75075" y="3791576"/>
            <a:ext cx="2856236" cy="1430910"/>
            <a:chOff x="3574181" y="2496698"/>
            <a:chExt cx="2142177" cy="1073182"/>
          </a:xfrm>
        </p:grpSpPr>
        <p:sp>
          <p:nvSpPr>
            <p:cNvPr id="16" name="Freeform 9"/>
            <p:cNvSpPr/>
            <p:nvPr/>
          </p:nvSpPr>
          <p:spPr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1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7" name="TextBox 42"/>
            <p:cNvSpPr txBox="1"/>
            <p:nvPr/>
          </p:nvSpPr>
          <p:spPr>
            <a:xfrm>
              <a:off x="4037620" y="2496698"/>
              <a:ext cx="1198853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68865" y="2355473"/>
            <a:ext cx="2853640" cy="1436103"/>
            <a:chOff x="5969524" y="1419622"/>
            <a:chExt cx="2140230" cy="1077077"/>
          </a:xfrm>
        </p:grpSpPr>
        <p:sp>
          <p:nvSpPr>
            <p:cNvPr id="19" name="Freeform 8"/>
            <p:cNvSpPr/>
            <p:nvPr/>
          </p:nvSpPr>
          <p:spPr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3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20" name="TextBox 43"/>
            <p:cNvSpPr txBox="1"/>
            <p:nvPr/>
          </p:nvSpPr>
          <p:spPr>
            <a:xfrm>
              <a:off x="6448359" y="1519309"/>
              <a:ext cx="1167508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3</a:t>
              </a:r>
            </a:p>
          </p:txBody>
        </p:sp>
      </p:grpSp>
      <p:sp>
        <p:nvSpPr>
          <p:cNvPr id="22" name="TextBox 17"/>
          <p:cNvSpPr txBox="1"/>
          <p:nvPr/>
        </p:nvSpPr>
        <p:spPr>
          <a:xfrm>
            <a:off x="1370215" y="3929908"/>
            <a:ext cx="2867306" cy="1508001"/>
          </a:xfrm>
          <a:prstGeom prst="rect">
            <a:avLst/>
          </a:prstGeom>
          <a:noFill/>
        </p:spPr>
        <p:txBody>
          <a:bodyPr wrap="square" lIns="91423" tIns="45711" rIns="91423" bIns="45711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1. 节日庆典的载体：四季的变化在许多文化中都是节日庆典的载体。无论是春天的春游、夏天的夏日节、秋天的丰收节还是冬天的冬至节，都是人们为了庆祝四季变化而设立的节日</a:t>
            </a:r>
          </a:p>
        </p:txBody>
      </p:sp>
      <p:sp>
        <p:nvSpPr>
          <p:cNvPr id="24" name="TextBox 19"/>
          <p:cNvSpPr txBox="1"/>
          <p:nvPr/>
        </p:nvSpPr>
        <p:spPr>
          <a:xfrm>
            <a:off x="4573656" y="2064328"/>
            <a:ext cx="2856236" cy="1638744"/>
          </a:xfrm>
          <a:prstGeom prst="rect">
            <a:avLst/>
          </a:prstGeom>
          <a:noFill/>
        </p:spPr>
        <p:txBody>
          <a:bodyPr wrap="square" lIns="91423" tIns="45711" rIns="91423" bIns="45711" rtlCol="0" anchor="b">
            <a:normAutofit fontScale="87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2. 文学艺术的灵感来源：四季的变化为文学艺术提供了无尽的灵感。许多文学作品、诗歌、歌曲等都是以四季为背景或主题创作的，它们通过艺术的形式将四季的变化展现得淋漓尽致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7763670" y="3924492"/>
            <a:ext cx="2867306" cy="1575763"/>
          </a:xfrm>
          <a:prstGeom prst="rect">
            <a:avLst/>
          </a:prstGeom>
          <a:noFill/>
        </p:spPr>
        <p:txBody>
          <a:bodyPr wrap="square" lIns="91423" tIns="45711" rIns="91423" bIns="45711" rtlCol="0">
            <a:normAutofit fontScale="8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3. 传统习俗的传承：四季的变化也是传统习俗的传承。在许多地方，人们会按照季节的变化进行一些传统的活动，如春耕、秋收、冬储等，这些活动不仅是为了生产生活，更是为了传承和弘扬传统文化</a:t>
            </a:r>
          </a:p>
        </p:txBody>
      </p:sp>
    </p:spTree>
    <p:extLst>
      <p:ext uri="{BB962C8B-B14F-4D97-AF65-F5344CB8AC3E}">
        <p14:creationId xmlns:p14="http://schemas.microsoft.com/office/powerpoint/2010/main" val="240317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 prLst="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1"/>
      <p:bldP spid="26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 fontScale="90000"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四季变化的科学解释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8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四季变化的科学解释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922802" y="1494955"/>
            <a:ext cx="1376045" cy="94170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圆角矩形 12"/>
          <p:cNvSpPr/>
          <p:nvPr/>
        </p:nvSpPr>
        <p:spPr>
          <a:xfrm>
            <a:off x="6922802" y="2559850"/>
            <a:ext cx="1376045" cy="94170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圆角矩形 13"/>
          <p:cNvSpPr/>
          <p:nvPr/>
        </p:nvSpPr>
        <p:spPr>
          <a:xfrm>
            <a:off x="9930162" y="3622205"/>
            <a:ext cx="1376045" cy="941705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3" name="圆角矩形 22"/>
          <p:cNvSpPr/>
          <p:nvPr/>
        </p:nvSpPr>
        <p:spPr>
          <a:xfrm>
            <a:off x="6922802" y="3625380"/>
            <a:ext cx="1376045" cy="941705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4" name="圆角矩形 23"/>
          <p:cNvSpPr/>
          <p:nvPr/>
        </p:nvSpPr>
        <p:spPr>
          <a:xfrm>
            <a:off x="9918732" y="1494955"/>
            <a:ext cx="1376045" cy="941705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圆角矩形 24"/>
          <p:cNvSpPr/>
          <p:nvPr/>
        </p:nvSpPr>
        <p:spPr>
          <a:xfrm>
            <a:off x="8421402" y="2560485"/>
            <a:ext cx="1376045" cy="941705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6" name="圆角矩形 17"/>
          <p:cNvSpPr/>
          <p:nvPr/>
        </p:nvSpPr>
        <p:spPr>
          <a:xfrm rot="18884531">
            <a:off x="7903242" y="3274225"/>
            <a:ext cx="857250" cy="506730"/>
          </a:xfrm>
          <a:custGeom>
            <a:avLst/>
            <a:gdLst>
              <a:gd name="connsiteX0" fmla="*/ 0 w 901862"/>
              <a:gd name="connsiteY0" fmla="*/ 171490 h 533365"/>
              <a:gd name="connsiteX1" fmla="*/ 27185 w 901862"/>
              <a:gd name="connsiteY1" fmla="*/ 0 h 533365"/>
              <a:gd name="connsiteX2" fmla="*/ 408216 w 901862"/>
              <a:gd name="connsiteY2" fmla="*/ 205134 h 533365"/>
              <a:gd name="connsiteX3" fmla="*/ 792935 w 901862"/>
              <a:gd name="connsiteY3" fmla="*/ 85650 h 533365"/>
              <a:gd name="connsiteX4" fmla="*/ 901862 w 901862"/>
              <a:gd name="connsiteY4" fmla="*/ 171490 h 533365"/>
              <a:gd name="connsiteX5" fmla="*/ 901862 w 901862"/>
              <a:gd name="connsiteY5" fmla="*/ 345278 h 533365"/>
              <a:gd name="connsiteX6" fmla="*/ 820718 w 901862"/>
              <a:gd name="connsiteY6" fmla="*/ 533365 h 533365"/>
              <a:gd name="connsiteX7" fmla="*/ 449618 w 901862"/>
              <a:gd name="connsiteY7" fmla="*/ 358545 h 533365"/>
              <a:gd name="connsiteX8" fmla="*/ 53233 w 901862"/>
              <a:gd name="connsiteY8" fmla="*/ 459490 h 533365"/>
              <a:gd name="connsiteX9" fmla="*/ 0 w 901862"/>
              <a:gd name="connsiteY9" fmla="*/ 345278 h 533365"/>
              <a:gd name="connsiteX10" fmla="*/ 0 w 901862"/>
              <a:gd name="connsiteY10" fmla="*/ 171490 h 533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7" name="圆角矩形 17"/>
          <p:cNvSpPr/>
          <p:nvPr/>
        </p:nvSpPr>
        <p:spPr>
          <a:xfrm rot="18884531">
            <a:off x="9415812" y="2207425"/>
            <a:ext cx="857250" cy="506730"/>
          </a:xfrm>
          <a:custGeom>
            <a:avLst/>
            <a:gdLst>
              <a:gd name="connsiteX0" fmla="*/ 0 w 901862"/>
              <a:gd name="connsiteY0" fmla="*/ 171490 h 533365"/>
              <a:gd name="connsiteX1" fmla="*/ 27185 w 901862"/>
              <a:gd name="connsiteY1" fmla="*/ 0 h 533365"/>
              <a:gd name="connsiteX2" fmla="*/ 408216 w 901862"/>
              <a:gd name="connsiteY2" fmla="*/ 205134 h 533365"/>
              <a:gd name="connsiteX3" fmla="*/ 792935 w 901862"/>
              <a:gd name="connsiteY3" fmla="*/ 85650 h 533365"/>
              <a:gd name="connsiteX4" fmla="*/ 901862 w 901862"/>
              <a:gd name="connsiteY4" fmla="*/ 171490 h 533365"/>
              <a:gd name="connsiteX5" fmla="*/ 901862 w 901862"/>
              <a:gd name="connsiteY5" fmla="*/ 345278 h 533365"/>
              <a:gd name="connsiteX6" fmla="*/ 820718 w 901862"/>
              <a:gd name="connsiteY6" fmla="*/ 533365 h 533365"/>
              <a:gd name="connsiteX7" fmla="*/ 449618 w 901862"/>
              <a:gd name="connsiteY7" fmla="*/ 358545 h 533365"/>
              <a:gd name="connsiteX8" fmla="*/ 53233 w 901862"/>
              <a:gd name="connsiteY8" fmla="*/ 459490 h 533365"/>
              <a:gd name="connsiteX9" fmla="*/ 0 w 901862"/>
              <a:gd name="connsiteY9" fmla="*/ 345278 h 533365"/>
              <a:gd name="connsiteX10" fmla="*/ 0 w 901862"/>
              <a:gd name="connsiteY10" fmla="*/ 171490 h 533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圆角矩形 17"/>
          <p:cNvSpPr/>
          <p:nvPr/>
        </p:nvSpPr>
        <p:spPr>
          <a:xfrm>
            <a:off x="9919367" y="2559850"/>
            <a:ext cx="1376045" cy="941705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圆角矩形 18"/>
          <p:cNvSpPr/>
          <p:nvPr/>
        </p:nvSpPr>
        <p:spPr>
          <a:xfrm>
            <a:off x="9918732" y="4716945"/>
            <a:ext cx="1376045" cy="1082054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圆角矩形 19"/>
          <p:cNvSpPr/>
          <p:nvPr/>
        </p:nvSpPr>
        <p:spPr>
          <a:xfrm>
            <a:off x="8421402" y="3622205"/>
            <a:ext cx="1376045" cy="941705"/>
          </a:xfrm>
          <a:prstGeom prst="roundRect">
            <a:avLst/>
          </a:pr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圆角矩形 17"/>
          <p:cNvSpPr/>
          <p:nvPr/>
        </p:nvSpPr>
        <p:spPr>
          <a:xfrm rot="18884531">
            <a:off x="9415812" y="3310420"/>
            <a:ext cx="857250" cy="423545"/>
          </a:xfrm>
          <a:custGeom>
            <a:avLst/>
            <a:gdLst>
              <a:gd name="connsiteX0" fmla="*/ 0 w 901862"/>
              <a:gd name="connsiteY0" fmla="*/ 171490 h 533365"/>
              <a:gd name="connsiteX1" fmla="*/ 27185 w 901862"/>
              <a:gd name="connsiteY1" fmla="*/ 0 h 533365"/>
              <a:gd name="connsiteX2" fmla="*/ 408216 w 901862"/>
              <a:gd name="connsiteY2" fmla="*/ 205134 h 533365"/>
              <a:gd name="connsiteX3" fmla="*/ 792935 w 901862"/>
              <a:gd name="connsiteY3" fmla="*/ 85650 h 533365"/>
              <a:gd name="connsiteX4" fmla="*/ 901862 w 901862"/>
              <a:gd name="connsiteY4" fmla="*/ 171490 h 533365"/>
              <a:gd name="connsiteX5" fmla="*/ 901862 w 901862"/>
              <a:gd name="connsiteY5" fmla="*/ 345278 h 533365"/>
              <a:gd name="connsiteX6" fmla="*/ 820718 w 901862"/>
              <a:gd name="connsiteY6" fmla="*/ 533365 h 533365"/>
              <a:gd name="connsiteX7" fmla="*/ 449618 w 901862"/>
              <a:gd name="connsiteY7" fmla="*/ 358545 h 533365"/>
              <a:gd name="connsiteX8" fmla="*/ 53233 w 901862"/>
              <a:gd name="connsiteY8" fmla="*/ 459490 h 533365"/>
              <a:gd name="connsiteX9" fmla="*/ 0 w 901862"/>
              <a:gd name="connsiteY9" fmla="*/ 345278 h 533365"/>
              <a:gd name="connsiteX10" fmla="*/ 0 w 901862"/>
              <a:gd name="connsiteY10" fmla="*/ 171490 h 533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2" name="圆角矩形 17"/>
          <p:cNvSpPr/>
          <p:nvPr/>
        </p:nvSpPr>
        <p:spPr>
          <a:xfrm rot="2188039">
            <a:off x="9283732" y="4358805"/>
            <a:ext cx="1095375" cy="535940"/>
          </a:xfrm>
          <a:custGeom>
            <a:avLst/>
            <a:gdLst>
              <a:gd name="connsiteX0" fmla="*/ 0 w 901862"/>
              <a:gd name="connsiteY0" fmla="*/ 171490 h 533365"/>
              <a:gd name="connsiteX1" fmla="*/ 27185 w 901862"/>
              <a:gd name="connsiteY1" fmla="*/ 0 h 533365"/>
              <a:gd name="connsiteX2" fmla="*/ 408216 w 901862"/>
              <a:gd name="connsiteY2" fmla="*/ 205134 h 533365"/>
              <a:gd name="connsiteX3" fmla="*/ 792935 w 901862"/>
              <a:gd name="connsiteY3" fmla="*/ 85650 h 533365"/>
              <a:gd name="connsiteX4" fmla="*/ 901862 w 901862"/>
              <a:gd name="connsiteY4" fmla="*/ 171490 h 533365"/>
              <a:gd name="connsiteX5" fmla="*/ 901862 w 901862"/>
              <a:gd name="connsiteY5" fmla="*/ 345278 h 533365"/>
              <a:gd name="connsiteX6" fmla="*/ 820718 w 901862"/>
              <a:gd name="connsiteY6" fmla="*/ 533365 h 533365"/>
              <a:gd name="connsiteX7" fmla="*/ 449618 w 901862"/>
              <a:gd name="connsiteY7" fmla="*/ 358545 h 533365"/>
              <a:gd name="connsiteX8" fmla="*/ 53233 w 901862"/>
              <a:gd name="connsiteY8" fmla="*/ 459490 h 533365"/>
              <a:gd name="connsiteX9" fmla="*/ 0 w 901862"/>
              <a:gd name="connsiteY9" fmla="*/ 345278 h 533365"/>
              <a:gd name="connsiteX10" fmla="*/ 0 w 901862"/>
              <a:gd name="connsiteY10" fmla="*/ 171490 h 533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圆角矩形 16"/>
          <p:cNvSpPr/>
          <p:nvPr/>
        </p:nvSpPr>
        <p:spPr>
          <a:xfrm>
            <a:off x="8421402" y="1494955"/>
            <a:ext cx="1376045" cy="941705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>
          <a:xfrm>
            <a:off x="897222" y="4583664"/>
            <a:ext cx="5694460" cy="1266669"/>
          </a:xfrm>
          <a:prstGeom prst="rect">
            <a:avLst/>
          </a:prstGeom>
          <a:solidFill>
            <a:srgbClr val="828481"/>
          </a:solidFill>
          <a:ln>
            <a:noFill/>
          </a:ln>
        </p:spPr>
        <p:txBody>
          <a:bodyPr vert="horz" wrap="square" lIns="91390" tIns="45695" rIns="91390" bIns="45695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>
          <a:xfrm>
            <a:off x="897220" y="3019848"/>
            <a:ext cx="5694462" cy="1348527"/>
          </a:xfrm>
          <a:prstGeom prst="rect">
            <a:avLst/>
          </a:prstGeom>
          <a:solidFill>
            <a:srgbClr val="828481"/>
          </a:solidFill>
          <a:ln>
            <a:noFill/>
          </a:ln>
        </p:spPr>
        <p:txBody>
          <a:bodyPr vert="horz" wrap="square" lIns="91390" tIns="45695" rIns="91390" bIns="45695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>
          <a:xfrm>
            <a:off x="897223" y="1547230"/>
            <a:ext cx="5694460" cy="1244269"/>
          </a:xfrm>
          <a:prstGeom prst="rect">
            <a:avLst/>
          </a:prstGeom>
          <a:solidFill>
            <a:srgbClr val="828481"/>
          </a:solidFill>
          <a:ln>
            <a:noFill/>
          </a:ln>
        </p:spPr>
        <p:txBody>
          <a:bodyPr vert="horz" wrap="square" lIns="91390" tIns="45695" rIns="91390" bIns="45695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72055" y="1655027"/>
            <a:ext cx="5370786" cy="1055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6694" tIns="43347" rIns="86694" bIns="43347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14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rgbClr val="000000"/>
                </a:solidFill>
                <a:latin typeface="宋体"/>
                <a:sym typeface="宋体"/>
              </a:rPr>
              <a:t>1. 地球的公转与自转：四季的变化，从科学的角度来看，是由于地球的公转和自转所引起的。地球绕太阳公转的轨道呈椭圆形，导致太阳直射点在地球表面不断变化，从而引发了四季的更替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2055" y="3102674"/>
            <a:ext cx="5370786" cy="1146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6694" tIns="43347" rIns="86694" bIns="43347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14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rgbClr val="000000"/>
                </a:solidFill>
                <a:latin typeface="宋体"/>
                <a:sym typeface="宋体"/>
              </a:rPr>
              <a:t>2. 气候的变化：除了地球的公转和自转，气候的变化也是影响四季的重要因素。气候的变化包括温度、湿度、降雨量等，这些因素随着季节的更替而发生变化，从而影响了动植物的生长和繁衍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055" y="4683236"/>
            <a:ext cx="5370786" cy="10675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6694" tIns="43347" rIns="86694" bIns="43347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lnSpc>
                <a:spcPct val="150000"/>
              </a:lnSpc>
              <a:defRPr sz="14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>
                <a:solidFill>
                  <a:srgbClr val="000000"/>
                </a:solidFill>
                <a:latin typeface="宋体"/>
                <a:sym typeface="宋体"/>
              </a:rPr>
              <a:t>3. 生态平衡的维持：四季的变化对于生态平衡的维持起着至关重要的作用。每个季节都有其独特的生态环境和生物活动规律，这些规律共同维持着生态系统的平衡和稳定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总结与展望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9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"/>
          <p:cNvSpPr/>
          <p:nvPr/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8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9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总结与展望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383882" y="2355475"/>
            <a:ext cx="2858833" cy="1436103"/>
            <a:chOff x="1180786" y="1419622"/>
            <a:chExt cx="2144125" cy="1077077"/>
          </a:xfrm>
        </p:grpSpPr>
        <p:sp>
          <p:nvSpPr>
            <p:cNvPr id="13" name="Freeform 7"/>
            <p:cNvSpPr/>
            <p:nvPr/>
          </p:nvSpPr>
          <p:spPr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4" name="TextBox 41"/>
            <p:cNvSpPr txBox="1"/>
            <p:nvPr/>
          </p:nvSpPr>
          <p:spPr>
            <a:xfrm>
              <a:off x="1609872" y="1540557"/>
              <a:ext cx="1230211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 spc="-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1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75075" y="3791576"/>
            <a:ext cx="2856236" cy="1430910"/>
            <a:chOff x="3574181" y="2496698"/>
            <a:chExt cx="2142177" cy="1073182"/>
          </a:xfrm>
        </p:grpSpPr>
        <p:sp>
          <p:nvSpPr>
            <p:cNvPr id="16" name="Freeform 9"/>
            <p:cNvSpPr/>
            <p:nvPr/>
          </p:nvSpPr>
          <p:spPr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1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17" name="TextBox 42"/>
            <p:cNvSpPr txBox="1"/>
            <p:nvPr/>
          </p:nvSpPr>
          <p:spPr>
            <a:xfrm>
              <a:off x="4037620" y="2496698"/>
              <a:ext cx="1198853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68865" y="2355473"/>
            <a:ext cx="2853640" cy="1436103"/>
            <a:chOff x="5969524" y="1419622"/>
            <a:chExt cx="2140230" cy="1077077"/>
          </a:xfrm>
        </p:grpSpPr>
        <p:sp>
          <p:nvSpPr>
            <p:cNvPr id="19" name="Freeform 8"/>
            <p:cNvSpPr/>
            <p:nvPr/>
          </p:nvSpPr>
          <p:spPr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3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20" name="TextBox 43"/>
            <p:cNvSpPr txBox="1"/>
            <p:nvPr/>
          </p:nvSpPr>
          <p:spPr>
            <a:xfrm>
              <a:off x="6448359" y="1519309"/>
              <a:ext cx="1167508" cy="80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1245625"/>
              <a:r>
                <a:rPr lang="zh-CN" sz="6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/>
                  <a:cs typeface="+mn-ea"/>
                  <a:sym typeface="宋体"/>
                </a:rPr>
                <a:t>3</a:t>
              </a:r>
            </a:p>
          </p:txBody>
        </p:sp>
      </p:grpSp>
      <p:sp>
        <p:nvSpPr>
          <p:cNvPr id="22" name="TextBox 17"/>
          <p:cNvSpPr txBox="1"/>
          <p:nvPr/>
        </p:nvSpPr>
        <p:spPr>
          <a:xfrm>
            <a:off x="1370215" y="3929908"/>
            <a:ext cx="2867306" cy="1508001"/>
          </a:xfrm>
          <a:prstGeom prst="rect">
            <a:avLst/>
          </a:prstGeom>
          <a:noFill/>
        </p:spPr>
        <p:txBody>
          <a:bodyPr wrap="square" lIns="91423" tIns="45711" rIns="91423" bIns="45711" rtlCol="0">
            <a:normAutofit fontScale="9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1. 四季变化的总结：四季的变化是大自然的神奇魔法，它不仅影响着我们的生产生活，还对我们的心理和文化产生着深远的影响。我们应该珍惜四季的变化，感受大自然的魅力</a:t>
            </a:r>
          </a:p>
        </p:txBody>
      </p:sp>
      <p:sp>
        <p:nvSpPr>
          <p:cNvPr id="24" name="TextBox 19"/>
          <p:cNvSpPr txBox="1"/>
          <p:nvPr/>
        </p:nvSpPr>
        <p:spPr>
          <a:xfrm>
            <a:off x="4573656" y="2064328"/>
            <a:ext cx="2856236" cy="1638744"/>
          </a:xfrm>
          <a:prstGeom prst="rect">
            <a:avLst/>
          </a:prstGeom>
          <a:noFill/>
        </p:spPr>
        <p:txBody>
          <a:bodyPr wrap="square" lIns="91423" tIns="45711" rIns="91423" bIns="45711" rtlCol="0" anchor="b">
            <a:normAutofit fontScale="87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2. 对未来的展望：随着全球气候的变化，四季的界限逐渐模糊，一些地区的季节变化也可能发生改变。我们应该关注气候变化对四季变化的影响，并采取措施减缓气候变化的速度，保护我们美丽的四季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7763670" y="3924492"/>
            <a:ext cx="2867306" cy="1575763"/>
          </a:xfrm>
          <a:prstGeom prst="rect">
            <a:avLst/>
          </a:prstGeom>
          <a:noFill/>
        </p:spPr>
        <p:txBody>
          <a:bodyPr wrap="square" lIns="91423" tIns="45711" rIns="91423" bIns="45711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zh-CN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3. 保护自然环境的重要性：保护自然环境对于维护四季的变化至关重要。我们应该尊重自然、爱护环境，让我们的后代也能感受到四季的变化带来的美好和神奇</a:t>
            </a:r>
          </a:p>
        </p:txBody>
      </p:sp>
    </p:spTree>
    <p:extLst>
      <p:ext uri="{BB962C8B-B14F-4D97-AF65-F5344CB8AC3E}">
        <p14:creationId xmlns:p14="http://schemas.microsoft.com/office/powerpoint/2010/main" val="240317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 prLst="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1"/>
      <p:bldP spid="26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anchor="ctr" anchorCtr="0">
            <a:norm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结语</a:t>
            </a:r>
          </a:p>
        </p:txBody>
      </p:sp>
      <p:sp>
        <p:nvSpPr>
          <p:cNvPr id="12" name="节编号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53275" y="972185"/>
            <a:ext cx="4269105" cy="2171700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None/>
              <a:defRPr sz="8800" b="1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b="1">
                <a:solidFill>
                  <a:srgbClr val="000000"/>
                </a:solidFill>
                <a:latin typeface="宋体"/>
                <a:sym typeface="宋体"/>
              </a:rPr>
              <a:t>10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"/>
          <p:cNvSpPr/>
          <p:nvPr/>
        </p:nvSpPr>
        <p:spPr>
          <a:xfrm flipV="1">
            <a:off x="0" y="0"/>
            <a:ext cx="2294791" cy="2818217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9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0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结语</a:t>
            </a:r>
          </a:p>
        </p:txBody>
      </p:sp>
      <p:sp>
        <p:nvSpPr>
          <p:cNvPr id="12" name="Freeform 6"/>
          <p:cNvSpPr/>
          <p:nvPr/>
        </p:nvSpPr>
        <p:spPr>
          <a:xfrm>
            <a:off x="984251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28481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Freeform 7"/>
          <p:cNvSpPr/>
          <p:nvPr/>
        </p:nvSpPr>
        <p:spPr>
          <a:xfrm>
            <a:off x="160655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4" name="TextBox 24"/>
          <p:cNvSpPr txBox="1"/>
          <p:nvPr/>
        </p:nvSpPr>
        <p:spPr>
          <a:xfrm>
            <a:off x="1943669" y="1850744"/>
            <a:ext cx="1407251" cy="109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微软雅黑" panose="020B0503020204020204" pitchFamily="34" charset="-122"/>
                <a:sym typeface="宋体"/>
              </a:rPr>
              <a:t>1</a:t>
            </a:r>
          </a:p>
        </p:txBody>
      </p:sp>
      <p:sp>
        <p:nvSpPr>
          <p:cNvPr id="15" name="Subtitle 2"/>
          <p:cNvSpPr txBox="1"/>
          <p:nvPr/>
        </p:nvSpPr>
        <p:spPr>
          <a:xfrm>
            <a:off x="1159151" y="3145973"/>
            <a:ext cx="2904302" cy="52074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cs typeface="Open Sans" panose="020B0606030504020204" pitchFamily="34" charset="0"/>
                <a:sym typeface="宋体"/>
              </a:rPr>
              <a:t>感谢大家的聆听</a:t>
            </a:r>
          </a:p>
        </p:txBody>
      </p:sp>
      <p:sp>
        <p:nvSpPr>
          <p:cNvPr id="16" name="Freeform 6"/>
          <p:cNvSpPr/>
          <p:nvPr/>
        </p:nvSpPr>
        <p:spPr>
          <a:xfrm>
            <a:off x="4394200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28481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7" name="Freeform 7"/>
          <p:cNvSpPr/>
          <p:nvPr/>
        </p:nvSpPr>
        <p:spPr>
          <a:xfrm>
            <a:off x="501650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9" name="Subtitle 2"/>
          <p:cNvSpPr txBox="1"/>
          <p:nvPr/>
        </p:nvSpPr>
        <p:spPr>
          <a:xfrm>
            <a:off x="4569101" y="3145972"/>
            <a:ext cx="2904301" cy="175642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cs typeface="Open Sans" panose="020B0606030504020204" pitchFamily="34" charset="0"/>
                <a:sym typeface="宋体"/>
              </a:rPr>
              <a:t>希望通过今天的分享，大家能更加深入地了解四季的变化以及它对我们生活的影响</a:t>
            </a:r>
          </a:p>
        </p:txBody>
      </p:sp>
      <p:sp>
        <p:nvSpPr>
          <p:cNvPr id="20" name="Freeform 6"/>
          <p:cNvSpPr/>
          <p:nvPr/>
        </p:nvSpPr>
        <p:spPr>
          <a:xfrm>
            <a:off x="7804151" y="2000252"/>
            <a:ext cx="3251200" cy="3255433"/>
          </a:xfrm>
          <a:custGeom>
            <a:avLst/>
            <a:gdLst>
              <a:gd name="T0" fmla="*/ 30 w 110"/>
              <a:gd name="T1" fmla="*/ 107 h 110"/>
              <a:gd name="T2" fmla="*/ 3 w 110"/>
              <a:gd name="T3" fmla="*/ 80 h 110"/>
              <a:gd name="T4" fmla="*/ 0 w 110"/>
              <a:gd name="T5" fmla="*/ 73 h 110"/>
              <a:gd name="T6" fmla="*/ 0 w 110"/>
              <a:gd name="T7" fmla="*/ 36 h 110"/>
              <a:gd name="T8" fmla="*/ 3 w 110"/>
              <a:gd name="T9" fmla="*/ 29 h 110"/>
              <a:gd name="T10" fmla="*/ 30 w 110"/>
              <a:gd name="T11" fmla="*/ 3 h 110"/>
              <a:gd name="T12" fmla="*/ 37 w 110"/>
              <a:gd name="T13" fmla="*/ 0 h 110"/>
              <a:gd name="T14" fmla="*/ 74 w 110"/>
              <a:gd name="T15" fmla="*/ 0 h 110"/>
              <a:gd name="T16" fmla="*/ 81 w 110"/>
              <a:gd name="T17" fmla="*/ 3 h 110"/>
              <a:gd name="T18" fmla="*/ 107 w 110"/>
              <a:gd name="T19" fmla="*/ 29 h 110"/>
              <a:gd name="T20" fmla="*/ 110 w 110"/>
              <a:gd name="T21" fmla="*/ 36 h 110"/>
              <a:gd name="T22" fmla="*/ 110 w 110"/>
              <a:gd name="T23" fmla="*/ 73 h 110"/>
              <a:gd name="T24" fmla="*/ 107 w 110"/>
              <a:gd name="T25" fmla="*/ 80 h 110"/>
              <a:gd name="T26" fmla="*/ 81 w 110"/>
              <a:gd name="T27" fmla="*/ 107 h 110"/>
              <a:gd name="T28" fmla="*/ 74 w 110"/>
              <a:gd name="T29" fmla="*/ 110 h 110"/>
              <a:gd name="T30" fmla="*/ 37 w 110"/>
              <a:gd name="T31" fmla="*/ 110 h 110"/>
              <a:gd name="T32" fmla="*/ 30 w 110"/>
              <a:gd name="T33" fmla="*/ 10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0" h="110">
                <a:moveTo>
                  <a:pt x="30" y="107"/>
                </a:moveTo>
                <a:cubicBezTo>
                  <a:pt x="3" y="80"/>
                  <a:pt x="3" y="80"/>
                  <a:pt x="3" y="80"/>
                </a:cubicBezTo>
                <a:cubicBezTo>
                  <a:pt x="1" y="78"/>
                  <a:pt x="0" y="76"/>
                  <a:pt x="0" y="7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1" y="31"/>
                  <a:pt x="3" y="29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1"/>
                  <a:pt x="34" y="0"/>
                  <a:pt x="37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7" y="0"/>
                  <a:pt x="79" y="1"/>
                  <a:pt x="81" y="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1"/>
                  <a:pt x="110" y="33"/>
                  <a:pt x="110" y="36"/>
                </a:cubicBezTo>
                <a:cubicBezTo>
                  <a:pt x="110" y="73"/>
                  <a:pt x="110" y="73"/>
                  <a:pt x="110" y="73"/>
                </a:cubicBezTo>
                <a:cubicBezTo>
                  <a:pt x="110" y="76"/>
                  <a:pt x="109" y="78"/>
                  <a:pt x="107" y="80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9"/>
                  <a:pt x="77" y="110"/>
                  <a:pt x="74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10"/>
                  <a:pt x="31" y="109"/>
                  <a:pt x="30" y="107"/>
                </a:cubicBezTo>
                <a:close/>
              </a:path>
            </a:pathLst>
          </a:custGeom>
          <a:noFill/>
          <a:ln w="25400" cap="flat">
            <a:solidFill>
              <a:srgbClr val="828481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1" name="Freeform 7"/>
          <p:cNvSpPr/>
          <p:nvPr/>
        </p:nvSpPr>
        <p:spPr>
          <a:xfrm>
            <a:off x="8426451" y="2000251"/>
            <a:ext cx="2008716" cy="1035051"/>
          </a:xfrm>
          <a:custGeom>
            <a:avLst/>
            <a:gdLst>
              <a:gd name="T0" fmla="*/ 60 w 68"/>
              <a:gd name="T1" fmla="*/ 3 h 35"/>
              <a:gd name="T2" fmla="*/ 53 w 68"/>
              <a:gd name="T3" fmla="*/ 0 h 35"/>
              <a:gd name="T4" fmla="*/ 16 w 68"/>
              <a:gd name="T5" fmla="*/ 0 h 35"/>
              <a:gd name="T6" fmla="*/ 9 w 68"/>
              <a:gd name="T7" fmla="*/ 3 h 35"/>
              <a:gd name="T8" fmla="*/ 0 w 68"/>
              <a:gd name="T9" fmla="*/ 11 h 35"/>
              <a:gd name="T10" fmla="*/ 5 w 68"/>
              <a:gd name="T11" fmla="*/ 11 h 35"/>
              <a:gd name="T12" fmla="*/ 9 w 68"/>
              <a:gd name="T13" fmla="*/ 14 h 35"/>
              <a:gd name="T14" fmla="*/ 34 w 68"/>
              <a:gd name="T15" fmla="*/ 35 h 35"/>
              <a:gd name="T16" fmla="*/ 60 w 68"/>
              <a:gd name="T17" fmla="*/ 14 h 35"/>
              <a:gd name="T18" fmla="*/ 64 w 68"/>
              <a:gd name="T19" fmla="*/ 11 h 35"/>
              <a:gd name="T20" fmla="*/ 68 w 68"/>
              <a:gd name="T21" fmla="*/ 11 h 35"/>
              <a:gd name="T22" fmla="*/ 60 w 68"/>
              <a:gd name="T23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35">
                <a:moveTo>
                  <a:pt x="60" y="3"/>
                </a:moveTo>
                <a:cubicBezTo>
                  <a:pt x="58" y="1"/>
                  <a:pt x="56" y="0"/>
                  <a:pt x="53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0" y="1"/>
                  <a:pt x="9" y="3"/>
                </a:cubicBezTo>
                <a:cubicBezTo>
                  <a:pt x="0" y="11"/>
                  <a:pt x="0" y="11"/>
                  <a:pt x="0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7" y="11"/>
                  <a:pt x="8" y="12"/>
                  <a:pt x="9" y="14"/>
                </a:cubicBezTo>
                <a:cubicBezTo>
                  <a:pt x="11" y="26"/>
                  <a:pt x="22" y="35"/>
                  <a:pt x="34" y="35"/>
                </a:cubicBezTo>
                <a:cubicBezTo>
                  <a:pt x="47" y="35"/>
                  <a:pt x="57" y="26"/>
                  <a:pt x="60" y="14"/>
                </a:cubicBezTo>
                <a:cubicBezTo>
                  <a:pt x="60" y="12"/>
                  <a:pt x="62" y="11"/>
                  <a:pt x="64" y="11"/>
                </a:cubicBezTo>
                <a:cubicBezTo>
                  <a:pt x="68" y="11"/>
                  <a:pt x="68" y="11"/>
                  <a:pt x="68" y="11"/>
                </a:cubicBezTo>
                <a:lnTo>
                  <a:pt x="60" y="3"/>
                </a:lnTo>
                <a:close/>
              </a:path>
            </a:pathLst>
          </a:custGeom>
          <a:solidFill>
            <a:srgbClr val="8284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3" name="Subtitle 2"/>
          <p:cNvSpPr txBox="1"/>
          <p:nvPr/>
        </p:nvSpPr>
        <p:spPr>
          <a:xfrm>
            <a:off x="7979051" y="3145973"/>
            <a:ext cx="2904302" cy="134452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defPPr>
              <a:defRPr lang="zh-CN"/>
            </a:defPPr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cs typeface="Open Sans" panose="020B0606030504020204" pitchFamily="34" charset="0"/>
                <a:sym typeface="宋体"/>
              </a:rPr>
              <a:t>让我们共同珍惜大自然赋予我们的美好时光，保护我们的地球家园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5316174" y="1850743"/>
            <a:ext cx="1407251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微软雅黑" panose="020B0503020204020204" pitchFamily="34" charset="-122"/>
                <a:sym typeface="宋体"/>
              </a:rPr>
              <a:t>2</a:t>
            </a:r>
          </a:p>
        </p:txBody>
      </p:sp>
      <p:sp>
        <p:nvSpPr>
          <p:cNvPr id="27" name="TextBox 24"/>
          <p:cNvSpPr txBox="1"/>
          <p:nvPr/>
        </p:nvSpPr>
        <p:spPr>
          <a:xfrm>
            <a:off x="8726125" y="1850742"/>
            <a:ext cx="1407251" cy="109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/>
                <a:ea typeface="微软雅黑" panose="020B0503020204020204" pitchFamily="34" charset="-122"/>
                <a:sym typeface="宋体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0317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1" animBg="1"/>
      <p:bldP spid="14" grpId="2"/>
      <p:bldP spid="15" grpId="3"/>
      <p:bldP spid="16" grpId="4" animBg="1"/>
      <p:bldP spid="17" grpId="5" animBg="1"/>
      <p:bldP spid="19" grpId="6"/>
      <p:bldP spid="20" grpId="7" animBg="1"/>
      <p:bldP spid="21" grpId="8" animBg="1"/>
      <p:bldP spid="23" grpId="9"/>
      <p:bldP spid="26" grpId="10"/>
      <p:bldP spid="27" grpId="1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4"/>
          <p:cNvSpPr/>
          <p:nvPr/>
        </p:nvSpPr>
        <p:spPr>
          <a:xfrm flipH="1">
            <a:off x="11011808" y="5408614"/>
            <a:ext cx="1180192" cy="1449386"/>
          </a:xfrm>
          <a:custGeom>
            <a:avLst/>
            <a:gdLst>
              <a:gd name="connsiteX0" fmla="*/ 672375 w 5084672"/>
              <a:gd name="connsiteY0" fmla="*/ 6244454 h 6244454"/>
              <a:gd name="connsiteX1" fmla="*/ 3625560 w 5084672"/>
              <a:gd name="connsiteY1" fmla="*/ 6244454 h 6244454"/>
              <a:gd name="connsiteX2" fmla="*/ 5024133 w 5084672"/>
              <a:gd name="connsiteY2" fmla="*/ 3684257 h 6244454"/>
              <a:gd name="connsiteX3" fmla="*/ 1932247 w 5084672"/>
              <a:gd name="connsiteY3" fmla="*/ 0 h 6244454"/>
              <a:gd name="connsiteX4" fmla="*/ 217848 w 5084672"/>
              <a:gd name="connsiteY4" fmla="*/ 318174 h 6244454"/>
              <a:gd name="connsiteX5" fmla="*/ 0 w 5084672"/>
              <a:gd name="connsiteY5" fmla="*/ 412500 h 6244454"/>
              <a:gd name="connsiteX6" fmla="*/ 0 w 5084672"/>
              <a:gd name="connsiteY6" fmla="*/ 2974704 h 6244454"/>
              <a:gd name="connsiteX7" fmla="*/ 104837 w 5084672"/>
              <a:gd name="connsiteY7" fmla="*/ 2858460 h 6244454"/>
              <a:gd name="connsiteX8" fmla="*/ 1643285 w 5084672"/>
              <a:gd name="connsiteY8" fmla="*/ 2144093 h 6244454"/>
              <a:gd name="connsiteX9" fmla="*/ 2813578 w 5084672"/>
              <a:gd name="connsiteY9" fmla="*/ 3603347 h 6244454"/>
              <a:gd name="connsiteX10" fmla="*/ 1131824 w 5084672"/>
              <a:gd name="connsiteY10" fmla="*/ 5845687 h 6244454"/>
              <a:gd name="connsiteX11" fmla="*/ 672375 w 5084672"/>
              <a:gd name="connsiteY11" fmla="*/ 6244454 h 624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4672" h="6244454">
                <a:moveTo>
                  <a:pt x="672375" y="6244454"/>
                </a:moveTo>
                <a:cubicBezTo>
                  <a:pt x="3625560" y="6244454"/>
                  <a:pt x="3625560" y="6244454"/>
                  <a:pt x="3625560" y="6244454"/>
                </a:cubicBezTo>
                <a:cubicBezTo>
                  <a:pt x="4359522" y="5470037"/>
                  <a:pt x="4847866" y="4675394"/>
                  <a:pt x="5024133" y="3684257"/>
                </a:cubicBezTo>
                <a:cubicBezTo>
                  <a:pt x="5422899" y="1439028"/>
                  <a:pt x="3790268" y="0"/>
                  <a:pt x="1932247" y="0"/>
                </a:cubicBezTo>
                <a:cubicBezTo>
                  <a:pt x="1338431" y="0"/>
                  <a:pt x="760870" y="104026"/>
                  <a:pt x="217848" y="318174"/>
                </a:cubicBezTo>
                <a:lnTo>
                  <a:pt x="0" y="412500"/>
                </a:lnTo>
                <a:lnTo>
                  <a:pt x="0" y="2974704"/>
                </a:lnTo>
                <a:lnTo>
                  <a:pt x="104837" y="2858460"/>
                </a:lnTo>
                <a:cubicBezTo>
                  <a:pt x="551011" y="2409035"/>
                  <a:pt x="1077643" y="2144093"/>
                  <a:pt x="1643285" y="2144093"/>
                </a:cubicBezTo>
                <a:cubicBezTo>
                  <a:pt x="2443708" y="2144093"/>
                  <a:pt x="2972507" y="2704678"/>
                  <a:pt x="2813578" y="3603347"/>
                </a:cubicBezTo>
                <a:cubicBezTo>
                  <a:pt x="2669098" y="4354647"/>
                  <a:pt x="1995818" y="5091498"/>
                  <a:pt x="1131824" y="5845687"/>
                </a:cubicBezTo>
                <a:cubicBezTo>
                  <a:pt x="672375" y="6244454"/>
                  <a:pt x="672375" y="6244454"/>
                  <a:pt x="672375" y="624445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0"/>
                </a:schemeClr>
              </a:gs>
              <a:gs pos="43000">
                <a:schemeClr val="accent3">
                  <a:alpha val="36000"/>
                </a:schemeClr>
              </a:gs>
            </a:gsLst>
            <a:lin ang="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6" name="文本框 5"/>
          <p:cNvSpPr txBox="1"/>
          <p:nvPr/>
        </p:nvSpPr>
        <p:spPr>
          <a:xfrm>
            <a:off x="2063552" y="188640"/>
            <a:ext cx="9649072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2800">
                <a:solidFill>
                  <a:srgbClr val="000000"/>
                </a:solidFill>
                <a:latin typeface="宋体"/>
                <a:sym typeface="宋体"/>
              </a:rPr>
              <a:t>-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-371651" y="4317856"/>
            <a:ext cx="12918410" cy="2549368"/>
          </a:xfrm>
          <a:custGeom>
            <a:avLst/>
            <a:gdLst/>
            <a:ahLst/>
            <a:cxnLst/>
            <a:rect l="l" t="t" r="r" b="b"/>
            <a:pathLst>
              <a:path w="6678472" h="1317955">
                <a:moveTo>
                  <a:pt x="2795550" y="906094"/>
                </a:moveTo>
                <a:cubicBezTo>
                  <a:pt x="2739466" y="906094"/>
                  <a:pt x="2711425" y="931799"/>
                  <a:pt x="2711425" y="983209"/>
                </a:cubicBezTo>
                <a:cubicBezTo>
                  <a:pt x="2711425" y="1010082"/>
                  <a:pt x="2719019" y="1030821"/>
                  <a:pt x="2734209" y="1045426"/>
                </a:cubicBezTo>
                <a:cubicBezTo>
                  <a:pt x="2749398" y="1060031"/>
                  <a:pt x="2771013" y="1067333"/>
                  <a:pt x="2799055" y="1067333"/>
                </a:cubicBezTo>
                <a:cubicBezTo>
                  <a:pt x="2824760" y="1067333"/>
                  <a:pt x="2849588" y="1060907"/>
                  <a:pt x="2873540" y="1048055"/>
                </a:cubicBezTo>
                <a:cubicBezTo>
                  <a:pt x="2897493" y="1035202"/>
                  <a:pt x="2917063" y="1017092"/>
                  <a:pt x="2932252" y="993724"/>
                </a:cubicBezTo>
                <a:lnTo>
                  <a:pt x="2932252" y="906094"/>
                </a:lnTo>
                <a:close/>
                <a:moveTo>
                  <a:pt x="6233312" y="324231"/>
                </a:moveTo>
                <a:cubicBezTo>
                  <a:pt x="6386373" y="324231"/>
                  <a:pt x="6534760" y="364541"/>
                  <a:pt x="6678472" y="445160"/>
                </a:cubicBezTo>
                <a:lnTo>
                  <a:pt x="6548780" y="688772"/>
                </a:lnTo>
                <a:cubicBezTo>
                  <a:pt x="6406235" y="618668"/>
                  <a:pt x="6298158" y="583616"/>
                  <a:pt x="6224549" y="583616"/>
                </a:cubicBezTo>
                <a:cubicBezTo>
                  <a:pt x="6208192" y="583616"/>
                  <a:pt x="6195047" y="586537"/>
                  <a:pt x="6185116" y="592379"/>
                </a:cubicBezTo>
                <a:cubicBezTo>
                  <a:pt x="6175184" y="598221"/>
                  <a:pt x="6170218" y="605815"/>
                  <a:pt x="6170218" y="615163"/>
                </a:cubicBezTo>
                <a:cubicBezTo>
                  <a:pt x="6170218" y="629183"/>
                  <a:pt x="6180734" y="640867"/>
                  <a:pt x="6201765" y="650214"/>
                </a:cubicBezTo>
                <a:cubicBezTo>
                  <a:pt x="6222797" y="659562"/>
                  <a:pt x="6257849" y="670662"/>
                  <a:pt x="6306921" y="683514"/>
                </a:cubicBezTo>
                <a:cubicBezTo>
                  <a:pt x="6375857" y="702208"/>
                  <a:pt x="6434861" y="721487"/>
                  <a:pt x="6483934" y="741350"/>
                </a:cubicBezTo>
                <a:cubicBezTo>
                  <a:pt x="6533007" y="761213"/>
                  <a:pt x="6575945" y="791591"/>
                  <a:pt x="6612750" y="832485"/>
                </a:cubicBezTo>
                <a:cubicBezTo>
                  <a:pt x="6649555" y="873379"/>
                  <a:pt x="6667957" y="926541"/>
                  <a:pt x="6667957" y="991972"/>
                </a:cubicBezTo>
                <a:cubicBezTo>
                  <a:pt x="6667957" y="1057402"/>
                  <a:pt x="6650139" y="1114654"/>
                  <a:pt x="6614503" y="1163726"/>
                </a:cubicBezTo>
                <a:cubicBezTo>
                  <a:pt x="6578867" y="1212799"/>
                  <a:pt x="6528333" y="1250772"/>
                  <a:pt x="6462903" y="1277645"/>
                </a:cubicBezTo>
                <a:cubicBezTo>
                  <a:pt x="6397473" y="1304519"/>
                  <a:pt x="6320942" y="1317955"/>
                  <a:pt x="6233312" y="1317955"/>
                </a:cubicBezTo>
                <a:cubicBezTo>
                  <a:pt x="6054547" y="1317955"/>
                  <a:pt x="5898566" y="1272388"/>
                  <a:pt x="5765368" y="1181252"/>
                </a:cubicBezTo>
                <a:lnTo>
                  <a:pt x="5884545" y="935888"/>
                </a:lnTo>
                <a:cubicBezTo>
                  <a:pt x="6013069" y="1015340"/>
                  <a:pt x="6131077" y="1055065"/>
                  <a:pt x="6238570" y="1055065"/>
                </a:cubicBezTo>
                <a:cubicBezTo>
                  <a:pt x="6257264" y="1055065"/>
                  <a:pt x="6271869" y="1052436"/>
                  <a:pt x="6282385" y="1047179"/>
                </a:cubicBezTo>
                <a:cubicBezTo>
                  <a:pt x="6292901" y="1041921"/>
                  <a:pt x="6298158" y="1035202"/>
                  <a:pt x="6298158" y="1027024"/>
                </a:cubicBezTo>
                <a:cubicBezTo>
                  <a:pt x="6298158" y="1014171"/>
                  <a:pt x="6287935" y="1003363"/>
                  <a:pt x="6267488" y="994601"/>
                </a:cubicBezTo>
                <a:cubicBezTo>
                  <a:pt x="6247041" y="985838"/>
                  <a:pt x="6214034" y="975614"/>
                  <a:pt x="6168466" y="963930"/>
                </a:cubicBezTo>
                <a:cubicBezTo>
                  <a:pt x="6099531" y="946404"/>
                  <a:pt x="6041111" y="927710"/>
                  <a:pt x="5993206" y="907847"/>
                </a:cubicBezTo>
                <a:cubicBezTo>
                  <a:pt x="5945302" y="887984"/>
                  <a:pt x="5902947" y="857606"/>
                  <a:pt x="5866142" y="816712"/>
                </a:cubicBezTo>
                <a:cubicBezTo>
                  <a:pt x="5829338" y="775818"/>
                  <a:pt x="5810936" y="722071"/>
                  <a:pt x="5810936" y="655472"/>
                </a:cubicBezTo>
                <a:cubicBezTo>
                  <a:pt x="5810936" y="588874"/>
                  <a:pt x="5828462" y="530746"/>
                  <a:pt x="5863514" y="481089"/>
                </a:cubicBezTo>
                <a:cubicBezTo>
                  <a:pt x="5898566" y="431432"/>
                  <a:pt x="5947931" y="392874"/>
                  <a:pt x="6011609" y="365417"/>
                </a:cubicBezTo>
                <a:cubicBezTo>
                  <a:pt x="6075286" y="337960"/>
                  <a:pt x="6149187" y="324231"/>
                  <a:pt x="6233312" y="324231"/>
                </a:cubicBezTo>
                <a:close/>
                <a:moveTo>
                  <a:pt x="4173322" y="324231"/>
                </a:moveTo>
                <a:cubicBezTo>
                  <a:pt x="4239920" y="324231"/>
                  <a:pt x="4299217" y="339420"/>
                  <a:pt x="4351211" y="369799"/>
                </a:cubicBezTo>
                <a:cubicBezTo>
                  <a:pt x="4403204" y="400177"/>
                  <a:pt x="4443807" y="442824"/>
                  <a:pt x="4473016" y="497738"/>
                </a:cubicBezTo>
                <a:cubicBezTo>
                  <a:pt x="4502226" y="552653"/>
                  <a:pt x="4516831" y="616331"/>
                  <a:pt x="4516831" y="688772"/>
                </a:cubicBezTo>
                <a:lnTo>
                  <a:pt x="4516831" y="1300429"/>
                </a:lnTo>
                <a:lnTo>
                  <a:pt x="4122497" y="1300429"/>
                </a:lnTo>
                <a:lnTo>
                  <a:pt x="4122497" y="802691"/>
                </a:lnTo>
                <a:cubicBezTo>
                  <a:pt x="4122497" y="762965"/>
                  <a:pt x="4111981" y="731126"/>
                  <a:pt x="4090950" y="707174"/>
                </a:cubicBezTo>
                <a:cubicBezTo>
                  <a:pt x="4069919" y="683222"/>
                  <a:pt x="4042461" y="671246"/>
                  <a:pt x="4008577" y="671246"/>
                </a:cubicBezTo>
                <a:cubicBezTo>
                  <a:pt x="3970020" y="671246"/>
                  <a:pt x="3939350" y="685267"/>
                  <a:pt x="3916566" y="713308"/>
                </a:cubicBezTo>
                <a:cubicBezTo>
                  <a:pt x="3893782" y="741350"/>
                  <a:pt x="3882390" y="778739"/>
                  <a:pt x="3882390" y="825475"/>
                </a:cubicBezTo>
                <a:lnTo>
                  <a:pt x="3882390" y="1300429"/>
                </a:lnTo>
                <a:lnTo>
                  <a:pt x="3488055" y="1300429"/>
                </a:lnTo>
                <a:lnTo>
                  <a:pt x="3488055" y="341757"/>
                </a:lnTo>
                <a:lnTo>
                  <a:pt x="3882390" y="341757"/>
                </a:lnTo>
                <a:lnTo>
                  <a:pt x="3882390" y="478460"/>
                </a:lnTo>
                <a:cubicBezTo>
                  <a:pt x="3915105" y="428219"/>
                  <a:pt x="3956292" y="389954"/>
                  <a:pt x="4005948" y="363664"/>
                </a:cubicBezTo>
                <a:cubicBezTo>
                  <a:pt x="4055606" y="337375"/>
                  <a:pt x="4111397" y="324231"/>
                  <a:pt x="4173322" y="324231"/>
                </a:cubicBezTo>
                <a:close/>
                <a:moveTo>
                  <a:pt x="2877922" y="324231"/>
                </a:moveTo>
                <a:cubicBezTo>
                  <a:pt x="3016962" y="324231"/>
                  <a:pt x="3125331" y="355486"/>
                  <a:pt x="3203029" y="417995"/>
                </a:cubicBezTo>
                <a:cubicBezTo>
                  <a:pt x="3280728" y="480504"/>
                  <a:pt x="3319577" y="567842"/>
                  <a:pt x="3319577" y="680009"/>
                </a:cubicBezTo>
                <a:lnTo>
                  <a:pt x="3319577" y="1300429"/>
                </a:lnTo>
                <a:lnTo>
                  <a:pt x="2932252" y="1300429"/>
                </a:lnTo>
                <a:lnTo>
                  <a:pt x="2932252" y="1197026"/>
                </a:lnTo>
                <a:cubicBezTo>
                  <a:pt x="2873833" y="1277645"/>
                  <a:pt x="2783866" y="1317955"/>
                  <a:pt x="2662352" y="1317955"/>
                </a:cubicBezTo>
                <a:cubicBezTo>
                  <a:pt x="2561869" y="1317955"/>
                  <a:pt x="2483295" y="1290790"/>
                  <a:pt x="2426627" y="1236459"/>
                </a:cubicBezTo>
                <a:cubicBezTo>
                  <a:pt x="2369960" y="1182129"/>
                  <a:pt x="2341626" y="1108812"/>
                  <a:pt x="2341626" y="1016508"/>
                </a:cubicBezTo>
                <a:cubicBezTo>
                  <a:pt x="2341626" y="921868"/>
                  <a:pt x="2373173" y="850011"/>
                  <a:pt x="2436266" y="800938"/>
                </a:cubicBezTo>
                <a:cubicBezTo>
                  <a:pt x="2499360" y="751865"/>
                  <a:pt x="2591664" y="726161"/>
                  <a:pt x="2713177" y="723824"/>
                </a:cubicBezTo>
                <a:lnTo>
                  <a:pt x="2932252" y="723824"/>
                </a:lnTo>
                <a:cubicBezTo>
                  <a:pt x="2931084" y="689940"/>
                  <a:pt x="2917939" y="663943"/>
                  <a:pt x="2892819" y="645833"/>
                </a:cubicBezTo>
                <a:cubicBezTo>
                  <a:pt x="2867698" y="627723"/>
                  <a:pt x="2831186" y="618668"/>
                  <a:pt x="2783281" y="618668"/>
                </a:cubicBezTo>
                <a:cubicBezTo>
                  <a:pt x="2745893" y="618668"/>
                  <a:pt x="2701202" y="623926"/>
                  <a:pt x="2649207" y="634441"/>
                </a:cubicBezTo>
                <a:cubicBezTo>
                  <a:pt x="2597214" y="644957"/>
                  <a:pt x="2544928" y="660146"/>
                  <a:pt x="2492350" y="680009"/>
                </a:cubicBezTo>
                <a:lnTo>
                  <a:pt x="2404720" y="417119"/>
                </a:lnTo>
                <a:cubicBezTo>
                  <a:pt x="2486508" y="386740"/>
                  <a:pt x="2568004" y="363664"/>
                  <a:pt x="2649207" y="347891"/>
                </a:cubicBezTo>
                <a:cubicBezTo>
                  <a:pt x="2730411" y="332118"/>
                  <a:pt x="2806650" y="324231"/>
                  <a:pt x="2877922" y="324231"/>
                </a:cubicBezTo>
                <a:close/>
                <a:moveTo>
                  <a:pt x="0" y="71857"/>
                </a:moveTo>
                <a:lnTo>
                  <a:pt x="1105891" y="71857"/>
                </a:lnTo>
                <a:lnTo>
                  <a:pt x="1105891" y="392582"/>
                </a:lnTo>
                <a:lnTo>
                  <a:pt x="755371" y="392582"/>
                </a:lnTo>
                <a:lnTo>
                  <a:pt x="755371" y="1300429"/>
                </a:lnTo>
                <a:lnTo>
                  <a:pt x="348768" y="1300429"/>
                </a:lnTo>
                <a:lnTo>
                  <a:pt x="348768" y="392582"/>
                </a:lnTo>
                <a:lnTo>
                  <a:pt x="0" y="392582"/>
                </a:lnTo>
                <a:close/>
                <a:moveTo>
                  <a:pt x="4687444" y="0"/>
                </a:moveTo>
                <a:lnTo>
                  <a:pt x="5081778" y="0"/>
                </a:lnTo>
                <a:lnTo>
                  <a:pt x="5081778" y="590626"/>
                </a:lnTo>
                <a:lnTo>
                  <a:pt x="5304358" y="341757"/>
                </a:lnTo>
                <a:lnTo>
                  <a:pt x="5749519" y="341757"/>
                </a:lnTo>
                <a:lnTo>
                  <a:pt x="5400751" y="711556"/>
                </a:lnTo>
                <a:lnTo>
                  <a:pt x="5744261" y="1300429"/>
                </a:lnTo>
                <a:lnTo>
                  <a:pt x="5276317" y="1300429"/>
                </a:lnTo>
                <a:lnTo>
                  <a:pt x="5129099" y="998982"/>
                </a:lnTo>
                <a:lnTo>
                  <a:pt x="5081778" y="1048055"/>
                </a:lnTo>
                <a:lnTo>
                  <a:pt x="5081778" y="1300429"/>
                </a:lnTo>
                <a:lnTo>
                  <a:pt x="4687444" y="1300429"/>
                </a:lnTo>
                <a:close/>
                <a:moveTo>
                  <a:pt x="1220343" y="0"/>
                </a:moveTo>
                <a:lnTo>
                  <a:pt x="1614679" y="0"/>
                </a:lnTo>
                <a:lnTo>
                  <a:pt x="1614679" y="478460"/>
                </a:lnTo>
                <a:cubicBezTo>
                  <a:pt x="1647393" y="428219"/>
                  <a:pt x="1688580" y="389954"/>
                  <a:pt x="1738237" y="363664"/>
                </a:cubicBezTo>
                <a:cubicBezTo>
                  <a:pt x="1787894" y="337375"/>
                  <a:pt x="1843685" y="324231"/>
                  <a:pt x="1905610" y="324231"/>
                </a:cubicBezTo>
                <a:cubicBezTo>
                  <a:pt x="1972209" y="324231"/>
                  <a:pt x="2031505" y="339420"/>
                  <a:pt x="2083499" y="369799"/>
                </a:cubicBezTo>
                <a:cubicBezTo>
                  <a:pt x="2135493" y="400177"/>
                  <a:pt x="2176094" y="442824"/>
                  <a:pt x="2205305" y="497738"/>
                </a:cubicBezTo>
                <a:cubicBezTo>
                  <a:pt x="2234514" y="552653"/>
                  <a:pt x="2249119" y="616331"/>
                  <a:pt x="2249119" y="688772"/>
                </a:cubicBezTo>
                <a:lnTo>
                  <a:pt x="2249119" y="1300429"/>
                </a:lnTo>
                <a:lnTo>
                  <a:pt x="1854785" y="1300429"/>
                </a:lnTo>
                <a:lnTo>
                  <a:pt x="1854785" y="802691"/>
                </a:lnTo>
                <a:cubicBezTo>
                  <a:pt x="1854785" y="762965"/>
                  <a:pt x="1844269" y="731126"/>
                  <a:pt x="1823238" y="707174"/>
                </a:cubicBezTo>
                <a:cubicBezTo>
                  <a:pt x="1802207" y="683222"/>
                  <a:pt x="1774749" y="671246"/>
                  <a:pt x="1740866" y="671246"/>
                </a:cubicBezTo>
                <a:cubicBezTo>
                  <a:pt x="1702308" y="671246"/>
                  <a:pt x="1671638" y="685267"/>
                  <a:pt x="1648854" y="713308"/>
                </a:cubicBezTo>
                <a:cubicBezTo>
                  <a:pt x="1626070" y="741350"/>
                  <a:pt x="1614679" y="778739"/>
                  <a:pt x="1614679" y="825475"/>
                </a:cubicBezTo>
                <a:lnTo>
                  <a:pt x="1614679" y="1300429"/>
                </a:lnTo>
                <a:lnTo>
                  <a:pt x="1220343" y="1300429"/>
                </a:lnTo>
                <a:close/>
              </a:path>
            </a:pathLst>
          </a:custGeom>
          <a:solidFill>
            <a:srgbClr val="F9F9FA">
              <a:alpha val="31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-371651" y="-2272"/>
            <a:ext cx="12918410" cy="2549368"/>
          </a:xfrm>
          <a:custGeom>
            <a:avLst/>
            <a:gdLst/>
            <a:ahLst/>
            <a:cxnLst/>
            <a:rect l="l" t="t" r="r" b="b"/>
            <a:pathLst>
              <a:path w="6678472" h="1317955">
                <a:moveTo>
                  <a:pt x="2795550" y="906094"/>
                </a:moveTo>
                <a:cubicBezTo>
                  <a:pt x="2739466" y="906094"/>
                  <a:pt x="2711425" y="931799"/>
                  <a:pt x="2711425" y="983209"/>
                </a:cubicBezTo>
                <a:cubicBezTo>
                  <a:pt x="2711425" y="1010082"/>
                  <a:pt x="2719019" y="1030821"/>
                  <a:pt x="2734209" y="1045426"/>
                </a:cubicBezTo>
                <a:cubicBezTo>
                  <a:pt x="2749398" y="1060031"/>
                  <a:pt x="2771013" y="1067333"/>
                  <a:pt x="2799055" y="1067333"/>
                </a:cubicBezTo>
                <a:cubicBezTo>
                  <a:pt x="2824760" y="1067333"/>
                  <a:pt x="2849588" y="1060907"/>
                  <a:pt x="2873540" y="1048055"/>
                </a:cubicBezTo>
                <a:cubicBezTo>
                  <a:pt x="2897493" y="1035202"/>
                  <a:pt x="2917063" y="1017092"/>
                  <a:pt x="2932252" y="993724"/>
                </a:cubicBezTo>
                <a:lnTo>
                  <a:pt x="2932252" y="906094"/>
                </a:lnTo>
                <a:close/>
                <a:moveTo>
                  <a:pt x="6233312" y="324231"/>
                </a:moveTo>
                <a:cubicBezTo>
                  <a:pt x="6386373" y="324231"/>
                  <a:pt x="6534760" y="364541"/>
                  <a:pt x="6678472" y="445160"/>
                </a:cubicBezTo>
                <a:lnTo>
                  <a:pt x="6548780" y="688772"/>
                </a:lnTo>
                <a:cubicBezTo>
                  <a:pt x="6406235" y="618668"/>
                  <a:pt x="6298158" y="583616"/>
                  <a:pt x="6224549" y="583616"/>
                </a:cubicBezTo>
                <a:cubicBezTo>
                  <a:pt x="6208192" y="583616"/>
                  <a:pt x="6195047" y="586537"/>
                  <a:pt x="6185116" y="592379"/>
                </a:cubicBezTo>
                <a:cubicBezTo>
                  <a:pt x="6175184" y="598221"/>
                  <a:pt x="6170218" y="605815"/>
                  <a:pt x="6170218" y="615163"/>
                </a:cubicBezTo>
                <a:cubicBezTo>
                  <a:pt x="6170218" y="629183"/>
                  <a:pt x="6180734" y="640867"/>
                  <a:pt x="6201765" y="650214"/>
                </a:cubicBezTo>
                <a:cubicBezTo>
                  <a:pt x="6222797" y="659562"/>
                  <a:pt x="6257849" y="670662"/>
                  <a:pt x="6306921" y="683514"/>
                </a:cubicBezTo>
                <a:cubicBezTo>
                  <a:pt x="6375857" y="702208"/>
                  <a:pt x="6434861" y="721487"/>
                  <a:pt x="6483934" y="741350"/>
                </a:cubicBezTo>
                <a:cubicBezTo>
                  <a:pt x="6533007" y="761213"/>
                  <a:pt x="6575945" y="791591"/>
                  <a:pt x="6612750" y="832485"/>
                </a:cubicBezTo>
                <a:cubicBezTo>
                  <a:pt x="6649555" y="873379"/>
                  <a:pt x="6667957" y="926541"/>
                  <a:pt x="6667957" y="991972"/>
                </a:cubicBezTo>
                <a:cubicBezTo>
                  <a:pt x="6667957" y="1057402"/>
                  <a:pt x="6650139" y="1114654"/>
                  <a:pt x="6614503" y="1163726"/>
                </a:cubicBezTo>
                <a:cubicBezTo>
                  <a:pt x="6578867" y="1212799"/>
                  <a:pt x="6528333" y="1250772"/>
                  <a:pt x="6462903" y="1277645"/>
                </a:cubicBezTo>
                <a:cubicBezTo>
                  <a:pt x="6397473" y="1304519"/>
                  <a:pt x="6320942" y="1317955"/>
                  <a:pt x="6233312" y="1317955"/>
                </a:cubicBezTo>
                <a:cubicBezTo>
                  <a:pt x="6054547" y="1317955"/>
                  <a:pt x="5898566" y="1272388"/>
                  <a:pt x="5765368" y="1181252"/>
                </a:cubicBezTo>
                <a:lnTo>
                  <a:pt x="5884545" y="935888"/>
                </a:lnTo>
                <a:cubicBezTo>
                  <a:pt x="6013069" y="1015340"/>
                  <a:pt x="6131077" y="1055065"/>
                  <a:pt x="6238570" y="1055065"/>
                </a:cubicBezTo>
                <a:cubicBezTo>
                  <a:pt x="6257264" y="1055065"/>
                  <a:pt x="6271869" y="1052436"/>
                  <a:pt x="6282385" y="1047179"/>
                </a:cubicBezTo>
                <a:cubicBezTo>
                  <a:pt x="6292901" y="1041921"/>
                  <a:pt x="6298158" y="1035202"/>
                  <a:pt x="6298158" y="1027024"/>
                </a:cubicBezTo>
                <a:cubicBezTo>
                  <a:pt x="6298158" y="1014171"/>
                  <a:pt x="6287935" y="1003363"/>
                  <a:pt x="6267488" y="994601"/>
                </a:cubicBezTo>
                <a:cubicBezTo>
                  <a:pt x="6247041" y="985838"/>
                  <a:pt x="6214034" y="975614"/>
                  <a:pt x="6168466" y="963930"/>
                </a:cubicBezTo>
                <a:cubicBezTo>
                  <a:pt x="6099531" y="946404"/>
                  <a:pt x="6041111" y="927710"/>
                  <a:pt x="5993206" y="907847"/>
                </a:cubicBezTo>
                <a:cubicBezTo>
                  <a:pt x="5945302" y="887984"/>
                  <a:pt x="5902947" y="857606"/>
                  <a:pt x="5866142" y="816712"/>
                </a:cubicBezTo>
                <a:cubicBezTo>
                  <a:pt x="5829338" y="775818"/>
                  <a:pt x="5810936" y="722071"/>
                  <a:pt x="5810936" y="655472"/>
                </a:cubicBezTo>
                <a:cubicBezTo>
                  <a:pt x="5810936" y="588874"/>
                  <a:pt x="5828462" y="530746"/>
                  <a:pt x="5863514" y="481089"/>
                </a:cubicBezTo>
                <a:cubicBezTo>
                  <a:pt x="5898566" y="431432"/>
                  <a:pt x="5947931" y="392874"/>
                  <a:pt x="6011609" y="365417"/>
                </a:cubicBezTo>
                <a:cubicBezTo>
                  <a:pt x="6075286" y="337960"/>
                  <a:pt x="6149187" y="324231"/>
                  <a:pt x="6233312" y="324231"/>
                </a:cubicBezTo>
                <a:close/>
                <a:moveTo>
                  <a:pt x="4173322" y="324231"/>
                </a:moveTo>
                <a:cubicBezTo>
                  <a:pt x="4239920" y="324231"/>
                  <a:pt x="4299217" y="339420"/>
                  <a:pt x="4351211" y="369799"/>
                </a:cubicBezTo>
                <a:cubicBezTo>
                  <a:pt x="4403204" y="400177"/>
                  <a:pt x="4443807" y="442824"/>
                  <a:pt x="4473016" y="497738"/>
                </a:cubicBezTo>
                <a:cubicBezTo>
                  <a:pt x="4502226" y="552653"/>
                  <a:pt x="4516831" y="616331"/>
                  <a:pt x="4516831" y="688772"/>
                </a:cubicBezTo>
                <a:lnTo>
                  <a:pt x="4516831" y="1300429"/>
                </a:lnTo>
                <a:lnTo>
                  <a:pt x="4122497" y="1300429"/>
                </a:lnTo>
                <a:lnTo>
                  <a:pt x="4122497" y="802691"/>
                </a:lnTo>
                <a:cubicBezTo>
                  <a:pt x="4122497" y="762965"/>
                  <a:pt x="4111981" y="731126"/>
                  <a:pt x="4090950" y="707174"/>
                </a:cubicBezTo>
                <a:cubicBezTo>
                  <a:pt x="4069919" y="683222"/>
                  <a:pt x="4042461" y="671246"/>
                  <a:pt x="4008577" y="671246"/>
                </a:cubicBezTo>
                <a:cubicBezTo>
                  <a:pt x="3970020" y="671246"/>
                  <a:pt x="3939350" y="685267"/>
                  <a:pt x="3916566" y="713308"/>
                </a:cubicBezTo>
                <a:cubicBezTo>
                  <a:pt x="3893782" y="741350"/>
                  <a:pt x="3882390" y="778739"/>
                  <a:pt x="3882390" y="825475"/>
                </a:cubicBezTo>
                <a:lnTo>
                  <a:pt x="3882390" y="1300429"/>
                </a:lnTo>
                <a:lnTo>
                  <a:pt x="3488055" y="1300429"/>
                </a:lnTo>
                <a:lnTo>
                  <a:pt x="3488055" y="341757"/>
                </a:lnTo>
                <a:lnTo>
                  <a:pt x="3882390" y="341757"/>
                </a:lnTo>
                <a:lnTo>
                  <a:pt x="3882390" y="478460"/>
                </a:lnTo>
                <a:cubicBezTo>
                  <a:pt x="3915105" y="428219"/>
                  <a:pt x="3956292" y="389954"/>
                  <a:pt x="4005948" y="363664"/>
                </a:cubicBezTo>
                <a:cubicBezTo>
                  <a:pt x="4055606" y="337375"/>
                  <a:pt x="4111397" y="324231"/>
                  <a:pt x="4173322" y="324231"/>
                </a:cubicBezTo>
                <a:close/>
                <a:moveTo>
                  <a:pt x="2877922" y="324231"/>
                </a:moveTo>
                <a:cubicBezTo>
                  <a:pt x="3016962" y="324231"/>
                  <a:pt x="3125331" y="355486"/>
                  <a:pt x="3203029" y="417995"/>
                </a:cubicBezTo>
                <a:cubicBezTo>
                  <a:pt x="3280728" y="480504"/>
                  <a:pt x="3319577" y="567842"/>
                  <a:pt x="3319577" y="680009"/>
                </a:cubicBezTo>
                <a:lnTo>
                  <a:pt x="3319577" y="1300429"/>
                </a:lnTo>
                <a:lnTo>
                  <a:pt x="2932252" y="1300429"/>
                </a:lnTo>
                <a:lnTo>
                  <a:pt x="2932252" y="1197026"/>
                </a:lnTo>
                <a:cubicBezTo>
                  <a:pt x="2873833" y="1277645"/>
                  <a:pt x="2783866" y="1317955"/>
                  <a:pt x="2662352" y="1317955"/>
                </a:cubicBezTo>
                <a:cubicBezTo>
                  <a:pt x="2561869" y="1317955"/>
                  <a:pt x="2483295" y="1290790"/>
                  <a:pt x="2426627" y="1236459"/>
                </a:cubicBezTo>
                <a:cubicBezTo>
                  <a:pt x="2369960" y="1182129"/>
                  <a:pt x="2341626" y="1108812"/>
                  <a:pt x="2341626" y="1016508"/>
                </a:cubicBezTo>
                <a:cubicBezTo>
                  <a:pt x="2341626" y="921868"/>
                  <a:pt x="2373173" y="850011"/>
                  <a:pt x="2436266" y="800938"/>
                </a:cubicBezTo>
                <a:cubicBezTo>
                  <a:pt x="2499360" y="751865"/>
                  <a:pt x="2591664" y="726161"/>
                  <a:pt x="2713177" y="723824"/>
                </a:cubicBezTo>
                <a:lnTo>
                  <a:pt x="2932252" y="723824"/>
                </a:lnTo>
                <a:cubicBezTo>
                  <a:pt x="2931084" y="689940"/>
                  <a:pt x="2917939" y="663943"/>
                  <a:pt x="2892819" y="645833"/>
                </a:cubicBezTo>
                <a:cubicBezTo>
                  <a:pt x="2867698" y="627723"/>
                  <a:pt x="2831186" y="618668"/>
                  <a:pt x="2783281" y="618668"/>
                </a:cubicBezTo>
                <a:cubicBezTo>
                  <a:pt x="2745893" y="618668"/>
                  <a:pt x="2701202" y="623926"/>
                  <a:pt x="2649207" y="634441"/>
                </a:cubicBezTo>
                <a:cubicBezTo>
                  <a:pt x="2597214" y="644957"/>
                  <a:pt x="2544928" y="660146"/>
                  <a:pt x="2492350" y="680009"/>
                </a:cubicBezTo>
                <a:lnTo>
                  <a:pt x="2404720" y="417119"/>
                </a:lnTo>
                <a:cubicBezTo>
                  <a:pt x="2486508" y="386740"/>
                  <a:pt x="2568004" y="363664"/>
                  <a:pt x="2649207" y="347891"/>
                </a:cubicBezTo>
                <a:cubicBezTo>
                  <a:pt x="2730411" y="332118"/>
                  <a:pt x="2806650" y="324231"/>
                  <a:pt x="2877922" y="324231"/>
                </a:cubicBezTo>
                <a:close/>
                <a:moveTo>
                  <a:pt x="0" y="71857"/>
                </a:moveTo>
                <a:lnTo>
                  <a:pt x="1105891" y="71857"/>
                </a:lnTo>
                <a:lnTo>
                  <a:pt x="1105891" y="392582"/>
                </a:lnTo>
                <a:lnTo>
                  <a:pt x="755371" y="392582"/>
                </a:lnTo>
                <a:lnTo>
                  <a:pt x="755371" y="1300429"/>
                </a:lnTo>
                <a:lnTo>
                  <a:pt x="348768" y="1300429"/>
                </a:lnTo>
                <a:lnTo>
                  <a:pt x="348768" y="392582"/>
                </a:lnTo>
                <a:lnTo>
                  <a:pt x="0" y="392582"/>
                </a:lnTo>
                <a:close/>
                <a:moveTo>
                  <a:pt x="4687444" y="0"/>
                </a:moveTo>
                <a:lnTo>
                  <a:pt x="5081778" y="0"/>
                </a:lnTo>
                <a:lnTo>
                  <a:pt x="5081778" y="590626"/>
                </a:lnTo>
                <a:lnTo>
                  <a:pt x="5304358" y="341757"/>
                </a:lnTo>
                <a:lnTo>
                  <a:pt x="5749519" y="341757"/>
                </a:lnTo>
                <a:lnTo>
                  <a:pt x="5400751" y="711556"/>
                </a:lnTo>
                <a:lnTo>
                  <a:pt x="5744261" y="1300429"/>
                </a:lnTo>
                <a:lnTo>
                  <a:pt x="5276317" y="1300429"/>
                </a:lnTo>
                <a:lnTo>
                  <a:pt x="5129099" y="998982"/>
                </a:lnTo>
                <a:lnTo>
                  <a:pt x="5081778" y="1048055"/>
                </a:lnTo>
                <a:lnTo>
                  <a:pt x="5081778" y="1300429"/>
                </a:lnTo>
                <a:lnTo>
                  <a:pt x="4687444" y="1300429"/>
                </a:lnTo>
                <a:close/>
                <a:moveTo>
                  <a:pt x="1220343" y="0"/>
                </a:moveTo>
                <a:lnTo>
                  <a:pt x="1614679" y="0"/>
                </a:lnTo>
                <a:lnTo>
                  <a:pt x="1614679" y="478460"/>
                </a:lnTo>
                <a:cubicBezTo>
                  <a:pt x="1647393" y="428219"/>
                  <a:pt x="1688580" y="389954"/>
                  <a:pt x="1738237" y="363664"/>
                </a:cubicBezTo>
                <a:cubicBezTo>
                  <a:pt x="1787894" y="337375"/>
                  <a:pt x="1843685" y="324231"/>
                  <a:pt x="1905610" y="324231"/>
                </a:cubicBezTo>
                <a:cubicBezTo>
                  <a:pt x="1972209" y="324231"/>
                  <a:pt x="2031505" y="339420"/>
                  <a:pt x="2083499" y="369799"/>
                </a:cubicBezTo>
                <a:cubicBezTo>
                  <a:pt x="2135493" y="400177"/>
                  <a:pt x="2176094" y="442824"/>
                  <a:pt x="2205305" y="497738"/>
                </a:cubicBezTo>
                <a:cubicBezTo>
                  <a:pt x="2234514" y="552653"/>
                  <a:pt x="2249119" y="616331"/>
                  <a:pt x="2249119" y="688772"/>
                </a:cubicBezTo>
                <a:lnTo>
                  <a:pt x="2249119" y="1300429"/>
                </a:lnTo>
                <a:lnTo>
                  <a:pt x="1854785" y="1300429"/>
                </a:lnTo>
                <a:lnTo>
                  <a:pt x="1854785" y="802691"/>
                </a:lnTo>
                <a:cubicBezTo>
                  <a:pt x="1854785" y="762965"/>
                  <a:pt x="1844269" y="731126"/>
                  <a:pt x="1823238" y="707174"/>
                </a:cubicBezTo>
                <a:cubicBezTo>
                  <a:pt x="1802207" y="683222"/>
                  <a:pt x="1774749" y="671246"/>
                  <a:pt x="1740866" y="671246"/>
                </a:cubicBezTo>
                <a:cubicBezTo>
                  <a:pt x="1702308" y="671246"/>
                  <a:pt x="1671638" y="685267"/>
                  <a:pt x="1648854" y="713308"/>
                </a:cubicBezTo>
                <a:cubicBezTo>
                  <a:pt x="1626070" y="741350"/>
                  <a:pt x="1614679" y="778739"/>
                  <a:pt x="1614679" y="825475"/>
                </a:cubicBezTo>
                <a:lnTo>
                  <a:pt x="1614679" y="1300429"/>
                </a:lnTo>
                <a:lnTo>
                  <a:pt x="1220343" y="1300429"/>
                </a:lnTo>
                <a:close/>
              </a:path>
            </a:pathLst>
          </a:custGeom>
          <a:solidFill>
            <a:srgbClr val="F9F9FA">
              <a:alpha val="41000"/>
            </a:srgb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椭圆 4"/>
          <p:cNvSpPr/>
          <p:nvPr/>
        </p:nvSpPr>
        <p:spPr>
          <a:xfrm>
            <a:off x="4533900" y="1515872"/>
            <a:ext cx="3467100" cy="3467100"/>
          </a:xfrm>
          <a:prstGeom prst="ellipse">
            <a:avLst/>
          </a:prstGeom>
          <a:gradFill flip="none" rotWithShape="1">
            <a:gsLst>
              <a:gs pos="100000">
                <a:srgbClr val="828481">
                  <a:lumMod val="50000"/>
                </a:srgbClr>
              </a:gs>
              <a:gs pos="0">
                <a:srgbClr val="82848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Montserrat"/>
                <a:ea typeface="阿里巴巴普惠体 R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770050" y="1515872"/>
            <a:ext cx="106519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9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/>
                <a:ea typeface="庞门正道粗书体" panose="02010600030101010101" pitchFamily="2" charset="-122"/>
                <a:cs typeface="+mn-cs"/>
                <a:sym typeface="宋体"/>
              </a:rPr>
              <a:t>Th</a:t>
            </a:r>
            <a:r>
              <a:rPr kumimoji="0" lang="zh-CN" altLang="zh-CN" sz="19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/>
                <a:ea typeface="庞门正道粗书体" panose="02010600030101010101" pitchFamily="2" charset="-122"/>
                <a:cs typeface="+mn-cs"/>
                <a:sym typeface="宋体"/>
              </a:rPr>
              <a:t>an</a:t>
            </a:r>
            <a:r>
              <a:rPr kumimoji="0" lang="zh-CN" altLang="zh-CN" sz="19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/>
                <a:ea typeface="庞门正道粗书体" panose="02010600030101010101" pitchFamily="2" charset="-122"/>
                <a:cs typeface="+mn-cs"/>
                <a:sym typeface="宋体"/>
              </a:rPr>
              <a:t>ks</a:t>
            </a:r>
          </a:p>
        </p:txBody>
      </p:sp>
    </p:spTree>
    <p:extLst>
      <p:ext uri="{BB962C8B-B14F-4D97-AF65-F5344CB8AC3E}">
        <p14:creationId xmlns:p14="http://schemas.microsoft.com/office/powerpoint/2010/main" val="221049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200000" advTm="7200000">
        <p:fade/>
      </p:transition>
    </mc:Choice>
    <mc:Fallback xmlns:p15="http://schemas.microsoft.com/office/powerpoint/2012/main" xmlns="">
      <p:transition spd="med" advTm="7200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10.11"/>
  <p:tag name="AS_TITLE" val="Aspose.Slides for .NET 2.0"/>
  <p:tag name="AS_VERSION" val="17.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ISNUMDGMTITLE" val="0"/>
  <p:tag name="KSO_WM_UNIT_LAYERLEVEL" val="1"/>
  <p:tag name="KSO_WM_UNIT_NOCLEA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  <p:tag name="KSO_WM_TEMPLATE_THUMBS_INDEX" val="1、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1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ISNUMDGMTITLE" val="0"/>
  <p:tag name="KSO_WM_UNIT_LAYERLEVEL" val="1"/>
  <p:tag name="KSO_WM_UNIT_NOCLEA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ISNUMDGMTITLE" val="0"/>
  <p:tag name="KSO_WM_UNIT_LAYERLEVEL" val="1"/>
  <p:tag name="KSO_WM_UNIT_NOCLEAR" val="0"/>
  <p:tag name="KSO_WM_UNIT_PRESET_TEXT" val="署名"/>
  <p:tag name="KSO_WM_UNIT_SUBTYPE" val="b"/>
  <p:tag name="KSO_WM_UNIT_TYPE" val="f"/>
  <p:tag name="KSO_WM_UNIT_VALUE" val="2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  <p:tag name="KSO_WM_UNIT_VALUE" val="34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ISNUMDGMTITLE" val="0"/>
  <p:tag name="KSO_WM_UNIT_LAYERLEVEL" val="1"/>
  <p:tag name="KSO_WM_UNIT_NOCLEA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ISNUMDGMTITLE" val="0"/>
  <p:tag name="KSO_WM_UNIT_LAYERLEVEL" val="1"/>
  <p:tag name="KSO_WM_UNIT_NOCLEA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编辑母版标题"/>
  <p:tag name="KSO_WM_UNIT_TYPE" val="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e*1"/>
  <p:tag name="KSO_WM_UNIT_INDEX" val="1"/>
  <p:tag name="KSO_WM_UNIT_ISNUMDGMTITLE" val="0"/>
  <p:tag name="KSO_WM_UNIT_LAYERLEVEL" val="1"/>
  <p:tag name="KSO_WM_UNIT_NOCLEAR" val="0"/>
  <p:tag name="KSO_WM_UNIT_PRESET_TEXT" val="节编号"/>
  <p:tag name="KSO_WM_UNIT_TYPE" val="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ISNUMDGMTITLE" val="0"/>
  <p:tag name="KSO_WM_UNIT_LAYERLEVEL" val="1"/>
  <p:tag name="KSO_WM_UNIT_NOCLEA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f*2"/>
  <p:tag name="KSO_WM_UNIT_INDEX" val="2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ISNUMDGMTITLE" val="0"/>
  <p:tag name="KSO_WM_UNIT_LAYERLEVEL" val="1"/>
  <p:tag name="KSO_WM_UNIT_NOCLEA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标题样式"/>
  <p:tag name="KSO_WM_UNIT_TYPE" val="h_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1_1"/>
  <p:tag name="KSO_WM_UNIT_INDEX" val="1_1"/>
  <p:tag name="KSO_WM_UNIT_ISNUMDGMTITLE" val="0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标题样式"/>
  <p:tag name="KSO_WM_UNIT_TYPE" val="h_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h_f*2_1"/>
  <p:tag name="KSO_WM_UNIT_INDEX" val="2_1"/>
  <p:tag name="KSO_WM_UNIT_ISNUMDGMTITLE" val="0"/>
  <p:tag name="KSO_WM_UNIT_LAYERLEVEL" val="1_1"/>
  <p:tag name="KSO_WM_UNIT_NOCLEAR" val="0"/>
  <p:tag name="KSO_WM_UNIT_PRESET_TEXT" val="单击此处编辑母版文本样式&#10;第二级&#10;第三级&#10;第四级&#10;第五级"/>
  <p:tag name="KSO_WM_UNIT_SUBTYPE" val="a"/>
  <p:tag name="KSO_WM_UNIT_TYPE" val="h_f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ISNUMDGMTITLE" val="0"/>
  <p:tag name="KSO_WM_UNIT_LAYERLEVEL" val="1"/>
  <p:tag name="KSO_WM_UNIT_NOCLEA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ISNUMDGMTITLE" val="0"/>
  <p:tag name="KSO_WM_UNIT_LAYERLEVEL" val="1"/>
  <p:tag name="KSO_WM_UNIT_NOCLEA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ISNUMDGMTITLE" val="0"/>
  <p:tag name="KSO_WM_UNIT_LAYERLEVEL" val="1"/>
  <p:tag name="KSO_WM_UNIT_NOCLEA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ISNUMDGMTITLE" val="0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YPE" val="f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ISNUMDGMTITLE" val="0"/>
  <p:tag name="KSO_WM_UNIT_LAYERLEVEL" val="1"/>
  <p:tag name="KSO_WM_UNIT_NOCLEA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ISNUMDGMTITLE" val="0"/>
  <p:tag name="KSO_WM_UNIT_LAYERLEVEL" val="1"/>
  <p:tag name="KSO_WM_UNIT_NOCLEA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6"/>
  <p:tag name="KSO_WM_UNIT_INDEX" val="6"/>
  <p:tag name="KSO_WM_UNIT_ISNUMDGMTITLE" val="0"/>
  <p:tag name="KSO_WM_UNIT_LAYERLEVEL" val="1"/>
  <p:tag name="KSO_WM_UNIT_NOCLEAR" val="0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7"/>
  <p:tag name="KSO_WM_UNIT_INDEX" val="7"/>
  <p:tag name="KSO_WM_UNIT_ISNUMDGMTITLE" val="0"/>
  <p:tag name="KSO_WM_UNIT_LAYERLEVEL" val="1"/>
  <p:tag name="KSO_WM_UNIT_NOCLEAR" val="0"/>
  <p:tag name="KSO_WM_UNIT_TYPE" val="i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4"/>
  <p:tag name="KSO_WM_UNIT_INDEX" val="4"/>
  <p:tag name="KSO_WM_UNIT_ISNUMDGMTITLE" val="0"/>
  <p:tag name="KSO_WM_UNIT_LAYERLEVEL" val="1"/>
  <p:tag name="KSO_WM_UNIT_NOCLEAR" val="0"/>
  <p:tag name="KSO_WM_UNIT_TYPE" val="i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5"/>
  <p:tag name="KSO_WM_UNIT_INDEX" val="5"/>
  <p:tag name="KSO_WM_UNIT_ISNUMDGMTITLE" val="0"/>
  <p:tag name="KSO_WM_UNIT_LAYERLEVEL" val="1"/>
  <p:tag name="KSO_WM_UNIT_NOCLEAR" val="0"/>
  <p:tag name="KSO_WM_UNIT_TYPE" val="i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1"/>
  <p:tag name="KSO_WM_UNIT_INDEX" val="1"/>
  <p:tag name="KSO_WM_UNIT_ISNUMDGMTITLE" val="0"/>
  <p:tag name="KSO_WM_UNIT_LAYERLEVEL" val="1"/>
  <p:tag name="KSO_WM_UNIT_NOCLEAR" val="0"/>
  <p:tag name="KSO_WM_UNIT_TYPE" val="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3"/>
  <p:tag name="KSO_WM_UNIT_INDEX" val="3"/>
  <p:tag name="KSO_WM_UNIT_ISNUMDGMTITLE" val="0"/>
  <p:tag name="KSO_WM_UNIT_LAYERLEVEL" val="1"/>
  <p:tag name="KSO_WM_UNIT_NOCLEAR" val="0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8"/>
  <p:tag name="KSO_WM_UNIT_INDEX" val="8"/>
  <p:tag name="KSO_WM_UNIT_ISNUMDGMTITLE" val="0"/>
  <p:tag name="KSO_WM_UNIT_LAYERLEVEL" val="1"/>
  <p:tag name="KSO_WM_UNIT_NOCLEAR" val="0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i*9"/>
  <p:tag name="KSO_WM_UNIT_INDEX" val="9"/>
  <p:tag name="KSO_WM_UNIT_ISNUMDGMTITLE" val="0"/>
  <p:tag name="KSO_WM_UNIT_LAYERLEVEL" val="1"/>
  <p:tag name="KSO_WM_UNIT_NOCLEAR" val="0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编辑母版标题"/>
  <p:tag name="KSO_WM_UNIT_TYPE" val="a"/>
  <p:tag name="KSO_WM_UNIT_VALUE" val="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副标题"/>
  <p:tag name="KSO_WM_UNIT_TYPE" val="b"/>
  <p:tag name="KSO_WM_UNIT_VALUE" val="1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ISNUMDGMTITLE" val="0"/>
  <p:tag name="KSO_WM_UNIT_LAYERLEVEL" val="1"/>
  <p:tag name="KSO_WM_UNIT_NOCLEA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f*1"/>
  <p:tag name="KSO_WM_UNIT_INDEX" val="1"/>
  <p:tag name="KSO_WM_UNIT_ISNUMDGMTITLE" val="0"/>
  <p:tag name="KSO_WM_UNIT_LAYERLEVEL" val="1"/>
  <p:tag name="KSO_WM_UNIT_NOCLEAR" val="0"/>
  <p:tag name="KSO_WM_UNIT_PRESET_TEXT" val="署名"/>
  <p:tag name="KSO_WM_UNIT_SUBTYPE" val="b"/>
  <p:tag name="KSO_WM_UNIT_TYPE" val="f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  <p:tag name="KSO_WM_TEMPLATE_THUMBS_INDEX" val="1、9"/>
  <p:tag name="RESOURCE_RECORD_KEY" val="{&quot;65&quot;:[20233105],&quot;71&quot;:[76235679512]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&#10;添加文档标题"/>
  <p:tag name="KSO_WM_UNIT_TYPE" val="a"/>
  <p:tag name="KSO_WM_UNIT_VALUE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1*f*1"/>
  <p:tag name="KSO_WM_UNIT_INDEX" val="1"/>
  <p:tag name="KSO_WM_UNIT_ISNUMDGMTITLE" val="0"/>
  <p:tag name="KSO_WM_UNIT_LAYERLEVEL" val="1"/>
  <p:tag name="KSO_WM_UNIT_NOCLEAR" val="0"/>
  <p:tag name="KSO_WM_UNIT_PRESET_TEXT" val="汇报人：WPS"/>
  <p:tag name="KSO_WM_UNIT_SUBTYPE" val="b"/>
  <p:tag name="KSO_WM_UNIT_TYPE" val="f"/>
  <p:tag name="KSO_WM_UNIT_VALUE" val="2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36132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HEME_ID" val="3331090"/>
  <p:tag name="KSO_WM_SLIDE_THEME_NAME" val="蓝色形状职场办公简约风主题"/>
  <p:tag name="KSO_WM_SLIDE_TYPE" val="sectionTitle"/>
  <p:tag name="KSO_WM_SPECIAL_SOURCE" val="bdnull"/>
  <p:tag name="KSO_WM_TAG_VERSION" val="3.0"/>
  <p:tag name="KSO_WM_TEMPLATE_CATEGORY" val="custom"/>
  <p:tag name="KSO_WM_TEMPLATE_COLOR_TYPE" val="0"/>
  <p:tag name="KSO_WM_TEMPLATE_INDEX" val="20236132"/>
  <p:tag name="KSO_WM_TEMPLATE_MASTER_TYPE" val="0"/>
  <p:tag name="KSO_WM_TEMPLATE_SUBCATEGORY" val="2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添加章节标题"/>
  <p:tag name="KSO_WM_UNIT_TYPE" val="a"/>
  <p:tag name="KSO_WM_UNIT_VALUE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3.0"/>
  <p:tag name="KSO_WM_TEMPLATE_CATEGORY" val="custom"/>
  <p:tag name="KSO_WM_TEMPLATE_INDEX" val="20236132"/>
  <p:tag name="KSO_WM_UNIT_COMPATIBLE" val="0"/>
  <p:tag name="KSO_WM_UNIT_DIAGRAM_ISNUMVISUAL" val="0"/>
  <p:tag name="KSO_WM_UNIT_DIAGRAM_ISREFERUNIT" val="0"/>
  <p:tag name="KSO_WM_UNIT_HIGHLIGHT" val="0"/>
  <p:tag name="KSO_WM_UNIT_ID" val="custom20236132_7*e*1"/>
  <p:tag name="KSO_WM_UNIT_INDEX" val="1"/>
  <p:tag name="KSO_WM_UNIT_ISNUMDGMTITLE" val="0"/>
  <p:tag name="KSO_WM_UNIT_LAYERLEVEL" val="1"/>
  <p:tag name="KSO_WM_UNIT_NOCLEAR" val="0"/>
  <p:tag name="KSO_WM_UNIT_PRESET_TEXT" val="01"/>
  <p:tag name="KSO_WM_UNIT_TYPE" val="e"/>
  <p:tag name="KSO_WM_UNIT_VALUE" val="4"/>
</p:tagLst>
</file>

<file path=ppt/theme/theme1.xml><?xml version="1.0" encoding="utf-8"?>
<a:theme xmlns:a="http://schemas.openxmlformats.org/drawingml/2006/main" name="5_Office 主题​​">
  <a:themeElements>
    <a:clrScheme name="">
      <a:dk1>
        <a:srgbClr val="000000"/>
      </a:dk1>
      <a:lt1>
        <a:srgbClr val="FFFFFF"/>
      </a:lt1>
      <a:dk2>
        <a:srgbClr val="18390F"/>
      </a:dk2>
      <a:lt2>
        <a:srgbClr val="F7FCF6"/>
      </a:lt2>
      <a:accent1>
        <a:srgbClr val="54AF37"/>
      </a:accent1>
      <a:accent2>
        <a:srgbClr val="0DBD7C"/>
      </a:accent2>
      <a:accent3>
        <a:srgbClr val="00A18C"/>
      </a:accent3>
      <a:accent4>
        <a:srgbClr val="00838B"/>
      </a:accent4>
      <a:accent5>
        <a:srgbClr val="036578"/>
      </a:accent5>
      <a:accent6>
        <a:srgbClr val="2F4858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lang="zh-CN" altLang="en-US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主题​​ overri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1097</Words>
  <Application>Microsoft Office PowerPoint</Application>
  <PresentationFormat>宽屏</PresentationFormat>
  <Paragraphs>121</Paragraphs>
  <Slides>23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Montserrat</vt:lpstr>
      <vt:lpstr>Open Sans</vt:lpstr>
      <vt:lpstr>阿里巴巴普惠体 R</vt:lpstr>
      <vt:lpstr>等线</vt:lpstr>
      <vt:lpstr>方正兰亭细黑_GBK_M</vt:lpstr>
      <vt:lpstr>庞门正道粗书体</vt:lpstr>
      <vt:lpstr>宋体</vt:lpstr>
      <vt:lpstr>微软雅黑</vt:lpstr>
      <vt:lpstr>义启粗楷体</vt:lpstr>
      <vt:lpstr>字魂35号-经典雅黑</vt:lpstr>
      <vt:lpstr>Arial</vt:lpstr>
      <vt:lpstr>Calibri</vt:lpstr>
      <vt:lpstr>Times New Roman</vt:lpstr>
      <vt:lpstr>5_Office 主题​​</vt:lpstr>
      <vt:lpstr>Office Theme</vt:lpstr>
      <vt:lpstr>四季的变化</vt:lpstr>
      <vt:lpstr>PowerPoint 演示文稿</vt:lpstr>
      <vt:lpstr>引言</vt:lpstr>
      <vt:lpstr>PowerPoint 演示文稿</vt:lpstr>
      <vt:lpstr>春天的苏醒</vt:lpstr>
      <vt:lpstr>PowerPoint 演示文稿</vt:lpstr>
      <vt:lpstr>夏天的热情</vt:lpstr>
      <vt:lpstr>PowerPoint 演示文稿</vt:lpstr>
      <vt:lpstr>秋天的收获</vt:lpstr>
      <vt:lpstr>PowerPoint 演示文稿</vt:lpstr>
      <vt:lpstr>冬天的静谧</vt:lpstr>
      <vt:lpstr>PowerPoint 演示文稿</vt:lpstr>
      <vt:lpstr>四季变化与人类生活</vt:lpstr>
      <vt:lpstr>PowerPoint 演示文稿</vt:lpstr>
      <vt:lpstr>四季变化与文化传承</vt:lpstr>
      <vt:lpstr>PowerPoint 演示文稿</vt:lpstr>
      <vt:lpstr>四季变化的科学解释</vt:lpstr>
      <vt:lpstr>PowerPoint 演示文稿</vt:lpstr>
      <vt:lpstr>总结与展望</vt:lpstr>
      <vt:lpstr>PowerPoint 演示文稿</vt:lpstr>
      <vt:lpstr>结语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四季的变化</dc:title>
  <cp:lastModifiedBy>苏州德启</cp:lastModifiedBy>
  <cp:revision>2</cp:revision>
  <dcterms:created xsi:type="dcterms:W3CDTF">2024-10-29T23:35:44Z</dcterms:created>
  <dcterms:modified xsi:type="dcterms:W3CDTF">2024-10-29T23:39:07Z</dcterms:modified>
</cp:coreProperties>
</file>