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3719" r:id="rId1"/>
    <p:sldMasterId id="2147493756" r:id="rId2"/>
  </p:sldMasterIdLst>
  <p:notesMasterIdLst>
    <p:notesMasterId r:id="rId3"/>
  </p:notesMasterIdLst>
  <p:sldIdLst>
    <p:sldId id="5022" r:id="rId4"/>
    <p:sldId id="5027" r:id="rId5"/>
    <p:sldId id="5031" r:id="rId6"/>
    <p:sldId id="5034" r:id="rId7"/>
    <p:sldId id="5040" r:id="rId9"/>
    <p:sldId id="5043" r:id="rId10"/>
    <p:sldId id="5046" r:id="rId11"/>
    <p:sldId id="5049" r:id="rId12"/>
    <p:sldId id="5055" r:id="rId14"/>
    <p:sldId id="5058" r:id="rId15"/>
    <p:sldId id="5061" r:id="rId16"/>
    <p:sldId id="5064" r:id="rId17"/>
    <p:sldId id="5070" r:id="rId19"/>
    <p:sldId id="5073" r:id="rId20"/>
    <p:sldId id="5076" r:id="rId21"/>
    <p:sldId id="5079" r:id="rId22"/>
    <p:sldId id="5085" r:id="rId24"/>
    <p:sldId id="5088" r:id="rId25"/>
    <p:sldId id="5091" r:id="rId26"/>
    <p:sldId id="5094" r:id="rId27"/>
    <p:sldId id="5100" r:id="rId29"/>
    <p:sldId id="5103" r:id="rId30"/>
    <p:sldId id="5106" r:id="rId31"/>
    <p:sldId id="5109" r:id="rId32"/>
    <p:sldId id="5115" r:id="rId34"/>
    <p:sldId id="5118" r:id="rId35"/>
    <p:sldId id="5121" r:id="rId36"/>
    <p:sldId id="5125" r:id="rId3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tableStyles" Target="tableStyle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3720" r:id="rId1"/>
    <p:sldLayoutId id="2147493721" r:id="rId2"/>
    <p:sldLayoutId id="2147493722" r:id="rId3"/>
    <p:sldLayoutId id="2147493723" r:id="rId4"/>
    <p:sldLayoutId id="2147493724" r:id="rId5"/>
    <p:sldLayoutId id="2147493725" r:id="rId6"/>
    <p:sldLayoutId id="2147493726" r:id="rId7"/>
    <p:sldLayoutId id="2147493727" r:id="rId8"/>
    <p:sldLayoutId id="2147493728" r:id="rId9"/>
    <p:sldLayoutId id="2147493729" r:id="rId10"/>
    <p:sldLayoutId id="214749373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3757" r:id="rId1"/>
    <p:sldLayoutId id="2147493758" r:id="rId2"/>
    <p:sldLayoutId id="2147493759" r:id="rId3"/>
    <p:sldLayoutId id="2147493760" r:id="rId4"/>
    <p:sldLayoutId id="2147493761" r:id="rId5"/>
    <p:sldLayoutId id="2147493762" r:id="rId6"/>
    <p:sldLayoutId id="2147493763" r:id="rId7"/>
    <p:sldLayoutId id="2147493764" r:id="rId8"/>
    <p:sldLayoutId id="2147493765" r:id="rId9"/>
    <p:sldLayoutId id="2147493766" r:id="rId10"/>
    <p:sldLayoutId id="214749376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tags" Target="../tags/tag85.xml"/><Relationship Id="rId18" Type="http://schemas.openxmlformats.org/officeDocument/2006/relationships/tags" Target="../tags/tag86.xml"/><Relationship Id="rId19" Type="http://schemas.openxmlformats.org/officeDocument/2006/relationships/slideLayout" Target="../slideLayouts/slideLayout14.xml"/><Relationship Id="rId2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tags" Target="../tags/tag98.xml"/><Relationship Id="rId7" Type="http://schemas.openxmlformats.org/officeDocument/2006/relationships/tags" Target="../tags/tag99.xml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tags" Target="../tags/tag129.xml"/><Relationship Id="rId14" Type="http://schemas.openxmlformats.org/officeDocument/2006/relationships/tags" Target="../tags/tag130.xml"/><Relationship Id="rId15" Type="http://schemas.openxmlformats.org/officeDocument/2006/relationships/tags" Target="../tags/tag131.xml"/><Relationship Id="rId16" Type="http://schemas.openxmlformats.org/officeDocument/2006/relationships/tags" Target="../tags/tag132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tags" Target="../tags/tag141.xml"/><Relationship Id="rId7" Type="http://schemas.openxmlformats.org/officeDocument/2006/relationships/tags" Target="../tags/tag142.xml"/><Relationship Id="rId8" Type="http://schemas.openxmlformats.org/officeDocument/2006/relationships/tags" Target="../tags/tag143.xml"/><Relationship Id="rId9" Type="http://schemas.openxmlformats.org/officeDocument/2006/relationships/tags" Target="../tags/tag144.xml"/><Relationship Id="rId10" Type="http://schemas.openxmlformats.org/officeDocument/2006/relationships/tags" Target="../tags/tag145.xml"/><Relationship Id="rId11" Type="http://schemas.openxmlformats.org/officeDocument/2006/relationships/tags" Target="../tags/tag146.xml"/><Relationship Id="rId12" Type="http://schemas.openxmlformats.org/officeDocument/2006/relationships/tags" Target="../tags/tag14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48.xml"/><Relationship Id="rId2" Type="http://schemas.openxmlformats.org/officeDocument/2006/relationships/tags" Target="../tags/tag149.xml"/><Relationship Id="rId3" Type="http://schemas.openxmlformats.org/officeDocument/2006/relationships/tags" Target="../tags/tag150.xml"/><Relationship Id="rId4" Type="http://schemas.openxmlformats.org/officeDocument/2006/relationships/tags" Target="../tags/tag151.xml"/><Relationship Id="rId5" Type="http://schemas.openxmlformats.org/officeDocument/2006/relationships/tags" Target="../tags/tag152.xml"/><Relationship Id="rId6" Type="http://schemas.openxmlformats.org/officeDocument/2006/relationships/tags" Target="../tags/tag153.xml"/><Relationship Id="rId7" Type="http://schemas.openxmlformats.org/officeDocument/2006/relationships/tags" Target="../tags/tag154.xml"/><Relationship Id="rId8" Type="http://schemas.openxmlformats.org/officeDocument/2006/relationships/tags" Target="../tags/tag155.xml"/><Relationship Id="rId9" Type="http://schemas.openxmlformats.org/officeDocument/2006/relationships/tags" Target="../tags/tag156.xml"/><Relationship Id="rId10" Type="http://schemas.openxmlformats.org/officeDocument/2006/relationships/tags" Target="../tags/tag157.xml"/><Relationship Id="rId11" Type="http://schemas.openxmlformats.org/officeDocument/2006/relationships/tags" Target="../tags/tag158.xml"/><Relationship Id="rId12" Type="http://schemas.openxmlformats.org/officeDocument/2006/relationships/tags" Target="../tags/tag15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60.xml"/><Relationship Id="rId2" Type="http://schemas.openxmlformats.org/officeDocument/2006/relationships/tags" Target="../tags/tag161.xml"/><Relationship Id="rId3" Type="http://schemas.openxmlformats.org/officeDocument/2006/relationships/tags" Target="../tags/tag162.xml"/><Relationship Id="rId4" Type="http://schemas.openxmlformats.org/officeDocument/2006/relationships/tags" Target="../tags/tag163.xml"/><Relationship Id="rId5" Type="http://schemas.openxmlformats.org/officeDocument/2006/relationships/tags" Target="../tags/tag164.xml"/><Relationship Id="rId6" Type="http://schemas.openxmlformats.org/officeDocument/2006/relationships/tags" Target="../tags/tag165.xml"/><Relationship Id="rId7" Type="http://schemas.openxmlformats.org/officeDocument/2006/relationships/tags" Target="../tags/tag166.xml"/><Relationship Id="rId8" Type="http://schemas.openxmlformats.org/officeDocument/2006/relationships/tags" Target="../tags/tag167.xml"/><Relationship Id="rId9" Type="http://schemas.openxmlformats.org/officeDocument/2006/relationships/tags" Target="../tags/tag168.xml"/><Relationship Id="rId10" Type="http://schemas.openxmlformats.org/officeDocument/2006/relationships/tags" Target="../tags/tag169.xml"/><Relationship Id="rId11" Type="http://schemas.openxmlformats.org/officeDocument/2006/relationships/tags" Target="../tags/tag170.xml"/><Relationship Id="rId12" Type="http://schemas.openxmlformats.org/officeDocument/2006/relationships/tags" Target="../tags/tag171.xml"/><Relationship Id="rId13" Type="http://schemas.openxmlformats.org/officeDocument/2006/relationships/tags" Target="../tags/tag172.xml"/><Relationship Id="rId14" Type="http://schemas.openxmlformats.org/officeDocument/2006/relationships/tags" Target="../tags/tag173.xml"/><Relationship Id="rId15" Type="http://schemas.openxmlformats.org/officeDocument/2006/relationships/tags" Target="../tags/tag174.xml"/><Relationship Id="rId16" Type="http://schemas.openxmlformats.org/officeDocument/2006/relationships/tags" Target="../tags/tag175.xml"/><Relationship Id="rId17" Type="http://schemas.openxmlformats.org/officeDocument/2006/relationships/tags" Target="../tags/tag176.xml"/><Relationship Id="rId18" Type="http://schemas.openxmlformats.org/officeDocument/2006/relationships/tags" Target="../tags/tag177.xml"/><Relationship Id="rId19" Type="http://schemas.openxmlformats.org/officeDocument/2006/relationships/tags" Target="../tags/tag178.xml"/><Relationship Id="rId20" Type="http://schemas.openxmlformats.org/officeDocument/2006/relationships/tags" Target="../tags/tag179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83.xml"/><Relationship Id="rId2" Type="http://schemas.openxmlformats.org/officeDocument/2006/relationships/tags" Target="../tags/tag184.xml"/><Relationship Id="rId3" Type="http://schemas.openxmlformats.org/officeDocument/2006/relationships/tags" Target="../tags/tag185.xml"/><Relationship Id="rId4" Type="http://schemas.openxmlformats.org/officeDocument/2006/relationships/tags" Target="../tags/tag186.xml"/><Relationship Id="rId5" Type="http://schemas.openxmlformats.org/officeDocument/2006/relationships/tags" Target="../tags/tag187.xml"/><Relationship Id="rId6" Type="http://schemas.openxmlformats.org/officeDocument/2006/relationships/tags" Target="../tags/tag188.xml"/><Relationship Id="rId7" Type="http://schemas.openxmlformats.org/officeDocument/2006/relationships/tags" Target="../tags/tag189.xml"/><Relationship Id="rId8" Type="http://schemas.openxmlformats.org/officeDocument/2006/relationships/tags" Target="../tags/tag190.xml"/><Relationship Id="rId9" Type="http://schemas.openxmlformats.org/officeDocument/2006/relationships/tags" Target="../tags/tag191.xml"/><Relationship Id="rId10" Type="http://schemas.openxmlformats.org/officeDocument/2006/relationships/tags" Target="../tags/tag192.xml"/><Relationship Id="rId11" Type="http://schemas.openxmlformats.org/officeDocument/2006/relationships/tags" Target="../tags/tag193.xml"/><Relationship Id="rId12" Type="http://schemas.openxmlformats.org/officeDocument/2006/relationships/tags" Target="../tags/tag194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95.xml"/><Relationship Id="rId2" Type="http://schemas.openxmlformats.org/officeDocument/2006/relationships/tags" Target="../tags/tag196.xml"/><Relationship Id="rId3" Type="http://schemas.openxmlformats.org/officeDocument/2006/relationships/tags" Target="../tags/tag197.xml"/><Relationship Id="rId4" Type="http://schemas.openxmlformats.org/officeDocument/2006/relationships/tags" Target="../tags/tag198.xml"/><Relationship Id="rId5" Type="http://schemas.openxmlformats.org/officeDocument/2006/relationships/tags" Target="../tags/tag199.xml"/><Relationship Id="rId6" Type="http://schemas.openxmlformats.org/officeDocument/2006/relationships/tags" Target="../tags/tag200.xml"/><Relationship Id="rId7" Type="http://schemas.openxmlformats.org/officeDocument/2006/relationships/tags" Target="../tags/tag201.xml"/><Relationship Id="rId8" Type="http://schemas.openxmlformats.org/officeDocument/2006/relationships/tags" Target="../tags/tag202.xml"/><Relationship Id="rId9" Type="http://schemas.openxmlformats.org/officeDocument/2006/relationships/tags" Target="../tags/tag203.xml"/><Relationship Id="rId10" Type="http://schemas.openxmlformats.org/officeDocument/2006/relationships/tags" Target="../tags/tag204.xml"/><Relationship Id="rId11" Type="http://schemas.openxmlformats.org/officeDocument/2006/relationships/tags" Target="../tags/tag205.xml"/><Relationship Id="rId12" Type="http://schemas.openxmlformats.org/officeDocument/2006/relationships/tags" Target="../tags/tag20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15.xml"/><Relationship Id="rId2" Type="http://schemas.openxmlformats.org/officeDocument/2006/relationships/tags" Target="../tags/tag216.xml"/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tags" Target="../tags/tag246.xml"/><Relationship Id="rId18" Type="http://schemas.openxmlformats.org/officeDocument/2006/relationships/tags" Target="../tags/tag247.xml"/><Relationship Id="rId19" Type="http://schemas.openxmlformats.org/officeDocument/2006/relationships/tags" Target="../tags/tag248.xml"/><Relationship Id="rId20" Type="http://schemas.openxmlformats.org/officeDocument/2006/relationships/tags" Target="../tags/tag249.xml"/><Relationship Id="rId21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tags" Target="../tags/tag269.xml"/><Relationship Id="rId14" Type="http://schemas.openxmlformats.org/officeDocument/2006/relationships/tags" Target="../tags/tag270.xml"/><Relationship Id="rId15" Type="http://schemas.openxmlformats.org/officeDocument/2006/relationships/tags" Target="../tags/tag271.xml"/><Relationship Id="rId16" Type="http://schemas.openxmlformats.org/officeDocument/2006/relationships/tags" Target="../tags/tag272.xml"/><Relationship Id="rId17" Type="http://schemas.openxmlformats.org/officeDocument/2006/relationships/tags" Target="../tags/tag273.xml"/><Relationship Id="rId18" Type="http://schemas.openxmlformats.org/officeDocument/2006/relationships/tags" Target="../tags/tag274.xml"/><Relationship Id="rId19" Type="http://schemas.openxmlformats.org/officeDocument/2006/relationships/tags" Target="../tags/tag275.xml"/><Relationship Id="rId20" Type="http://schemas.openxmlformats.org/officeDocument/2006/relationships/tags" Target="../tags/tag276.xml"/><Relationship Id="rId21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tags" Target="../tags/tag293.xml"/><Relationship Id="rId10" Type="http://schemas.openxmlformats.org/officeDocument/2006/relationships/tags" Target="../tags/tag294.xml"/><Relationship Id="rId11" Type="http://schemas.openxmlformats.org/officeDocument/2006/relationships/tags" Target="../tags/tag295.xml"/><Relationship Id="rId12" Type="http://schemas.openxmlformats.org/officeDocument/2006/relationships/tags" Target="../tags/tag296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tags" Target="../tags/tag303.xml"/><Relationship Id="rId5" Type="http://schemas.openxmlformats.org/officeDocument/2006/relationships/tags" Target="../tags/tag304.xml"/><Relationship Id="rId6" Type="http://schemas.openxmlformats.org/officeDocument/2006/relationships/tags" Target="../tags/tag305.xml"/><Relationship Id="rId7" Type="http://schemas.openxmlformats.org/officeDocument/2006/relationships/tags" Target="../tags/tag306.xml"/><Relationship Id="rId8" Type="http://schemas.openxmlformats.org/officeDocument/2006/relationships/tags" Target="../tags/tag307.xml"/><Relationship Id="rId9" Type="http://schemas.openxmlformats.org/officeDocument/2006/relationships/tags" Target="../tags/tag308.xml"/><Relationship Id="rId10" Type="http://schemas.openxmlformats.org/officeDocument/2006/relationships/tags" Target="../tags/tag309.xml"/><Relationship Id="rId11" Type="http://schemas.openxmlformats.org/officeDocument/2006/relationships/tags" Target="../tags/tag310.xml"/><Relationship Id="rId12" Type="http://schemas.openxmlformats.org/officeDocument/2006/relationships/tags" Target="../tags/tag311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12.xml"/><Relationship Id="rId2" Type="http://schemas.openxmlformats.org/officeDocument/2006/relationships/tags" Target="../tags/tag313.xml"/><Relationship Id="rId3" Type="http://schemas.openxmlformats.org/officeDocument/2006/relationships/tags" Target="../tags/tag314.xml"/><Relationship Id="rId4" Type="http://schemas.openxmlformats.org/officeDocument/2006/relationships/tags" Target="../tags/tag315.xml"/><Relationship Id="rId5" Type="http://schemas.openxmlformats.org/officeDocument/2006/relationships/tags" Target="../tags/tag316.xml"/><Relationship Id="rId6" Type="http://schemas.openxmlformats.org/officeDocument/2006/relationships/tags" Target="../tags/tag317.xml"/><Relationship Id="rId7" Type="http://schemas.openxmlformats.org/officeDocument/2006/relationships/tags" Target="../tags/tag318.xml"/><Relationship Id="rId8" Type="http://schemas.openxmlformats.org/officeDocument/2006/relationships/tags" Target="../tags/tag319.xml"/><Relationship Id="rId9" Type="http://schemas.openxmlformats.org/officeDocument/2006/relationships/tags" Target="../tags/tag320.xml"/><Relationship Id="rId10" Type="http://schemas.openxmlformats.org/officeDocument/2006/relationships/tags" Target="../tags/tag321.xml"/><Relationship Id="rId11" Type="http://schemas.openxmlformats.org/officeDocument/2006/relationships/tags" Target="../tags/tag322.xml"/><Relationship Id="rId12" Type="http://schemas.openxmlformats.org/officeDocument/2006/relationships/tags" Target="../tags/tag323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tags" Target="../tags/tag336.xml"/><Relationship Id="rId14" Type="http://schemas.openxmlformats.org/officeDocument/2006/relationships/tags" Target="../tags/tag337.xml"/><Relationship Id="rId15" Type="http://schemas.openxmlformats.org/officeDocument/2006/relationships/tags" Target="../tags/tag338.xml"/><Relationship Id="rId16" Type="http://schemas.openxmlformats.org/officeDocument/2006/relationships/tags" Target="../tags/tag339.xml"/><Relationship Id="rId17" Type="http://schemas.openxmlformats.org/officeDocument/2006/relationships/tags" Target="../tags/tag340.xml"/><Relationship Id="rId18" Type="http://schemas.openxmlformats.org/officeDocument/2006/relationships/tags" Target="../tags/tag341.xml"/><Relationship Id="rId19" Type="http://schemas.openxmlformats.org/officeDocument/2006/relationships/tags" Target="../tags/tag342.xml"/><Relationship Id="rId20" Type="http://schemas.openxmlformats.org/officeDocument/2006/relationships/tags" Target="../tags/tag343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4.xml"/><Relationship Id="rId2" Type="http://schemas.openxmlformats.org/officeDocument/2006/relationships/tags" Target="../tags/tag345.xml"/><Relationship Id="rId3" Type="http://schemas.openxmlformats.org/officeDocument/2006/relationships/tags" Target="../tags/tag346.xml"/><Relationship Id="rId4" Type="http://schemas.openxmlformats.org/officeDocument/2006/relationships/tags" Target="../tags/tag34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实施卓越服务模式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服务流程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服务团队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8" name="序号"/>
          <p:cNvSpPr txBox="1"/>
          <p:nvPr>
            <p:custDataLst>
              <p:tags r:id="rId8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9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服务创新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801497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06.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947610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服务评估与反馈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13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4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800" name="序号"/>
          <p:cNvSpPr txBox="1"/>
          <p:nvPr>
            <p:custDataLst>
              <p:tags r:id="rId15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802" name="项标题"/>
          <p:cNvSpPr txBox="1"/>
          <p:nvPr>
            <p:custDataLst>
              <p:tags r:id="rId16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服务理念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41" name="直接连接符 20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服务理念</a:t>
            </a:r>
            <a:endParaRPr altLang="en-US" dirty="0" lang="zh-CN"/>
          </a:p>
        </p:txBody>
      </p:sp>
      <p:sp>
        <p:nvSpPr>
          <p:cNvPr id="10488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定义卓越服务模式</a:t>
            </a:r>
            <a:endParaRPr altLang="en-US" lang="zh-CN"/>
          </a:p>
        </p:txBody>
      </p:sp>
      <p:sp>
        <p:nvSpPr>
          <p:cNvPr id="104893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3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3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卓越服务模式是一种以客户为中心的服务理念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它强调提供高质量、个性化、及时的服务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4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4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卓越服务模式注重员工的培训和发展，提高员工的服务意识和技能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5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5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通过持续改进和创新，实现服务质量的不断提升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建立以客户为中心的服务理念</a:t>
            </a:r>
            <a:endParaRPr altLang="en-US" lang="zh-CN"/>
          </a:p>
        </p:txBody>
      </p:sp>
      <p:sp>
        <p:nvSpPr>
          <p:cNvPr id="104899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899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899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了解客户需求：通过调研、反馈等方式，深入了解客户的需求和期望，确保服务能够满足客户的实际需求。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关注客户体验：从客户角度出发，关注服务过程中的每一个细节，提高客户体验，增强客户满意度。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0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0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建立长期合作关系：通过优质的服务和持续的沟通，与客户建立长期稳定的合作关系，实现双赢。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1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1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不断改进和创新：根据客户需求和市场变化，不断改进服务模式，创新服务方式，提高服务质量和效率。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强调服务的重要性</a:t>
            </a:r>
            <a:endParaRPr altLang="en-US" lang="zh-CN"/>
          </a:p>
        </p:txBody>
      </p:sp>
      <p:sp>
        <p:nvSpPr>
          <p:cNvPr id="104905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服务能够促进企业与客户的良好关系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服务是企业成功的关键因素之一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优质服务能够提高客户满意度和忠诚度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强调服务的重要性是实施卓越服务模式的基础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服务流程</a:t>
            </a:r>
            <a:endParaRPr altLang="en-US" dirty="0" lang="zh-CN"/>
          </a:p>
        </p:txBody>
      </p:sp>
      <p:sp>
        <p:nvSpPr>
          <p:cNvPr id="104911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优化服务流程</a:t>
            </a:r>
            <a:endParaRPr altLang="en-US" lang="zh-CN"/>
          </a:p>
        </p:txBody>
      </p:sp>
      <p:sp>
        <p:nvSpPr>
          <p:cNvPr id="104918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明确服务目标：清晰定义服务目标，确保团队成员对服务标准有统一的认识。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8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简化服务流程：去除多余的环节和步骤，提高服务效率。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标准化服务流程：制定标准化的服务流程，确保每个环节都符合规范。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持续改进：通过收集反馈和数据分析，不断优化服务流程，提高客户满意度。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0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提高服务效率</a:t>
            </a:r>
            <a:endParaRPr altLang="en-US" lang="zh-CN"/>
          </a:p>
        </p:txBody>
      </p:sp>
      <p:sp>
        <p:nvSpPr>
          <p:cNvPr id="104923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优化服务流程：减少不必要的环节，提高服务效率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4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标准化操作：制定标准化的服务流程，确保服务质量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信息化管理：利用信息技术提高服务效率，减少人工操作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5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培训员工：提高员工的服务意识和技能水平，确保服务效率和质量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确保服务质量的持续改进</a:t>
            </a:r>
            <a:endParaRPr altLang="en-US" lang="zh-CN"/>
          </a:p>
        </p:txBody>
      </p:sp>
      <p:sp>
        <p:nvSpPr>
          <p:cNvPr id="104929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建立有效的服务流程监控机制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针对问题制定改进措施并持续优化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0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2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28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0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培训员工提高服务质量意识和技能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定期收集客户反馈并进行评估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服务团队</a:t>
            </a:r>
            <a:endParaRPr altLang="en-US" dirty="0" lang="zh-CN"/>
          </a:p>
        </p:txBody>
      </p:sp>
      <p:sp>
        <p:nvSpPr>
          <p:cNvPr id="10493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建立专业的服务团队</a:t>
            </a:r>
            <a:endParaRPr altLang="en-US" lang="zh-CN"/>
          </a:p>
        </p:txBody>
      </p:sp>
      <p:sp>
        <p:nvSpPr>
          <p:cNvPr id="1049434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36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438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选拔优秀人才：通过招聘、选拔具有服务意识和专业技能的人才，组建专业的服务团队。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0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2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44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培训与发展：提供全面的培训和发展计划，包括服务技能、沟通技巧、团队协作等方面的培训，提高团队成员的专业素养和服务能力。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46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48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0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激励机制：建立合理的激励机制，包括薪酬、晋升、奖励等方面的制度，激发团队成员的积极性和创造力。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2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454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456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跨部门协作：加强与其他部门的协作和沟通，确保服务团队能够与其他部门有效配合，提供卓越的服务体验。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提升团队成员的服务技能和素质</a:t>
            </a:r>
            <a:endParaRPr altLang="en-US" lang="zh-CN"/>
          </a:p>
        </p:txBody>
      </p:sp>
      <p:sp>
        <p:nvSpPr>
          <p:cNvPr id="1049492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培训计划：制定针对服务团队的培训计划，包括服务技能、沟通技巧、客户满意度等方面的培训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4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6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498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定期评估：定期对团队成员的服务表现进行评估，及时发现并改进存在的问题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2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4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激励机制：建立激励机制，鼓励团队成员不断提升自己的服务技能和素质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6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08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0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团队建设：加强团队建设，提高团队成员之间的协作能力和凝聚力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2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4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鼓励团队成员之间的协作与沟通</a:t>
            </a:r>
            <a:endParaRPr altLang="en-US" lang="zh-CN"/>
          </a:p>
        </p:txBody>
      </p:sp>
      <p:sp>
        <p:nvSpPr>
          <p:cNvPr id="104955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55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促进知识共享：鼓励成员分享自己的专业知识和经验，提高整个团队的工作效率和技能水平。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建立良好的沟通渠道：定期召开团队会议，分享工作进展和遇到的问题，鼓励成员提出建议和意见。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建立信任：通过合作完成项目和任务，增进成员之间的信任和了解，形成良好的工作氛围。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6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激励创新：鼓励成员提出新的想法和解决方案，激发团队的创新精神，提高服务质量和客户满意度。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服务创新</a:t>
            </a:r>
            <a:endParaRPr altLang="en-US" dirty="0" lang="zh-CN"/>
          </a:p>
        </p:txBody>
      </p:sp>
      <p:sp>
        <p:nvSpPr>
          <p:cNvPr id="104960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不断探索新的服务模式和手段</a:t>
            </a:r>
            <a:endParaRPr altLang="en-US" lang="zh-CN"/>
          </a:p>
        </p:txBody>
      </p:sp>
      <p:sp>
        <p:nvSpPr>
          <p:cNvPr id="104966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6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了解客户需求，提供个性化服务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引入先进技术，提高服务效率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创新服务流程，提升客户体验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持续改进，不断完善服务体系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结合客户需求进行服务创新</a:t>
            </a:r>
            <a:endParaRPr altLang="en-US" lang="zh-CN"/>
          </a:p>
        </p:txBody>
      </p:sp>
      <p:sp>
        <p:nvSpPr>
          <p:cNvPr id="104972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深入了解客户需求：通过调研、访谈等方式，了解客户的需求和期望，为服务创新提供方向。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优化服务流程：对现有的服务流程进行优化，减少客户等待时间，提高服务效率。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引入新技术：利用新技术手段，如人工智能、大数据等，提高服务质量和效率。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创新服务模式：根据客户需求，设计新的服务模式，提高服务质量和效率。</a:t>
            </a:r>
            <a:endParaRPr altLang="en-US" dirty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推动服务模式的持续改进和创新</a:t>
            </a:r>
            <a:endParaRPr altLang="en-US" lang="zh-CN"/>
          </a:p>
        </p:txBody>
      </p:sp>
      <p:sp>
        <p:nvSpPr>
          <p:cNvPr id="1049796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建立服务创新机制：鼓励员工提出创新想法，建立跨部门合作团队，为服务创新提供支持和资源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关注客户需求变化：定期收集和分析客户反馈，及时了解客户需求变化，调整服务策略和流程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0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引入新技术和方法：积极引入新技术和方法，提高服务效率和质量，满足客户日益增长的需求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2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培养员工创新能力：加强员工培训和教育，提高员工创新意识和能力，为服务创新提供人才保障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服务评估与反馈</a:t>
            </a:r>
            <a:endParaRPr altLang="en-US" dirty="0" lang="zh-CN"/>
          </a:p>
        </p:txBody>
      </p:sp>
      <p:sp>
        <p:nvSpPr>
          <p:cNvPr id="104983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06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建立有效的服务评估机制</a:t>
            </a:r>
            <a:endParaRPr altLang="en-US" lang="zh-CN"/>
          </a:p>
        </p:txBody>
      </p:sp>
      <p:sp>
        <p:nvSpPr>
          <p:cNvPr id="10499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6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评估标准：明确服务质量和客户满意度等关键指标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反馈机制：及时收集、整理并反馈客户意见，以便改进服务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6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28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4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6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持续改进：根据评估结果，制定改进计划并持续优化服务流程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评估方式：采用定期调查、客户反馈、内部审查等多种方式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及时收集客户反馈意见</a:t>
            </a:r>
            <a:endParaRPr altLang="en-US" lang="zh-CN"/>
          </a:p>
        </p:txBody>
      </p:sp>
      <p:sp>
        <p:nvSpPr>
          <p:cNvPr id="104997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7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定期收集客户反馈：设定固定的时间周期，如每周、每月或每季度收集客户反馈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建立有效的反馈渠道：通过电话、邮件、在线调查等方式收集客户反馈意见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8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及时响应客户反馈：对客户反馈进行及时响应，确保客户问题得到及时解决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汇总分析反馈意见：对收集到的客户反馈进行汇总和分析，找出问题所在并加以改进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针对评估结果进行改进和优化</a:t>
            </a:r>
            <a:endParaRPr altLang="en-US" lang="zh-CN"/>
          </a:p>
        </p:txBody>
      </p:sp>
      <p:sp>
        <p:nvSpPr>
          <p:cNvPr id="1050026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28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0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针对评估结果进行改进和优化的必要性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32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4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36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评估结果的分析与解读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38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0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2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改进和优化的具体措施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50044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6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48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持续改进和优化的机制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总结与展望</a:t>
            </a:r>
            <a:endParaRPr altLang="en-US" dirty="0" lang="zh-CN"/>
          </a:p>
        </p:txBody>
      </p:sp>
      <p:sp>
        <p:nvSpPr>
          <p:cNvPr id="105008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07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总结实施卓越服务模式的成果和经验教训</a:t>
            </a:r>
            <a:endParaRPr altLang="en-US" lang="zh-CN"/>
          </a:p>
        </p:txBody>
      </p:sp>
      <p:sp>
        <p:nvSpPr>
          <p:cNvPr id="1050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成果：提高客户满意度，增加市场份额，提高企业竞争力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经验教训：重视客户需求，加强员工培训，持续改进服务模式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未来计划：进一步完善服务模式，提高服务质量，实现可持续发展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结论：实施卓越服务模式是企业成功的关键，需要不断总结经验教训，持续改进和创新。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分析未来市场趋势和客户需求变化</a:t>
            </a:r>
            <a:endParaRPr altLang="en-US" lang="zh-CN"/>
          </a:p>
        </p:txBody>
      </p:sp>
      <p:sp>
        <p:nvSpPr>
          <p:cNvPr id="1050206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未来市场趋势：数字化、智能化、个性化、绿色化等趋势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8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0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2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客户需求变化：更加注重品质、体验、服务等方面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6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18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服务模式创新：针对未来市场和客户需求变化，提出新的服务模式和策略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0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2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4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实施计划：明确实施步骤、时间表、责任人等，确保服务模式顺利实施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28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2273"/>
          </a:bodyPr>
          <a:p>
            <a:r>
              <a:rPr altLang="en-US" lang="zh-CN"/>
              <a:t>展望未来实施卓越服务模式的发展方向和目标</a:t>
            </a:r>
            <a:endParaRPr altLang="en-US" lang="zh-CN"/>
          </a:p>
        </p:txBody>
      </p:sp>
      <p:sp>
        <p:nvSpPr>
          <p:cNvPr id="1050264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66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68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70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提升服务质量和效率：通过改进服务流程、提高员工素质、加强客户沟通等方式，不断提升服务质量和效率，满足客户需求。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72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74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76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78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80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创新服务模式：结合市场需求和行业趋势，不断探索新的服务模式，如个性化定制、线上线下融合等，以提供更加便捷、高效的服务。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82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84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86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88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290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拓展服务领域：在现有服务领域的基础上，不断拓展新的服务领域，如金融、教育、医疗等，以满足客户多样化的需求。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292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294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50296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298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50300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建立良好的企业文化：通过倡导诚信、创新、协作等价值观，建立良好的企业文化，提高员工的归属感和凝聚力，为实施卓越服务模式提供有力的支持。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302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38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5034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6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6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6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6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6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1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6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6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97_6*l_h_i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97_6*l_h_a*1_6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2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6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6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6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6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6*l_i*1_3"/>
  <p:tag name="KSO_WM_TEMPLATE_CATEGORY" val="custom"/>
  <p:tag name="KSO_WM_TEMPLATE_INDEX" val="20230997"/>
  <p:tag name="KSO_WM_UNIT_LAYERLEVEL" val="1_1"/>
  <p:tag name="KSO_WM_TAG_VERSION" val="1.0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6.xml><?xml version="1.0" encoding="utf-8"?>
<p:tagLst xmlns:p="http://schemas.openxmlformats.org/presentationml/2006/main">
  <p:tag name="KSO_WM_SLIDE_ID" val="custom2023099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9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3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2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1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1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256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299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34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2023-12-19T21:40:41Z</dcterms:created>
  <dcterms:modified xsi:type="dcterms:W3CDTF">2023-12-19T21:40:41Z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f127ad49119a45809fb1ff294880b92c_21</vt:lpwstr>
  </property>
</Properties>
</file>