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100126"/>
          <p:cNvSpPr/>
          <p:nvPr/>
        </p:nvSpPr>
        <p:spPr>
          <a:xfrm rot="0">
            <a:off x="0" y="5987626"/>
            <a:ext cx="12192000" cy="870373"/>
          </a:xfrm>
          <a:prstGeom prst="rect">
            <a:avLst/>
          </a:prstGeom>
          <a:solidFill>
            <a:srgbClr val="E7B193">
              <a:alpha val="100000"/>
            </a:srgbClr>
          </a:solidFill>
          <a:ln/>
        </p:spPr>
      </p:sp>
      <p:grpSp>
        <p:nvGrpSpPr>
          <p:cNvPr name="Group 3" id="100005"/>
          <p:cNvGrpSpPr/>
          <p:nvPr/>
        </p:nvGrpSpPr>
        <p:grpSpPr>
          <a:xfrm rot="0">
            <a:off x="6954655" y="2032501"/>
            <a:ext cx="4754214" cy="3446145"/>
            <a:chOff x="6954655" y="2032501"/>
            <a:chExt cx="4754214" cy="3446145"/>
          </a:xfrm>
        </p:grpSpPr>
        <p:sp>
          <p:nvSpPr>
            <p:cNvPr name="Freeform 4" id="100007"/>
            <p:cNvSpPr/>
            <p:nvPr/>
          </p:nvSpPr>
          <p:spPr>
            <a:xfrm rot="0">
              <a:off x="10114163" y="2518276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100008"/>
            <p:cNvSpPr/>
            <p:nvPr/>
          </p:nvSpPr>
          <p:spPr>
            <a:xfrm rot="0">
              <a:off x="8899821" y="3403529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100009"/>
            <p:cNvSpPr/>
            <p:nvPr/>
          </p:nvSpPr>
          <p:spPr>
            <a:xfrm rot="0">
              <a:off x="9092607" y="3656990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100010"/>
            <p:cNvSpPr/>
            <p:nvPr/>
          </p:nvSpPr>
          <p:spPr>
            <a:xfrm rot="0">
              <a:off x="8356514" y="2535325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100011"/>
            <p:cNvSpPr/>
            <p:nvPr/>
          </p:nvSpPr>
          <p:spPr>
            <a:xfrm rot="0">
              <a:off x="9557046" y="2800597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100012"/>
            <p:cNvSpPr/>
            <p:nvPr/>
          </p:nvSpPr>
          <p:spPr>
            <a:xfrm rot="0">
              <a:off x="9512278" y="2755829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100013"/>
            <p:cNvSpPr/>
            <p:nvPr/>
          </p:nvSpPr>
          <p:spPr>
            <a:xfrm rot="0">
              <a:off x="9762690" y="2800597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100014"/>
            <p:cNvSpPr/>
            <p:nvPr/>
          </p:nvSpPr>
          <p:spPr>
            <a:xfrm rot="0">
              <a:off x="9968240" y="2800597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100015"/>
            <p:cNvSpPr/>
            <p:nvPr/>
          </p:nvSpPr>
          <p:spPr>
            <a:xfrm rot="0">
              <a:off x="9160805" y="2159279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100016"/>
            <p:cNvSpPr/>
            <p:nvPr/>
          </p:nvSpPr>
          <p:spPr>
            <a:xfrm rot="0">
              <a:off x="9328064" y="2292438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100017"/>
            <p:cNvSpPr/>
            <p:nvPr/>
          </p:nvSpPr>
          <p:spPr>
            <a:xfrm rot="0">
              <a:off x="9434554" y="2292438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100018"/>
            <p:cNvSpPr/>
            <p:nvPr/>
          </p:nvSpPr>
          <p:spPr>
            <a:xfrm rot="0">
              <a:off x="9541044" y="2292438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100019"/>
            <p:cNvSpPr/>
            <p:nvPr/>
          </p:nvSpPr>
          <p:spPr>
            <a:xfrm rot="0">
              <a:off x="9160805" y="2159279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100020"/>
            <p:cNvSpPr/>
            <p:nvPr/>
          </p:nvSpPr>
          <p:spPr>
            <a:xfrm rot="0">
              <a:off x="8571684" y="2038882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100021"/>
            <p:cNvSpPr/>
            <p:nvPr/>
          </p:nvSpPr>
          <p:spPr>
            <a:xfrm rot="0">
              <a:off x="8158394" y="3697471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100022"/>
            <p:cNvSpPr/>
            <p:nvPr/>
          </p:nvSpPr>
          <p:spPr>
            <a:xfrm rot="0">
              <a:off x="8125343" y="3537736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100023"/>
            <p:cNvSpPr/>
            <p:nvPr/>
          </p:nvSpPr>
          <p:spPr>
            <a:xfrm rot="0">
              <a:off x="8222307" y="5172893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100024"/>
            <p:cNvSpPr/>
            <p:nvPr/>
          </p:nvSpPr>
          <p:spPr>
            <a:xfrm rot="0">
              <a:off x="9184237" y="5165464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100025"/>
            <p:cNvSpPr/>
            <p:nvPr/>
          </p:nvSpPr>
          <p:spPr>
            <a:xfrm rot="0">
              <a:off x="8197828" y="2551327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100026"/>
            <p:cNvSpPr/>
            <p:nvPr/>
          </p:nvSpPr>
          <p:spPr>
            <a:xfrm rot="0">
              <a:off x="8380994" y="3355523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100027"/>
            <p:cNvSpPr/>
            <p:nvPr/>
          </p:nvSpPr>
          <p:spPr>
            <a:xfrm rot="0">
              <a:off x="8427857" y="2476747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100028"/>
            <p:cNvSpPr/>
            <p:nvPr/>
          </p:nvSpPr>
          <p:spPr>
            <a:xfrm rot="0">
              <a:off x="9003167" y="2472460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100029"/>
            <p:cNvSpPr/>
            <p:nvPr/>
          </p:nvSpPr>
          <p:spPr>
            <a:xfrm rot="0">
              <a:off x="8582352" y="2482081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100030"/>
            <p:cNvSpPr/>
            <p:nvPr/>
          </p:nvSpPr>
          <p:spPr>
            <a:xfrm rot="0">
              <a:off x="9007358" y="3419436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100031"/>
            <p:cNvSpPr/>
            <p:nvPr/>
          </p:nvSpPr>
          <p:spPr>
            <a:xfrm rot="0">
              <a:off x="9003167" y="3442963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100032"/>
            <p:cNvSpPr/>
            <p:nvPr/>
          </p:nvSpPr>
          <p:spPr>
            <a:xfrm rot="0">
              <a:off x="8471577" y="2820790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100033"/>
            <p:cNvSpPr/>
            <p:nvPr/>
          </p:nvSpPr>
          <p:spPr>
            <a:xfrm rot="0">
              <a:off x="8704844" y="2342539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100034"/>
            <p:cNvSpPr/>
            <p:nvPr/>
          </p:nvSpPr>
          <p:spPr>
            <a:xfrm rot="0">
              <a:off x="8708082" y="2360637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100035"/>
            <p:cNvSpPr/>
            <p:nvPr/>
          </p:nvSpPr>
          <p:spPr>
            <a:xfrm rot="0">
              <a:off x="8664362" y="2067648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100036"/>
            <p:cNvSpPr/>
            <p:nvPr/>
          </p:nvSpPr>
          <p:spPr>
            <a:xfrm rot="0">
              <a:off x="8812477" y="2191282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100037"/>
            <p:cNvSpPr/>
            <p:nvPr/>
          </p:nvSpPr>
          <p:spPr>
            <a:xfrm rot="0">
              <a:off x="8819906" y="2224239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100038"/>
            <p:cNvSpPr/>
            <p:nvPr/>
          </p:nvSpPr>
          <p:spPr>
            <a:xfrm rot="0">
              <a:off x="8727228" y="2189092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100039"/>
            <p:cNvSpPr/>
            <p:nvPr/>
          </p:nvSpPr>
          <p:spPr>
            <a:xfrm rot="0">
              <a:off x="8750659" y="2224239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100040"/>
            <p:cNvSpPr/>
            <p:nvPr/>
          </p:nvSpPr>
          <p:spPr>
            <a:xfrm rot="0">
              <a:off x="8789045" y="2212523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100041"/>
            <p:cNvSpPr/>
            <p:nvPr/>
          </p:nvSpPr>
          <p:spPr>
            <a:xfrm rot="0">
              <a:off x="8755993" y="2307392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100042"/>
            <p:cNvSpPr/>
            <p:nvPr/>
          </p:nvSpPr>
          <p:spPr>
            <a:xfrm rot="0">
              <a:off x="8637788" y="2185948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100043"/>
            <p:cNvSpPr/>
            <p:nvPr/>
          </p:nvSpPr>
          <p:spPr>
            <a:xfrm rot="0">
              <a:off x="8659028" y="2198712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100044"/>
            <p:cNvSpPr/>
            <p:nvPr/>
          </p:nvSpPr>
          <p:spPr>
            <a:xfrm rot="0">
              <a:off x="8618547" y="2059171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100045"/>
            <p:cNvSpPr/>
            <p:nvPr/>
          </p:nvSpPr>
          <p:spPr>
            <a:xfrm rot="0">
              <a:off x="8570637" y="2190139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100046"/>
            <p:cNvSpPr/>
            <p:nvPr/>
          </p:nvSpPr>
          <p:spPr>
            <a:xfrm rot="0">
              <a:off x="9974621" y="4386700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100047"/>
            <p:cNvSpPr/>
            <p:nvPr/>
          </p:nvSpPr>
          <p:spPr>
            <a:xfrm rot="0">
              <a:off x="9930997" y="3624033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10833233" y="4541192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10605270" y="4565692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9856398" y="4527343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100051"/>
            <p:cNvSpPr/>
            <p:nvPr/>
          </p:nvSpPr>
          <p:spPr>
            <a:xfrm rot="0">
              <a:off x="10307044" y="3542023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100052"/>
            <p:cNvSpPr/>
            <p:nvPr/>
          </p:nvSpPr>
          <p:spPr>
            <a:xfrm rot="0">
              <a:off x="10004435" y="3548404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100053"/>
            <p:cNvSpPr/>
            <p:nvPr/>
          </p:nvSpPr>
          <p:spPr>
            <a:xfrm rot="0">
              <a:off x="9728591" y="3383241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100054"/>
            <p:cNvSpPr/>
            <p:nvPr/>
          </p:nvSpPr>
          <p:spPr>
            <a:xfrm rot="0">
              <a:off x="9891564" y="3453535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100055"/>
            <p:cNvSpPr/>
            <p:nvPr/>
          </p:nvSpPr>
          <p:spPr>
            <a:xfrm rot="0">
              <a:off x="10344287" y="3215982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100056"/>
            <p:cNvSpPr/>
            <p:nvPr/>
          </p:nvSpPr>
          <p:spPr>
            <a:xfrm rot="0">
              <a:off x="9894707" y="5264523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100057"/>
            <p:cNvSpPr/>
            <p:nvPr/>
          </p:nvSpPr>
          <p:spPr>
            <a:xfrm rot="0">
              <a:off x="9016978" y="5225090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100058"/>
            <p:cNvSpPr/>
            <p:nvPr/>
          </p:nvSpPr>
          <p:spPr>
            <a:xfrm rot="0">
              <a:off x="9284345" y="4027702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100059"/>
            <p:cNvSpPr/>
            <p:nvPr/>
          </p:nvSpPr>
          <p:spPr>
            <a:xfrm rot="0">
              <a:off x="10195125" y="4052277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100060"/>
            <p:cNvSpPr/>
            <p:nvPr/>
          </p:nvSpPr>
          <p:spPr>
            <a:xfrm rot="0">
              <a:off x="10432678" y="3175501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100061"/>
            <p:cNvSpPr/>
            <p:nvPr/>
          </p:nvSpPr>
          <p:spPr>
            <a:xfrm rot="0">
              <a:off x="11060091" y="3552595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100062"/>
            <p:cNvSpPr/>
            <p:nvPr/>
          </p:nvSpPr>
          <p:spPr>
            <a:xfrm rot="0">
              <a:off x="10950458" y="3173405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100063"/>
            <p:cNvSpPr/>
            <p:nvPr/>
          </p:nvSpPr>
          <p:spPr>
            <a:xfrm rot="0">
              <a:off x="10690521" y="3181978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100064"/>
            <p:cNvSpPr/>
            <p:nvPr/>
          </p:nvSpPr>
          <p:spPr>
            <a:xfrm rot="0">
              <a:off x="10754433" y="2884702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100065"/>
            <p:cNvSpPr/>
            <p:nvPr/>
          </p:nvSpPr>
          <p:spPr>
            <a:xfrm rot="0">
              <a:off x="10760815" y="3028530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100066"/>
            <p:cNvSpPr/>
            <p:nvPr/>
          </p:nvSpPr>
          <p:spPr>
            <a:xfrm rot="0">
              <a:off x="10675566" y="2736684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100067"/>
            <p:cNvSpPr/>
            <p:nvPr/>
          </p:nvSpPr>
          <p:spPr>
            <a:xfrm rot="0">
              <a:off x="10783199" y="2863462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100068"/>
            <p:cNvSpPr/>
            <p:nvPr/>
          </p:nvSpPr>
          <p:spPr>
            <a:xfrm rot="0">
              <a:off x="10726716" y="2855937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100069"/>
            <p:cNvSpPr/>
            <p:nvPr/>
          </p:nvSpPr>
          <p:spPr>
            <a:xfrm rot="0">
              <a:off x="10732050" y="2886893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100070"/>
            <p:cNvSpPr/>
            <p:nvPr/>
          </p:nvSpPr>
          <p:spPr>
            <a:xfrm rot="0">
              <a:off x="10779961" y="2898609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100071"/>
            <p:cNvSpPr/>
            <p:nvPr/>
          </p:nvSpPr>
          <p:spPr>
            <a:xfrm rot="0">
              <a:off x="10728811" y="2886893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100072"/>
            <p:cNvSpPr/>
            <p:nvPr/>
          </p:nvSpPr>
          <p:spPr>
            <a:xfrm rot="0">
              <a:off x="10863018" y="2939090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100073"/>
            <p:cNvSpPr/>
            <p:nvPr/>
          </p:nvSpPr>
          <p:spPr>
            <a:xfrm rot="0">
              <a:off x="10736335" y="2994431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100074"/>
            <p:cNvSpPr/>
            <p:nvPr/>
          </p:nvSpPr>
          <p:spPr>
            <a:xfrm rot="0">
              <a:off x="10845968" y="2800597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100075"/>
            <p:cNvSpPr/>
            <p:nvPr/>
          </p:nvSpPr>
          <p:spPr>
            <a:xfrm rot="0">
              <a:off x="10719286" y="2658865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100076"/>
            <p:cNvSpPr/>
            <p:nvPr/>
          </p:nvSpPr>
          <p:spPr>
            <a:xfrm rot="0">
              <a:off x="10844921" y="2923088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100077"/>
            <p:cNvSpPr/>
            <p:nvPr/>
          </p:nvSpPr>
          <p:spPr>
            <a:xfrm rot="0">
              <a:off x="10859875" y="2930518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100078"/>
            <p:cNvSpPr/>
            <p:nvPr/>
          </p:nvSpPr>
          <p:spPr>
            <a:xfrm rot="0">
              <a:off x="10788533" y="3642131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100079"/>
            <p:cNvSpPr/>
            <p:nvPr/>
          </p:nvSpPr>
          <p:spPr>
            <a:xfrm rot="0">
              <a:off x="10630799" y="3496208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100080"/>
            <p:cNvSpPr/>
            <p:nvPr/>
          </p:nvSpPr>
          <p:spPr>
            <a:xfrm rot="0">
              <a:off x="10136546" y="3393909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100081"/>
            <p:cNvSpPr/>
            <p:nvPr/>
          </p:nvSpPr>
          <p:spPr>
            <a:xfrm rot="0">
              <a:off x="10523261" y="3517448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100082"/>
            <p:cNvSpPr/>
            <p:nvPr/>
          </p:nvSpPr>
          <p:spPr>
            <a:xfrm rot="0">
              <a:off x="10365623" y="5335866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1229508" y="4092721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7220967" y="4092721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100085"/>
            <p:cNvSpPr/>
            <p:nvPr/>
          </p:nvSpPr>
          <p:spPr>
            <a:xfrm rot="0">
              <a:off x="7315813" y="4024559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8338415" y="4092721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100087"/>
            <p:cNvSpPr/>
            <p:nvPr/>
          </p:nvSpPr>
          <p:spPr>
            <a:xfrm rot="0">
              <a:off x="7959227" y="5166511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100088"/>
            <p:cNvSpPr/>
            <p:nvPr/>
          </p:nvSpPr>
          <p:spPr>
            <a:xfrm rot="0">
              <a:off x="7982658" y="3388575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100089"/>
            <p:cNvSpPr/>
            <p:nvPr/>
          </p:nvSpPr>
          <p:spPr>
            <a:xfrm rot="0">
              <a:off x="7212467" y="5222995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100090"/>
            <p:cNvSpPr/>
            <p:nvPr/>
          </p:nvSpPr>
          <p:spPr>
            <a:xfrm rot="0">
              <a:off x="8668649" y="3050914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100091"/>
            <p:cNvSpPr/>
            <p:nvPr/>
          </p:nvSpPr>
          <p:spPr>
            <a:xfrm rot="0">
              <a:off x="7418016" y="3379050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100092"/>
            <p:cNvSpPr/>
            <p:nvPr/>
          </p:nvSpPr>
          <p:spPr>
            <a:xfrm rot="0">
              <a:off x="7801493" y="3462108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100093"/>
            <p:cNvSpPr/>
            <p:nvPr/>
          </p:nvSpPr>
          <p:spPr>
            <a:xfrm rot="0">
              <a:off x="7831402" y="2511894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100100"/>
            <p:cNvSpPr/>
            <p:nvPr/>
          </p:nvSpPr>
          <p:spPr>
            <a:xfrm rot="0">
              <a:off x="8323463" y="2656769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100101"/>
            <p:cNvSpPr/>
            <p:nvPr/>
          </p:nvSpPr>
          <p:spPr>
            <a:xfrm rot="0">
              <a:off x="7924080" y="2090032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100102"/>
            <p:cNvSpPr/>
            <p:nvPr/>
          </p:nvSpPr>
          <p:spPr>
            <a:xfrm rot="0">
              <a:off x="8029522" y="2377687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100103"/>
            <p:cNvSpPr/>
            <p:nvPr/>
          </p:nvSpPr>
          <p:spPr>
            <a:xfrm rot="0">
              <a:off x="8031617" y="2394736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100104"/>
            <p:cNvSpPr/>
            <p:nvPr/>
          </p:nvSpPr>
          <p:spPr>
            <a:xfrm rot="0">
              <a:off x="7984754" y="2085746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100105"/>
            <p:cNvSpPr/>
            <p:nvPr/>
          </p:nvSpPr>
          <p:spPr>
            <a:xfrm rot="0">
              <a:off x="8134963" y="2215762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100106"/>
            <p:cNvSpPr/>
            <p:nvPr/>
          </p:nvSpPr>
          <p:spPr>
            <a:xfrm rot="0">
              <a:off x="8144583" y="2258338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100107"/>
            <p:cNvSpPr/>
            <p:nvPr/>
          </p:nvSpPr>
          <p:spPr>
            <a:xfrm rot="0">
              <a:off x="8050762" y="2215762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100108"/>
            <p:cNvSpPr/>
            <p:nvPr/>
          </p:nvSpPr>
          <p:spPr>
            <a:xfrm rot="0">
              <a:off x="8075337" y="2258338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100109"/>
            <p:cNvSpPr/>
            <p:nvPr/>
          </p:nvSpPr>
          <p:spPr>
            <a:xfrm rot="0">
              <a:off x="8113627" y="2244527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100110"/>
            <p:cNvSpPr/>
            <p:nvPr/>
          </p:nvSpPr>
          <p:spPr>
            <a:xfrm rot="0">
              <a:off x="8084862" y="2336158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100111"/>
            <p:cNvSpPr/>
            <p:nvPr/>
          </p:nvSpPr>
          <p:spPr>
            <a:xfrm rot="0">
              <a:off x="7962370" y="2220048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100112"/>
            <p:cNvSpPr/>
            <p:nvPr/>
          </p:nvSpPr>
          <p:spPr>
            <a:xfrm rot="0">
              <a:off x="7982658" y="2232811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100113"/>
            <p:cNvSpPr/>
            <p:nvPr/>
          </p:nvSpPr>
          <p:spPr>
            <a:xfrm rot="0">
              <a:off x="8062478" y="2282818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100114"/>
            <p:cNvSpPr/>
            <p:nvPr/>
          </p:nvSpPr>
          <p:spPr>
            <a:xfrm rot="0">
              <a:off x="7980468" y="2078316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100115"/>
            <p:cNvSpPr/>
            <p:nvPr/>
          </p:nvSpPr>
          <p:spPr>
            <a:xfrm rot="0">
              <a:off x="8156299" y="2136895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100116"/>
            <p:cNvSpPr/>
            <p:nvPr/>
          </p:nvSpPr>
          <p:spPr>
            <a:xfrm rot="0">
              <a:off x="7837783" y="2032501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100117"/>
            <p:cNvSpPr/>
            <p:nvPr/>
          </p:nvSpPr>
          <p:spPr>
            <a:xfrm rot="0">
              <a:off x="7964466" y="2531039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100118"/>
            <p:cNvSpPr/>
            <p:nvPr/>
          </p:nvSpPr>
          <p:spPr>
            <a:xfrm rot="0">
              <a:off x="8146679" y="2281770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100119"/>
            <p:cNvSpPr/>
            <p:nvPr/>
          </p:nvSpPr>
          <p:spPr>
            <a:xfrm rot="0">
              <a:off x="7640711" y="2507608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100120"/>
            <p:cNvSpPr/>
            <p:nvPr/>
          </p:nvSpPr>
          <p:spPr>
            <a:xfrm rot="0">
              <a:off x="8155156" y="2945472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100121"/>
            <p:cNvSpPr/>
            <p:nvPr/>
          </p:nvSpPr>
          <p:spPr>
            <a:xfrm rot="0">
              <a:off x="7898457" y="2912420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100122"/>
            <p:cNvSpPr/>
            <p:nvPr/>
          </p:nvSpPr>
          <p:spPr>
            <a:xfrm rot="0">
              <a:off x="8276600" y="2631242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100123"/>
            <p:cNvSpPr/>
            <p:nvPr/>
          </p:nvSpPr>
          <p:spPr>
            <a:xfrm rot="0">
              <a:off x="8043333" y="3033864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100124"/>
            <p:cNvSpPr/>
            <p:nvPr/>
          </p:nvSpPr>
          <p:spPr>
            <a:xfrm rot="0">
              <a:off x="8360801" y="3057295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100125"/>
            <p:cNvSpPr/>
            <p:nvPr/>
          </p:nvSpPr>
          <p:spPr>
            <a:xfrm rot="0">
              <a:off x="8523774" y="2926232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100127"/>
            <p:cNvSpPr/>
            <p:nvPr/>
          </p:nvSpPr>
          <p:spPr>
            <a:xfrm rot="0">
              <a:off x="8518439" y="3073298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100128"/>
            <p:cNvSpPr/>
            <p:nvPr/>
          </p:nvSpPr>
          <p:spPr>
            <a:xfrm rot="0">
              <a:off x="7006822" y="4886286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11111264" y="3435461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6954655" y="5478613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10970651" y="5478613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8946674" y="5478613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100050"/>
          <p:cNvSpPr/>
          <p:nvPr/>
        </p:nvSpPr>
        <p:spPr>
          <a:xfrm rot="0">
            <a:off x="664184" y="3654517"/>
            <a:ext cx="5283227" cy="735928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Normal"/>
                <a:ea typeface="思源黑体 CN Normal"/>
                <a:cs typeface="思源黑体 CN Normal"/>
              </a:rPr>
              <a:t/>
            </a:r>
            <a:endParaRPr lang="en-US" sz="1100"/>
          </a:p>
        </p:txBody>
      </p:sp>
      <p:sp>
        <p:nvSpPr>
          <p:cNvPr name="AutoShape 124" id="100083"/>
          <p:cNvSpPr/>
          <p:nvPr/>
        </p:nvSpPr>
        <p:spPr>
          <a:xfrm rot="0">
            <a:off x="347948" y="141256"/>
            <a:ext cx="623411" cy="623411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  <p:sp>
        <p:nvSpPr>
          <p:cNvPr name="AutoShape 125" id="100138"/>
          <p:cNvSpPr/>
          <p:nvPr/>
        </p:nvSpPr>
        <p:spPr>
          <a:xfrm rot="0">
            <a:off x="807059" y="3417368"/>
            <a:ext cx="2369064" cy="44958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defRPr/>
            </a:pPr>
            <a:r>
              <a:rPr lang="en-US" b="true" sz="2100">
                <a:solidFill>
                  <a:schemeClr val="dk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汇报人：XXX</a:t>
            </a:r>
            <a:endParaRPr lang="en-US" sz="1100"/>
          </a:p>
        </p:txBody>
      </p:sp>
      <p:sp>
        <p:nvSpPr>
          <p:cNvPr name="TextBox 126" id="126"/>
          <p:cNvSpPr txBox="true"/>
          <p:nvPr/>
        </p:nvSpPr>
        <p:spPr>
          <a:xfrm rot="0">
            <a:off x="814070" y="1031733"/>
            <a:ext cx="5852733" cy="2076152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5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《石油学报》投稿须知（官方认证）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>
            <a:off x="11343720" y="566864"/>
            <a:ext cx="321231" cy="0"/>
          </a:xfrm>
          <a:prstGeom prst="line">
            <a:avLst/>
          </a:prstGeom>
          <a:ln w="38100">
            <a:solidFill>
              <a:srgbClr val="F35060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name="Connector 3" id="3"/>
          <p:cNvCxnSpPr/>
          <p:nvPr/>
        </p:nvCxnSpPr>
        <p:spPr>
          <a:xfrm>
            <a:off x="11154148" y="694816"/>
            <a:ext cx="510803" cy="0"/>
          </a:xfrm>
          <a:prstGeom prst="line">
            <a:avLst/>
          </a:prstGeom>
          <a:ln w="38100">
            <a:solidFill>
              <a:srgbClr val="F35060">
                <a:alpha val="100000"/>
              </a:srgbClr>
            </a:solidFill>
            <a:prstDash val="solid"/>
            <a:headEnd type="none"/>
            <a:tailEnd type="none"/>
          </a:ln>
        </p:spPr>
      </p:cxnSp>
      <p:sp>
        <p:nvSpPr>
          <p:cNvPr name="TextBox 4" id="4"/>
          <p:cNvSpPr txBox="true"/>
          <p:nvPr/>
        </p:nvSpPr>
        <p:spPr>
          <a:xfrm rot="0">
            <a:off x="5550232" y="687306"/>
            <a:ext cx="5464151" cy="5483387"/>
          </a:xfrm>
          <a:prstGeom prst="rect">
            <a:avLst/>
          </a:prstGeom>
          <a:ln/>
        </p:spPr>
        <p:txBody>
          <a:bodyPr anchor="ctr" rtlCol="false" lIns="95250" rIns="47625" tIns="95250" bIns="95250" anchorCtr="false" vert="horz" wrap="square">
            <a:normAutofit/>
          </a:bodyPr>
          <a:lstStyle/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《石油学报》简介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联系我们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77617" y="1730562"/>
            <a:ext cx="3813883" cy="125436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6900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78706" y="2984922"/>
            <a:ext cx="2211705" cy="7200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300004"/>
          <p:cNvSpPr/>
          <p:nvPr/>
        </p:nvSpPr>
        <p:spPr>
          <a:xfrm rot="0">
            <a:off x="5838613" y="0"/>
            <a:ext cx="6353387" cy="6858000"/>
          </a:xfrm>
          <a:custGeom>
            <a:avLst/>
            <a:gdLst/>
            <a:ahLst/>
            <a:cxnLst/>
            <a:rect r="r" b="b" t="t" l="l"/>
            <a:pathLst>
              <a:path h="5143500" w="4765040">
                <a:moveTo>
                  <a:pt x="2156464" y="0"/>
                </a:moveTo>
                <a:lnTo>
                  <a:pt x="4765040" y="0"/>
                </a:lnTo>
                <a:lnTo>
                  <a:pt x="4765040" y="1090493"/>
                </a:lnTo>
                <a:lnTo>
                  <a:pt x="3065776" y="5143500"/>
                </a:lnTo>
                <a:lnTo>
                  <a:pt x="0" y="5143500"/>
                </a:lnTo>
              </a:path>
            </a:pathLst>
          </a:custGeom>
          <a:solidFill>
            <a:srgbClr val="F0D0BE">
              <a:alpha val="100000"/>
            </a:srgbClr>
          </a:solidFill>
          <a:ln/>
        </p:spPr>
      </p:sp>
      <p:grpSp>
        <p:nvGrpSpPr>
          <p:cNvPr name="Group 3" id="300124"/>
          <p:cNvGrpSpPr/>
          <p:nvPr/>
        </p:nvGrpSpPr>
        <p:grpSpPr>
          <a:xfrm rot="0">
            <a:off x="5789745" y="2631096"/>
            <a:ext cx="4754214" cy="3446145"/>
            <a:chOff x="5789745" y="2631096"/>
            <a:chExt cx="4754214" cy="3446145"/>
          </a:xfrm>
        </p:grpSpPr>
        <p:sp>
          <p:nvSpPr>
            <p:cNvPr name="Freeform 4" id="300007"/>
            <p:cNvSpPr/>
            <p:nvPr/>
          </p:nvSpPr>
          <p:spPr>
            <a:xfrm rot="0">
              <a:off x="8949253" y="3116871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300008"/>
            <p:cNvSpPr/>
            <p:nvPr/>
          </p:nvSpPr>
          <p:spPr>
            <a:xfrm rot="0">
              <a:off x="7734910" y="4002124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300009"/>
            <p:cNvSpPr/>
            <p:nvPr/>
          </p:nvSpPr>
          <p:spPr>
            <a:xfrm rot="0">
              <a:off x="7927696" y="4255584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300010"/>
            <p:cNvSpPr/>
            <p:nvPr/>
          </p:nvSpPr>
          <p:spPr>
            <a:xfrm rot="0">
              <a:off x="7191604" y="3133921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300011"/>
            <p:cNvSpPr/>
            <p:nvPr/>
          </p:nvSpPr>
          <p:spPr>
            <a:xfrm rot="0">
              <a:off x="8392135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300012"/>
            <p:cNvSpPr/>
            <p:nvPr/>
          </p:nvSpPr>
          <p:spPr>
            <a:xfrm rot="0">
              <a:off x="8347368" y="3354424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300013"/>
            <p:cNvSpPr/>
            <p:nvPr/>
          </p:nvSpPr>
          <p:spPr>
            <a:xfrm rot="0">
              <a:off x="859778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300014"/>
            <p:cNvSpPr/>
            <p:nvPr/>
          </p:nvSpPr>
          <p:spPr>
            <a:xfrm rot="0">
              <a:off x="880333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300015"/>
            <p:cNvSpPr/>
            <p:nvPr/>
          </p:nvSpPr>
          <p:spPr>
            <a:xfrm rot="0">
              <a:off x="7995895" y="2757874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300016"/>
            <p:cNvSpPr/>
            <p:nvPr/>
          </p:nvSpPr>
          <p:spPr>
            <a:xfrm rot="0">
              <a:off x="8163154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300017"/>
            <p:cNvSpPr/>
            <p:nvPr/>
          </p:nvSpPr>
          <p:spPr>
            <a:xfrm rot="0">
              <a:off x="8269643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300018"/>
            <p:cNvSpPr/>
            <p:nvPr/>
          </p:nvSpPr>
          <p:spPr>
            <a:xfrm rot="0">
              <a:off x="8376133" y="2891033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300019"/>
            <p:cNvSpPr/>
            <p:nvPr/>
          </p:nvSpPr>
          <p:spPr>
            <a:xfrm rot="0">
              <a:off x="7995895" y="2757874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300020"/>
            <p:cNvSpPr/>
            <p:nvPr/>
          </p:nvSpPr>
          <p:spPr>
            <a:xfrm rot="0">
              <a:off x="7406774" y="2637477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300021"/>
            <p:cNvSpPr/>
            <p:nvPr/>
          </p:nvSpPr>
          <p:spPr>
            <a:xfrm rot="0">
              <a:off x="6993484" y="4296066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300022"/>
            <p:cNvSpPr/>
            <p:nvPr/>
          </p:nvSpPr>
          <p:spPr>
            <a:xfrm rot="0">
              <a:off x="6960432" y="4136332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300023"/>
            <p:cNvSpPr/>
            <p:nvPr/>
          </p:nvSpPr>
          <p:spPr>
            <a:xfrm rot="0">
              <a:off x="7057397" y="5771488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300024"/>
            <p:cNvSpPr/>
            <p:nvPr/>
          </p:nvSpPr>
          <p:spPr>
            <a:xfrm rot="0">
              <a:off x="8019327" y="5764059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300025"/>
            <p:cNvSpPr/>
            <p:nvPr/>
          </p:nvSpPr>
          <p:spPr>
            <a:xfrm rot="0">
              <a:off x="7032918" y="3149923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300026"/>
            <p:cNvSpPr/>
            <p:nvPr/>
          </p:nvSpPr>
          <p:spPr>
            <a:xfrm rot="0">
              <a:off x="7216083" y="3954118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300027"/>
            <p:cNvSpPr/>
            <p:nvPr/>
          </p:nvSpPr>
          <p:spPr>
            <a:xfrm rot="0">
              <a:off x="7262946" y="3075342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300028"/>
            <p:cNvSpPr/>
            <p:nvPr/>
          </p:nvSpPr>
          <p:spPr>
            <a:xfrm rot="0">
              <a:off x="7838256" y="3071056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300029"/>
            <p:cNvSpPr/>
            <p:nvPr/>
          </p:nvSpPr>
          <p:spPr>
            <a:xfrm rot="0">
              <a:off x="7417442" y="3080676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300030"/>
            <p:cNvSpPr/>
            <p:nvPr/>
          </p:nvSpPr>
          <p:spPr>
            <a:xfrm rot="0">
              <a:off x="7842447" y="4018031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300031"/>
            <p:cNvSpPr/>
            <p:nvPr/>
          </p:nvSpPr>
          <p:spPr>
            <a:xfrm rot="0">
              <a:off x="7838256" y="4041558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300032"/>
            <p:cNvSpPr/>
            <p:nvPr/>
          </p:nvSpPr>
          <p:spPr>
            <a:xfrm rot="0">
              <a:off x="7306666" y="3419385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300033"/>
            <p:cNvSpPr/>
            <p:nvPr/>
          </p:nvSpPr>
          <p:spPr>
            <a:xfrm rot="0">
              <a:off x="7539933" y="2941134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300034"/>
            <p:cNvSpPr/>
            <p:nvPr/>
          </p:nvSpPr>
          <p:spPr>
            <a:xfrm rot="0">
              <a:off x="7543172" y="2959232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300035"/>
            <p:cNvSpPr/>
            <p:nvPr/>
          </p:nvSpPr>
          <p:spPr>
            <a:xfrm rot="0">
              <a:off x="7499452" y="2666243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300036"/>
            <p:cNvSpPr/>
            <p:nvPr/>
          </p:nvSpPr>
          <p:spPr>
            <a:xfrm rot="0">
              <a:off x="7647566" y="2789877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300037"/>
            <p:cNvSpPr/>
            <p:nvPr/>
          </p:nvSpPr>
          <p:spPr>
            <a:xfrm rot="0">
              <a:off x="7654996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300038"/>
            <p:cNvSpPr/>
            <p:nvPr/>
          </p:nvSpPr>
          <p:spPr>
            <a:xfrm rot="0">
              <a:off x="7562317" y="2787687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300039"/>
            <p:cNvSpPr/>
            <p:nvPr/>
          </p:nvSpPr>
          <p:spPr>
            <a:xfrm rot="0">
              <a:off x="7585749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300040"/>
            <p:cNvSpPr/>
            <p:nvPr/>
          </p:nvSpPr>
          <p:spPr>
            <a:xfrm rot="0">
              <a:off x="7624134" y="2811118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300041"/>
            <p:cNvSpPr/>
            <p:nvPr/>
          </p:nvSpPr>
          <p:spPr>
            <a:xfrm rot="0">
              <a:off x="7591083" y="2905987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300042"/>
            <p:cNvSpPr/>
            <p:nvPr/>
          </p:nvSpPr>
          <p:spPr>
            <a:xfrm rot="0">
              <a:off x="7472878" y="2784543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300043"/>
            <p:cNvSpPr/>
            <p:nvPr/>
          </p:nvSpPr>
          <p:spPr>
            <a:xfrm rot="0">
              <a:off x="7494118" y="27973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300044"/>
            <p:cNvSpPr/>
            <p:nvPr/>
          </p:nvSpPr>
          <p:spPr>
            <a:xfrm rot="0">
              <a:off x="7453637" y="2657766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300045"/>
            <p:cNvSpPr/>
            <p:nvPr/>
          </p:nvSpPr>
          <p:spPr>
            <a:xfrm rot="0">
              <a:off x="7405726" y="2788734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300046"/>
            <p:cNvSpPr/>
            <p:nvPr/>
          </p:nvSpPr>
          <p:spPr>
            <a:xfrm rot="0">
              <a:off x="8809711" y="4985295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300047"/>
            <p:cNvSpPr/>
            <p:nvPr/>
          </p:nvSpPr>
          <p:spPr>
            <a:xfrm rot="0">
              <a:off x="8766086" y="4222628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9668323" y="5139787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9440360" y="5164287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8691488" y="5125938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300051"/>
            <p:cNvSpPr/>
            <p:nvPr/>
          </p:nvSpPr>
          <p:spPr>
            <a:xfrm rot="0">
              <a:off x="9142134" y="4140618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300052"/>
            <p:cNvSpPr/>
            <p:nvPr/>
          </p:nvSpPr>
          <p:spPr>
            <a:xfrm rot="0">
              <a:off x="8839524" y="4146999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300053"/>
            <p:cNvSpPr/>
            <p:nvPr/>
          </p:nvSpPr>
          <p:spPr>
            <a:xfrm rot="0">
              <a:off x="8563680" y="3981836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300054"/>
            <p:cNvSpPr/>
            <p:nvPr/>
          </p:nvSpPr>
          <p:spPr>
            <a:xfrm rot="0">
              <a:off x="8726653" y="4052131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300055"/>
            <p:cNvSpPr/>
            <p:nvPr/>
          </p:nvSpPr>
          <p:spPr>
            <a:xfrm rot="0">
              <a:off x="9179376" y="3814577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300056"/>
            <p:cNvSpPr/>
            <p:nvPr/>
          </p:nvSpPr>
          <p:spPr>
            <a:xfrm rot="0">
              <a:off x="8729796" y="5863119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300057"/>
            <p:cNvSpPr/>
            <p:nvPr/>
          </p:nvSpPr>
          <p:spPr>
            <a:xfrm rot="0">
              <a:off x="7852068" y="5823685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300058"/>
            <p:cNvSpPr/>
            <p:nvPr/>
          </p:nvSpPr>
          <p:spPr>
            <a:xfrm rot="0">
              <a:off x="8119434" y="4626298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300059"/>
            <p:cNvSpPr/>
            <p:nvPr/>
          </p:nvSpPr>
          <p:spPr>
            <a:xfrm rot="0">
              <a:off x="9030215" y="4650872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300060"/>
            <p:cNvSpPr/>
            <p:nvPr/>
          </p:nvSpPr>
          <p:spPr>
            <a:xfrm rot="0">
              <a:off x="9267769" y="3774096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300061"/>
            <p:cNvSpPr/>
            <p:nvPr/>
          </p:nvSpPr>
          <p:spPr>
            <a:xfrm rot="0">
              <a:off x="9895180" y="4151191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300062"/>
            <p:cNvSpPr/>
            <p:nvPr/>
          </p:nvSpPr>
          <p:spPr>
            <a:xfrm rot="0">
              <a:off x="9785547" y="3772000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300063"/>
            <p:cNvSpPr/>
            <p:nvPr/>
          </p:nvSpPr>
          <p:spPr>
            <a:xfrm rot="0">
              <a:off x="9525610" y="3780573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300064"/>
            <p:cNvSpPr/>
            <p:nvPr/>
          </p:nvSpPr>
          <p:spPr>
            <a:xfrm rot="0">
              <a:off x="9589523" y="3483298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300065"/>
            <p:cNvSpPr/>
            <p:nvPr/>
          </p:nvSpPr>
          <p:spPr>
            <a:xfrm rot="0">
              <a:off x="9595904" y="3627125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300066"/>
            <p:cNvSpPr/>
            <p:nvPr/>
          </p:nvSpPr>
          <p:spPr>
            <a:xfrm rot="0">
              <a:off x="9510656" y="3335279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300067"/>
            <p:cNvSpPr/>
            <p:nvPr/>
          </p:nvSpPr>
          <p:spPr>
            <a:xfrm rot="0">
              <a:off x="9618288" y="3462057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300068"/>
            <p:cNvSpPr/>
            <p:nvPr/>
          </p:nvSpPr>
          <p:spPr>
            <a:xfrm rot="0">
              <a:off x="9561805" y="3454532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300069"/>
            <p:cNvSpPr/>
            <p:nvPr/>
          </p:nvSpPr>
          <p:spPr>
            <a:xfrm rot="0">
              <a:off x="9567139" y="3485488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300070"/>
            <p:cNvSpPr/>
            <p:nvPr/>
          </p:nvSpPr>
          <p:spPr>
            <a:xfrm rot="0">
              <a:off x="9615050" y="3497204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300071"/>
            <p:cNvSpPr/>
            <p:nvPr/>
          </p:nvSpPr>
          <p:spPr>
            <a:xfrm rot="0">
              <a:off x="9563901" y="3485488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300072"/>
            <p:cNvSpPr/>
            <p:nvPr/>
          </p:nvSpPr>
          <p:spPr>
            <a:xfrm rot="0">
              <a:off x="9698108" y="3537685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300073"/>
            <p:cNvSpPr/>
            <p:nvPr/>
          </p:nvSpPr>
          <p:spPr>
            <a:xfrm rot="0">
              <a:off x="9571425" y="3593025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300074"/>
            <p:cNvSpPr/>
            <p:nvPr/>
          </p:nvSpPr>
          <p:spPr>
            <a:xfrm rot="0">
              <a:off x="9681058" y="3399192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300075"/>
            <p:cNvSpPr/>
            <p:nvPr/>
          </p:nvSpPr>
          <p:spPr>
            <a:xfrm rot="0">
              <a:off x="9554376" y="3257460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300076"/>
            <p:cNvSpPr/>
            <p:nvPr/>
          </p:nvSpPr>
          <p:spPr>
            <a:xfrm rot="0">
              <a:off x="9680010" y="3521683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300077"/>
            <p:cNvSpPr/>
            <p:nvPr/>
          </p:nvSpPr>
          <p:spPr>
            <a:xfrm rot="0">
              <a:off x="9694965" y="3529113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300078"/>
            <p:cNvSpPr/>
            <p:nvPr/>
          </p:nvSpPr>
          <p:spPr>
            <a:xfrm rot="0">
              <a:off x="9623622" y="4240725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300079"/>
            <p:cNvSpPr/>
            <p:nvPr/>
          </p:nvSpPr>
          <p:spPr>
            <a:xfrm rot="0">
              <a:off x="9465888" y="4094802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300080"/>
            <p:cNvSpPr/>
            <p:nvPr/>
          </p:nvSpPr>
          <p:spPr>
            <a:xfrm rot="0">
              <a:off x="8971636" y="3992504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300081"/>
            <p:cNvSpPr/>
            <p:nvPr/>
          </p:nvSpPr>
          <p:spPr>
            <a:xfrm rot="0">
              <a:off x="9358351" y="4116043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300082"/>
            <p:cNvSpPr/>
            <p:nvPr/>
          </p:nvSpPr>
          <p:spPr>
            <a:xfrm rot="0">
              <a:off x="9200712" y="5934461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0064596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6056057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300085"/>
            <p:cNvSpPr/>
            <p:nvPr/>
          </p:nvSpPr>
          <p:spPr>
            <a:xfrm rot="0">
              <a:off x="6150902" y="4623154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7173505" y="4691316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300087"/>
            <p:cNvSpPr/>
            <p:nvPr/>
          </p:nvSpPr>
          <p:spPr>
            <a:xfrm rot="0">
              <a:off x="6794316" y="5765106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300088"/>
            <p:cNvSpPr/>
            <p:nvPr/>
          </p:nvSpPr>
          <p:spPr>
            <a:xfrm rot="0">
              <a:off x="6817748" y="3987170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300089"/>
            <p:cNvSpPr/>
            <p:nvPr/>
          </p:nvSpPr>
          <p:spPr>
            <a:xfrm rot="0">
              <a:off x="6047556" y="5821590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300090"/>
            <p:cNvSpPr/>
            <p:nvPr/>
          </p:nvSpPr>
          <p:spPr>
            <a:xfrm rot="0">
              <a:off x="7503738" y="3649509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300091"/>
            <p:cNvSpPr/>
            <p:nvPr/>
          </p:nvSpPr>
          <p:spPr>
            <a:xfrm rot="0">
              <a:off x="6253106" y="3977645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300092"/>
            <p:cNvSpPr/>
            <p:nvPr/>
          </p:nvSpPr>
          <p:spPr>
            <a:xfrm rot="0">
              <a:off x="6636582" y="4060703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300093"/>
            <p:cNvSpPr/>
            <p:nvPr/>
          </p:nvSpPr>
          <p:spPr>
            <a:xfrm rot="0">
              <a:off x="6666491" y="3110489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300094"/>
            <p:cNvSpPr/>
            <p:nvPr/>
          </p:nvSpPr>
          <p:spPr>
            <a:xfrm rot="0">
              <a:off x="7158553" y="3255364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300095"/>
            <p:cNvSpPr/>
            <p:nvPr/>
          </p:nvSpPr>
          <p:spPr>
            <a:xfrm rot="0">
              <a:off x="6759169" y="2688627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300096"/>
            <p:cNvSpPr/>
            <p:nvPr/>
          </p:nvSpPr>
          <p:spPr>
            <a:xfrm rot="0">
              <a:off x="6864611" y="2976282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300097"/>
            <p:cNvSpPr/>
            <p:nvPr/>
          </p:nvSpPr>
          <p:spPr>
            <a:xfrm rot="0">
              <a:off x="6866706" y="2993332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300098"/>
            <p:cNvSpPr/>
            <p:nvPr/>
          </p:nvSpPr>
          <p:spPr>
            <a:xfrm rot="0">
              <a:off x="6819844" y="2684341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300099"/>
            <p:cNvSpPr/>
            <p:nvPr/>
          </p:nvSpPr>
          <p:spPr>
            <a:xfrm rot="0">
              <a:off x="6970052" y="2814357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300100"/>
            <p:cNvSpPr/>
            <p:nvPr/>
          </p:nvSpPr>
          <p:spPr>
            <a:xfrm rot="0">
              <a:off x="6979673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300101"/>
            <p:cNvSpPr/>
            <p:nvPr/>
          </p:nvSpPr>
          <p:spPr>
            <a:xfrm rot="0">
              <a:off x="6885852" y="2814357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300102"/>
            <p:cNvSpPr/>
            <p:nvPr/>
          </p:nvSpPr>
          <p:spPr>
            <a:xfrm rot="0">
              <a:off x="6910426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300103"/>
            <p:cNvSpPr/>
            <p:nvPr/>
          </p:nvSpPr>
          <p:spPr>
            <a:xfrm rot="0">
              <a:off x="6948717" y="2843122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300104"/>
            <p:cNvSpPr/>
            <p:nvPr/>
          </p:nvSpPr>
          <p:spPr>
            <a:xfrm rot="0">
              <a:off x="6919951" y="2934753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300105"/>
            <p:cNvSpPr/>
            <p:nvPr/>
          </p:nvSpPr>
          <p:spPr>
            <a:xfrm rot="0">
              <a:off x="6797460" y="2818643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300106"/>
            <p:cNvSpPr/>
            <p:nvPr/>
          </p:nvSpPr>
          <p:spPr>
            <a:xfrm rot="0">
              <a:off x="6817748" y="28314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300107"/>
            <p:cNvSpPr/>
            <p:nvPr/>
          </p:nvSpPr>
          <p:spPr>
            <a:xfrm rot="0">
              <a:off x="6897567" y="2881413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300108"/>
            <p:cNvSpPr/>
            <p:nvPr/>
          </p:nvSpPr>
          <p:spPr>
            <a:xfrm rot="0">
              <a:off x="6815557" y="2676911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300109"/>
            <p:cNvSpPr/>
            <p:nvPr/>
          </p:nvSpPr>
          <p:spPr>
            <a:xfrm rot="0">
              <a:off x="6991388" y="2735490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300110"/>
            <p:cNvSpPr/>
            <p:nvPr/>
          </p:nvSpPr>
          <p:spPr>
            <a:xfrm rot="0">
              <a:off x="6672872" y="2631096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300111"/>
            <p:cNvSpPr/>
            <p:nvPr/>
          </p:nvSpPr>
          <p:spPr>
            <a:xfrm rot="0">
              <a:off x="6799555" y="3129634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300112"/>
            <p:cNvSpPr/>
            <p:nvPr/>
          </p:nvSpPr>
          <p:spPr>
            <a:xfrm rot="0">
              <a:off x="6981769" y="2880365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300113"/>
            <p:cNvSpPr/>
            <p:nvPr/>
          </p:nvSpPr>
          <p:spPr>
            <a:xfrm rot="0">
              <a:off x="6475800" y="3106203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300114"/>
            <p:cNvSpPr/>
            <p:nvPr/>
          </p:nvSpPr>
          <p:spPr>
            <a:xfrm rot="0">
              <a:off x="6990245" y="3544067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300115"/>
            <p:cNvSpPr/>
            <p:nvPr/>
          </p:nvSpPr>
          <p:spPr>
            <a:xfrm rot="0">
              <a:off x="6733547" y="3511015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300116"/>
            <p:cNvSpPr/>
            <p:nvPr/>
          </p:nvSpPr>
          <p:spPr>
            <a:xfrm rot="0">
              <a:off x="7111689" y="3229837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300117"/>
            <p:cNvSpPr/>
            <p:nvPr/>
          </p:nvSpPr>
          <p:spPr>
            <a:xfrm rot="0">
              <a:off x="6878422" y="3632459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300118"/>
            <p:cNvSpPr/>
            <p:nvPr/>
          </p:nvSpPr>
          <p:spPr>
            <a:xfrm rot="0">
              <a:off x="7195890" y="3655891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300119"/>
            <p:cNvSpPr/>
            <p:nvPr/>
          </p:nvSpPr>
          <p:spPr>
            <a:xfrm rot="0">
              <a:off x="7358863" y="3524826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300120"/>
            <p:cNvSpPr/>
            <p:nvPr/>
          </p:nvSpPr>
          <p:spPr>
            <a:xfrm rot="0">
              <a:off x="7353529" y="3671892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300121"/>
            <p:cNvSpPr/>
            <p:nvPr/>
          </p:nvSpPr>
          <p:spPr>
            <a:xfrm rot="0">
              <a:off x="5841911" y="5484881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9946353" y="4034056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5789745" y="6077208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9805741" y="6077208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7781763" y="6077208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300127"/>
          <p:cNvSpPr/>
          <p:nvPr/>
        </p:nvSpPr>
        <p:spPr>
          <a:xfrm rot="0">
            <a:off x="624552" y="2989506"/>
            <a:ext cx="5283227" cy="735928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Normal"/>
                <a:ea typeface="思源黑体 CN Normal"/>
                <a:cs typeface="思源黑体 CN Normal"/>
              </a:rPr>
              <a:t/>
            </a:r>
            <a:endParaRPr lang="en-US" sz="1100"/>
          </a:p>
        </p:txBody>
      </p:sp>
      <p:sp>
        <p:nvSpPr>
          <p:cNvPr name="AutoShape 124" id="300134"/>
          <p:cNvSpPr/>
          <p:nvPr/>
        </p:nvSpPr>
        <p:spPr>
          <a:xfrm rot="0">
            <a:off x="624552" y="3352192"/>
            <a:ext cx="4322792" cy="45140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dist">
              <a:defRPr/>
            </a:pPr>
            <a:r>
              <a:rPr lang="en-US" sz="2100">
                <a:solidFill>
                  <a:srgbClr val="C95250">
                    <a:alpha val="100000"/>
                  </a:srgbClr>
                </a:solidFill>
                <a:latin typeface="思源黑体 CN Heavy"/>
                <a:ea typeface="思源黑体 CN Heavy"/>
                <a:cs typeface="思源黑体 CN Heavy"/>
              </a:rPr>
              <a:t/>
            </a:r>
            <a:endParaRPr lang="en-US" sz="1100"/>
          </a:p>
        </p:txBody>
      </p:sp>
      <p:sp>
        <p:nvSpPr>
          <p:cNvPr name="TextBox 125" id="125"/>
          <p:cNvSpPr txBox="true"/>
          <p:nvPr/>
        </p:nvSpPr>
        <p:spPr>
          <a:xfrm rot="0">
            <a:off x="879602" y="1470522"/>
            <a:ext cx="1373505" cy="6248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814070" y="2095362"/>
            <a:ext cx="5502785" cy="2522824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《石油学报》简介</a:t>
            </a:r>
          </a:p>
        </p:txBody>
      </p:sp>
      <p:sp>
        <p:nvSpPr>
          <p:cNvPr name="AutoShape 127" id="127"/>
          <p:cNvSpPr/>
          <p:nvPr/>
        </p:nvSpPr>
        <p:spPr>
          <a:xfrm rot="0">
            <a:off x="474133" y="260731"/>
            <a:ext cx="661925" cy="661925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6703007" y="412637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出版日期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03007" y="470528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《石油学报》为月刊，每月25日出版，欢迎国内外作者踊跃投稿，为石油天然气行业的发展做出更大的贡献。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98702" y="161018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《石油学报》介绍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98702" y="218909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《石油学报》是中国石油学会主办，国内外公开发行的石油及天然气科学技术方面的综合性学术期刊。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86105" y="161018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刊载内容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86105" y="218909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主要刊载石油和天然气地质勘探、油气田开发技术与工艺、石油与天然气钻井、海洋油气工程、油气储运等方面的论文。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8702" y="4126373"/>
            <a:ext cx="4295775" cy="62865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设立专栏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8702" y="4705286"/>
            <a:ext cx="4476750" cy="12096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《石油学报》主要设立3大固定专栏，即地质勘探、油田开发和石油工程，同时不定期开设学术论坛、综述、特约来稿等专栏。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《石油学报》简介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300004"/>
          <p:cNvSpPr/>
          <p:nvPr/>
        </p:nvSpPr>
        <p:spPr>
          <a:xfrm rot="0">
            <a:off x="5838613" y="0"/>
            <a:ext cx="6353387" cy="6858000"/>
          </a:xfrm>
          <a:custGeom>
            <a:avLst/>
            <a:gdLst/>
            <a:ahLst/>
            <a:cxnLst/>
            <a:rect r="r" b="b" t="t" l="l"/>
            <a:pathLst>
              <a:path h="5143500" w="4765040">
                <a:moveTo>
                  <a:pt x="2156464" y="0"/>
                </a:moveTo>
                <a:lnTo>
                  <a:pt x="4765040" y="0"/>
                </a:lnTo>
                <a:lnTo>
                  <a:pt x="4765040" y="1090493"/>
                </a:lnTo>
                <a:lnTo>
                  <a:pt x="3065776" y="5143500"/>
                </a:lnTo>
                <a:lnTo>
                  <a:pt x="0" y="5143500"/>
                </a:lnTo>
              </a:path>
            </a:pathLst>
          </a:custGeom>
          <a:solidFill>
            <a:srgbClr val="F0D0BE">
              <a:alpha val="100000"/>
            </a:srgbClr>
          </a:solidFill>
          <a:ln/>
        </p:spPr>
      </p:sp>
      <p:grpSp>
        <p:nvGrpSpPr>
          <p:cNvPr name="Group 3" id="300124"/>
          <p:cNvGrpSpPr/>
          <p:nvPr/>
        </p:nvGrpSpPr>
        <p:grpSpPr>
          <a:xfrm rot="0">
            <a:off x="5789745" y="2631096"/>
            <a:ext cx="4754214" cy="3446145"/>
            <a:chOff x="5789745" y="2631096"/>
            <a:chExt cx="4754214" cy="3446145"/>
          </a:xfrm>
        </p:grpSpPr>
        <p:sp>
          <p:nvSpPr>
            <p:cNvPr name="Freeform 4" id="300007"/>
            <p:cNvSpPr/>
            <p:nvPr/>
          </p:nvSpPr>
          <p:spPr>
            <a:xfrm rot="0">
              <a:off x="8949253" y="3116871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300008"/>
            <p:cNvSpPr/>
            <p:nvPr/>
          </p:nvSpPr>
          <p:spPr>
            <a:xfrm rot="0">
              <a:off x="7734910" y="4002124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300009"/>
            <p:cNvSpPr/>
            <p:nvPr/>
          </p:nvSpPr>
          <p:spPr>
            <a:xfrm rot="0">
              <a:off x="7927696" y="4255584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300010"/>
            <p:cNvSpPr/>
            <p:nvPr/>
          </p:nvSpPr>
          <p:spPr>
            <a:xfrm rot="0">
              <a:off x="7191604" y="3133921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300011"/>
            <p:cNvSpPr/>
            <p:nvPr/>
          </p:nvSpPr>
          <p:spPr>
            <a:xfrm rot="0">
              <a:off x="8392135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300012"/>
            <p:cNvSpPr/>
            <p:nvPr/>
          </p:nvSpPr>
          <p:spPr>
            <a:xfrm rot="0">
              <a:off x="8347368" y="3354424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300013"/>
            <p:cNvSpPr/>
            <p:nvPr/>
          </p:nvSpPr>
          <p:spPr>
            <a:xfrm rot="0">
              <a:off x="859778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300014"/>
            <p:cNvSpPr/>
            <p:nvPr/>
          </p:nvSpPr>
          <p:spPr>
            <a:xfrm rot="0">
              <a:off x="880333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300015"/>
            <p:cNvSpPr/>
            <p:nvPr/>
          </p:nvSpPr>
          <p:spPr>
            <a:xfrm rot="0">
              <a:off x="7995895" y="2757874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300016"/>
            <p:cNvSpPr/>
            <p:nvPr/>
          </p:nvSpPr>
          <p:spPr>
            <a:xfrm rot="0">
              <a:off x="8163154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300017"/>
            <p:cNvSpPr/>
            <p:nvPr/>
          </p:nvSpPr>
          <p:spPr>
            <a:xfrm rot="0">
              <a:off x="8269643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300018"/>
            <p:cNvSpPr/>
            <p:nvPr/>
          </p:nvSpPr>
          <p:spPr>
            <a:xfrm rot="0">
              <a:off x="8376133" y="2891033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300019"/>
            <p:cNvSpPr/>
            <p:nvPr/>
          </p:nvSpPr>
          <p:spPr>
            <a:xfrm rot="0">
              <a:off x="7995895" y="2757874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300020"/>
            <p:cNvSpPr/>
            <p:nvPr/>
          </p:nvSpPr>
          <p:spPr>
            <a:xfrm rot="0">
              <a:off x="7406774" y="2637477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300021"/>
            <p:cNvSpPr/>
            <p:nvPr/>
          </p:nvSpPr>
          <p:spPr>
            <a:xfrm rot="0">
              <a:off x="6993484" y="4296066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300022"/>
            <p:cNvSpPr/>
            <p:nvPr/>
          </p:nvSpPr>
          <p:spPr>
            <a:xfrm rot="0">
              <a:off x="6960432" y="4136332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300023"/>
            <p:cNvSpPr/>
            <p:nvPr/>
          </p:nvSpPr>
          <p:spPr>
            <a:xfrm rot="0">
              <a:off x="7057397" y="5771488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300024"/>
            <p:cNvSpPr/>
            <p:nvPr/>
          </p:nvSpPr>
          <p:spPr>
            <a:xfrm rot="0">
              <a:off x="8019327" y="5764059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300025"/>
            <p:cNvSpPr/>
            <p:nvPr/>
          </p:nvSpPr>
          <p:spPr>
            <a:xfrm rot="0">
              <a:off x="7032918" y="3149923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300026"/>
            <p:cNvSpPr/>
            <p:nvPr/>
          </p:nvSpPr>
          <p:spPr>
            <a:xfrm rot="0">
              <a:off x="7216083" y="3954118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300027"/>
            <p:cNvSpPr/>
            <p:nvPr/>
          </p:nvSpPr>
          <p:spPr>
            <a:xfrm rot="0">
              <a:off x="7262946" y="3075342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300028"/>
            <p:cNvSpPr/>
            <p:nvPr/>
          </p:nvSpPr>
          <p:spPr>
            <a:xfrm rot="0">
              <a:off x="7838256" y="3071056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300029"/>
            <p:cNvSpPr/>
            <p:nvPr/>
          </p:nvSpPr>
          <p:spPr>
            <a:xfrm rot="0">
              <a:off x="7417442" y="3080676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300030"/>
            <p:cNvSpPr/>
            <p:nvPr/>
          </p:nvSpPr>
          <p:spPr>
            <a:xfrm rot="0">
              <a:off x="7842447" y="4018031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300031"/>
            <p:cNvSpPr/>
            <p:nvPr/>
          </p:nvSpPr>
          <p:spPr>
            <a:xfrm rot="0">
              <a:off x="7838256" y="4041558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300032"/>
            <p:cNvSpPr/>
            <p:nvPr/>
          </p:nvSpPr>
          <p:spPr>
            <a:xfrm rot="0">
              <a:off x="7306666" y="3419385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300033"/>
            <p:cNvSpPr/>
            <p:nvPr/>
          </p:nvSpPr>
          <p:spPr>
            <a:xfrm rot="0">
              <a:off x="7539933" y="2941134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300034"/>
            <p:cNvSpPr/>
            <p:nvPr/>
          </p:nvSpPr>
          <p:spPr>
            <a:xfrm rot="0">
              <a:off x="7543172" y="2959232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300035"/>
            <p:cNvSpPr/>
            <p:nvPr/>
          </p:nvSpPr>
          <p:spPr>
            <a:xfrm rot="0">
              <a:off x="7499452" y="2666243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300036"/>
            <p:cNvSpPr/>
            <p:nvPr/>
          </p:nvSpPr>
          <p:spPr>
            <a:xfrm rot="0">
              <a:off x="7647566" y="2789877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300037"/>
            <p:cNvSpPr/>
            <p:nvPr/>
          </p:nvSpPr>
          <p:spPr>
            <a:xfrm rot="0">
              <a:off x="7654996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300038"/>
            <p:cNvSpPr/>
            <p:nvPr/>
          </p:nvSpPr>
          <p:spPr>
            <a:xfrm rot="0">
              <a:off x="7562317" y="2787687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300039"/>
            <p:cNvSpPr/>
            <p:nvPr/>
          </p:nvSpPr>
          <p:spPr>
            <a:xfrm rot="0">
              <a:off x="7585749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300040"/>
            <p:cNvSpPr/>
            <p:nvPr/>
          </p:nvSpPr>
          <p:spPr>
            <a:xfrm rot="0">
              <a:off x="7624134" y="2811118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300041"/>
            <p:cNvSpPr/>
            <p:nvPr/>
          </p:nvSpPr>
          <p:spPr>
            <a:xfrm rot="0">
              <a:off x="7591083" y="2905987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300042"/>
            <p:cNvSpPr/>
            <p:nvPr/>
          </p:nvSpPr>
          <p:spPr>
            <a:xfrm rot="0">
              <a:off x="7472878" y="2784543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300043"/>
            <p:cNvSpPr/>
            <p:nvPr/>
          </p:nvSpPr>
          <p:spPr>
            <a:xfrm rot="0">
              <a:off x="7494118" y="27973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300044"/>
            <p:cNvSpPr/>
            <p:nvPr/>
          </p:nvSpPr>
          <p:spPr>
            <a:xfrm rot="0">
              <a:off x="7453637" y="2657766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300045"/>
            <p:cNvSpPr/>
            <p:nvPr/>
          </p:nvSpPr>
          <p:spPr>
            <a:xfrm rot="0">
              <a:off x="7405726" y="2788734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300046"/>
            <p:cNvSpPr/>
            <p:nvPr/>
          </p:nvSpPr>
          <p:spPr>
            <a:xfrm rot="0">
              <a:off x="8809711" y="4985295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300047"/>
            <p:cNvSpPr/>
            <p:nvPr/>
          </p:nvSpPr>
          <p:spPr>
            <a:xfrm rot="0">
              <a:off x="8766086" y="4222628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9668323" y="5139787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9440360" y="5164287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8691488" y="5125938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300051"/>
            <p:cNvSpPr/>
            <p:nvPr/>
          </p:nvSpPr>
          <p:spPr>
            <a:xfrm rot="0">
              <a:off x="9142134" y="4140618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300052"/>
            <p:cNvSpPr/>
            <p:nvPr/>
          </p:nvSpPr>
          <p:spPr>
            <a:xfrm rot="0">
              <a:off x="8839524" y="4146999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300053"/>
            <p:cNvSpPr/>
            <p:nvPr/>
          </p:nvSpPr>
          <p:spPr>
            <a:xfrm rot="0">
              <a:off x="8563680" y="3981836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300054"/>
            <p:cNvSpPr/>
            <p:nvPr/>
          </p:nvSpPr>
          <p:spPr>
            <a:xfrm rot="0">
              <a:off x="8726653" y="4052131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300055"/>
            <p:cNvSpPr/>
            <p:nvPr/>
          </p:nvSpPr>
          <p:spPr>
            <a:xfrm rot="0">
              <a:off x="9179376" y="3814577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300056"/>
            <p:cNvSpPr/>
            <p:nvPr/>
          </p:nvSpPr>
          <p:spPr>
            <a:xfrm rot="0">
              <a:off x="8729796" y="5863119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300057"/>
            <p:cNvSpPr/>
            <p:nvPr/>
          </p:nvSpPr>
          <p:spPr>
            <a:xfrm rot="0">
              <a:off x="7852068" y="5823685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300058"/>
            <p:cNvSpPr/>
            <p:nvPr/>
          </p:nvSpPr>
          <p:spPr>
            <a:xfrm rot="0">
              <a:off x="8119434" y="4626298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300059"/>
            <p:cNvSpPr/>
            <p:nvPr/>
          </p:nvSpPr>
          <p:spPr>
            <a:xfrm rot="0">
              <a:off x="9030215" y="4650872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300060"/>
            <p:cNvSpPr/>
            <p:nvPr/>
          </p:nvSpPr>
          <p:spPr>
            <a:xfrm rot="0">
              <a:off x="9267769" y="3774096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300061"/>
            <p:cNvSpPr/>
            <p:nvPr/>
          </p:nvSpPr>
          <p:spPr>
            <a:xfrm rot="0">
              <a:off x="9895180" y="4151191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300062"/>
            <p:cNvSpPr/>
            <p:nvPr/>
          </p:nvSpPr>
          <p:spPr>
            <a:xfrm rot="0">
              <a:off x="9785547" y="3772000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300063"/>
            <p:cNvSpPr/>
            <p:nvPr/>
          </p:nvSpPr>
          <p:spPr>
            <a:xfrm rot="0">
              <a:off x="9525610" y="3780573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300064"/>
            <p:cNvSpPr/>
            <p:nvPr/>
          </p:nvSpPr>
          <p:spPr>
            <a:xfrm rot="0">
              <a:off x="9589523" y="3483298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300065"/>
            <p:cNvSpPr/>
            <p:nvPr/>
          </p:nvSpPr>
          <p:spPr>
            <a:xfrm rot="0">
              <a:off x="9595904" y="3627125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300066"/>
            <p:cNvSpPr/>
            <p:nvPr/>
          </p:nvSpPr>
          <p:spPr>
            <a:xfrm rot="0">
              <a:off x="9510656" y="3335279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300067"/>
            <p:cNvSpPr/>
            <p:nvPr/>
          </p:nvSpPr>
          <p:spPr>
            <a:xfrm rot="0">
              <a:off x="9618288" y="3462057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300068"/>
            <p:cNvSpPr/>
            <p:nvPr/>
          </p:nvSpPr>
          <p:spPr>
            <a:xfrm rot="0">
              <a:off x="9561805" y="3454532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300069"/>
            <p:cNvSpPr/>
            <p:nvPr/>
          </p:nvSpPr>
          <p:spPr>
            <a:xfrm rot="0">
              <a:off x="9567139" y="3485488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300070"/>
            <p:cNvSpPr/>
            <p:nvPr/>
          </p:nvSpPr>
          <p:spPr>
            <a:xfrm rot="0">
              <a:off x="9615050" y="3497204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300071"/>
            <p:cNvSpPr/>
            <p:nvPr/>
          </p:nvSpPr>
          <p:spPr>
            <a:xfrm rot="0">
              <a:off x="9563901" y="3485488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300072"/>
            <p:cNvSpPr/>
            <p:nvPr/>
          </p:nvSpPr>
          <p:spPr>
            <a:xfrm rot="0">
              <a:off x="9698108" y="3537685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300073"/>
            <p:cNvSpPr/>
            <p:nvPr/>
          </p:nvSpPr>
          <p:spPr>
            <a:xfrm rot="0">
              <a:off x="9571425" y="3593025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300074"/>
            <p:cNvSpPr/>
            <p:nvPr/>
          </p:nvSpPr>
          <p:spPr>
            <a:xfrm rot="0">
              <a:off x="9681058" y="3399192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300075"/>
            <p:cNvSpPr/>
            <p:nvPr/>
          </p:nvSpPr>
          <p:spPr>
            <a:xfrm rot="0">
              <a:off x="9554376" y="3257460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300076"/>
            <p:cNvSpPr/>
            <p:nvPr/>
          </p:nvSpPr>
          <p:spPr>
            <a:xfrm rot="0">
              <a:off x="9680010" y="3521683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300077"/>
            <p:cNvSpPr/>
            <p:nvPr/>
          </p:nvSpPr>
          <p:spPr>
            <a:xfrm rot="0">
              <a:off x="9694965" y="3529113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300078"/>
            <p:cNvSpPr/>
            <p:nvPr/>
          </p:nvSpPr>
          <p:spPr>
            <a:xfrm rot="0">
              <a:off x="9623622" y="4240725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300079"/>
            <p:cNvSpPr/>
            <p:nvPr/>
          </p:nvSpPr>
          <p:spPr>
            <a:xfrm rot="0">
              <a:off x="9465888" y="4094802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300080"/>
            <p:cNvSpPr/>
            <p:nvPr/>
          </p:nvSpPr>
          <p:spPr>
            <a:xfrm rot="0">
              <a:off x="8971636" y="3992504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300081"/>
            <p:cNvSpPr/>
            <p:nvPr/>
          </p:nvSpPr>
          <p:spPr>
            <a:xfrm rot="0">
              <a:off x="9358351" y="4116043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300082"/>
            <p:cNvSpPr/>
            <p:nvPr/>
          </p:nvSpPr>
          <p:spPr>
            <a:xfrm rot="0">
              <a:off x="9200712" y="5934461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0064596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6056057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300085"/>
            <p:cNvSpPr/>
            <p:nvPr/>
          </p:nvSpPr>
          <p:spPr>
            <a:xfrm rot="0">
              <a:off x="6150902" y="4623154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7173505" y="4691316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300087"/>
            <p:cNvSpPr/>
            <p:nvPr/>
          </p:nvSpPr>
          <p:spPr>
            <a:xfrm rot="0">
              <a:off x="6794316" y="5765106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300088"/>
            <p:cNvSpPr/>
            <p:nvPr/>
          </p:nvSpPr>
          <p:spPr>
            <a:xfrm rot="0">
              <a:off x="6817748" y="3987170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300089"/>
            <p:cNvSpPr/>
            <p:nvPr/>
          </p:nvSpPr>
          <p:spPr>
            <a:xfrm rot="0">
              <a:off x="6047556" y="5821590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300090"/>
            <p:cNvSpPr/>
            <p:nvPr/>
          </p:nvSpPr>
          <p:spPr>
            <a:xfrm rot="0">
              <a:off x="7503738" y="3649509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300091"/>
            <p:cNvSpPr/>
            <p:nvPr/>
          </p:nvSpPr>
          <p:spPr>
            <a:xfrm rot="0">
              <a:off x="6253106" y="3977645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300092"/>
            <p:cNvSpPr/>
            <p:nvPr/>
          </p:nvSpPr>
          <p:spPr>
            <a:xfrm rot="0">
              <a:off x="6636582" y="4060703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300093"/>
            <p:cNvSpPr/>
            <p:nvPr/>
          </p:nvSpPr>
          <p:spPr>
            <a:xfrm rot="0">
              <a:off x="6666491" y="3110489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300094"/>
            <p:cNvSpPr/>
            <p:nvPr/>
          </p:nvSpPr>
          <p:spPr>
            <a:xfrm rot="0">
              <a:off x="7158553" y="3255364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300095"/>
            <p:cNvSpPr/>
            <p:nvPr/>
          </p:nvSpPr>
          <p:spPr>
            <a:xfrm rot="0">
              <a:off x="6759169" y="2688627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300096"/>
            <p:cNvSpPr/>
            <p:nvPr/>
          </p:nvSpPr>
          <p:spPr>
            <a:xfrm rot="0">
              <a:off x="6864611" y="2976282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300097"/>
            <p:cNvSpPr/>
            <p:nvPr/>
          </p:nvSpPr>
          <p:spPr>
            <a:xfrm rot="0">
              <a:off x="6866706" y="2993332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300098"/>
            <p:cNvSpPr/>
            <p:nvPr/>
          </p:nvSpPr>
          <p:spPr>
            <a:xfrm rot="0">
              <a:off x="6819844" y="2684341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300099"/>
            <p:cNvSpPr/>
            <p:nvPr/>
          </p:nvSpPr>
          <p:spPr>
            <a:xfrm rot="0">
              <a:off x="6970052" y="2814357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300100"/>
            <p:cNvSpPr/>
            <p:nvPr/>
          </p:nvSpPr>
          <p:spPr>
            <a:xfrm rot="0">
              <a:off x="6979673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300101"/>
            <p:cNvSpPr/>
            <p:nvPr/>
          </p:nvSpPr>
          <p:spPr>
            <a:xfrm rot="0">
              <a:off x="6885852" y="2814357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300102"/>
            <p:cNvSpPr/>
            <p:nvPr/>
          </p:nvSpPr>
          <p:spPr>
            <a:xfrm rot="0">
              <a:off x="6910426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300103"/>
            <p:cNvSpPr/>
            <p:nvPr/>
          </p:nvSpPr>
          <p:spPr>
            <a:xfrm rot="0">
              <a:off x="6948717" y="2843122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300104"/>
            <p:cNvSpPr/>
            <p:nvPr/>
          </p:nvSpPr>
          <p:spPr>
            <a:xfrm rot="0">
              <a:off x="6919951" y="2934753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300105"/>
            <p:cNvSpPr/>
            <p:nvPr/>
          </p:nvSpPr>
          <p:spPr>
            <a:xfrm rot="0">
              <a:off x="6797460" y="2818643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300106"/>
            <p:cNvSpPr/>
            <p:nvPr/>
          </p:nvSpPr>
          <p:spPr>
            <a:xfrm rot="0">
              <a:off x="6817748" y="28314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300107"/>
            <p:cNvSpPr/>
            <p:nvPr/>
          </p:nvSpPr>
          <p:spPr>
            <a:xfrm rot="0">
              <a:off x="6897567" y="2881413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300108"/>
            <p:cNvSpPr/>
            <p:nvPr/>
          </p:nvSpPr>
          <p:spPr>
            <a:xfrm rot="0">
              <a:off x="6815557" y="2676911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300109"/>
            <p:cNvSpPr/>
            <p:nvPr/>
          </p:nvSpPr>
          <p:spPr>
            <a:xfrm rot="0">
              <a:off x="6991388" y="2735490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300110"/>
            <p:cNvSpPr/>
            <p:nvPr/>
          </p:nvSpPr>
          <p:spPr>
            <a:xfrm rot="0">
              <a:off x="6672872" y="2631096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300111"/>
            <p:cNvSpPr/>
            <p:nvPr/>
          </p:nvSpPr>
          <p:spPr>
            <a:xfrm rot="0">
              <a:off x="6799555" y="3129634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300112"/>
            <p:cNvSpPr/>
            <p:nvPr/>
          </p:nvSpPr>
          <p:spPr>
            <a:xfrm rot="0">
              <a:off x="6981769" y="2880365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300113"/>
            <p:cNvSpPr/>
            <p:nvPr/>
          </p:nvSpPr>
          <p:spPr>
            <a:xfrm rot="0">
              <a:off x="6475800" y="3106203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300114"/>
            <p:cNvSpPr/>
            <p:nvPr/>
          </p:nvSpPr>
          <p:spPr>
            <a:xfrm rot="0">
              <a:off x="6990245" y="3544067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300115"/>
            <p:cNvSpPr/>
            <p:nvPr/>
          </p:nvSpPr>
          <p:spPr>
            <a:xfrm rot="0">
              <a:off x="6733547" y="3511015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300116"/>
            <p:cNvSpPr/>
            <p:nvPr/>
          </p:nvSpPr>
          <p:spPr>
            <a:xfrm rot="0">
              <a:off x="7111689" y="3229837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300117"/>
            <p:cNvSpPr/>
            <p:nvPr/>
          </p:nvSpPr>
          <p:spPr>
            <a:xfrm rot="0">
              <a:off x="6878422" y="3632459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300118"/>
            <p:cNvSpPr/>
            <p:nvPr/>
          </p:nvSpPr>
          <p:spPr>
            <a:xfrm rot="0">
              <a:off x="7195890" y="3655891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300119"/>
            <p:cNvSpPr/>
            <p:nvPr/>
          </p:nvSpPr>
          <p:spPr>
            <a:xfrm rot="0">
              <a:off x="7358863" y="3524826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300120"/>
            <p:cNvSpPr/>
            <p:nvPr/>
          </p:nvSpPr>
          <p:spPr>
            <a:xfrm rot="0">
              <a:off x="7353529" y="3671892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300121"/>
            <p:cNvSpPr/>
            <p:nvPr/>
          </p:nvSpPr>
          <p:spPr>
            <a:xfrm rot="0">
              <a:off x="5841911" y="5484881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9946353" y="4034056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5789745" y="6077208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9805741" y="6077208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7781763" y="6077208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300127"/>
          <p:cNvSpPr/>
          <p:nvPr/>
        </p:nvSpPr>
        <p:spPr>
          <a:xfrm rot="0">
            <a:off x="624552" y="2989506"/>
            <a:ext cx="5283227" cy="735928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Normal"/>
                <a:ea typeface="思源黑体 CN Normal"/>
                <a:cs typeface="思源黑体 CN Normal"/>
              </a:rPr>
              <a:t/>
            </a:r>
            <a:endParaRPr lang="en-US" sz="1100"/>
          </a:p>
        </p:txBody>
      </p:sp>
      <p:sp>
        <p:nvSpPr>
          <p:cNvPr name="AutoShape 124" id="300134"/>
          <p:cNvSpPr/>
          <p:nvPr/>
        </p:nvSpPr>
        <p:spPr>
          <a:xfrm rot="0">
            <a:off x="624552" y="3352192"/>
            <a:ext cx="4322792" cy="45140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dist">
              <a:defRPr/>
            </a:pPr>
            <a:r>
              <a:rPr lang="en-US" sz="2100">
                <a:solidFill>
                  <a:srgbClr val="C95250">
                    <a:alpha val="100000"/>
                  </a:srgbClr>
                </a:solidFill>
                <a:latin typeface="思源黑体 CN Heavy"/>
                <a:ea typeface="思源黑体 CN Heavy"/>
                <a:cs typeface="思源黑体 CN Heavy"/>
              </a:rPr>
              <a:t/>
            </a:r>
            <a:endParaRPr lang="en-US" sz="1100"/>
          </a:p>
        </p:txBody>
      </p:sp>
      <p:sp>
        <p:nvSpPr>
          <p:cNvPr name="TextBox 125" id="125"/>
          <p:cNvSpPr txBox="true"/>
          <p:nvPr/>
        </p:nvSpPr>
        <p:spPr>
          <a:xfrm rot="0">
            <a:off x="879602" y="1470522"/>
            <a:ext cx="1373505" cy="6248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814070" y="2095362"/>
            <a:ext cx="5502785" cy="2522824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127" id="127"/>
          <p:cNvSpPr/>
          <p:nvPr/>
        </p:nvSpPr>
        <p:spPr>
          <a:xfrm rot="0">
            <a:off x="474133" y="260731"/>
            <a:ext cx="661925" cy="661925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489734" y="4197309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50433" y="4197309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4489734" y="1474577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650433" y="1474577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781" r="24781"/>
          <a:stretch>
            <a:fillRect/>
          </a:stretch>
        </p:blipFill>
        <p:spPr>
          <a:xfrm rot="0">
            <a:off x="8293144" y="1482730"/>
            <a:ext cx="3422379" cy="4563172"/>
          </a:xfrm>
          <a:prstGeom prst="round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570176" y="2177640"/>
            <a:ext cx="3433799" cy="12597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石油学报只发表具有创新性、高水平的研究论文和成果，因此来稿必须展现出足够的创新性和学术价值。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09477" y="2177640"/>
            <a:ext cx="3433799" cy="12597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来稿应符合石油学报的格式要求，包括字体、字号、行距、页边距等，以及必要的图表和参考文献。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0176" y="4915720"/>
            <a:ext cx="3433799" cy="126298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来稿必须遵守学术诚信原则，不得抄袭、剽窃他人成果，必须明确研究成果归属和引用他人资料。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07114" y="4915720"/>
            <a:ext cx="3438525" cy="126298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来稿的研究质量也是石油学报关注的重点，必须保证研究过程的科学性、严谨性和可重复性。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8067" y="1502085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创新性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77367" y="1502085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论文格式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8067" y="4224817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学术诚信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77367" y="4224817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研究质量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300004"/>
          <p:cNvSpPr/>
          <p:nvPr/>
        </p:nvSpPr>
        <p:spPr>
          <a:xfrm rot="0">
            <a:off x="5838613" y="0"/>
            <a:ext cx="6353387" cy="6858000"/>
          </a:xfrm>
          <a:custGeom>
            <a:avLst/>
            <a:gdLst/>
            <a:ahLst/>
            <a:cxnLst/>
            <a:rect r="r" b="b" t="t" l="l"/>
            <a:pathLst>
              <a:path h="5143500" w="4765040">
                <a:moveTo>
                  <a:pt x="2156464" y="0"/>
                </a:moveTo>
                <a:lnTo>
                  <a:pt x="4765040" y="0"/>
                </a:lnTo>
                <a:lnTo>
                  <a:pt x="4765040" y="1090493"/>
                </a:lnTo>
                <a:lnTo>
                  <a:pt x="3065776" y="5143500"/>
                </a:lnTo>
                <a:lnTo>
                  <a:pt x="0" y="5143500"/>
                </a:lnTo>
              </a:path>
            </a:pathLst>
          </a:custGeom>
          <a:solidFill>
            <a:srgbClr val="F0D0BE">
              <a:alpha val="100000"/>
            </a:srgbClr>
          </a:solidFill>
          <a:ln/>
        </p:spPr>
      </p:sp>
      <p:grpSp>
        <p:nvGrpSpPr>
          <p:cNvPr name="Group 3" id="300124"/>
          <p:cNvGrpSpPr/>
          <p:nvPr/>
        </p:nvGrpSpPr>
        <p:grpSpPr>
          <a:xfrm rot="0">
            <a:off x="5789745" y="2631096"/>
            <a:ext cx="4754214" cy="3446145"/>
            <a:chOff x="5789745" y="2631096"/>
            <a:chExt cx="4754214" cy="3446145"/>
          </a:xfrm>
        </p:grpSpPr>
        <p:sp>
          <p:nvSpPr>
            <p:cNvPr name="Freeform 4" id="300007"/>
            <p:cNvSpPr/>
            <p:nvPr/>
          </p:nvSpPr>
          <p:spPr>
            <a:xfrm rot="0">
              <a:off x="8949253" y="3116871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300008"/>
            <p:cNvSpPr/>
            <p:nvPr/>
          </p:nvSpPr>
          <p:spPr>
            <a:xfrm rot="0">
              <a:off x="7734910" y="4002124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300009"/>
            <p:cNvSpPr/>
            <p:nvPr/>
          </p:nvSpPr>
          <p:spPr>
            <a:xfrm rot="0">
              <a:off x="7927696" y="4255584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300010"/>
            <p:cNvSpPr/>
            <p:nvPr/>
          </p:nvSpPr>
          <p:spPr>
            <a:xfrm rot="0">
              <a:off x="7191604" y="3133921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300011"/>
            <p:cNvSpPr/>
            <p:nvPr/>
          </p:nvSpPr>
          <p:spPr>
            <a:xfrm rot="0">
              <a:off x="8392135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300012"/>
            <p:cNvSpPr/>
            <p:nvPr/>
          </p:nvSpPr>
          <p:spPr>
            <a:xfrm rot="0">
              <a:off x="8347368" y="3354424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300013"/>
            <p:cNvSpPr/>
            <p:nvPr/>
          </p:nvSpPr>
          <p:spPr>
            <a:xfrm rot="0">
              <a:off x="859778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300014"/>
            <p:cNvSpPr/>
            <p:nvPr/>
          </p:nvSpPr>
          <p:spPr>
            <a:xfrm rot="0">
              <a:off x="880333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300015"/>
            <p:cNvSpPr/>
            <p:nvPr/>
          </p:nvSpPr>
          <p:spPr>
            <a:xfrm rot="0">
              <a:off x="7995895" y="2757874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300016"/>
            <p:cNvSpPr/>
            <p:nvPr/>
          </p:nvSpPr>
          <p:spPr>
            <a:xfrm rot="0">
              <a:off x="8163154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300017"/>
            <p:cNvSpPr/>
            <p:nvPr/>
          </p:nvSpPr>
          <p:spPr>
            <a:xfrm rot="0">
              <a:off x="8269643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300018"/>
            <p:cNvSpPr/>
            <p:nvPr/>
          </p:nvSpPr>
          <p:spPr>
            <a:xfrm rot="0">
              <a:off x="8376133" y="2891033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300019"/>
            <p:cNvSpPr/>
            <p:nvPr/>
          </p:nvSpPr>
          <p:spPr>
            <a:xfrm rot="0">
              <a:off x="7995895" y="2757874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300020"/>
            <p:cNvSpPr/>
            <p:nvPr/>
          </p:nvSpPr>
          <p:spPr>
            <a:xfrm rot="0">
              <a:off x="7406774" y="2637477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300021"/>
            <p:cNvSpPr/>
            <p:nvPr/>
          </p:nvSpPr>
          <p:spPr>
            <a:xfrm rot="0">
              <a:off x="6993484" y="4296066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300022"/>
            <p:cNvSpPr/>
            <p:nvPr/>
          </p:nvSpPr>
          <p:spPr>
            <a:xfrm rot="0">
              <a:off x="6960432" y="4136332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300023"/>
            <p:cNvSpPr/>
            <p:nvPr/>
          </p:nvSpPr>
          <p:spPr>
            <a:xfrm rot="0">
              <a:off x="7057397" y="5771488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300024"/>
            <p:cNvSpPr/>
            <p:nvPr/>
          </p:nvSpPr>
          <p:spPr>
            <a:xfrm rot="0">
              <a:off x="8019327" y="5764059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300025"/>
            <p:cNvSpPr/>
            <p:nvPr/>
          </p:nvSpPr>
          <p:spPr>
            <a:xfrm rot="0">
              <a:off x="7032918" y="3149923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300026"/>
            <p:cNvSpPr/>
            <p:nvPr/>
          </p:nvSpPr>
          <p:spPr>
            <a:xfrm rot="0">
              <a:off x="7216083" y="3954118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300027"/>
            <p:cNvSpPr/>
            <p:nvPr/>
          </p:nvSpPr>
          <p:spPr>
            <a:xfrm rot="0">
              <a:off x="7262946" y="3075342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300028"/>
            <p:cNvSpPr/>
            <p:nvPr/>
          </p:nvSpPr>
          <p:spPr>
            <a:xfrm rot="0">
              <a:off x="7838256" y="3071056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300029"/>
            <p:cNvSpPr/>
            <p:nvPr/>
          </p:nvSpPr>
          <p:spPr>
            <a:xfrm rot="0">
              <a:off x="7417442" y="3080676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300030"/>
            <p:cNvSpPr/>
            <p:nvPr/>
          </p:nvSpPr>
          <p:spPr>
            <a:xfrm rot="0">
              <a:off x="7842447" y="4018031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300031"/>
            <p:cNvSpPr/>
            <p:nvPr/>
          </p:nvSpPr>
          <p:spPr>
            <a:xfrm rot="0">
              <a:off x="7838256" y="4041558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300032"/>
            <p:cNvSpPr/>
            <p:nvPr/>
          </p:nvSpPr>
          <p:spPr>
            <a:xfrm rot="0">
              <a:off x="7306666" y="3419385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300033"/>
            <p:cNvSpPr/>
            <p:nvPr/>
          </p:nvSpPr>
          <p:spPr>
            <a:xfrm rot="0">
              <a:off x="7539933" y="2941134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300034"/>
            <p:cNvSpPr/>
            <p:nvPr/>
          </p:nvSpPr>
          <p:spPr>
            <a:xfrm rot="0">
              <a:off x="7543172" y="2959232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300035"/>
            <p:cNvSpPr/>
            <p:nvPr/>
          </p:nvSpPr>
          <p:spPr>
            <a:xfrm rot="0">
              <a:off x="7499452" y="2666243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300036"/>
            <p:cNvSpPr/>
            <p:nvPr/>
          </p:nvSpPr>
          <p:spPr>
            <a:xfrm rot="0">
              <a:off x="7647566" y="2789877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300037"/>
            <p:cNvSpPr/>
            <p:nvPr/>
          </p:nvSpPr>
          <p:spPr>
            <a:xfrm rot="0">
              <a:off x="7654996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300038"/>
            <p:cNvSpPr/>
            <p:nvPr/>
          </p:nvSpPr>
          <p:spPr>
            <a:xfrm rot="0">
              <a:off x="7562317" y="2787687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300039"/>
            <p:cNvSpPr/>
            <p:nvPr/>
          </p:nvSpPr>
          <p:spPr>
            <a:xfrm rot="0">
              <a:off x="7585749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300040"/>
            <p:cNvSpPr/>
            <p:nvPr/>
          </p:nvSpPr>
          <p:spPr>
            <a:xfrm rot="0">
              <a:off x="7624134" y="2811118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300041"/>
            <p:cNvSpPr/>
            <p:nvPr/>
          </p:nvSpPr>
          <p:spPr>
            <a:xfrm rot="0">
              <a:off x="7591083" y="2905987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300042"/>
            <p:cNvSpPr/>
            <p:nvPr/>
          </p:nvSpPr>
          <p:spPr>
            <a:xfrm rot="0">
              <a:off x="7472878" y="2784543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300043"/>
            <p:cNvSpPr/>
            <p:nvPr/>
          </p:nvSpPr>
          <p:spPr>
            <a:xfrm rot="0">
              <a:off x="7494118" y="27973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300044"/>
            <p:cNvSpPr/>
            <p:nvPr/>
          </p:nvSpPr>
          <p:spPr>
            <a:xfrm rot="0">
              <a:off x="7453637" y="2657766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300045"/>
            <p:cNvSpPr/>
            <p:nvPr/>
          </p:nvSpPr>
          <p:spPr>
            <a:xfrm rot="0">
              <a:off x="7405726" y="2788734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300046"/>
            <p:cNvSpPr/>
            <p:nvPr/>
          </p:nvSpPr>
          <p:spPr>
            <a:xfrm rot="0">
              <a:off x="8809711" y="4985295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300047"/>
            <p:cNvSpPr/>
            <p:nvPr/>
          </p:nvSpPr>
          <p:spPr>
            <a:xfrm rot="0">
              <a:off x="8766086" y="4222628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9668323" y="5139787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9440360" y="5164287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8691488" y="5125938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300051"/>
            <p:cNvSpPr/>
            <p:nvPr/>
          </p:nvSpPr>
          <p:spPr>
            <a:xfrm rot="0">
              <a:off x="9142134" y="4140618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300052"/>
            <p:cNvSpPr/>
            <p:nvPr/>
          </p:nvSpPr>
          <p:spPr>
            <a:xfrm rot="0">
              <a:off x="8839524" y="4146999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300053"/>
            <p:cNvSpPr/>
            <p:nvPr/>
          </p:nvSpPr>
          <p:spPr>
            <a:xfrm rot="0">
              <a:off x="8563680" y="3981836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300054"/>
            <p:cNvSpPr/>
            <p:nvPr/>
          </p:nvSpPr>
          <p:spPr>
            <a:xfrm rot="0">
              <a:off x="8726653" y="4052131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300055"/>
            <p:cNvSpPr/>
            <p:nvPr/>
          </p:nvSpPr>
          <p:spPr>
            <a:xfrm rot="0">
              <a:off x="9179376" y="3814577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300056"/>
            <p:cNvSpPr/>
            <p:nvPr/>
          </p:nvSpPr>
          <p:spPr>
            <a:xfrm rot="0">
              <a:off x="8729796" y="5863119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300057"/>
            <p:cNvSpPr/>
            <p:nvPr/>
          </p:nvSpPr>
          <p:spPr>
            <a:xfrm rot="0">
              <a:off x="7852068" y="5823685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300058"/>
            <p:cNvSpPr/>
            <p:nvPr/>
          </p:nvSpPr>
          <p:spPr>
            <a:xfrm rot="0">
              <a:off x="8119434" y="4626298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300059"/>
            <p:cNvSpPr/>
            <p:nvPr/>
          </p:nvSpPr>
          <p:spPr>
            <a:xfrm rot="0">
              <a:off x="9030215" y="4650872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300060"/>
            <p:cNvSpPr/>
            <p:nvPr/>
          </p:nvSpPr>
          <p:spPr>
            <a:xfrm rot="0">
              <a:off x="9267769" y="3774096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300061"/>
            <p:cNvSpPr/>
            <p:nvPr/>
          </p:nvSpPr>
          <p:spPr>
            <a:xfrm rot="0">
              <a:off x="9895180" y="4151191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300062"/>
            <p:cNvSpPr/>
            <p:nvPr/>
          </p:nvSpPr>
          <p:spPr>
            <a:xfrm rot="0">
              <a:off x="9785547" y="3772000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300063"/>
            <p:cNvSpPr/>
            <p:nvPr/>
          </p:nvSpPr>
          <p:spPr>
            <a:xfrm rot="0">
              <a:off x="9525610" y="3780573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300064"/>
            <p:cNvSpPr/>
            <p:nvPr/>
          </p:nvSpPr>
          <p:spPr>
            <a:xfrm rot="0">
              <a:off x="9589523" y="3483298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300065"/>
            <p:cNvSpPr/>
            <p:nvPr/>
          </p:nvSpPr>
          <p:spPr>
            <a:xfrm rot="0">
              <a:off x="9595904" y="3627125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300066"/>
            <p:cNvSpPr/>
            <p:nvPr/>
          </p:nvSpPr>
          <p:spPr>
            <a:xfrm rot="0">
              <a:off x="9510656" y="3335279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300067"/>
            <p:cNvSpPr/>
            <p:nvPr/>
          </p:nvSpPr>
          <p:spPr>
            <a:xfrm rot="0">
              <a:off x="9618288" y="3462057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300068"/>
            <p:cNvSpPr/>
            <p:nvPr/>
          </p:nvSpPr>
          <p:spPr>
            <a:xfrm rot="0">
              <a:off x="9561805" y="3454532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300069"/>
            <p:cNvSpPr/>
            <p:nvPr/>
          </p:nvSpPr>
          <p:spPr>
            <a:xfrm rot="0">
              <a:off x="9567139" y="3485488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300070"/>
            <p:cNvSpPr/>
            <p:nvPr/>
          </p:nvSpPr>
          <p:spPr>
            <a:xfrm rot="0">
              <a:off x="9615050" y="3497204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300071"/>
            <p:cNvSpPr/>
            <p:nvPr/>
          </p:nvSpPr>
          <p:spPr>
            <a:xfrm rot="0">
              <a:off x="9563901" y="3485488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300072"/>
            <p:cNvSpPr/>
            <p:nvPr/>
          </p:nvSpPr>
          <p:spPr>
            <a:xfrm rot="0">
              <a:off x="9698108" y="3537685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300073"/>
            <p:cNvSpPr/>
            <p:nvPr/>
          </p:nvSpPr>
          <p:spPr>
            <a:xfrm rot="0">
              <a:off x="9571425" y="3593025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300074"/>
            <p:cNvSpPr/>
            <p:nvPr/>
          </p:nvSpPr>
          <p:spPr>
            <a:xfrm rot="0">
              <a:off x="9681058" y="3399192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300075"/>
            <p:cNvSpPr/>
            <p:nvPr/>
          </p:nvSpPr>
          <p:spPr>
            <a:xfrm rot="0">
              <a:off x="9554376" y="3257460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300076"/>
            <p:cNvSpPr/>
            <p:nvPr/>
          </p:nvSpPr>
          <p:spPr>
            <a:xfrm rot="0">
              <a:off x="9680010" y="3521683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300077"/>
            <p:cNvSpPr/>
            <p:nvPr/>
          </p:nvSpPr>
          <p:spPr>
            <a:xfrm rot="0">
              <a:off x="9694965" y="3529113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300078"/>
            <p:cNvSpPr/>
            <p:nvPr/>
          </p:nvSpPr>
          <p:spPr>
            <a:xfrm rot="0">
              <a:off x="9623622" y="4240725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300079"/>
            <p:cNvSpPr/>
            <p:nvPr/>
          </p:nvSpPr>
          <p:spPr>
            <a:xfrm rot="0">
              <a:off x="9465888" y="4094802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300080"/>
            <p:cNvSpPr/>
            <p:nvPr/>
          </p:nvSpPr>
          <p:spPr>
            <a:xfrm rot="0">
              <a:off x="8971636" y="3992504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300081"/>
            <p:cNvSpPr/>
            <p:nvPr/>
          </p:nvSpPr>
          <p:spPr>
            <a:xfrm rot="0">
              <a:off x="9358351" y="4116043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300082"/>
            <p:cNvSpPr/>
            <p:nvPr/>
          </p:nvSpPr>
          <p:spPr>
            <a:xfrm rot="0">
              <a:off x="9200712" y="5934461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0064596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6056057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300085"/>
            <p:cNvSpPr/>
            <p:nvPr/>
          </p:nvSpPr>
          <p:spPr>
            <a:xfrm rot="0">
              <a:off x="6150902" y="4623154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7173505" y="4691316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300087"/>
            <p:cNvSpPr/>
            <p:nvPr/>
          </p:nvSpPr>
          <p:spPr>
            <a:xfrm rot="0">
              <a:off x="6794316" y="5765106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300088"/>
            <p:cNvSpPr/>
            <p:nvPr/>
          </p:nvSpPr>
          <p:spPr>
            <a:xfrm rot="0">
              <a:off x="6817748" y="3987170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300089"/>
            <p:cNvSpPr/>
            <p:nvPr/>
          </p:nvSpPr>
          <p:spPr>
            <a:xfrm rot="0">
              <a:off x="6047556" y="5821590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300090"/>
            <p:cNvSpPr/>
            <p:nvPr/>
          </p:nvSpPr>
          <p:spPr>
            <a:xfrm rot="0">
              <a:off x="7503738" y="3649509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300091"/>
            <p:cNvSpPr/>
            <p:nvPr/>
          </p:nvSpPr>
          <p:spPr>
            <a:xfrm rot="0">
              <a:off x="6253106" y="3977645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300092"/>
            <p:cNvSpPr/>
            <p:nvPr/>
          </p:nvSpPr>
          <p:spPr>
            <a:xfrm rot="0">
              <a:off x="6636582" y="4060703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300093"/>
            <p:cNvSpPr/>
            <p:nvPr/>
          </p:nvSpPr>
          <p:spPr>
            <a:xfrm rot="0">
              <a:off x="6666491" y="3110489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300094"/>
            <p:cNvSpPr/>
            <p:nvPr/>
          </p:nvSpPr>
          <p:spPr>
            <a:xfrm rot="0">
              <a:off x="7158553" y="3255364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300095"/>
            <p:cNvSpPr/>
            <p:nvPr/>
          </p:nvSpPr>
          <p:spPr>
            <a:xfrm rot="0">
              <a:off x="6759169" y="2688627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300096"/>
            <p:cNvSpPr/>
            <p:nvPr/>
          </p:nvSpPr>
          <p:spPr>
            <a:xfrm rot="0">
              <a:off x="6864611" y="2976282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300097"/>
            <p:cNvSpPr/>
            <p:nvPr/>
          </p:nvSpPr>
          <p:spPr>
            <a:xfrm rot="0">
              <a:off x="6866706" y="2993332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300098"/>
            <p:cNvSpPr/>
            <p:nvPr/>
          </p:nvSpPr>
          <p:spPr>
            <a:xfrm rot="0">
              <a:off x="6819844" y="2684341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300099"/>
            <p:cNvSpPr/>
            <p:nvPr/>
          </p:nvSpPr>
          <p:spPr>
            <a:xfrm rot="0">
              <a:off x="6970052" y="2814357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300100"/>
            <p:cNvSpPr/>
            <p:nvPr/>
          </p:nvSpPr>
          <p:spPr>
            <a:xfrm rot="0">
              <a:off x="6979673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300101"/>
            <p:cNvSpPr/>
            <p:nvPr/>
          </p:nvSpPr>
          <p:spPr>
            <a:xfrm rot="0">
              <a:off x="6885852" y="2814357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300102"/>
            <p:cNvSpPr/>
            <p:nvPr/>
          </p:nvSpPr>
          <p:spPr>
            <a:xfrm rot="0">
              <a:off x="6910426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300103"/>
            <p:cNvSpPr/>
            <p:nvPr/>
          </p:nvSpPr>
          <p:spPr>
            <a:xfrm rot="0">
              <a:off x="6948717" y="2843122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300104"/>
            <p:cNvSpPr/>
            <p:nvPr/>
          </p:nvSpPr>
          <p:spPr>
            <a:xfrm rot="0">
              <a:off x="6919951" y="2934753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300105"/>
            <p:cNvSpPr/>
            <p:nvPr/>
          </p:nvSpPr>
          <p:spPr>
            <a:xfrm rot="0">
              <a:off x="6797460" y="2818643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300106"/>
            <p:cNvSpPr/>
            <p:nvPr/>
          </p:nvSpPr>
          <p:spPr>
            <a:xfrm rot="0">
              <a:off x="6817748" y="28314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300107"/>
            <p:cNvSpPr/>
            <p:nvPr/>
          </p:nvSpPr>
          <p:spPr>
            <a:xfrm rot="0">
              <a:off x="6897567" y="2881413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300108"/>
            <p:cNvSpPr/>
            <p:nvPr/>
          </p:nvSpPr>
          <p:spPr>
            <a:xfrm rot="0">
              <a:off x="6815557" y="2676911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300109"/>
            <p:cNvSpPr/>
            <p:nvPr/>
          </p:nvSpPr>
          <p:spPr>
            <a:xfrm rot="0">
              <a:off x="6991388" y="2735490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300110"/>
            <p:cNvSpPr/>
            <p:nvPr/>
          </p:nvSpPr>
          <p:spPr>
            <a:xfrm rot="0">
              <a:off x="6672872" y="2631096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300111"/>
            <p:cNvSpPr/>
            <p:nvPr/>
          </p:nvSpPr>
          <p:spPr>
            <a:xfrm rot="0">
              <a:off x="6799555" y="3129634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300112"/>
            <p:cNvSpPr/>
            <p:nvPr/>
          </p:nvSpPr>
          <p:spPr>
            <a:xfrm rot="0">
              <a:off x="6981769" y="2880365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300113"/>
            <p:cNvSpPr/>
            <p:nvPr/>
          </p:nvSpPr>
          <p:spPr>
            <a:xfrm rot="0">
              <a:off x="6475800" y="3106203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300114"/>
            <p:cNvSpPr/>
            <p:nvPr/>
          </p:nvSpPr>
          <p:spPr>
            <a:xfrm rot="0">
              <a:off x="6990245" y="3544067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300115"/>
            <p:cNvSpPr/>
            <p:nvPr/>
          </p:nvSpPr>
          <p:spPr>
            <a:xfrm rot="0">
              <a:off x="6733547" y="3511015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300116"/>
            <p:cNvSpPr/>
            <p:nvPr/>
          </p:nvSpPr>
          <p:spPr>
            <a:xfrm rot="0">
              <a:off x="7111689" y="3229837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300117"/>
            <p:cNvSpPr/>
            <p:nvPr/>
          </p:nvSpPr>
          <p:spPr>
            <a:xfrm rot="0">
              <a:off x="6878422" y="3632459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300118"/>
            <p:cNvSpPr/>
            <p:nvPr/>
          </p:nvSpPr>
          <p:spPr>
            <a:xfrm rot="0">
              <a:off x="7195890" y="3655891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300119"/>
            <p:cNvSpPr/>
            <p:nvPr/>
          </p:nvSpPr>
          <p:spPr>
            <a:xfrm rot="0">
              <a:off x="7358863" y="3524826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300120"/>
            <p:cNvSpPr/>
            <p:nvPr/>
          </p:nvSpPr>
          <p:spPr>
            <a:xfrm rot="0">
              <a:off x="7353529" y="3671892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300121"/>
            <p:cNvSpPr/>
            <p:nvPr/>
          </p:nvSpPr>
          <p:spPr>
            <a:xfrm rot="0">
              <a:off x="5841911" y="5484881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9946353" y="4034056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5789745" y="6077208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9805741" y="6077208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7781763" y="6077208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300127"/>
          <p:cNvSpPr/>
          <p:nvPr/>
        </p:nvSpPr>
        <p:spPr>
          <a:xfrm rot="0">
            <a:off x="624552" y="2989506"/>
            <a:ext cx="5283227" cy="735928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Normal"/>
                <a:ea typeface="思源黑体 CN Normal"/>
                <a:cs typeface="思源黑体 CN Normal"/>
              </a:rPr>
              <a:t/>
            </a:r>
            <a:endParaRPr lang="en-US" sz="1100"/>
          </a:p>
        </p:txBody>
      </p:sp>
      <p:sp>
        <p:nvSpPr>
          <p:cNvPr name="AutoShape 124" id="300134"/>
          <p:cNvSpPr/>
          <p:nvPr/>
        </p:nvSpPr>
        <p:spPr>
          <a:xfrm rot="0">
            <a:off x="624552" y="3352192"/>
            <a:ext cx="4322792" cy="45140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dist">
              <a:defRPr/>
            </a:pPr>
            <a:r>
              <a:rPr lang="en-US" sz="2100">
                <a:solidFill>
                  <a:srgbClr val="C95250">
                    <a:alpha val="100000"/>
                  </a:srgbClr>
                </a:solidFill>
                <a:latin typeface="思源黑体 CN Heavy"/>
                <a:ea typeface="思源黑体 CN Heavy"/>
                <a:cs typeface="思源黑体 CN Heavy"/>
              </a:rPr>
              <a:t/>
            </a:r>
            <a:endParaRPr lang="en-US" sz="1100"/>
          </a:p>
        </p:txBody>
      </p:sp>
      <p:sp>
        <p:nvSpPr>
          <p:cNvPr name="TextBox 125" id="125"/>
          <p:cNvSpPr txBox="true"/>
          <p:nvPr/>
        </p:nvSpPr>
        <p:spPr>
          <a:xfrm rot="0">
            <a:off x="879602" y="1470522"/>
            <a:ext cx="1373505" cy="6248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814070" y="2095362"/>
            <a:ext cx="5502785" cy="2522824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AutoShape 127" id="127"/>
          <p:cNvSpPr/>
          <p:nvPr/>
        </p:nvSpPr>
        <p:spPr>
          <a:xfrm rot="0">
            <a:off x="474133" y="260731"/>
            <a:ext cx="661925" cy="661925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52651" y="1629738"/>
            <a:ext cx="4219249" cy="4219249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316538" y="1567945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16538" y="2054291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将文章提交至《石油学报》指定的投稿邮箱，邮件主题注明“投稿”及文章标题。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099" y="3218179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等待审核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099" y="3704525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文章经过初步审核、专家评审、修改等流程，确保文章质量和学术水平。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71661" y="4868412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录用通知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1661" y="5354759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一旦文章被《石油学报》录用，作者将收到录用通知书，并需要按照要求完成文章的编辑和排版工作。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300004"/>
          <p:cNvSpPr/>
          <p:nvPr/>
        </p:nvSpPr>
        <p:spPr>
          <a:xfrm rot="0">
            <a:off x="5838613" y="0"/>
            <a:ext cx="6353387" cy="6858000"/>
          </a:xfrm>
          <a:custGeom>
            <a:avLst/>
            <a:gdLst/>
            <a:ahLst/>
            <a:cxnLst/>
            <a:rect r="r" b="b" t="t" l="l"/>
            <a:pathLst>
              <a:path h="5143500" w="4765040">
                <a:moveTo>
                  <a:pt x="2156464" y="0"/>
                </a:moveTo>
                <a:lnTo>
                  <a:pt x="4765040" y="0"/>
                </a:lnTo>
                <a:lnTo>
                  <a:pt x="4765040" y="1090493"/>
                </a:lnTo>
                <a:lnTo>
                  <a:pt x="3065776" y="5143500"/>
                </a:lnTo>
                <a:lnTo>
                  <a:pt x="0" y="5143500"/>
                </a:lnTo>
              </a:path>
            </a:pathLst>
          </a:custGeom>
          <a:solidFill>
            <a:srgbClr val="F0D0BE">
              <a:alpha val="100000"/>
            </a:srgbClr>
          </a:solidFill>
          <a:ln/>
        </p:spPr>
      </p:sp>
      <p:grpSp>
        <p:nvGrpSpPr>
          <p:cNvPr name="Group 3" id="300124"/>
          <p:cNvGrpSpPr/>
          <p:nvPr/>
        </p:nvGrpSpPr>
        <p:grpSpPr>
          <a:xfrm rot="0">
            <a:off x="5789745" y="2631096"/>
            <a:ext cx="4754214" cy="3446145"/>
            <a:chOff x="5789745" y="2631096"/>
            <a:chExt cx="4754214" cy="3446145"/>
          </a:xfrm>
        </p:grpSpPr>
        <p:sp>
          <p:nvSpPr>
            <p:cNvPr name="Freeform 4" id="300007"/>
            <p:cNvSpPr/>
            <p:nvPr/>
          </p:nvSpPr>
          <p:spPr>
            <a:xfrm rot="0">
              <a:off x="8949253" y="3116871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300008"/>
            <p:cNvSpPr/>
            <p:nvPr/>
          </p:nvSpPr>
          <p:spPr>
            <a:xfrm rot="0">
              <a:off x="7734910" y="4002124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300009"/>
            <p:cNvSpPr/>
            <p:nvPr/>
          </p:nvSpPr>
          <p:spPr>
            <a:xfrm rot="0">
              <a:off x="7927696" y="4255584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300010"/>
            <p:cNvSpPr/>
            <p:nvPr/>
          </p:nvSpPr>
          <p:spPr>
            <a:xfrm rot="0">
              <a:off x="7191604" y="3133921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300011"/>
            <p:cNvSpPr/>
            <p:nvPr/>
          </p:nvSpPr>
          <p:spPr>
            <a:xfrm rot="0">
              <a:off x="8392135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300012"/>
            <p:cNvSpPr/>
            <p:nvPr/>
          </p:nvSpPr>
          <p:spPr>
            <a:xfrm rot="0">
              <a:off x="8347368" y="3354424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300013"/>
            <p:cNvSpPr/>
            <p:nvPr/>
          </p:nvSpPr>
          <p:spPr>
            <a:xfrm rot="0">
              <a:off x="859778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300014"/>
            <p:cNvSpPr/>
            <p:nvPr/>
          </p:nvSpPr>
          <p:spPr>
            <a:xfrm rot="0">
              <a:off x="880333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300015"/>
            <p:cNvSpPr/>
            <p:nvPr/>
          </p:nvSpPr>
          <p:spPr>
            <a:xfrm rot="0">
              <a:off x="7995895" y="2757874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300016"/>
            <p:cNvSpPr/>
            <p:nvPr/>
          </p:nvSpPr>
          <p:spPr>
            <a:xfrm rot="0">
              <a:off x="8163154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300017"/>
            <p:cNvSpPr/>
            <p:nvPr/>
          </p:nvSpPr>
          <p:spPr>
            <a:xfrm rot="0">
              <a:off x="8269643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300018"/>
            <p:cNvSpPr/>
            <p:nvPr/>
          </p:nvSpPr>
          <p:spPr>
            <a:xfrm rot="0">
              <a:off x="8376133" y="2891033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300019"/>
            <p:cNvSpPr/>
            <p:nvPr/>
          </p:nvSpPr>
          <p:spPr>
            <a:xfrm rot="0">
              <a:off x="7995895" y="2757874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300020"/>
            <p:cNvSpPr/>
            <p:nvPr/>
          </p:nvSpPr>
          <p:spPr>
            <a:xfrm rot="0">
              <a:off x="7406774" y="2637477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300021"/>
            <p:cNvSpPr/>
            <p:nvPr/>
          </p:nvSpPr>
          <p:spPr>
            <a:xfrm rot="0">
              <a:off x="6993484" y="4296066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300022"/>
            <p:cNvSpPr/>
            <p:nvPr/>
          </p:nvSpPr>
          <p:spPr>
            <a:xfrm rot="0">
              <a:off x="6960432" y="4136332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300023"/>
            <p:cNvSpPr/>
            <p:nvPr/>
          </p:nvSpPr>
          <p:spPr>
            <a:xfrm rot="0">
              <a:off x="7057397" y="5771488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300024"/>
            <p:cNvSpPr/>
            <p:nvPr/>
          </p:nvSpPr>
          <p:spPr>
            <a:xfrm rot="0">
              <a:off x="8019327" y="5764059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300025"/>
            <p:cNvSpPr/>
            <p:nvPr/>
          </p:nvSpPr>
          <p:spPr>
            <a:xfrm rot="0">
              <a:off x="7032918" y="3149923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300026"/>
            <p:cNvSpPr/>
            <p:nvPr/>
          </p:nvSpPr>
          <p:spPr>
            <a:xfrm rot="0">
              <a:off x="7216083" y="3954118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300027"/>
            <p:cNvSpPr/>
            <p:nvPr/>
          </p:nvSpPr>
          <p:spPr>
            <a:xfrm rot="0">
              <a:off x="7262946" y="3075342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300028"/>
            <p:cNvSpPr/>
            <p:nvPr/>
          </p:nvSpPr>
          <p:spPr>
            <a:xfrm rot="0">
              <a:off x="7838256" y="3071056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300029"/>
            <p:cNvSpPr/>
            <p:nvPr/>
          </p:nvSpPr>
          <p:spPr>
            <a:xfrm rot="0">
              <a:off x="7417442" y="3080676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300030"/>
            <p:cNvSpPr/>
            <p:nvPr/>
          </p:nvSpPr>
          <p:spPr>
            <a:xfrm rot="0">
              <a:off x="7842447" y="4018031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300031"/>
            <p:cNvSpPr/>
            <p:nvPr/>
          </p:nvSpPr>
          <p:spPr>
            <a:xfrm rot="0">
              <a:off x="7838256" y="4041558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300032"/>
            <p:cNvSpPr/>
            <p:nvPr/>
          </p:nvSpPr>
          <p:spPr>
            <a:xfrm rot="0">
              <a:off x="7306666" y="3419385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300033"/>
            <p:cNvSpPr/>
            <p:nvPr/>
          </p:nvSpPr>
          <p:spPr>
            <a:xfrm rot="0">
              <a:off x="7539933" y="2941134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300034"/>
            <p:cNvSpPr/>
            <p:nvPr/>
          </p:nvSpPr>
          <p:spPr>
            <a:xfrm rot="0">
              <a:off x="7543172" y="2959232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300035"/>
            <p:cNvSpPr/>
            <p:nvPr/>
          </p:nvSpPr>
          <p:spPr>
            <a:xfrm rot="0">
              <a:off x="7499452" y="2666243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300036"/>
            <p:cNvSpPr/>
            <p:nvPr/>
          </p:nvSpPr>
          <p:spPr>
            <a:xfrm rot="0">
              <a:off x="7647566" y="2789877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300037"/>
            <p:cNvSpPr/>
            <p:nvPr/>
          </p:nvSpPr>
          <p:spPr>
            <a:xfrm rot="0">
              <a:off x="7654996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300038"/>
            <p:cNvSpPr/>
            <p:nvPr/>
          </p:nvSpPr>
          <p:spPr>
            <a:xfrm rot="0">
              <a:off x="7562317" y="2787687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300039"/>
            <p:cNvSpPr/>
            <p:nvPr/>
          </p:nvSpPr>
          <p:spPr>
            <a:xfrm rot="0">
              <a:off x="7585749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300040"/>
            <p:cNvSpPr/>
            <p:nvPr/>
          </p:nvSpPr>
          <p:spPr>
            <a:xfrm rot="0">
              <a:off x="7624134" y="2811118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300041"/>
            <p:cNvSpPr/>
            <p:nvPr/>
          </p:nvSpPr>
          <p:spPr>
            <a:xfrm rot="0">
              <a:off x="7591083" y="2905987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300042"/>
            <p:cNvSpPr/>
            <p:nvPr/>
          </p:nvSpPr>
          <p:spPr>
            <a:xfrm rot="0">
              <a:off x="7472878" y="2784543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300043"/>
            <p:cNvSpPr/>
            <p:nvPr/>
          </p:nvSpPr>
          <p:spPr>
            <a:xfrm rot="0">
              <a:off x="7494118" y="27973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300044"/>
            <p:cNvSpPr/>
            <p:nvPr/>
          </p:nvSpPr>
          <p:spPr>
            <a:xfrm rot="0">
              <a:off x="7453637" y="2657766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300045"/>
            <p:cNvSpPr/>
            <p:nvPr/>
          </p:nvSpPr>
          <p:spPr>
            <a:xfrm rot="0">
              <a:off x="7405726" y="2788734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300046"/>
            <p:cNvSpPr/>
            <p:nvPr/>
          </p:nvSpPr>
          <p:spPr>
            <a:xfrm rot="0">
              <a:off x="8809711" y="4985295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300047"/>
            <p:cNvSpPr/>
            <p:nvPr/>
          </p:nvSpPr>
          <p:spPr>
            <a:xfrm rot="0">
              <a:off x="8766086" y="4222628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9668323" y="5139787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9440360" y="5164287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8691488" y="5125938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300051"/>
            <p:cNvSpPr/>
            <p:nvPr/>
          </p:nvSpPr>
          <p:spPr>
            <a:xfrm rot="0">
              <a:off x="9142134" y="4140618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300052"/>
            <p:cNvSpPr/>
            <p:nvPr/>
          </p:nvSpPr>
          <p:spPr>
            <a:xfrm rot="0">
              <a:off x="8839524" y="4146999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300053"/>
            <p:cNvSpPr/>
            <p:nvPr/>
          </p:nvSpPr>
          <p:spPr>
            <a:xfrm rot="0">
              <a:off x="8563680" y="3981836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300054"/>
            <p:cNvSpPr/>
            <p:nvPr/>
          </p:nvSpPr>
          <p:spPr>
            <a:xfrm rot="0">
              <a:off x="8726653" y="4052131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300055"/>
            <p:cNvSpPr/>
            <p:nvPr/>
          </p:nvSpPr>
          <p:spPr>
            <a:xfrm rot="0">
              <a:off x="9179376" y="3814577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300056"/>
            <p:cNvSpPr/>
            <p:nvPr/>
          </p:nvSpPr>
          <p:spPr>
            <a:xfrm rot="0">
              <a:off x="8729796" y="5863119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300057"/>
            <p:cNvSpPr/>
            <p:nvPr/>
          </p:nvSpPr>
          <p:spPr>
            <a:xfrm rot="0">
              <a:off x="7852068" y="5823685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300058"/>
            <p:cNvSpPr/>
            <p:nvPr/>
          </p:nvSpPr>
          <p:spPr>
            <a:xfrm rot="0">
              <a:off x="8119434" y="4626298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300059"/>
            <p:cNvSpPr/>
            <p:nvPr/>
          </p:nvSpPr>
          <p:spPr>
            <a:xfrm rot="0">
              <a:off x="9030215" y="4650872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300060"/>
            <p:cNvSpPr/>
            <p:nvPr/>
          </p:nvSpPr>
          <p:spPr>
            <a:xfrm rot="0">
              <a:off x="9267769" y="3774096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300061"/>
            <p:cNvSpPr/>
            <p:nvPr/>
          </p:nvSpPr>
          <p:spPr>
            <a:xfrm rot="0">
              <a:off x="9895180" y="4151191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300062"/>
            <p:cNvSpPr/>
            <p:nvPr/>
          </p:nvSpPr>
          <p:spPr>
            <a:xfrm rot="0">
              <a:off x="9785547" y="3772000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300063"/>
            <p:cNvSpPr/>
            <p:nvPr/>
          </p:nvSpPr>
          <p:spPr>
            <a:xfrm rot="0">
              <a:off x="9525610" y="3780573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300064"/>
            <p:cNvSpPr/>
            <p:nvPr/>
          </p:nvSpPr>
          <p:spPr>
            <a:xfrm rot="0">
              <a:off x="9589523" y="3483298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300065"/>
            <p:cNvSpPr/>
            <p:nvPr/>
          </p:nvSpPr>
          <p:spPr>
            <a:xfrm rot="0">
              <a:off x="9595904" y="3627125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300066"/>
            <p:cNvSpPr/>
            <p:nvPr/>
          </p:nvSpPr>
          <p:spPr>
            <a:xfrm rot="0">
              <a:off x="9510656" y="3335279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300067"/>
            <p:cNvSpPr/>
            <p:nvPr/>
          </p:nvSpPr>
          <p:spPr>
            <a:xfrm rot="0">
              <a:off x="9618288" y="3462057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300068"/>
            <p:cNvSpPr/>
            <p:nvPr/>
          </p:nvSpPr>
          <p:spPr>
            <a:xfrm rot="0">
              <a:off x="9561805" y="3454532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300069"/>
            <p:cNvSpPr/>
            <p:nvPr/>
          </p:nvSpPr>
          <p:spPr>
            <a:xfrm rot="0">
              <a:off x="9567139" y="3485488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300070"/>
            <p:cNvSpPr/>
            <p:nvPr/>
          </p:nvSpPr>
          <p:spPr>
            <a:xfrm rot="0">
              <a:off x="9615050" y="3497204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300071"/>
            <p:cNvSpPr/>
            <p:nvPr/>
          </p:nvSpPr>
          <p:spPr>
            <a:xfrm rot="0">
              <a:off x="9563901" y="3485488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300072"/>
            <p:cNvSpPr/>
            <p:nvPr/>
          </p:nvSpPr>
          <p:spPr>
            <a:xfrm rot="0">
              <a:off x="9698108" y="3537685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300073"/>
            <p:cNvSpPr/>
            <p:nvPr/>
          </p:nvSpPr>
          <p:spPr>
            <a:xfrm rot="0">
              <a:off x="9571425" y="3593025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300074"/>
            <p:cNvSpPr/>
            <p:nvPr/>
          </p:nvSpPr>
          <p:spPr>
            <a:xfrm rot="0">
              <a:off x="9681058" y="3399192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300075"/>
            <p:cNvSpPr/>
            <p:nvPr/>
          </p:nvSpPr>
          <p:spPr>
            <a:xfrm rot="0">
              <a:off x="9554376" y="3257460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300076"/>
            <p:cNvSpPr/>
            <p:nvPr/>
          </p:nvSpPr>
          <p:spPr>
            <a:xfrm rot="0">
              <a:off x="9680010" y="3521683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300077"/>
            <p:cNvSpPr/>
            <p:nvPr/>
          </p:nvSpPr>
          <p:spPr>
            <a:xfrm rot="0">
              <a:off x="9694965" y="3529113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300078"/>
            <p:cNvSpPr/>
            <p:nvPr/>
          </p:nvSpPr>
          <p:spPr>
            <a:xfrm rot="0">
              <a:off x="9623622" y="4240725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300079"/>
            <p:cNvSpPr/>
            <p:nvPr/>
          </p:nvSpPr>
          <p:spPr>
            <a:xfrm rot="0">
              <a:off x="9465888" y="4094802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300080"/>
            <p:cNvSpPr/>
            <p:nvPr/>
          </p:nvSpPr>
          <p:spPr>
            <a:xfrm rot="0">
              <a:off x="8971636" y="3992504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300081"/>
            <p:cNvSpPr/>
            <p:nvPr/>
          </p:nvSpPr>
          <p:spPr>
            <a:xfrm rot="0">
              <a:off x="9358351" y="4116043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300082"/>
            <p:cNvSpPr/>
            <p:nvPr/>
          </p:nvSpPr>
          <p:spPr>
            <a:xfrm rot="0">
              <a:off x="9200712" y="5934461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0064596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6056057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300085"/>
            <p:cNvSpPr/>
            <p:nvPr/>
          </p:nvSpPr>
          <p:spPr>
            <a:xfrm rot="0">
              <a:off x="6150902" y="4623154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7173505" y="4691316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300087"/>
            <p:cNvSpPr/>
            <p:nvPr/>
          </p:nvSpPr>
          <p:spPr>
            <a:xfrm rot="0">
              <a:off x="6794316" y="5765106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300088"/>
            <p:cNvSpPr/>
            <p:nvPr/>
          </p:nvSpPr>
          <p:spPr>
            <a:xfrm rot="0">
              <a:off x="6817748" y="3987170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300089"/>
            <p:cNvSpPr/>
            <p:nvPr/>
          </p:nvSpPr>
          <p:spPr>
            <a:xfrm rot="0">
              <a:off x="6047556" y="5821590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300090"/>
            <p:cNvSpPr/>
            <p:nvPr/>
          </p:nvSpPr>
          <p:spPr>
            <a:xfrm rot="0">
              <a:off x="7503738" y="3649509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300091"/>
            <p:cNvSpPr/>
            <p:nvPr/>
          </p:nvSpPr>
          <p:spPr>
            <a:xfrm rot="0">
              <a:off x="6253106" y="3977645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300092"/>
            <p:cNvSpPr/>
            <p:nvPr/>
          </p:nvSpPr>
          <p:spPr>
            <a:xfrm rot="0">
              <a:off x="6636582" y="4060703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300093"/>
            <p:cNvSpPr/>
            <p:nvPr/>
          </p:nvSpPr>
          <p:spPr>
            <a:xfrm rot="0">
              <a:off x="6666491" y="3110489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300094"/>
            <p:cNvSpPr/>
            <p:nvPr/>
          </p:nvSpPr>
          <p:spPr>
            <a:xfrm rot="0">
              <a:off x="7158553" y="3255364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300095"/>
            <p:cNvSpPr/>
            <p:nvPr/>
          </p:nvSpPr>
          <p:spPr>
            <a:xfrm rot="0">
              <a:off x="6759169" y="2688627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300096"/>
            <p:cNvSpPr/>
            <p:nvPr/>
          </p:nvSpPr>
          <p:spPr>
            <a:xfrm rot="0">
              <a:off x="6864611" y="2976282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300097"/>
            <p:cNvSpPr/>
            <p:nvPr/>
          </p:nvSpPr>
          <p:spPr>
            <a:xfrm rot="0">
              <a:off x="6866706" y="2993332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300098"/>
            <p:cNvSpPr/>
            <p:nvPr/>
          </p:nvSpPr>
          <p:spPr>
            <a:xfrm rot="0">
              <a:off x="6819844" y="2684341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300099"/>
            <p:cNvSpPr/>
            <p:nvPr/>
          </p:nvSpPr>
          <p:spPr>
            <a:xfrm rot="0">
              <a:off x="6970052" y="2814357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300100"/>
            <p:cNvSpPr/>
            <p:nvPr/>
          </p:nvSpPr>
          <p:spPr>
            <a:xfrm rot="0">
              <a:off x="6979673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300101"/>
            <p:cNvSpPr/>
            <p:nvPr/>
          </p:nvSpPr>
          <p:spPr>
            <a:xfrm rot="0">
              <a:off x="6885852" y="2814357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300102"/>
            <p:cNvSpPr/>
            <p:nvPr/>
          </p:nvSpPr>
          <p:spPr>
            <a:xfrm rot="0">
              <a:off x="6910426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300103"/>
            <p:cNvSpPr/>
            <p:nvPr/>
          </p:nvSpPr>
          <p:spPr>
            <a:xfrm rot="0">
              <a:off x="6948717" y="2843122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300104"/>
            <p:cNvSpPr/>
            <p:nvPr/>
          </p:nvSpPr>
          <p:spPr>
            <a:xfrm rot="0">
              <a:off x="6919951" y="2934753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300105"/>
            <p:cNvSpPr/>
            <p:nvPr/>
          </p:nvSpPr>
          <p:spPr>
            <a:xfrm rot="0">
              <a:off x="6797460" y="2818643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300106"/>
            <p:cNvSpPr/>
            <p:nvPr/>
          </p:nvSpPr>
          <p:spPr>
            <a:xfrm rot="0">
              <a:off x="6817748" y="28314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300107"/>
            <p:cNvSpPr/>
            <p:nvPr/>
          </p:nvSpPr>
          <p:spPr>
            <a:xfrm rot="0">
              <a:off x="6897567" y="2881413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300108"/>
            <p:cNvSpPr/>
            <p:nvPr/>
          </p:nvSpPr>
          <p:spPr>
            <a:xfrm rot="0">
              <a:off x="6815557" y="2676911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300109"/>
            <p:cNvSpPr/>
            <p:nvPr/>
          </p:nvSpPr>
          <p:spPr>
            <a:xfrm rot="0">
              <a:off x="6991388" y="2735490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300110"/>
            <p:cNvSpPr/>
            <p:nvPr/>
          </p:nvSpPr>
          <p:spPr>
            <a:xfrm rot="0">
              <a:off x="6672872" y="2631096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300111"/>
            <p:cNvSpPr/>
            <p:nvPr/>
          </p:nvSpPr>
          <p:spPr>
            <a:xfrm rot="0">
              <a:off x="6799555" y="3129634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300112"/>
            <p:cNvSpPr/>
            <p:nvPr/>
          </p:nvSpPr>
          <p:spPr>
            <a:xfrm rot="0">
              <a:off x="6981769" y="2880365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300113"/>
            <p:cNvSpPr/>
            <p:nvPr/>
          </p:nvSpPr>
          <p:spPr>
            <a:xfrm rot="0">
              <a:off x="6475800" y="3106203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300114"/>
            <p:cNvSpPr/>
            <p:nvPr/>
          </p:nvSpPr>
          <p:spPr>
            <a:xfrm rot="0">
              <a:off x="6990245" y="3544067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300115"/>
            <p:cNvSpPr/>
            <p:nvPr/>
          </p:nvSpPr>
          <p:spPr>
            <a:xfrm rot="0">
              <a:off x="6733547" y="3511015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300116"/>
            <p:cNvSpPr/>
            <p:nvPr/>
          </p:nvSpPr>
          <p:spPr>
            <a:xfrm rot="0">
              <a:off x="7111689" y="3229837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300117"/>
            <p:cNvSpPr/>
            <p:nvPr/>
          </p:nvSpPr>
          <p:spPr>
            <a:xfrm rot="0">
              <a:off x="6878422" y="3632459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300118"/>
            <p:cNvSpPr/>
            <p:nvPr/>
          </p:nvSpPr>
          <p:spPr>
            <a:xfrm rot="0">
              <a:off x="7195890" y="3655891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300119"/>
            <p:cNvSpPr/>
            <p:nvPr/>
          </p:nvSpPr>
          <p:spPr>
            <a:xfrm rot="0">
              <a:off x="7358863" y="3524826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300120"/>
            <p:cNvSpPr/>
            <p:nvPr/>
          </p:nvSpPr>
          <p:spPr>
            <a:xfrm rot="0">
              <a:off x="7353529" y="3671892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300121"/>
            <p:cNvSpPr/>
            <p:nvPr/>
          </p:nvSpPr>
          <p:spPr>
            <a:xfrm rot="0">
              <a:off x="5841911" y="5484881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9946353" y="4034056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5789745" y="6077208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9805741" y="6077208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7781763" y="6077208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300127"/>
          <p:cNvSpPr/>
          <p:nvPr/>
        </p:nvSpPr>
        <p:spPr>
          <a:xfrm rot="0">
            <a:off x="624552" y="2989506"/>
            <a:ext cx="5283227" cy="735928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Normal"/>
                <a:ea typeface="思源黑体 CN Normal"/>
                <a:cs typeface="思源黑体 CN Normal"/>
              </a:rPr>
              <a:t/>
            </a:r>
            <a:endParaRPr lang="en-US" sz="1100"/>
          </a:p>
        </p:txBody>
      </p:sp>
      <p:sp>
        <p:nvSpPr>
          <p:cNvPr name="AutoShape 124" id="300134"/>
          <p:cNvSpPr/>
          <p:nvPr/>
        </p:nvSpPr>
        <p:spPr>
          <a:xfrm rot="0">
            <a:off x="624552" y="3352192"/>
            <a:ext cx="4322792" cy="45140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dist">
              <a:defRPr/>
            </a:pPr>
            <a:r>
              <a:rPr lang="en-US" sz="2100">
                <a:solidFill>
                  <a:srgbClr val="C95250">
                    <a:alpha val="100000"/>
                  </a:srgbClr>
                </a:solidFill>
                <a:latin typeface="思源黑体 CN Heavy"/>
                <a:ea typeface="思源黑体 CN Heavy"/>
                <a:cs typeface="思源黑体 CN Heavy"/>
              </a:rPr>
              <a:t/>
            </a:r>
            <a:endParaRPr lang="en-US" sz="1100"/>
          </a:p>
        </p:txBody>
      </p:sp>
      <p:sp>
        <p:nvSpPr>
          <p:cNvPr name="TextBox 125" id="125"/>
          <p:cNvSpPr txBox="true"/>
          <p:nvPr/>
        </p:nvSpPr>
        <p:spPr>
          <a:xfrm rot="0">
            <a:off x="879602" y="1470522"/>
            <a:ext cx="1373505" cy="6248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814070" y="2095362"/>
            <a:ext cx="5502785" cy="2522824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127" id="127"/>
          <p:cNvSpPr/>
          <p:nvPr/>
        </p:nvSpPr>
        <p:spPr>
          <a:xfrm rot="0">
            <a:off x="474133" y="260731"/>
            <a:ext cx="661925" cy="661925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3333" r="13333"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稿件准备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在提交稿件之前，请确保稿件已经经过仔细检查和修改，确保语言流畅、表达准确、格式规范。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学术诚信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我们坚决反对任何形式的学术不端行为，如抄袭、剽窃、伪造数据等。一旦发现，将严肃处理。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由于我们需要对稿件进行严格的同行评审，因此审稿周期可能比较长。请作者耐心等待审稿结果。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在投稿过程中，如有任何疑问或需要进一步的帮助，请及时与我们联系，我们将竭诚为您服务。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300004"/>
          <p:cNvSpPr/>
          <p:nvPr/>
        </p:nvSpPr>
        <p:spPr>
          <a:xfrm rot="0">
            <a:off x="5838613" y="0"/>
            <a:ext cx="6353387" cy="6858000"/>
          </a:xfrm>
          <a:custGeom>
            <a:avLst/>
            <a:gdLst/>
            <a:ahLst/>
            <a:cxnLst/>
            <a:rect r="r" b="b" t="t" l="l"/>
            <a:pathLst>
              <a:path h="5143500" w="4765040">
                <a:moveTo>
                  <a:pt x="2156464" y="0"/>
                </a:moveTo>
                <a:lnTo>
                  <a:pt x="4765040" y="0"/>
                </a:lnTo>
                <a:lnTo>
                  <a:pt x="4765040" y="1090493"/>
                </a:lnTo>
                <a:lnTo>
                  <a:pt x="3065776" y="5143500"/>
                </a:lnTo>
                <a:lnTo>
                  <a:pt x="0" y="5143500"/>
                </a:lnTo>
              </a:path>
            </a:pathLst>
          </a:custGeom>
          <a:solidFill>
            <a:srgbClr val="F0D0BE">
              <a:alpha val="100000"/>
            </a:srgbClr>
          </a:solidFill>
          <a:ln/>
        </p:spPr>
      </p:sp>
      <p:grpSp>
        <p:nvGrpSpPr>
          <p:cNvPr name="Group 3" id="300124"/>
          <p:cNvGrpSpPr/>
          <p:nvPr/>
        </p:nvGrpSpPr>
        <p:grpSpPr>
          <a:xfrm rot="0">
            <a:off x="5789745" y="2631096"/>
            <a:ext cx="4754214" cy="3446145"/>
            <a:chOff x="5789745" y="2631096"/>
            <a:chExt cx="4754214" cy="3446145"/>
          </a:xfrm>
        </p:grpSpPr>
        <p:sp>
          <p:nvSpPr>
            <p:cNvPr name="Freeform 4" id="300007"/>
            <p:cNvSpPr/>
            <p:nvPr/>
          </p:nvSpPr>
          <p:spPr>
            <a:xfrm rot="0">
              <a:off x="8949253" y="3116871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300008"/>
            <p:cNvSpPr/>
            <p:nvPr/>
          </p:nvSpPr>
          <p:spPr>
            <a:xfrm rot="0">
              <a:off x="7734910" y="4002124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300009"/>
            <p:cNvSpPr/>
            <p:nvPr/>
          </p:nvSpPr>
          <p:spPr>
            <a:xfrm rot="0">
              <a:off x="7927696" y="4255584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300010"/>
            <p:cNvSpPr/>
            <p:nvPr/>
          </p:nvSpPr>
          <p:spPr>
            <a:xfrm rot="0">
              <a:off x="7191604" y="3133921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300011"/>
            <p:cNvSpPr/>
            <p:nvPr/>
          </p:nvSpPr>
          <p:spPr>
            <a:xfrm rot="0">
              <a:off x="8392135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300012"/>
            <p:cNvSpPr/>
            <p:nvPr/>
          </p:nvSpPr>
          <p:spPr>
            <a:xfrm rot="0">
              <a:off x="8347368" y="3354424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300013"/>
            <p:cNvSpPr/>
            <p:nvPr/>
          </p:nvSpPr>
          <p:spPr>
            <a:xfrm rot="0">
              <a:off x="859778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300014"/>
            <p:cNvSpPr/>
            <p:nvPr/>
          </p:nvSpPr>
          <p:spPr>
            <a:xfrm rot="0">
              <a:off x="8803330" y="3399192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300015"/>
            <p:cNvSpPr/>
            <p:nvPr/>
          </p:nvSpPr>
          <p:spPr>
            <a:xfrm rot="0">
              <a:off x="7995895" y="2757874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300016"/>
            <p:cNvSpPr/>
            <p:nvPr/>
          </p:nvSpPr>
          <p:spPr>
            <a:xfrm rot="0">
              <a:off x="8163154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300017"/>
            <p:cNvSpPr/>
            <p:nvPr/>
          </p:nvSpPr>
          <p:spPr>
            <a:xfrm rot="0">
              <a:off x="8269643" y="2891033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300018"/>
            <p:cNvSpPr/>
            <p:nvPr/>
          </p:nvSpPr>
          <p:spPr>
            <a:xfrm rot="0">
              <a:off x="8376133" y="2891033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300019"/>
            <p:cNvSpPr/>
            <p:nvPr/>
          </p:nvSpPr>
          <p:spPr>
            <a:xfrm rot="0">
              <a:off x="7995895" y="2757874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300020"/>
            <p:cNvSpPr/>
            <p:nvPr/>
          </p:nvSpPr>
          <p:spPr>
            <a:xfrm rot="0">
              <a:off x="7406774" y="2637477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300021"/>
            <p:cNvSpPr/>
            <p:nvPr/>
          </p:nvSpPr>
          <p:spPr>
            <a:xfrm rot="0">
              <a:off x="6993484" y="4296066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300022"/>
            <p:cNvSpPr/>
            <p:nvPr/>
          </p:nvSpPr>
          <p:spPr>
            <a:xfrm rot="0">
              <a:off x="6960432" y="4136332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300023"/>
            <p:cNvSpPr/>
            <p:nvPr/>
          </p:nvSpPr>
          <p:spPr>
            <a:xfrm rot="0">
              <a:off x="7057397" y="5771488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300024"/>
            <p:cNvSpPr/>
            <p:nvPr/>
          </p:nvSpPr>
          <p:spPr>
            <a:xfrm rot="0">
              <a:off x="8019327" y="5764059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300025"/>
            <p:cNvSpPr/>
            <p:nvPr/>
          </p:nvSpPr>
          <p:spPr>
            <a:xfrm rot="0">
              <a:off x="7032918" y="3149923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300026"/>
            <p:cNvSpPr/>
            <p:nvPr/>
          </p:nvSpPr>
          <p:spPr>
            <a:xfrm rot="0">
              <a:off x="7216083" y="3954118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300027"/>
            <p:cNvSpPr/>
            <p:nvPr/>
          </p:nvSpPr>
          <p:spPr>
            <a:xfrm rot="0">
              <a:off x="7262946" y="3075342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300028"/>
            <p:cNvSpPr/>
            <p:nvPr/>
          </p:nvSpPr>
          <p:spPr>
            <a:xfrm rot="0">
              <a:off x="7838256" y="3071056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300029"/>
            <p:cNvSpPr/>
            <p:nvPr/>
          </p:nvSpPr>
          <p:spPr>
            <a:xfrm rot="0">
              <a:off x="7417442" y="3080676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300030"/>
            <p:cNvSpPr/>
            <p:nvPr/>
          </p:nvSpPr>
          <p:spPr>
            <a:xfrm rot="0">
              <a:off x="7842447" y="4018031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300031"/>
            <p:cNvSpPr/>
            <p:nvPr/>
          </p:nvSpPr>
          <p:spPr>
            <a:xfrm rot="0">
              <a:off x="7838256" y="4041558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300032"/>
            <p:cNvSpPr/>
            <p:nvPr/>
          </p:nvSpPr>
          <p:spPr>
            <a:xfrm rot="0">
              <a:off x="7306666" y="3419385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300033"/>
            <p:cNvSpPr/>
            <p:nvPr/>
          </p:nvSpPr>
          <p:spPr>
            <a:xfrm rot="0">
              <a:off x="7539933" y="2941134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300034"/>
            <p:cNvSpPr/>
            <p:nvPr/>
          </p:nvSpPr>
          <p:spPr>
            <a:xfrm rot="0">
              <a:off x="7543172" y="2959232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300035"/>
            <p:cNvSpPr/>
            <p:nvPr/>
          </p:nvSpPr>
          <p:spPr>
            <a:xfrm rot="0">
              <a:off x="7499452" y="2666243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300036"/>
            <p:cNvSpPr/>
            <p:nvPr/>
          </p:nvSpPr>
          <p:spPr>
            <a:xfrm rot="0">
              <a:off x="7647566" y="2789877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300037"/>
            <p:cNvSpPr/>
            <p:nvPr/>
          </p:nvSpPr>
          <p:spPr>
            <a:xfrm rot="0">
              <a:off x="7654996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300038"/>
            <p:cNvSpPr/>
            <p:nvPr/>
          </p:nvSpPr>
          <p:spPr>
            <a:xfrm rot="0">
              <a:off x="7562317" y="2787687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300039"/>
            <p:cNvSpPr/>
            <p:nvPr/>
          </p:nvSpPr>
          <p:spPr>
            <a:xfrm rot="0">
              <a:off x="7585749" y="2822834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300040"/>
            <p:cNvSpPr/>
            <p:nvPr/>
          </p:nvSpPr>
          <p:spPr>
            <a:xfrm rot="0">
              <a:off x="7624134" y="2811118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300041"/>
            <p:cNvSpPr/>
            <p:nvPr/>
          </p:nvSpPr>
          <p:spPr>
            <a:xfrm rot="0">
              <a:off x="7591083" y="2905987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300042"/>
            <p:cNvSpPr/>
            <p:nvPr/>
          </p:nvSpPr>
          <p:spPr>
            <a:xfrm rot="0">
              <a:off x="7472878" y="2784543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300043"/>
            <p:cNvSpPr/>
            <p:nvPr/>
          </p:nvSpPr>
          <p:spPr>
            <a:xfrm rot="0">
              <a:off x="7494118" y="27973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300044"/>
            <p:cNvSpPr/>
            <p:nvPr/>
          </p:nvSpPr>
          <p:spPr>
            <a:xfrm rot="0">
              <a:off x="7453637" y="2657766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300045"/>
            <p:cNvSpPr/>
            <p:nvPr/>
          </p:nvSpPr>
          <p:spPr>
            <a:xfrm rot="0">
              <a:off x="7405726" y="2788734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300046"/>
            <p:cNvSpPr/>
            <p:nvPr/>
          </p:nvSpPr>
          <p:spPr>
            <a:xfrm rot="0">
              <a:off x="8809711" y="4985295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300047"/>
            <p:cNvSpPr/>
            <p:nvPr/>
          </p:nvSpPr>
          <p:spPr>
            <a:xfrm rot="0">
              <a:off x="8766086" y="4222628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9668323" y="5139787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9440360" y="5164287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8691488" y="5125938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300051"/>
            <p:cNvSpPr/>
            <p:nvPr/>
          </p:nvSpPr>
          <p:spPr>
            <a:xfrm rot="0">
              <a:off x="9142134" y="4140618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300052"/>
            <p:cNvSpPr/>
            <p:nvPr/>
          </p:nvSpPr>
          <p:spPr>
            <a:xfrm rot="0">
              <a:off x="8839524" y="4146999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300053"/>
            <p:cNvSpPr/>
            <p:nvPr/>
          </p:nvSpPr>
          <p:spPr>
            <a:xfrm rot="0">
              <a:off x="8563680" y="3981836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300054"/>
            <p:cNvSpPr/>
            <p:nvPr/>
          </p:nvSpPr>
          <p:spPr>
            <a:xfrm rot="0">
              <a:off x="8726653" y="4052131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300055"/>
            <p:cNvSpPr/>
            <p:nvPr/>
          </p:nvSpPr>
          <p:spPr>
            <a:xfrm rot="0">
              <a:off x="9179376" y="3814577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300056"/>
            <p:cNvSpPr/>
            <p:nvPr/>
          </p:nvSpPr>
          <p:spPr>
            <a:xfrm rot="0">
              <a:off x="8729796" y="5863119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300057"/>
            <p:cNvSpPr/>
            <p:nvPr/>
          </p:nvSpPr>
          <p:spPr>
            <a:xfrm rot="0">
              <a:off x="7852068" y="5823685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300058"/>
            <p:cNvSpPr/>
            <p:nvPr/>
          </p:nvSpPr>
          <p:spPr>
            <a:xfrm rot="0">
              <a:off x="8119434" y="4626298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300059"/>
            <p:cNvSpPr/>
            <p:nvPr/>
          </p:nvSpPr>
          <p:spPr>
            <a:xfrm rot="0">
              <a:off x="9030215" y="4650872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300060"/>
            <p:cNvSpPr/>
            <p:nvPr/>
          </p:nvSpPr>
          <p:spPr>
            <a:xfrm rot="0">
              <a:off x="9267769" y="3774096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300061"/>
            <p:cNvSpPr/>
            <p:nvPr/>
          </p:nvSpPr>
          <p:spPr>
            <a:xfrm rot="0">
              <a:off x="9895180" y="4151191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300062"/>
            <p:cNvSpPr/>
            <p:nvPr/>
          </p:nvSpPr>
          <p:spPr>
            <a:xfrm rot="0">
              <a:off x="9785547" y="3772000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300063"/>
            <p:cNvSpPr/>
            <p:nvPr/>
          </p:nvSpPr>
          <p:spPr>
            <a:xfrm rot="0">
              <a:off x="9525610" y="3780573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300064"/>
            <p:cNvSpPr/>
            <p:nvPr/>
          </p:nvSpPr>
          <p:spPr>
            <a:xfrm rot="0">
              <a:off x="9589523" y="3483298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300065"/>
            <p:cNvSpPr/>
            <p:nvPr/>
          </p:nvSpPr>
          <p:spPr>
            <a:xfrm rot="0">
              <a:off x="9595904" y="3627125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300066"/>
            <p:cNvSpPr/>
            <p:nvPr/>
          </p:nvSpPr>
          <p:spPr>
            <a:xfrm rot="0">
              <a:off x="9510656" y="3335279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300067"/>
            <p:cNvSpPr/>
            <p:nvPr/>
          </p:nvSpPr>
          <p:spPr>
            <a:xfrm rot="0">
              <a:off x="9618288" y="3462057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300068"/>
            <p:cNvSpPr/>
            <p:nvPr/>
          </p:nvSpPr>
          <p:spPr>
            <a:xfrm rot="0">
              <a:off x="9561805" y="3454532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300069"/>
            <p:cNvSpPr/>
            <p:nvPr/>
          </p:nvSpPr>
          <p:spPr>
            <a:xfrm rot="0">
              <a:off x="9567139" y="3485488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300070"/>
            <p:cNvSpPr/>
            <p:nvPr/>
          </p:nvSpPr>
          <p:spPr>
            <a:xfrm rot="0">
              <a:off x="9615050" y="3497204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300071"/>
            <p:cNvSpPr/>
            <p:nvPr/>
          </p:nvSpPr>
          <p:spPr>
            <a:xfrm rot="0">
              <a:off x="9563901" y="3485488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300072"/>
            <p:cNvSpPr/>
            <p:nvPr/>
          </p:nvSpPr>
          <p:spPr>
            <a:xfrm rot="0">
              <a:off x="9698108" y="3537685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300073"/>
            <p:cNvSpPr/>
            <p:nvPr/>
          </p:nvSpPr>
          <p:spPr>
            <a:xfrm rot="0">
              <a:off x="9571425" y="3593025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300074"/>
            <p:cNvSpPr/>
            <p:nvPr/>
          </p:nvSpPr>
          <p:spPr>
            <a:xfrm rot="0">
              <a:off x="9681058" y="3399192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300075"/>
            <p:cNvSpPr/>
            <p:nvPr/>
          </p:nvSpPr>
          <p:spPr>
            <a:xfrm rot="0">
              <a:off x="9554376" y="3257460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300076"/>
            <p:cNvSpPr/>
            <p:nvPr/>
          </p:nvSpPr>
          <p:spPr>
            <a:xfrm rot="0">
              <a:off x="9680010" y="3521683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300077"/>
            <p:cNvSpPr/>
            <p:nvPr/>
          </p:nvSpPr>
          <p:spPr>
            <a:xfrm rot="0">
              <a:off x="9694965" y="3529113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300078"/>
            <p:cNvSpPr/>
            <p:nvPr/>
          </p:nvSpPr>
          <p:spPr>
            <a:xfrm rot="0">
              <a:off x="9623622" y="4240725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300079"/>
            <p:cNvSpPr/>
            <p:nvPr/>
          </p:nvSpPr>
          <p:spPr>
            <a:xfrm rot="0">
              <a:off x="9465888" y="4094802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300080"/>
            <p:cNvSpPr/>
            <p:nvPr/>
          </p:nvSpPr>
          <p:spPr>
            <a:xfrm rot="0">
              <a:off x="8971636" y="3992504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300081"/>
            <p:cNvSpPr/>
            <p:nvPr/>
          </p:nvSpPr>
          <p:spPr>
            <a:xfrm rot="0">
              <a:off x="9358351" y="4116043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300082"/>
            <p:cNvSpPr/>
            <p:nvPr/>
          </p:nvSpPr>
          <p:spPr>
            <a:xfrm rot="0">
              <a:off x="9200712" y="5934461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0064596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6056057" y="4691316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300085"/>
            <p:cNvSpPr/>
            <p:nvPr/>
          </p:nvSpPr>
          <p:spPr>
            <a:xfrm rot="0">
              <a:off x="6150902" y="4623154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7173505" y="4691316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300087"/>
            <p:cNvSpPr/>
            <p:nvPr/>
          </p:nvSpPr>
          <p:spPr>
            <a:xfrm rot="0">
              <a:off x="6794316" y="5765106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300088"/>
            <p:cNvSpPr/>
            <p:nvPr/>
          </p:nvSpPr>
          <p:spPr>
            <a:xfrm rot="0">
              <a:off x="6817748" y="3987170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300089"/>
            <p:cNvSpPr/>
            <p:nvPr/>
          </p:nvSpPr>
          <p:spPr>
            <a:xfrm rot="0">
              <a:off x="6047556" y="5821590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300090"/>
            <p:cNvSpPr/>
            <p:nvPr/>
          </p:nvSpPr>
          <p:spPr>
            <a:xfrm rot="0">
              <a:off x="7503738" y="3649509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300091"/>
            <p:cNvSpPr/>
            <p:nvPr/>
          </p:nvSpPr>
          <p:spPr>
            <a:xfrm rot="0">
              <a:off x="6253106" y="3977645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300092"/>
            <p:cNvSpPr/>
            <p:nvPr/>
          </p:nvSpPr>
          <p:spPr>
            <a:xfrm rot="0">
              <a:off x="6636582" y="4060703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300093"/>
            <p:cNvSpPr/>
            <p:nvPr/>
          </p:nvSpPr>
          <p:spPr>
            <a:xfrm rot="0">
              <a:off x="6666491" y="3110489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300094"/>
            <p:cNvSpPr/>
            <p:nvPr/>
          </p:nvSpPr>
          <p:spPr>
            <a:xfrm rot="0">
              <a:off x="7158553" y="3255364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300095"/>
            <p:cNvSpPr/>
            <p:nvPr/>
          </p:nvSpPr>
          <p:spPr>
            <a:xfrm rot="0">
              <a:off x="6759169" y="2688627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300096"/>
            <p:cNvSpPr/>
            <p:nvPr/>
          </p:nvSpPr>
          <p:spPr>
            <a:xfrm rot="0">
              <a:off x="6864611" y="2976282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300097"/>
            <p:cNvSpPr/>
            <p:nvPr/>
          </p:nvSpPr>
          <p:spPr>
            <a:xfrm rot="0">
              <a:off x="6866706" y="2993332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300098"/>
            <p:cNvSpPr/>
            <p:nvPr/>
          </p:nvSpPr>
          <p:spPr>
            <a:xfrm rot="0">
              <a:off x="6819844" y="2684341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300099"/>
            <p:cNvSpPr/>
            <p:nvPr/>
          </p:nvSpPr>
          <p:spPr>
            <a:xfrm rot="0">
              <a:off x="6970052" y="2814357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300100"/>
            <p:cNvSpPr/>
            <p:nvPr/>
          </p:nvSpPr>
          <p:spPr>
            <a:xfrm rot="0">
              <a:off x="6979673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300101"/>
            <p:cNvSpPr/>
            <p:nvPr/>
          </p:nvSpPr>
          <p:spPr>
            <a:xfrm rot="0">
              <a:off x="6885852" y="2814357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300102"/>
            <p:cNvSpPr/>
            <p:nvPr/>
          </p:nvSpPr>
          <p:spPr>
            <a:xfrm rot="0">
              <a:off x="6910426" y="2856933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300103"/>
            <p:cNvSpPr/>
            <p:nvPr/>
          </p:nvSpPr>
          <p:spPr>
            <a:xfrm rot="0">
              <a:off x="6948717" y="2843122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300104"/>
            <p:cNvSpPr/>
            <p:nvPr/>
          </p:nvSpPr>
          <p:spPr>
            <a:xfrm rot="0">
              <a:off x="6919951" y="2934753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300105"/>
            <p:cNvSpPr/>
            <p:nvPr/>
          </p:nvSpPr>
          <p:spPr>
            <a:xfrm rot="0">
              <a:off x="6797460" y="2818643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300106"/>
            <p:cNvSpPr/>
            <p:nvPr/>
          </p:nvSpPr>
          <p:spPr>
            <a:xfrm rot="0">
              <a:off x="6817748" y="283140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300107"/>
            <p:cNvSpPr/>
            <p:nvPr/>
          </p:nvSpPr>
          <p:spPr>
            <a:xfrm rot="0">
              <a:off x="6897567" y="2881413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300108"/>
            <p:cNvSpPr/>
            <p:nvPr/>
          </p:nvSpPr>
          <p:spPr>
            <a:xfrm rot="0">
              <a:off x="6815557" y="2676911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300109"/>
            <p:cNvSpPr/>
            <p:nvPr/>
          </p:nvSpPr>
          <p:spPr>
            <a:xfrm rot="0">
              <a:off x="6991388" y="2735490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300110"/>
            <p:cNvSpPr/>
            <p:nvPr/>
          </p:nvSpPr>
          <p:spPr>
            <a:xfrm rot="0">
              <a:off x="6672872" y="2631096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300111"/>
            <p:cNvSpPr/>
            <p:nvPr/>
          </p:nvSpPr>
          <p:spPr>
            <a:xfrm rot="0">
              <a:off x="6799555" y="3129634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300112"/>
            <p:cNvSpPr/>
            <p:nvPr/>
          </p:nvSpPr>
          <p:spPr>
            <a:xfrm rot="0">
              <a:off x="6981769" y="2880365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300113"/>
            <p:cNvSpPr/>
            <p:nvPr/>
          </p:nvSpPr>
          <p:spPr>
            <a:xfrm rot="0">
              <a:off x="6475800" y="3106203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300114"/>
            <p:cNvSpPr/>
            <p:nvPr/>
          </p:nvSpPr>
          <p:spPr>
            <a:xfrm rot="0">
              <a:off x="6990245" y="3544067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300115"/>
            <p:cNvSpPr/>
            <p:nvPr/>
          </p:nvSpPr>
          <p:spPr>
            <a:xfrm rot="0">
              <a:off x="6733547" y="3511015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300116"/>
            <p:cNvSpPr/>
            <p:nvPr/>
          </p:nvSpPr>
          <p:spPr>
            <a:xfrm rot="0">
              <a:off x="7111689" y="3229837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300117"/>
            <p:cNvSpPr/>
            <p:nvPr/>
          </p:nvSpPr>
          <p:spPr>
            <a:xfrm rot="0">
              <a:off x="6878422" y="3632459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300118"/>
            <p:cNvSpPr/>
            <p:nvPr/>
          </p:nvSpPr>
          <p:spPr>
            <a:xfrm rot="0">
              <a:off x="7195890" y="3655891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300119"/>
            <p:cNvSpPr/>
            <p:nvPr/>
          </p:nvSpPr>
          <p:spPr>
            <a:xfrm rot="0">
              <a:off x="7358863" y="3524826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300120"/>
            <p:cNvSpPr/>
            <p:nvPr/>
          </p:nvSpPr>
          <p:spPr>
            <a:xfrm rot="0">
              <a:off x="7353529" y="3671892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300121"/>
            <p:cNvSpPr/>
            <p:nvPr/>
          </p:nvSpPr>
          <p:spPr>
            <a:xfrm rot="0">
              <a:off x="5841911" y="5484881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9946353" y="4034056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5789745" y="6077208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9805741" y="6077208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7781763" y="6077208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300127"/>
          <p:cNvSpPr/>
          <p:nvPr/>
        </p:nvSpPr>
        <p:spPr>
          <a:xfrm rot="0">
            <a:off x="624552" y="2989506"/>
            <a:ext cx="5283227" cy="735928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sz="1425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Normal"/>
                <a:ea typeface="思源黑体 CN Normal"/>
                <a:cs typeface="思源黑体 CN Normal"/>
              </a:rPr>
              <a:t/>
            </a:r>
            <a:endParaRPr lang="en-US" sz="1100"/>
          </a:p>
        </p:txBody>
      </p:sp>
      <p:sp>
        <p:nvSpPr>
          <p:cNvPr name="AutoShape 124" id="300134"/>
          <p:cNvSpPr/>
          <p:nvPr/>
        </p:nvSpPr>
        <p:spPr>
          <a:xfrm rot="0">
            <a:off x="624552" y="3352192"/>
            <a:ext cx="4322792" cy="45140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dist">
              <a:defRPr/>
            </a:pPr>
            <a:r>
              <a:rPr lang="en-US" sz="2100">
                <a:solidFill>
                  <a:srgbClr val="C95250">
                    <a:alpha val="100000"/>
                  </a:srgbClr>
                </a:solidFill>
                <a:latin typeface="思源黑体 CN Heavy"/>
                <a:ea typeface="思源黑体 CN Heavy"/>
                <a:cs typeface="思源黑体 CN Heavy"/>
              </a:rPr>
              <a:t/>
            </a:r>
            <a:endParaRPr lang="en-US" sz="1100"/>
          </a:p>
        </p:txBody>
      </p:sp>
      <p:sp>
        <p:nvSpPr>
          <p:cNvPr name="TextBox 125" id="125"/>
          <p:cNvSpPr txBox="true"/>
          <p:nvPr/>
        </p:nvSpPr>
        <p:spPr>
          <a:xfrm rot="0">
            <a:off x="879602" y="1470522"/>
            <a:ext cx="1373505" cy="6248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32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814070" y="2095362"/>
            <a:ext cx="5502785" cy="2522824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联系我们</a:t>
            </a:r>
          </a:p>
        </p:txBody>
      </p:sp>
      <p:sp>
        <p:nvSpPr>
          <p:cNvPr name="AutoShape 127" id="127"/>
          <p:cNvSpPr/>
          <p:nvPr/>
        </p:nvSpPr>
        <p:spPr>
          <a:xfrm rot="0">
            <a:off x="474133" y="260731"/>
            <a:ext cx="661925" cy="661925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6" r="25006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如果您有任何疑问或需要进一步的帮助，请随时联系我们，我们将竭诚为您服务。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联系我们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您可以通过以下方式联系我们，邮箱：syxbvip@163.com。我们将及时回复您的邮件。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联系我们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000126"/>
          <p:cNvSpPr/>
          <p:nvPr/>
        </p:nvSpPr>
        <p:spPr>
          <a:xfrm rot="0">
            <a:off x="0" y="5987626"/>
            <a:ext cx="12192000" cy="870373"/>
          </a:xfrm>
          <a:prstGeom prst="rect">
            <a:avLst/>
          </a:prstGeom>
          <a:solidFill>
            <a:srgbClr val="E7B193">
              <a:alpha val="100000"/>
            </a:srgbClr>
          </a:solidFill>
          <a:ln/>
        </p:spPr>
      </p:sp>
      <p:grpSp>
        <p:nvGrpSpPr>
          <p:cNvPr name="Group 3" id="2000005"/>
          <p:cNvGrpSpPr/>
          <p:nvPr/>
        </p:nvGrpSpPr>
        <p:grpSpPr>
          <a:xfrm rot="0">
            <a:off x="6536338" y="2087267"/>
            <a:ext cx="4754214" cy="3446145"/>
            <a:chOff x="6536338" y="2087267"/>
            <a:chExt cx="4754214" cy="3446145"/>
          </a:xfrm>
        </p:grpSpPr>
        <p:sp>
          <p:nvSpPr>
            <p:cNvPr name="Freeform 4" id="2000007"/>
            <p:cNvSpPr/>
            <p:nvPr/>
          </p:nvSpPr>
          <p:spPr>
            <a:xfrm rot="0">
              <a:off x="9695846" y="2573042"/>
              <a:ext cx="864965" cy="281273"/>
            </a:xfrm>
            <a:custGeom>
              <a:avLst/>
              <a:gdLst/>
              <a:ahLst/>
              <a:cxnLst/>
              <a:rect r="r" b="b" t="t" l="l"/>
              <a:pathLst>
                <a:path h="482" w="1485">
                  <a:moveTo>
                    <a:pt x="1485" y="482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0" y="482"/>
                    <a:pt x="19" y="391"/>
                    <a:pt x="86" y="367"/>
                  </a:cubicBezTo>
                  <a:cubicBezTo>
                    <a:pt x="162" y="338"/>
                    <a:pt x="265" y="428"/>
                    <a:pt x="323" y="431"/>
                  </a:cubicBezTo>
                  <a:cubicBezTo>
                    <a:pt x="375" y="434"/>
                    <a:pt x="436" y="391"/>
                    <a:pt x="461" y="369"/>
                  </a:cubicBezTo>
                  <a:cubicBezTo>
                    <a:pt x="519" y="316"/>
                    <a:pt x="577" y="251"/>
                    <a:pt x="651" y="172"/>
                  </a:cubicBezTo>
                  <a:cubicBezTo>
                    <a:pt x="770" y="45"/>
                    <a:pt x="872" y="0"/>
                    <a:pt x="926" y="130"/>
                  </a:cubicBezTo>
                  <a:cubicBezTo>
                    <a:pt x="1013" y="337"/>
                    <a:pt x="1011" y="421"/>
                    <a:pt x="1141" y="412"/>
                  </a:cubicBezTo>
                  <a:cubicBezTo>
                    <a:pt x="1256" y="405"/>
                    <a:pt x="1352" y="350"/>
                    <a:pt x="1410" y="367"/>
                  </a:cubicBezTo>
                  <a:cubicBezTo>
                    <a:pt x="1469" y="384"/>
                    <a:pt x="1485" y="482"/>
                    <a:pt x="1485" y="48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" id="2000008"/>
            <p:cNvSpPr/>
            <p:nvPr/>
          </p:nvSpPr>
          <p:spPr>
            <a:xfrm rot="0">
              <a:off x="8481504" y="3458295"/>
              <a:ext cx="1032224" cy="1032224"/>
            </a:xfrm>
            <a:custGeom>
              <a:avLst/>
              <a:gdLst/>
              <a:ahLst/>
              <a:cxnLst/>
              <a:rect r="r" b="b" t="t" l="l"/>
              <a:pathLst>
                <a:path h="1771" w="1771">
                  <a:moveTo>
                    <a:pt x="1518" y="623"/>
                  </a:moveTo>
                  <a:cubicBezTo>
                    <a:pt x="1478" y="525"/>
                    <a:pt x="1510" y="416"/>
                    <a:pt x="1590" y="353"/>
                  </a:cubicBezTo>
                  <a:cubicBezTo>
                    <a:pt x="1540" y="288"/>
                    <a:pt x="1482" y="230"/>
                    <a:pt x="1418" y="182"/>
                  </a:cubicBezTo>
                  <a:cubicBezTo>
                    <a:pt x="1356" y="261"/>
                    <a:pt x="1246" y="294"/>
                    <a:pt x="1148" y="253"/>
                  </a:cubicBezTo>
                  <a:cubicBezTo>
                    <a:pt x="1050" y="212"/>
                    <a:pt x="995" y="112"/>
                    <a:pt x="1007" y="12"/>
                  </a:cubicBezTo>
                  <a:cubicBezTo>
                    <a:pt x="928" y="0"/>
                    <a:pt x="846" y="0"/>
                    <a:pt x="764" y="11"/>
                  </a:cubicBezTo>
                  <a:cubicBezTo>
                    <a:pt x="777" y="112"/>
                    <a:pt x="722" y="212"/>
                    <a:pt x="624" y="253"/>
                  </a:cubicBezTo>
                  <a:cubicBezTo>
                    <a:pt x="526" y="294"/>
                    <a:pt x="416" y="261"/>
                    <a:pt x="354" y="181"/>
                  </a:cubicBezTo>
                  <a:cubicBezTo>
                    <a:pt x="288" y="231"/>
                    <a:pt x="230" y="289"/>
                    <a:pt x="182" y="353"/>
                  </a:cubicBezTo>
                  <a:cubicBezTo>
                    <a:pt x="262" y="416"/>
                    <a:pt x="294" y="525"/>
                    <a:pt x="253" y="623"/>
                  </a:cubicBezTo>
                  <a:cubicBezTo>
                    <a:pt x="213" y="721"/>
                    <a:pt x="112" y="776"/>
                    <a:pt x="12" y="764"/>
                  </a:cubicBezTo>
                  <a:cubicBezTo>
                    <a:pt x="1" y="844"/>
                    <a:pt x="0" y="925"/>
                    <a:pt x="12" y="1007"/>
                  </a:cubicBezTo>
                  <a:cubicBezTo>
                    <a:pt x="112" y="994"/>
                    <a:pt x="213" y="1049"/>
                    <a:pt x="253" y="1147"/>
                  </a:cubicBezTo>
                  <a:cubicBezTo>
                    <a:pt x="294" y="1246"/>
                    <a:pt x="262" y="1355"/>
                    <a:pt x="182" y="1418"/>
                  </a:cubicBezTo>
                  <a:cubicBezTo>
                    <a:pt x="231" y="1483"/>
                    <a:pt x="290" y="1541"/>
                    <a:pt x="354" y="1589"/>
                  </a:cubicBezTo>
                  <a:cubicBezTo>
                    <a:pt x="416" y="1510"/>
                    <a:pt x="526" y="1477"/>
                    <a:pt x="624" y="1518"/>
                  </a:cubicBezTo>
                  <a:cubicBezTo>
                    <a:pt x="722" y="1559"/>
                    <a:pt x="777" y="1659"/>
                    <a:pt x="764" y="1759"/>
                  </a:cubicBezTo>
                  <a:cubicBezTo>
                    <a:pt x="844" y="1770"/>
                    <a:pt x="926" y="1771"/>
                    <a:pt x="1007" y="1760"/>
                  </a:cubicBezTo>
                  <a:cubicBezTo>
                    <a:pt x="995" y="1659"/>
                    <a:pt x="1050" y="1559"/>
                    <a:pt x="1148" y="1518"/>
                  </a:cubicBezTo>
                  <a:cubicBezTo>
                    <a:pt x="1246" y="1477"/>
                    <a:pt x="1356" y="1510"/>
                    <a:pt x="1418" y="1589"/>
                  </a:cubicBezTo>
                  <a:cubicBezTo>
                    <a:pt x="1484" y="1540"/>
                    <a:pt x="1541" y="1482"/>
                    <a:pt x="1590" y="1417"/>
                  </a:cubicBezTo>
                  <a:cubicBezTo>
                    <a:pt x="1510" y="1355"/>
                    <a:pt x="1478" y="1245"/>
                    <a:pt x="1518" y="1147"/>
                  </a:cubicBezTo>
                  <a:cubicBezTo>
                    <a:pt x="1559" y="1049"/>
                    <a:pt x="1659" y="995"/>
                    <a:pt x="1760" y="1007"/>
                  </a:cubicBezTo>
                  <a:cubicBezTo>
                    <a:pt x="1771" y="927"/>
                    <a:pt x="1771" y="846"/>
                    <a:pt x="1760" y="764"/>
                  </a:cubicBezTo>
                  <a:cubicBezTo>
                    <a:pt x="1659" y="776"/>
                    <a:pt x="1559" y="722"/>
                    <a:pt x="1518" y="623"/>
                  </a:cubicBezTo>
                  <a:close/>
                </a:path>
                <a:path h="1771" w="1771">
                  <a:moveTo>
                    <a:pt x="1072" y="1336"/>
                  </a:moveTo>
                  <a:cubicBezTo>
                    <a:pt x="824" y="1439"/>
                    <a:pt x="538" y="1321"/>
                    <a:pt x="435" y="1072"/>
                  </a:cubicBezTo>
                  <a:cubicBezTo>
                    <a:pt x="332" y="823"/>
                    <a:pt x="450" y="538"/>
                    <a:pt x="699" y="435"/>
                  </a:cubicBezTo>
                  <a:cubicBezTo>
                    <a:pt x="948" y="332"/>
                    <a:pt x="1233" y="450"/>
                    <a:pt x="1336" y="699"/>
                  </a:cubicBezTo>
                  <a:cubicBezTo>
                    <a:pt x="1439" y="948"/>
                    <a:pt x="1321" y="1233"/>
                    <a:pt x="1072" y="1336"/>
                  </a:cubicBez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6" id="2000009"/>
            <p:cNvSpPr/>
            <p:nvPr/>
          </p:nvSpPr>
          <p:spPr>
            <a:xfrm rot="0">
              <a:off x="8674290" y="3711755"/>
              <a:ext cx="431387" cy="584835"/>
            </a:xfrm>
            <a:custGeom>
              <a:avLst/>
              <a:gdLst/>
              <a:ahLst/>
              <a:cxnLst/>
              <a:rect r="r" b="b" t="t" l="l"/>
              <a:pathLst>
                <a:path h="1004" w="740">
                  <a:moveTo>
                    <a:pt x="740" y="901"/>
                  </a:moveTo>
                  <a:cubicBezTo>
                    <a:pt x="492" y="1004"/>
                    <a:pt x="206" y="886"/>
                    <a:pt x="103" y="637"/>
                  </a:cubicBezTo>
                  <a:cubicBezTo>
                    <a:pt x="0" y="388"/>
                    <a:pt x="118" y="103"/>
                    <a:pt x="367" y="0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7" id="2000010"/>
            <p:cNvSpPr/>
            <p:nvPr/>
          </p:nvSpPr>
          <p:spPr>
            <a:xfrm rot="0">
              <a:off x="7938197" y="2590091"/>
              <a:ext cx="2172081" cy="807434"/>
            </a:xfrm>
            <a:custGeom>
              <a:avLst/>
              <a:gdLst/>
              <a:ahLst/>
              <a:cxnLst/>
              <a:rect r="r" b="b" t="t" l="l"/>
              <a:pathLst>
                <a:path h="1385" w="3728">
                  <a:moveTo>
                    <a:pt x="549" y="0"/>
                  </a:moveTo>
                  <a:cubicBezTo>
                    <a:pt x="250" y="0"/>
                    <a:pt x="0" y="245"/>
                    <a:pt x="2" y="545"/>
                  </a:cubicBezTo>
                  <a:cubicBezTo>
                    <a:pt x="0" y="845"/>
                    <a:pt x="250" y="1090"/>
                    <a:pt x="549" y="1090"/>
                  </a:cubicBezTo>
                  <a:cubicBezTo>
                    <a:pt x="2583" y="1090"/>
                    <a:pt x="2583" y="1090"/>
                    <a:pt x="2583" y="1090"/>
                  </a:cubicBezTo>
                  <a:cubicBezTo>
                    <a:pt x="2618" y="1090"/>
                    <a:pt x="2652" y="1103"/>
                    <a:pt x="2678" y="1126"/>
                  </a:cubicBezTo>
                  <a:cubicBezTo>
                    <a:pt x="2967" y="1385"/>
                    <a:pt x="2967" y="1385"/>
                    <a:pt x="2967" y="1385"/>
                  </a:cubicBezTo>
                  <a:cubicBezTo>
                    <a:pt x="2967" y="1090"/>
                    <a:pt x="2967" y="1090"/>
                    <a:pt x="2967" y="1090"/>
                  </a:cubicBezTo>
                  <a:cubicBezTo>
                    <a:pt x="3181" y="1090"/>
                    <a:pt x="3181" y="1090"/>
                    <a:pt x="3181" y="1090"/>
                  </a:cubicBezTo>
                  <a:cubicBezTo>
                    <a:pt x="3480" y="1090"/>
                    <a:pt x="3726" y="850"/>
                    <a:pt x="3727" y="551"/>
                  </a:cubicBezTo>
                  <a:cubicBezTo>
                    <a:pt x="3728" y="252"/>
                    <a:pt x="3486" y="8"/>
                    <a:pt x="3187" y="8"/>
                  </a:cubicBezTo>
                  <a:cubicBezTo>
                    <a:pt x="2677" y="8"/>
                    <a:pt x="2677" y="8"/>
                    <a:pt x="2677" y="8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8" id="2000011"/>
            <p:cNvSpPr/>
            <p:nvPr/>
          </p:nvSpPr>
          <p:spPr>
            <a:xfrm rot="0">
              <a:off x="9138729" y="2855363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" id="2000012"/>
            <p:cNvSpPr/>
            <p:nvPr/>
          </p:nvSpPr>
          <p:spPr>
            <a:xfrm rot="0">
              <a:off x="9093961" y="2810595"/>
              <a:ext cx="200311" cy="199168"/>
            </a:xfrm>
            <a:custGeom>
              <a:avLst/>
              <a:gdLst/>
              <a:ahLst/>
              <a:cxnLst/>
              <a:rect r="r" b="b" t="t" l="l"/>
              <a:pathLst>
                <a:path h="342" w="343">
                  <a:moveTo>
                    <a:pt x="343" y="171"/>
                  </a:moveTo>
                  <a:cubicBezTo>
                    <a:pt x="343" y="77"/>
                    <a:pt x="266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66"/>
                    <a:pt x="77" y="342"/>
                    <a:pt x="171" y="342"/>
                  </a:cubicBezTo>
                </a:path>
              </a:pathLst>
            </a:cu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0" id="2000013"/>
            <p:cNvSpPr/>
            <p:nvPr/>
          </p:nvSpPr>
          <p:spPr>
            <a:xfrm rot="0">
              <a:off x="9344373" y="2855363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AutoShape 11" id="2000014"/>
            <p:cNvSpPr/>
            <p:nvPr/>
          </p:nvSpPr>
          <p:spPr>
            <a:xfrm rot="0">
              <a:off x="9549923" y="2855363"/>
              <a:ext cx="110776" cy="110776"/>
            </a:xfrm>
            <a:prstGeom prst="ellipse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2" id="2000015"/>
            <p:cNvSpPr/>
            <p:nvPr/>
          </p:nvSpPr>
          <p:spPr>
            <a:xfrm rot="0">
              <a:off x="8742488" y="2214044"/>
              <a:ext cx="977932" cy="411194"/>
            </a:xfrm>
            <a:custGeom>
              <a:avLst/>
              <a:gdLst/>
              <a:ahLst/>
              <a:cxnLst/>
              <a:rect r="r" b="b" t="t" l="l"/>
              <a:pathLst>
                <a:path h="705" w="1678">
                  <a:moveTo>
                    <a:pt x="1399" y="554"/>
                  </a:moveTo>
                  <a:cubicBezTo>
                    <a:pt x="1551" y="554"/>
                    <a:pt x="1678" y="430"/>
                    <a:pt x="1677" y="277"/>
                  </a:cubicBezTo>
                  <a:cubicBezTo>
                    <a:pt x="1678" y="125"/>
                    <a:pt x="1551" y="0"/>
                    <a:pt x="1399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  <a:cubicBezTo>
                    <a:pt x="0" y="430"/>
                    <a:pt x="127" y="554"/>
                    <a:pt x="279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705"/>
                    <a:pt x="388" y="705"/>
                    <a:pt x="388" y="705"/>
                  </a:cubicBezTo>
                  <a:cubicBezTo>
                    <a:pt x="535" y="573"/>
                    <a:pt x="535" y="573"/>
                    <a:pt x="535" y="573"/>
                  </a:cubicBezTo>
                  <a:cubicBezTo>
                    <a:pt x="548" y="561"/>
                    <a:pt x="566" y="554"/>
                    <a:pt x="584" y="554"/>
                  </a:cubicBezTo>
                  <a:lnTo>
                    <a:pt x="1399" y="554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AutoShape 13" id="2000016"/>
            <p:cNvSpPr/>
            <p:nvPr/>
          </p:nvSpPr>
          <p:spPr>
            <a:xfrm rot="0">
              <a:off x="8909747" y="2347204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4" id="2000017"/>
            <p:cNvSpPr/>
            <p:nvPr/>
          </p:nvSpPr>
          <p:spPr>
            <a:xfrm rot="0">
              <a:off x="9016237" y="2347204"/>
              <a:ext cx="58579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AutoShape 15" id="2000018"/>
            <p:cNvSpPr/>
            <p:nvPr/>
          </p:nvSpPr>
          <p:spPr>
            <a:xfrm rot="0">
              <a:off x="9122727" y="2347204"/>
              <a:ext cx="57531" cy="57531"/>
            </a:xfrm>
            <a:prstGeom prst="ellipse">
              <a:avLst/>
            </a:prstGeom>
            <a:noFill/>
            <a:ln w="15875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16" id="2000019"/>
            <p:cNvSpPr/>
            <p:nvPr/>
          </p:nvSpPr>
          <p:spPr>
            <a:xfrm rot="0">
              <a:off x="8742488" y="2214044"/>
              <a:ext cx="648748" cy="161925"/>
            </a:xfrm>
            <a:custGeom>
              <a:avLst/>
              <a:gdLst/>
              <a:ahLst/>
              <a:cxnLst/>
              <a:rect r="r" b="b" t="t" l="l"/>
              <a:pathLst>
                <a:path h="277" w="1114">
                  <a:moveTo>
                    <a:pt x="1114" y="0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127" y="0"/>
                    <a:pt x="0" y="125"/>
                    <a:pt x="1" y="277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17" id="2000020"/>
            <p:cNvSpPr/>
            <p:nvPr/>
          </p:nvSpPr>
          <p:spPr>
            <a:xfrm rot="0">
              <a:off x="8153367" y="2093648"/>
              <a:ext cx="351568" cy="503873"/>
            </a:xfrm>
            <a:custGeom>
              <a:avLst/>
              <a:gdLst/>
              <a:ahLst/>
              <a:cxnLst/>
              <a:rect r="r" b="b" t="t" l="l"/>
              <a:pathLst>
                <a:path h="864" w="603">
                  <a:moveTo>
                    <a:pt x="603" y="778"/>
                  </a:moveTo>
                  <a:cubicBezTo>
                    <a:pt x="579" y="645"/>
                    <a:pt x="520" y="192"/>
                    <a:pt x="449" y="106"/>
                  </a:cubicBezTo>
                  <a:cubicBezTo>
                    <a:pt x="362" y="0"/>
                    <a:pt x="176" y="31"/>
                    <a:pt x="84" y="137"/>
                  </a:cubicBezTo>
                  <a:cubicBezTo>
                    <a:pt x="8" y="244"/>
                    <a:pt x="6" y="595"/>
                    <a:pt x="0" y="864"/>
                  </a:cubicBezTo>
                  <a:cubicBezTo>
                    <a:pt x="328" y="638"/>
                    <a:pt x="328" y="638"/>
                    <a:pt x="328" y="638"/>
                  </a:cubicBezTo>
                  <a:cubicBezTo>
                    <a:pt x="324" y="812"/>
                    <a:pt x="324" y="812"/>
                    <a:pt x="324" y="812"/>
                  </a:cubicBezTo>
                  <a:lnTo>
                    <a:pt x="603" y="778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8" id="2000021"/>
            <p:cNvSpPr/>
            <p:nvPr/>
          </p:nvSpPr>
          <p:spPr>
            <a:xfrm rot="0">
              <a:off x="7740078" y="3752237"/>
              <a:ext cx="134207" cy="183261"/>
            </a:xfrm>
            <a:custGeom>
              <a:avLst/>
              <a:gdLst/>
              <a:ahLst/>
              <a:cxnLst/>
              <a:rect r="r" b="b" t="t" l="l"/>
              <a:pathLst>
                <a:path h="315" w="231">
                  <a:moveTo>
                    <a:pt x="0" y="149"/>
                  </a:moveTo>
                  <a:cubicBezTo>
                    <a:pt x="0" y="149"/>
                    <a:pt x="12" y="209"/>
                    <a:pt x="22" y="223"/>
                  </a:cubicBezTo>
                  <a:cubicBezTo>
                    <a:pt x="32" y="236"/>
                    <a:pt x="81" y="296"/>
                    <a:pt x="99" y="315"/>
                  </a:cubicBezTo>
                  <a:cubicBezTo>
                    <a:pt x="110" y="308"/>
                    <a:pt x="115" y="292"/>
                    <a:pt x="100" y="263"/>
                  </a:cubicBezTo>
                  <a:cubicBezTo>
                    <a:pt x="92" y="247"/>
                    <a:pt x="60" y="194"/>
                    <a:pt x="57" y="176"/>
                  </a:cubicBezTo>
                  <a:cubicBezTo>
                    <a:pt x="54" y="158"/>
                    <a:pt x="62" y="72"/>
                    <a:pt x="62" y="72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8" y="103"/>
                    <a:pt x="49" y="128"/>
                    <a:pt x="50" y="128"/>
                  </a:cubicBezTo>
                  <a:cubicBezTo>
                    <a:pt x="50" y="129"/>
                    <a:pt x="66" y="136"/>
                    <a:pt x="80" y="138"/>
                  </a:cubicBezTo>
                  <a:cubicBezTo>
                    <a:pt x="93" y="141"/>
                    <a:pt x="219" y="144"/>
                    <a:pt x="219" y="144"/>
                  </a:cubicBezTo>
                  <a:cubicBezTo>
                    <a:pt x="219" y="144"/>
                    <a:pt x="226" y="125"/>
                    <a:pt x="199" y="118"/>
                  </a:cubicBezTo>
                  <a:cubicBezTo>
                    <a:pt x="184" y="113"/>
                    <a:pt x="105" y="94"/>
                    <a:pt x="99" y="89"/>
                  </a:cubicBezTo>
                  <a:cubicBezTo>
                    <a:pt x="92" y="85"/>
                    <a:pt x="82" y="57"/>
                    <a:pt x="87" y="57"/>
                  </a:cubicBezTo>
                  <a:cubicBezTo>
                    <a:pt x="92" y="56"/>
                    <a:pt x="223" y="118"/>
                    <a:pt x="223" y="118"/>
                  </a:cubicBezTo>
                  <a:cubicBezTo>
                    <a:pt x="223" y="118"/>
                    <a:pt x="231" y="101"/>
                    <a:pt x="212" y="86"/>
                  </a:cubicBezTo>
                  <a:cubicBezTo>
                    <a:pt x="207" y="82"/>
                    <a:pt x="91" y="0"/>
                    <a:pt x="91" y="0"/>
                  </a:cubicBezTo>
                  <a:lnTo>
                    <a:pt x="0" y="14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9" id="2000022"/>
            <p:cNvSpPr/>
            <p:nvPr/>
          </p:nvSpPr>
          <p:spPr>
            <a:xfrm rot="0">
              <a:off x="7707026" y="3592503"/>
              <a:ext cx="222599" cy="356902"/>
            </a:xfrm>
            <a:custGeom>
              <a:avLst/>
              <a:gdLst/>
              <a:ahLst/>
              <a:cxnLst/>
              <a:rect r="r" b="b" t="t" l="l"/>
              <a:pathLst>
                <a:path h="611" w="382">
                  <a:moveTo>
                    <a:pt x="382" y="39"/>
                  </a:moveTo>
                  <a:cubicBezTo>
                    <a:pt x="382" y="39"/>
                    <a:pt x="342" y="179"/>
                    <a:pt x="330" y="212"/>
                  </a:cubicBezTo>
                  <a:cubicBezTo>
                    <a:pt x="309" y="274"/>
                    <a:pt x="300" y="280"/>
                    <a:pt x="260" y="339"/>
                  </a:cubicBezTo>
                  <a:cubicBezTo>
                    <a:pt x="220" y="397"/>
                    <a:pt x="198" y="445"/>
                    <a:pt x="169" y="494"/>
                  </a:cubicBezTo>
                  <a:cubicBezTo>
                    <a:pt x="131" y="556"/>
                    <a:pt x="118" y="513"/>
                    <a:pt x="128" y="470"/>
                  </a:cubicBezTo>
                  <a:cubicBezTo>
                    <a:pt x="155" y="367"/>
                    <a:pt x="161" y="359"/>
                    <a:pt x="170" y="329"/>
                  </a:cubicBezTo>
                  <a:cubicBezTo>
                    <a:pt x="179" y="300"/>
                    <a:pt x="101" y="386"/>
                    <a:pt x="88" y="415"/>
                  </a:cubicBezTo>
                  <a:cubicBezTo>
                    <a:pt x="74" y="443"/>
                    <a:pt x="51" y="546"/>
                    <a:pt x="45" y="572"/>
                  </a:cubicBezTo>
                  <a:cubicBezTo>
                    <a:pt x="37" y="606"/>
                    <a:pt x="19" y="611"/>
                    <a:pt x="2" y="611"/>
                  </a:cubicBezTo>
                  <a:cubicBezTo>
                    <a:pt x="0" y="598"/>
                    <a:pt x="16" y="394"/>
                    <a:pt x="75" y="253"/>
                  </a:cubicBezTo>
                  <a:cubicBezTo>
                    <a:pt x="88" y="222"/>
                    <a:pt x="208" y="93"/>
                    <a:pt x="212" y="73"/>
                  </a:cubicBezTo>
                  <a:cubicBezTo>
                    <a:pt x="215" y="54"/>
                    <a:pt x="244" y="0"/>
                    <a:pt x="244" y="0"/>
                  </a:cubicBezTo>
                  <a:lnTo>
                    <a:pt x="382" y="39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0" id="2000023"/>
            <p:cNvSpPr/>
            <p:nvPr/>
          </p:nvSpPr>
          <p:spPr>
            <a:xfrm rot="0">
              <a:off x="7803991" y="5227659"/>
              <a:ext cx="525208" cy="305752"/>
            </a:xfrm>
            <a:custGeom>
              <a:avLst/>
              <a:gdLst/>
              <a:ahLst/>
              <a:cxnLst/>
              <a:rect r="r" b="b" t="t" l="l"/>
              <a:pathLst>
                <a:path h="524" w="900">
                  <a:moveTo>
                    <a:pt x="305" y="524"/>
                  </a:moveTo>
                  <a:cubicBezTo>
                    <a:pt x="672" y="524"/>
                    <a:pt x="672" y="524"/>
                    <a:pt x="672" y="524"/>
                  </a:cubicBezTo>
                  <a:cubicBezTo>
                    <a:pt x="672" y="524"/>
                    <a:pt x="716" y="407"/>
                    <a:pt x="747" y="338"/>
                  </a:cubicBezTo>
                  <a:cubicBezTo>
                    <a:pt x="815" y="183"/>
                    <a:pt x="845" y="524"/>
                    <a:pt x="845" y="524"/>
                  </a:cubicBezTo>
                  <a:cubicBezTo>
                    <a:pt x="900" y="524"/>
                    <a:pt x="900" y="524"/>
                    <a:pt x="900" y="524"/>
                  </a:cubicBezTo>
                  <a:cubicBezTo>
                    <a:pt x="900" y="524"/>
                    <a:pt x="861" y="91"/>
                    <a:pt x="853" y="0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64" y="249"/>
                    <a:pt x="293" y="385"/>
                    <a:pt x="22" y="480"/>
                  </a:cubicBezTo>
                  <a:cubicBezTo>
                    <a:pt x="0" y="488"/>
                    <a:pt x="5" y="522"/>
                    <a:pt x="29" y="522"/>
                  </a:cubicBezTo>
                  <a:lnTo>
                    <a:pt x="305" y="524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1" id="2000024"/>
            <p:cNvSpPr/>
            <p:nvPr/>
          </p:nvSpPr>
          <p:spPr>
            <a:xfrm rot="0">
              <a:off x="8765920" y="5220230"/>
              <a:ext cx="394145" cy="313182"/>
            </a:xfrm>
            <a:custGeom>
              <a:avLst/>
              <a:gdLst/>
              <a:ahLst/>
              <a:cxnLst/>
              <a:rect r="r" b="b" t="t" l="l"/>
              <a:pathLst>
                <a:path h="536" w="676">
                  <a:moveTo>
                    <a:pt x="432" y="536"/>
                  </a:moveTo>
                  <a:cubicBezTo>
                    <a:pt x="216" y="536"/>
                    <a:pt x="216" y="536"/>
                    <a:pt x="216" y="536"/>
                  </a:cubicBezTo>
                  <a:cubicBezTo>
                    <a:pt x="179" y="536"/>
                    <a:pt x="147" y="510"/>
                    <a:pt x="139" y="474"/>
                  </a:cubicBezTo>
                  <a:cubicBezTo>
                    <a:pt x="131" y="434"/>
                    <a:pt x="118" y="383"/>
                    <a:pt x="108" y="348"/>
                  </a:cubicBezTo>
                  <a:cubicBezTo>
                    <a:pt x="57" y="186"/>
                    <a:pt x="88" y="536"/>
                    <a:pt x="88" y="536"/>
                  </a:cubicBezTo>
                  <a:cubicBezTo>
                    <a:pt x="39" y="536"/>
                    <a:pt x="39" y="536"/>
                    <a:pt x="39" y="536"/>
                  </a:cubicBezTo>
                  <a:cubicBezTo>
                    <a:pt x="39" y="536"/>
                    <a:pt x="9" y="185"/>
                    <a:pt x="0" y="94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39" y="214"/>
                    <a:pt x="439" y="398"/>
                    <a:pt x="646" y="488"/>
                  </a:cubicBezTo>
                  <a:cubicBezTo>
                    <a:pt x="676" y="502"/>
                    <a:pt x="666" y="533"/>
                    <a:pt x="645" y="533"/>
                  </a:cubicBezTo>
                  <a:lnTo>
                    <a:pt x="432" y="536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22" id="2000025"/>
            <p:cNvSpPr/>
            <p:nvPr/>
          </p:nvSpPr>
          <p:spPr>
            <a:xfrm rot="0">
              <a:off x="7779511" y="2606094"/>
              <a:ext cx="398431" cy="1095089"/>
            </a:xfrm>
            <a:custGeom>
              <a:avLst/>
              <a:gdLst/>
              <a:ahLst/>
              <a:cxnLst/>
              <a:rect r="r" b="b" t="t" l="l"/>
              <a:pathLst>
                <a:path h="1879" w="684">
                  <a:moveTo>
                    <a:pt x="0" y="1805"/>
                  </a:moveTo>
                  <a:cubicBezTo>
                    <a:pt x="92" y="1542"/>
                    <a:pt x="295" y="495"/>
                    <a:pt x="309" y="363"/>
                  </a:cubicBezTo>
                  <a:cubicBezTo>
                    <a:pt x="347" y="0"/>
                    <a:pt x="615" y="0"/>
                    <a:pt x="615" y="0"/>
                  </a:cubicBezTo>
                  <a:cubicBezTo>
                    <a:pt x="615" y="0"/>
                    <a:pt x="684" y="638"/>
                    <a:pt x="588" y="866"/>
                  </a:cubicBezTo>
                  <a:cubicBezTo>
                    <a:pt x="491" y="1094"/>
                    <a:pt x="277" y="1879"/>
                    <a:pt x="277" y="1879"/>
                  </a:cubicBezTo>
                  <a:lnTo>
                    <a:pt x="0" y="1805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000026"/>
            <p:cNvSpPr/>
            <p:nvPr/>
          </p:nvSpPr>
          <p:spPr>
            <a:xfrm rot="0">
              <a:off x="7962677" y="3410289"/>
              <a:ext cx="1008793" cy="1868424"/>
            </a:xfrm>
            <a:custGeom>
              <a:avLst/>
              <a:gdLst/>
              <a:ahLst/>
              <a:cxnLst/>
              <a:rect r="r" b="b" t="t" l="l"/>
              <a:pathLst>
                <a:path h="3206" w="1731">
                  <a:moveTo>
                    <a:pt x="1079" y="0"/>
                  </a:moveTo>
                  <a:cubicBezTo>
                    <a:pt x="1159" y="196"/>
                    <a:pt x="1354" y="994"/>
                    <a:pt x="1456" y="1636"/>
                  </a:cubicBezTo>
                  <a:cubicBezTo>
                    <a:pt x="1512" y="1986"/>
                    <a:pt x="1613" y="2577"/>
                    <a:pt x="1731" y="3124"/>
                  </a:cubicBezTo>
                  <a:cubicBezTo>
                    <a:pt x="1379" y="3200"/>
                    <a:pt x="1379" y="3200"/>
                    <a:pt x="1379" y="3200"/>
                  </a:cubicBezTo>
                  <a:cubicBezTo>
                    <a:pt x="1103" y="2367"/>
                    <a:pt x="856" y="1680"/>
                    <a:pt x="641" y="829"/>
                  </a:cubicBezTo>
                  <a:cubicBezTo>
                    <a:pt x="639" y="823"/>
                    <a:pt x="630" y="824"/>
                    <a:pt x="630" y="830"/>
                  </a:cubicBezTo>
                  <a:cubicBezTo>
                    <a:pt x="623" y="1554"/>
                    <a:pt x="636" y="2012"/>
                    <a:pt x="581" y="3118"/>
                  </a:cubicBezTo>
                  <a:cubicBezTo>
                    <a:pt x="198" y="3206"/>
                    <a:pt x="198" y="3206"/>
                    <a:pt x="198" y="3206"/>
                  </a:cubicBezTo>
                  <a:cubicBezTo>
                    <a:pt x="150" y="2906"/>
                    <a:pt x="44" y="1572"/>
                    <a:pt x="9" y="704"/>
                  </a:cubicBezTo>
                  <a:cubicBezTo>
                    <a:pt x="0" y="479"/>
                    <a:pt x="47" y="314"/>
                    <a:pt x="80" y="119"/>
                  </a:cubicBezTo>
                  <a:lnTo>
                    <a:pt x="1079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24" id="2000027"/>
            <p:cNvSpPr/>
            <p:nvPr/>
          </p:nvSpPr>
          <p:spPr>
            <a:xfrm rot="0">
              <a:off x="8009540" y="2531513"/>
              <a:ext cx="643414" cy="948119"/>
            </a:xfrm>
            <a:custGeom>
              <a:avLst/>
              <a:gdLst/>
              <a:ahLst/>
              <a:cxnLst/>
              <a:rect r="r" b="b" t="t" l="l"/>
              <a:pathLst>
                <a:path h="1627" w="1105">
                  <a:moveTo>
                    <a:pt x="0" y="1627"/>
                  </a:moveTo>
                  <a:cubicBezTo>
                    <a:pt x="32" y="1457"/>
                    <a:pt x="70" y="1293"/>
                    <a:pt x="74" y="1093"/>
                  </a:cubicBezTo>
                  <a:cubicBezTo>
                    <a:pt x="76" y="998"/>
                    <a:pt x="7" y="502"/>
                    <a:pt x="34" y="367"/>
                  </a:cubicBezTo>
                  <a:cubicBezTo>
                    <a:pt x="53" y="269"/>
                    <a:pt x="58" y="170"/>
                    <a:pt x="153" y="140"/>
                  </a:cubicBezTo>
                  <a:cubicBezTo>
                    <a:pt x="386" y="67"/>
                    <a:pt x="800" y="0"/>
                    <a:pt x="1017" y="0"/>
                  </a:cubicBezTo>
                  <a:cubicBezTo>
                    <a:pt x="1061" y="1"/>
                    <a:pt x="1096" y="38"/>
                    <a:pt x="1098" y="82"/>
                  </a:cubicBezTo>
                  <a:cubicBezTo>
                    <a:pt x="1105" y="213"/>
                    <a:pt x="1099" y="313"/>
                    <a:pt x="1084" y="442"/>
                  </a:cubicBezTo>
                  <a:cubicBezTo>
                    <a:pt x="1067" y="595"/>
                    <a:pt x="1012" y="732"/>
                    <a:pt x="988" y="884"/>
                  </a:cubicBezTo>
                  <a:cubicBezTo>
                    <a:pt x="954" y="1094"/>
                    <a:pt x="925" y="1216"/>
                    <a:pt x="999" y="1508"/>
                  </a:cubicBezTo>
                  <a:lnTo>
                    <a:pt x="0" y="1627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000028"/>
            <p:cNvSpPr/>
            <p:nvPr/>
          </p:nvSpPr>
          <p:spPr>
            <a:xfrm rot="0">
              <a:off x="8584850" y="2527226"/>
              <a:ext cx="231172" cy="1009840"/>
            </a:xfrm>
            <a:custGeom>
              <a:avLst/>
              <a:gdLst/>
              <a:ahLst/>
              <a:cxnLst/>
              <a:rect r="r" b="b" t="t" l="l"/>
              <a:pathLst>
                <a:path h="1734" w="396">
                  <a:moveTo>
                    <a:pt x="68" y="1626"/>
                  </a:moveTo>
                  <a:cubicBezTo>
                    <a:pt x="68" y="1626"/>
                    <a:pt x="113" y="969"/>
                    <a:pt x="0" y="60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01" y="0"/>
                    <a:pt x="169" y="29"/>
                  </a:cubicBezTo>
                  <a:cubicBezTo>
                    <a:pt x="244" y="62"/>
                    <a:pt x="273" y="171"/>
                    <a:pt x="307" y="273"/>
                  </a:cubicBezTo>
                  <a:cubicBezTo>
                    <a:pt x="396" y="544"/>
                    <a:pt x="393" y="1266"/>
                    <a:pt x="328" y="1734"/>
                  </a:cubicBezTo>
                  <a:lnTo>
                    <a:pt x="68" y="16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000029"/>
            <p:cNvSpPr/>
            <p:nvPr/>
          </p:nvSpPr>
          <p:spPr>
            <a:xfrm rot="0">
              <a:off x="8164035" y="2536847"/>
              <a:ext cx="331279" cy="135255"/>
            </a:xfrm>
            <a:custGeom>
              <a:avLst/>
              <a:gdLst/>
              <a:ahLst/>
              <a:cxnLst/>
              <a:rect r="r" b="b" t="t" l="l"/>
              <a:pathLst>
                <a:path h="232" w="568">
                  <a:moveTo>
                    <a:pt x="0" y="98"/>
                  </a:moveTo>
                  <a:cubicBezTo>
                    <a:pt x="80" y="193"/>
                    <a:pt x="188" y="232"/>
                    <a:pt x="303" y="209"/>
                  </a:cubicBezTo>
                  <a:cubicBezTo>
                    <a:pt x="418" y="186"/>
                    <a:pt x="520" y="101"/>
                    <a:pt x="568" y="0"/>
                  </a:cubicBezTo>
                  <a:cubicBezTo>
                    <a:pt x="394" y="17"/>
                    <a:pt x="202" y="49"/>
                    <a:pt x="0" y="98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7" id="2000030"/>
            <p:cNvSpPr/>
            <p:nvPr/>
          </p:nvSpPr>
          <p:spPr>
            <a:xfrm rot="0">
              <a:off x="8589041" y="3474202"/>
              <a:ext cx="150209" cy="196024"/>
            </a:xfrm>
            <a:custGeom>
              <a:avLst/>
              <a:gdLst/>
              <a:ahLst/>
              <a:cxnLst/>
              <a:rect r="r" b="b" t="t" l="l"/>
              <a:pathLst>
                <a:path h="336" w="259">
                  <a:moveTo>
                    <a:pt x="0" y="50"/>
                  </a:moveTo>
                  <a:cubicBezTo>
                    <a:pt x="0" y="50"/>
                    <a:pt x="31" y="40"/>
                    <a:pt x="41" y="33"/>
                  </a:cubicBezTo>
                  <a:cubicBezTo>
                    <a:pt x="48" y="28"/>
                    <a:pt x="62" y="0"/>
                    <a:pt x="62" y="0"/>
                  </a:cubicBezTo>
                  <a:cubicBezTo>
                    <a:pt x="259" y="82"/>
                    <a:pt x="259" y="82"/>
                    <a:pt x="259" y="82"/>
                  </a:cubicBezTo>
                  <a:cubicBezTo>
                    <a:pt x="259" y="82"/>
                    <a:pt x="224" y="203"/>
                    <a:pt x="170" y="273"/>
                  </a:cubicBezTo>
                  <a:cubicBezTo>
                    <a:pt x="140" y="311"/>
                    <a:pt x="82" y="336"/>
                    <a:pt x="82" y="336"/>
                  </a:cubicBezTo>
                  <a:lnTo>
                    <a:pt x="0" y="50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28" id="2000031"/>
            <p:cNvSpPr/>
            <p:nvPr/>
          </p:nvSpPr>
          <p:spPr>
            <a:xfrm rot="0">
              <a:off x="8584850" y="3497729"/>
              <a:ext cx="57531" cy="213074"/>
            </a:xfrm>
            <a:custGeom>
              <a:avLst/>
              <a:gdLst/>
              <a:ahLst/>
              <a:cxnLst/>
              <a:rect r="r" b="b" t="t" l="l"/>
              <a:pathLst>
                <a:path h="367" w="99">
                  <a:moveTo>
                    <a:pt x="0" y="0"/>
                  </a:moveTo>
                  <a:cubicBezTo>
                    <a:pt x="29" y="122"/>
                    <a:pt x="70" y="245"/>
                    <a:pt x="99" y="367"/>
                  </a:cubicBezTo>
                </a:path>
              </a:pathLst>
            </a:custGeom>
            <a:noFill/>
            <a:ln w="12700">
              <a:solidFill>
                <a:srgbClr val="F35060">
                  <a:alpha val="100000"/>
                </a:srgbClr>
              </a:solidFill>
              <a:prstDash val="solid"/>
            </a:ln>
          </p:spPr>
        </p:sp>
        <p:sp>
          <p:nvSpPr>
            <p:cNvPr name="Freeform 29" id="2000032"/>
            <p:cNvSpPr/>
            <p:nvPr/>
          </p:nvSpPr>
          <p:spPr>
            <a:xfrm rot="0">
              <a:off x="8053260" y="2875556"/>
              <a:ext cx="48958" cy="137446"/>
            </a:xfrm>
            <a:custGeom>
              <a:avLst/>
              <a:gdLst/>
              <a:ahLst/>
              <a:cxnLst/>
              <a:rect r="r" b="b" t="t" l="l"/>
              <a:pathLst>
                <a:path h="236" w="83">
                  <a:moveTo>
                    <a:pt x="0" y="0"/>
                  </a:moveTo>
                  <a:cubicBezTo>
                    <a:pt x="0" y="44"/>
                    <a:pt x="1" y="88"/>
                    <a:pt x="12" y="130"/>
                  </a:cubicBezTo>
                  <a:cubicBezTo>
                    <a:pt x="23" y="172"/>
                    <a:pt x="46" y="213"/>
                    <a:pt x="83" y="236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sp>
          <p:nvSpPr>
            <p:cNvPr name="Freeform 30" id="2000033"/>
            <p:cNvSpPr/>
            <p:nvPr/>
          </p:nvSpPr>
          <p:spPr>
            <a:xfrm rot="0">
              <a:off x="8286527" y="2397305"/>
              <a:ext cx="75629" cy="225838"/>
            </a:xfrm>
            <a:custGeom>
              <a:avLst/>
              <a:gdLst/>
              <a:ahLst/>
              <a:cxnLst/>
              <a:rect r="r" b="b" t="t" l="l"/>
              <a:pathLst>
                <a:path h="212" w="71">
                  <a:moveTo>
                    <a:pt x="0" y="203"/>
                  </a:moveTo>
                  <a:lnTo>
                    <a:pt x="71" y="212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1" id="2000034"/>
            <p:cNvSpPr/>
            <p:nvPr/>
          </p:nvSpPr>
          <p:spPr>
            <a:xfrm rot="0">
              <a:off x="8289766" y="2415403"/>
              <a:ext cx="72390" cy="111823"/>
            </a:xfrm>
            <a:custGeom>
              <a:avLst/>
              <a:gdLst/>
              <a:ahLst/>
              <a:cxnLst/>
              <a:rect r="r" b="b" t="t" l="l"/>
              <a:pathLst>
                <a:path h="192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32" id="2000035"/>
            <p:cNvSpPr/>
            <p:nvPr/>
          </p:nvSpPr>
          <p:spPr>
            <a:xfrm rot="0">
              <a:off x="8246046" y="2122414"/>
              <a:ext cx="190691" cy="358997"/>
            </a:xfrm>
            <a:custGeom>
              <a:avLst/>
              <a:gdLst/>
              <a:ahLst/>
              <a:cxnLst/>
              <a:rect r="r" b="b" t="t" l="l"/>
              <a:pathLst>
                <a:path h="616" w="326">
                  <a:moveTo>
                    <a:pt x="290" y="484"/>
                  </a:moveTo>
                  <a:cubicBezTo>
                    <a:pt x="267" y="597"/>
                    <a:pt x="232" y="616"/>
                    <a:pt x="196" y="611"/>
                  </a:cubicBezTo>
                  <a:cubicBezTo>
                    <a:pt x="102" y="599"/>
                    <a:pt x="20" y="427"/>
                    <a:pt x="9" y="276"/>
                  </a:cubicBezTo>
                  <a:cubicBezTo>
                    <a:pt x="0" y="154"/>
                    <a:pt x="22" y="87"/>
                    <a:pt x="64" y="56"/>
                  </a:cubicBezTo>
                  <a:cubicBezTo>
                    <a:pt x="137" y="0"/>
                    <a:pt x="277" y="53"/>
                    <a:pt x="277" y="53"/>
                  </a:cubicBezTo>
                  <a:cubicBezTo>
                    <a:pt x="326" y="185"/>
                    <a:pt x="302" y="425"/>
                    <a:pt x="290" y="484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33" id="2000036"/>
            <p:cNvSpPr/>
            <p:nvPr/>
          </p:nvSpPr>
          <p:spPr>
            <a:xfrm rot="0">
              <a:off x="8394159" y="2246048"/>
              <a:ext cx="34099" cy="22384"/>
            </a:xfrm>
            <a:custGeom>
              <a:avLst/>
              <a:gdLst/>
              <a:ahLst/>
              <a:cxnLst/>
              <a:rect r="r" b="b" t="t" l="l"/>
              <a:pathLst>
                <a:path h="38" w="58">
                  <a:moveTo>
                    <a:pt x="0" y="38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0" y="0"/>
                    <a:pt x="0" y="38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4" id="2000037"/>
            <p:cNvSpPr/>
            <p:nvPr/>
          </p:nvSpPr>
          <p:spPr>
            <a:xfrm rot="0">
              <a:off x="8401589" y="2279005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5" id="2000038"/>
            <p:cNvSpPr/>
            <p:nvPr/>
          </p:nvSpPr>
          <p:spPr>
            <a:xfrm rot="0">
              <a:off x="8308911" y="2243858"/>
              <a:ext cx="45815" cy="25527"/>
            </a:xfrm>
            <a:custGeom>
              <a:avLst/>
              <a:gdLst/>
              <a:ahLst/>
              <a:cxnLst/>
              <a:rect r="r" b="b" t="t" l="l"/>
              <a:pathLst>
                <a:path h="44" w="79">
                  <a:moveTo>
                    <a:pt x="79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7" y="0"/>
                    <a:pt x="79" y="41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36" id="2000039"/>
            <p:cNvSpPr/>
            <p:nvPr/>
          </p:nvSpPr>
          <p:spPr>
            <a:xfrm rot="0">
              <a:off x="8332342" y="2279005"/>
              <a:ext cx="11716" cy="17050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37" id="2000040"/>
            <p:cNvSpPr/>
            <p:nvPr/>
          </p:nvSpPr>
          <p:spPr>
            <a:xfrm rot="0">
              <a:off x="8370728" y="2267289"/>
              <a:ext cx="11716" cy="76676"/>
            </a:xfrm>
            <a:custGeom>
              <a:avLst/>
              <a:gdLst/>
              <a:ahLst/>
              <a:cxnLst/>
              <a:rect r="r" b="b" t="t" l="l"/>
              <a:pathLst>
                <a:path h="131" w="19">
                  <a:moveTo>
                    <a:pt x="6" y="0"/>
                  </a:moveTo>
                  <a:cubicBezTo>
                    <a:pt x="4" y="15"/>
                    <a:pt x="10" y="76"/>
                    <a:pt x="15" y="96"/>
                  </a:cubicBezTo>
                  <a:cubicBezTo>
                    <a:pt x="17" y="102"/>
                    <a:pt x="18" y="107"/>
                    <a:pt x="18" y="113"/>
                  </a:cubicBezTo>
                  <a:cubicBezTo>
                    <a:pt x="19" y="128"/>
                    <a:pt x="6" y="131"/>
                    <a:pt x="0" y="131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8" id="2000041"/>
            <p:cNvSpPr/>
            <p:nvPr/>
          </p:nvSpPr>
          <p:spPr>
            <a:xfrm rot="0">
              <a:off x="8337676" y="2362158"/>
              <a:ext cx="43720" cy="30861"/>
            </a:xfrm>
            <a:custGeom>
              <a:avLst/>
              <a:gdLst/>
              <a:ahLst/>
              <a:cxnLst/>
              <a:rect r="r" b="b" t="t" l="l"/>
              <a:pathLst>
                <a:path h="52" w="75">
                  <a:moveTo>
                    <a:pt x="75" y="47"/>
                  </a:moveTo>
                  <a:cubicBezTo>
                    <a:pt x="48" y="52"/>
                    <a:pt x="16" y="3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39" id="2000042"/>
            <p:cNvSpPr/>
            <p:nvPr/>
          </p:nvSpPr>
          <p:spPr>
            <a:xfrm rot="0">
              <a:off x="8219471" y="2240714"/>
              <a:ext cx="46863" cy="71342"/>
            </a:xfrm>
            <a:custGeom>
              <a:avLst/>
              <a:gdLst/>
              <a:ahLst/>
              <a:cxnLst/>
              <a:rect r="r" b="b" t="t" l="l"/>
              <a:pathLst>
                <a:path h="123" w="80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5" y="4"/>
                  </a:cubicBezTo>
                  <a:cubicBezTo>
                    <a:pt x="16" y="8"/>
                    <a:pt x="10" y="18"/>
                    <a:pt x="7" y="27"/>
                  </a:cubicBezTo>
                  <a:cubicBezTo>
                    <a:pt x="0" y="51"/>
                    <a:pt x="5" y="77"/>
                    <a:pt x="20" y="96"/>
                  </a:cubicBezTo>
                  <a:cubicBezTo>
                    <a:pt x="34" y="114"/>
                    <a:pt x="58" y="123"/>
                    <a:pt x="80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40" id="2000043"/>
            <p:cNvSpPr/>
            <p:nvPr/>
          </p:nvSpPr>
          <p:spPr>
            <a:xfrm rot="0">
              <a:off x="8240712" y="2253478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8" y="58"/>
                  </a:moveTo>
                  <a:cubicBezTo>
                    <a:pt x="21" y="43"/>
                    <a:pt x="19" y="28"/>
                    <a:pt x="12" y="15"/>
                  </a:cubicBezTo>
                  <a:cubicBezTo>
                    <a:pt x="9" y="9"/>
                    <a:pt x="5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41" id="2000044"/>
            <p:cNvSpPr/>
            <p:nvPr/>
          </p:nvSpPr>
          <p:spPr>
            <a:xfrm rot="0">
              <a:off x="8200230" y="2113937"/>
              <a:ext cx="242888" cy="204502"/>
            </a:xfrm>
            <a:custGeom>
              <a:avLst/>
              <a:gdLst/>
              <a:ahLst/>
              <a:cxnLst/>
              <a:rect r="r" b="b" t="t" l="l"/>
              <a:pathLst>
                <a:path h="352" w="418">
                  <a:moveTo>
                    <a:pt x="418" y="304"/>
                  </a:moveTo>
                  <a:cubicBezTo>
                    <a:pt x="387" y="259"/>
                    <a:pt x="377" y="185"/>
                    <a:pt x="344" y="145"/>
                  </a:cubicBezTo>
                  <a:cubicBezTo>
                    <a:pt x="241" y="214"/>
                    <a:pt x="89" y="343"/>
                    <a:pt x="17" y="352"/>
                  </a:cubicBezTo>
                  <a:cubicBezTo>
                    <a:pt x="17" y="352"/>
                    <a:pt x="0" y="124"/>
                    <a:pt x="89" y="62"/>
                  </a:cubicBezTo>
                  <a:cubicBezTo>
                    <a:pt x="178" y="0"/>
                    <a:pt x="327" y="16"/>
                    <a:pt x="365" y="74"/>
                  </a:cubicBezTo>
                  <a:cubicBezTo>
                    <a:pt x="402" y="132"/>
                    <a:pt x="418" y="304"/>
                    <a:pt x="418" y="304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2" id="2000045"/>
            <p:cNvSpPr/>
            <p:nvPr/>
          </p:nvSpPr>
          <p:spPr>
            <a:xfrm rot="0">
              <a:off x="8152320" y="2244905"/>
              <a:ext cx="168307" cy="617887"/>
            </a:xfrm>
            <a:custGeom>
              <a:avLst/>
              <a:gdLst/>
              <a:ahLst/>
              <a:cxnLst/>
              <a:rect r="r" b="b" t="t" l="l"/>
              <a:pathLst>
                <a:path h="1060" w="289">
                  <a:moveTo>
                    <a:pt x="3" y="604"/>
                  </a:moveTo>
                  <a:cubicBezTo>
                    <a:pt x="1" y="830"/>
                    <a:pt x="1" y="830"/>
                    <a:pt x="1" y="830"/>
                  </a:cubicBezTo>
                  <a:cubicBezTo>
                    <a:pt x="0" y="881"/>
                    <a:pt x="29" y="928"/>
                    <a:pt x="74" y="951"/>
                  </a:cubicBezTo>
                  <a:cubicBezTo>
                    <a:pt x="289" y="1060"/>
                    <a:pt x="289" y="1060"/>
                    <a:pt x="289" y="1060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164" y="29"/>
                    <a:pt x="120" y="0"/>
                    <a:pt x="120" y="0"/>
                  </a:cubicBezTo>
                  <a:lnTo>
                    <a:pt x="3" y="60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3" id="2000046"/>
            <p:cNvSpPr/>
            <p:nvPr/>
          </p:nvSpPr>
          <p:spPr>
            <a:xfrm rot="0">
              <a:off x="9556304" y="4441466"/>
              <a:ext cx="1175004" cy="203454"/>
            </a:xfrm>
            <a:custGeom>
              <a:avLst/>
              <a:gdLst/>
              <a:ahLst/>
              <a:cxnLst/>
              <a:rect r="r" b="b" t="t" l="l"/>
              <a:pathLst>
                <a:path h="348" w="2016">
                  <a:moveTo>
                    <a:pt x="2016" y="0"/>
                  </a:moveTo>
                  <a:cubicBezTo>
                    <a:pt x="1918" y="171"/>
                    <a:pt x="1526" y="267"/>
                    <a:pt x="1303" y="293"/>
                  </a:cubicBezTo>
                  <a:cubicBezTo>
                    <a:pt x="828" y="348"/>
                    <a:pt x="161" y="207"/>
                    <a:pt x="0" y="129"/>
                  </a:cubicBezTo>
                  <a:lnTo>
                    <a:pt x="2016" y="0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44" id="2000047"/>
            <p:cNvSpPr/>
            <p:nvPr/>
          </p:nvSpPr>
          <p:spPr>
            <a:xfrm rot="0">
              <a:off x="9512680" y="3678799"/>
              <a:ext cx="1294257" cy="893731"/>
            </a:xfrm>
            <a:custGeom>
              <a:avLst/>
              <a:gdLst/>
              <a:ahLst/>
              <a:cxnLst/>
              <a:rect r="r" b="b" t="t" l="l"/>
              <a:pathLst>
                <a:path h="1534" w="2222">
                  <a:moveTo>
                    <a:pt x="2172" y="213"/>
                  </a:moveTo>
                  <a:cubicBezTo>
                    <a:pt x="2222" y="403"/>
                    <a:pt x="2134" y="1250"/>
                    <a:pt x="2092" y="1310"/>
                  </a:cubicBezTo>
                  <a:cubicBezTo>
                    <a:pt x="1967" y="1489"/>
                    <a:pt x="65" y="1534"/>
                    <a:pt x="32" y="1412"/>
                  </a:cubicBezTo>
                  <a:cubicBezTo>
                    <a:pt x="0" y="1289"/>
                    <a:pt x="737" y="1255"/>
                    <a:pt x="827" y="1048"/>
                  </a:cubicBezTo>
                  <a:cubicBezTo>
                    <a:pt x="920" y="836"/>
                    <a:pt x="1088" y="211"/>
                    <a:pt x="1205" y="170"/>
                  </a:cubicBezTo>
                  <a:cubicBezTo>
                    <a:pt x="1477" y="75"/>
                    <a:pt x="2116" y="0"/>
                    <a:pt x="2172" y="21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cxnSp>
          <p:nvCxnSpPr>
            <p:cNvPr name="Connector 45" id="45"/>
            <p:cNvCxnSpPr/>
            <p:nvPr/>
          </p:nvCxnSpPr>
          <p:spPr>
            <a:xfrm>
              <a:off x="10414917" y="4595958"/>
              <a:ext cx="274834" cy="9374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6" id="46"/>
            <p:cNvCxnSpPr/>
            <p:nvPr/>
          </p:nvCxnSpPr>
          <p:spPr>
            <a:xfrm>
              <a:off x="10186953" y="4620458"/>
              <a:ext cx="42610" cy="91292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47" id="47"/>
            <p:cNvCxnSpPr/>
            <p:nvPr/>
          </p:nvCxnSpPr>
          <p:spPr>
            <a:xfrm flipH="true">
              <a:off x="9438081" y="4582109"/>
              <a:ext cx="361120" cy="951269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48" id="2000051"/>
            <p:cNvSpPr/>
            <p:nvPr/>
          </p:nvSpPr>
          <p:spPr>
            <a:xfrm rot="0">
              <a:off x="9888727" y="3596789"/>
              <a:ext cx="210883" cy="236506"/>
            </a:xfrm>
            <a:custGeom>
              <a:avLst/>
              <a:gdLst/>
              <a:ahLst/>
              <a:cxnLst/>
              <a:rect r="r" b="b" t="t" l="l"/>
              <a:pathLst>
                <a:path h="222" w="198">
                  <a:moveTo>
                    <a:pt x="35" y="0"/>
                  </a:moveTo>
                  <a:lnTo>
                    <a:pt x="0" y="152"/>
                  </a:lnTo>
                  <a:lnTo>
                    <a:pt x="132" y="222"/>
                  </a:lnTo>
                  <a:lnTo>
                    <a:pt x="198" y="12"/>
                  </a:lnTo>
                  <a:lnTo>
                    <a:pt x="35" y="0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49" id="2000052"/>
            <p:cNvSpPr/>
            <p:nvPr/>
          </p:nvSpPr>
          <p:spPr>
            <a:xfrm rot="0">
              <a:off x="9586118" y="3603170"/>
              <a:ext cx="458057" cy="344043"/>
            </a:xfrm>
            <a:custGeom>
              <a:avLst/>
              <a:gdLst/>
              <a:ahLst/>
              <a:cxnLst/>
              <a:rect r="r" b="b" t="t" l="l"/>
              <a:pathLst>
                <a:path h="592" w="786">
                  <a:moveTo>
                    <a:pt x="762" y="340"/>
                  </a:moveTo>
                  <a:cubicBezTo>
                    <a:pt x="786" y="419"/>
                    <a:pt x="667" y="592"/>
                    <a:pt x="479" y="486"/>
                  </a:cubicBezTo>
                  <a:cubicBezTo>
                    <a:pt x="356" y="417"/>
                    <a:pt x="0" y="135"/>
                    <a:pt x="0" y="13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350" y="118"/>
                    <a:pt x="498" y="183"/>
                  </a:cubicBezTo>
                  <a:cubicBezTo>
                    <a:pt x="549" y="205"/>
                    <a:pt x="742" y="276"/>
                    <a:pt x="762" y="34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0" id="2000053"/>
            <p:cNvSpPr/>
            <p:nvPr/>
          </p:nvSpPr>
          <p:spPr>
            <a:xfrm rot="0">
              <a:off x="9310274" y="3438007"/>
              <a:ext cx="339852" cy="242888"/>
            </a:xfrm>
            <a:custGeom>
              <a:avLst/>
              <a:gdLst/>
              <a:ahLst/>
              <a:cxnLst/>
              <a:rect r="r" b="b" t="t" l="l"/>
              <a:pathLst>
                <a:path h="417" w="584">
                  <a:moveTo>
                    <a:pt x="474" y="417"/>
                  </a:moveTo>
                  <a:cubicBezTo>
                    <a:pt x="474" y="417"/>
                    <a:pt x="452" y="411"/>
                    <a:pt x="390" y="383"/>
                  </a:cubicBezTo>
                  <a:cubicBezTo>
                    <a:pt x="329" y="355"/>
                    <a:pt x="257" y="253"/>
                    <a:pt x="257" y="253"/>
                  </a:cubicBezTo>
                  <a:cubicBezTo>
                    <a:pt x="257" y="253"/>
                    <a:pt x="196" y="258"/>
                    <a:pt x="128" y="275"/>
                  </a:cubicBezTo>
                  <a:cubicBezTo>
                    <a:pt x="104" y="281"/>
                    <a:pt x="83" y="276"/>
                    <a:pt x="87" y="262"/>
                  </a:cubicBezTo>
                  <a:cubicBezTo>
                    <a:pt x="88" y="255"/>
                    <a:pt x="151" y="227"/>
                    <a:pt x="206" y="203"/>
                  </a:cubicBezTo>
                  <a:cubicBezTo>
                    <a:pt x="206" y="203"/>
                    <a:pt x="206" y="202"/>
                    <a:pt x="205" y="202"/>
                  </a:cubicBezTo>
                  <a:cubicBezTo>
                    <a:pt x="158" y="198"/>
                    <a:pt x="118" y="202"/>
                    <a:pt x="57" y="205"/>
                  </a:cubicBezTo>
                  <a:cubicBezTo>
                    <a:pt x="21" y="207"/>
                    <a:pt x="13" y="194"/>
                    <a:pt x="12" y="188"/>
                  </a:cubicBezTo>
                  <a:cubicBezTo>
                    <a:pt x="14" y="178"/>
                    <a:pt x="113" y="145"/>
                    <a:pt x="201" y="142"/>
                  </a:cubicBezTo>
                  <a:cubicBezTo>
                    <a:pt x="202" y="142"/>
                    <a:pt x="202" y="141"/>
                    <a:pt x="201" y="141"/>
                  </a:cubicBezTo>
                  <a:cubicBezTo>
                    <a:pt x="147" y="128"/>
                    <a:pt x="62" y="123"/>
                    <a:pt x="32" y="118"/>
                  </a:cubicBezTo>
                  <a:cubicBezTo>
                    <a:pt x="6" y="114"/>
                    <a:pt x="0" y="101"/>
                    <a:pt x="2" y="92"/>
                  </a:cubicBezTo>
                  <a:cubicBezTo>
                    <a:pt x="5" y="84"/>
                    <a:pt x="122" y="71"/>
                    <a:pt x="237" y="86"/>
                  </a:cubicBezTo>
                  <a:cubicBezTo>
                    <a:pt x="237" y="86"/>
                    <a:pt x="238" y="85"/>
                    <a:pt x="237" y="85"/>
                  </a:cubicBezTo>
                  <a:cubicBezTo>
                    <a:pt x="195" y="60"/>
                    <a:pt x="114" y="43"/>
                    <a:pt x="89" y="34"/>
                  </a:cubicBezTo>
                  <a:cubicBezTo>
                    <a:pt x="62" y="23"/>
                    <a:pt x="69" y="5"/>
                    <a:pt x="75" y="2"/>
                  </a:cubicBezTo>
                  <a:cubicBezTo>
                    <a:pt x="110" y="0"/>
                    <a:pt x="163" y="6"/>
                    <a:pt x="267" y="26"/>
                  </a:cubicBezTo>
                  <a:cubicBezTo>
                    <a:pt x="303" y="33"/>
                    <a:pt x="418" y="84"/>
                    <a:pt x="459" y="126"/>
                  </a:cubicBezTo>
                  <a:cubicBezTo>
                    <a:pt x="493" y="159"/>
                    <a:pt x="549" y="261"/>
                    <a:pt x="549" y="261"/>
                  </a:cubicBezTo>
                  <a:cubicBezTo>
                    <a:pt x="584" y="282"/>
                    <a:pt x="584" y="282"/>
                    <a:pt x="584" y="282"/>
                  </a:cubicBezTo>
                  <a:lnTo>
                    <a:pt x="474" y="41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51" id="2000054"/>
            <p:cNvSpPr/>
            <p:nvPr/>
          </p:nvSpPr>
          <p:spPr>
            <a:xfrm rot="0">
              <a:off x="9473247" y="3508301"/>
              <a:ext cx="118205" cy="161925"/>
            </a:xfrm>
            <a:custGeom>
              <a:avLst/>
              <a:gdLst/>
              <a:ahLst/>
              <a:cxnLst/>
              <a:rect r="r" b="b" t="t" l="l"/>
              <a:pathLst>
                <a:path h="277" w="202">
                  <a:moveTo>
                    <a:pt x="186" y="72"/>
                  </a:moveTo>
                  <a:cubicBezTo>
                    <a:pt x="139" y="41"/>
                    <a:pt x="102" y="38"/>
                    <a:pt x="68" y="24"/>
                  </a:cubicBezTo>
                  <a:cubicBezTo>
                    <a:pt x="41" y="14"/>
                    <a:pt x="20" y="0"/>
                    <a:pt x="20" y="0"/>
                  </a:cubicBezTo>
                  <a:cubicBezTo>
                    <a:pt x="0" y="39"/>
                    <a:pt x="53" y="69"/>
                    <a:pt x="116" y="98"/>
                  </a:cubicBezTo>
                  <a:cubicBezTo>
                    <a:pt x="133" y="156"/>
                    <a:pt x="152" y="225"/>
                    <a:pt x="202" y="277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52" id="2000055"/>
            <p:cNvSpPr/>
            <p:nvPr/>
          </p:nvSpPr>
          <p:spPr>
            <a:xfrm rot="0">
              <a:off x="9925970" y="3270748"/>
              <a:ext cx="249269" cy="346234"/>
            </a:xfrm>
            <a:custGeom>
              <a:avLst/>
              <a:gdLst/>
              <a:ahLst/>
              <a:cxnLst/>
              <a:rect r="r" b="b" t="t" l="l"/>
              <a:pathLst>
                <a:path h="594" w="428">
                  <a:moveTo>
                    <a:pt x="0" y="559"/>
                  </a:moveTo>
                  <a:cubicBezTo>
                    <a:pt x="22" y="434"/>
                    <a:pt x="82" y="245"/>
                    <a:pt x="100" y="204"/>
                  </a:cubicBezTo>
                  <a:cubicBezTo>
                    <a:pt x="155" y="80"/>
                    <a:pt x="270" y="32"/>
                    <a:pt x="428" y="0"/>
                  </a:cubicBezTo>
                  <a:cubicBezTo>
                    <a:pt x="399" y="594"/>
                    <a:pt x="399" y="594"/>
                    <a:pt x="399" y="594"/>
                  </a:cubicBezTo>
                  <a:lnTo>
                    <a:pt x="0" y="559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3" id="2000056"/>
            <p:cNvSpPr/>
            <p:nvPr/>
          </p:nvSpPr>
          <p:spPr>
            <a:xfrm rot="0">
              <a:off x="9476390" y="5319290"/>
              <a:ext cx="584835" cy="214122"/>
            </a:xfrm>
            <a:custGeom>
              <a:avLst/>
              <a:gdLst/>
              <a:ahLst/>
              <a:cxnLst/>
              <a:rect r="r" b="b" t="t" l="l"/>
              <a:pathLst>
                <a:path h="366" w="1004">
                  <a:moveTo>
                    <a:pt x="979" y="41"/>
                  </a:moveTo>
                  <a:cubicBezTo>
                    <a:pt x="674" y="0"/>
                    <a:pt x="674" y="0"/>
                    <a:pt x="674" y="0"/>
                  </a:cubicBezTo>
                  <a:cubicBezTo>
                    <a:pt x="23" y="319"/>
                    <a:pt x="23" y="319"/>
                    <a:pt x="23" y="319"/>
                  </a:cubicBezTo>
                  <a:cubicBezTo>
                    <a:pt x="0" y="331"/>
                    <a:pt x="8" y="366"/>
                    <a:pt x="34" y="366"/>
                  </a:cubicBezTo>
                  <a:cubicBezTo>
                    <a:pt x="1004" y="366"/>
                    <a:pt x="1004" y="366"/>
                    <a:pt x="1004" y="366"/>
                  </a:cubicBezTo>
                  <a:lnTo>
                    <a:pt x="979" y="4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4" id="2000057"/>
            <p:cNvSpPr/>
            <p:nvPr/>
          </p:nvSpPr>
          <p:spPr>
            <a:xfrm rot="0">
              <a:off x="8598661" y="5279856"/>
              <a:ext cx="574167" cy="253556"/>
            </a:xfrm>
            <a:custGeom>
              <a:avLst/>
              <a:gdLst/>
              <a:ahLst/>
              <a:cxnLst/>
              <a:rect r="r" b="b" t="t" l="l"/>
              <a:pathLst>
                <a:path h="435" w="985">
                  <a:moveTo>
                    <a:pt x="980" y="110"/>
                  </a:moveTo>
                  <a:cubicBezTo>
                    <a:pt x="740" y="0"/>
                    <a:pt x="740" y="0"/>
                    <a:pt x="740" y="0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0" y="400"/>
                    <a:pt x="9" y="435"/>
                    <a:pt x="34" y="435"/>
                  </a:cubicBezTo>
                  <a:cubicBezTo>
                    <a:pt x="985" y="435"/>
                    <a:pt x="985" y="435"/>
                    <a:pt x="985" y="435"/>
                  </a:cubicBezTo>
                  <a:lnTo>
                    <a:pt x="980" y="11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55" id="2000058"/>
            <p:cNvSpPr/>
            <p:nvPr/>
          </p:nvSpPr>
          <p:spPr>
            <a:xfrm rot="0">
              <a:off x="8866028" y="4082469"/>
              <a:ext cx="1705451" cy="1261300"/>
            </a:xfrm>
            <a:custGeom>
              <a:avLst/>
              <a:gdLst/>
              <a:ahLst/>
              <a:cxnLst/>
              <a:rect r="r" b="b" t="t" l="l"/>
              <a:pathLst>
                <a:path h="2164" w="2926">
                  <a:moveTo>
                    <a:pt x="2893" y="12"/>
                  </a:moveTo>
                  <a:cubicBezTo>
                    <a:pt x="2494" y="0"/>
                    <a:pt x="1529" y="36"/>
                    <a:pt x="918" y="161"/>
                  </a:cubicBezTo>
                  <a:cubicBezTo>
                    <a:pt x="670" y="212"/>
                    <a:pt x="627" y="356"/>
                    <a:pt x="581" y="459"/>
                  </a:cubicBezTo>
                  <a:cubicBezTo>
                    <a:pt x="379" y="906"/>
                    <a:pt x="139" y="1588"/>
                    <a:pt x="0" y="2004"/>
                  </a:cubicBezTo>
                  <a:cubicBezTo>
                    <a:pt x="213" y="2070"/>
                    <a:pt x="322" y="2107"/>
                    <a:pt x="521" y="2164"/>
                  </a:cubicBezTo>
                  <a:cubicBezTo>
                    <a:pt x="658" y="1800"/>
                    <a:pt x="904" y="1146"/>
                    <a:pt x="1043" y="801"/>
                  </a:cubicBezTo>
                  <a:cubicBezTo>
                    <a:pt x="1806" y="751"/>
                    <a:pt x="2512" y="684"/>
                    <a:pt x="2815" y="579"/>
                  </a:cubicBezTo>
                  <a:cubicBezTo>
                    <a:pt x="2926" y="455"/>
                    <a:pt x="2917" y="253"/>
                    <a:pt x="2893" y="12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6" id="2000059"/>
            <p:cNvSpPr/>
            <p:nvPr/>
          </p:nvSpPr>
          <p:spPr>
            <a:xfrm rot="0">
              <a:off x="9776808" y="4107043"/>
              <a:ext cx="825532" cy="1236726"/>
            </a:xfrm>
            <a:custGeom>
              <a:avLst/>
              <a:gdLst/>
              <a:ahLst/>
              <a:cxnLst/>
              <a:rect r="r" b="b" t="t" l="l"/>
              <a:pathLst>
                <a:path h="2122" w="1416">
                  <a:moveTo>
                    <a:pt x="464" y="2122"/>
                  </a:moveTo>
                  <a:cubicBezTo>
                    <a:pt x="503" y="1730"/>
                    <a:pt x="560" y="765"/>
                    <a:pt x="560" y="765"/>
                  </a:cubicBezTo>
                  <a:cubicBezTo>
                    <a:pt x="1032" y="712"/>
                    <a:pt x="1305" y="706"/>
                    <a:pt x="1376" y="440"/>
                  </a:cubicBezTo>
                  <a:cubicBezTo>
                    <a:pt x="1410" y="315"/>
                    <a:pt x="1412" y="212"/>
                    <a:pt x="1416" y="166"/>
                  </a:cubicBezTo>
                  <a:cubicBezTo>
                    <a:pt x="1416" y="166"/>
                    <a:pt x="1298" y="0"/>
                    <a:pt x="923" y="7"/>
                  </a:cubicBezTo>
                  <a:cubicBezTo>
                    <a:pt x="742" y="55"/>
                    <a:pt x="349" y="152"/>
                    <a:pt x="203" y="215"/>
                  </a:cubicBezTo>
                  <a:cubicBezTo>
                    <a:pt x="123" y="250"/>
                    <a:pt x="71" y="343"/>
                    <a:pt x="62" y="430"/>
                  </a:cubicBezTo>
                  <a:cubicBezTo>
                    <a:pt x="20" y="812"/>
                    <a:pt x="0" y="1261"/>
                    <a:pt x="2" y="2081"/>
                  </a:cubicBezTo>
                  <a:lnTo>
                    <a:pt x="464" y="2122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57" id="2000060"/>
            <p:cNvSpPr/>
            <p:nvPr/>
          </p:nvSpPr>
          <p:spPr>
            <a:xfrm rot="0">
              <a:off x="10014362" y="3230267"/>
              <a:ext cx="729710" cy="973646"/>
            </a:xfrm>
            <a:custGeom>
              <a:avLst/>
              <a:gdLst/>
              <a:ahLst/>
              <a:cxnLst/>
              <a:rect r="r" b="b" t="t" l="l"/>
              <a:pathLst>
                <a:path h="1670" w="1253">
                  <a:moveTo>
                    <a:pt x="962" y="5"/>
                  </a:moveTo>
                  <a:cubicBezTo>
                    <a:pt x="706" y="12"/>
                    <a:pt x="447" y="40"/>
                    <a:pt x="280" y="69"/>
                  </a:cubicBezTo>
                  <a:cubicBezTo>
                    <a:pt x="166" y="89"/>
                    <a:pt x="78" y="182"/>
                    <a:pt x="65" y="297"/>
                  </a:cubicBezTo>
                  <a:cubicBezTo>
                    <a:pt x="62" y="323"/>
                    <a:pt x="61" y="348"/>
                    <a:pt x="62" y="368"/>
                  </a:cubicBezTo>
                  <a:cubicBezTo>
                    <a:pt x="75" y="761"/>
                    <a:pt x="73" y="1285"/>
                    <a:pt x="0" y="1498"/>
                  </a:cubicBezTo>
                  <a:cubicBezTo>
                    <a:pt x="0" y="1498"/>
                    <a:pt x="471" y="1476"/>
                    <a:pt x="773" y="1552"/>
                  </a:cubicBezTo>
                  <a:cubicBezTo>
                    <a:pt x="907" y="1585"/>
                    <a:pt x="1009" y="1670"/>
                    <a:pt x="1009" y="1670"/>
                  </a:cubicBezTo>
                  <a:cubicBezTo>
                    <a:pt x="1221" y="309"/>
                    <a:pt x="1221" y="309"/>
                    <a:pt x="1221" y="309"/>
                  </a:cubicBezTo>
                  <a:cubicBezTo>
                    <a:pt x="1253" y="137"/>
                    <a:pt x="1137" y="0"/>
                    <a:pt x="962" y="5"/>
                  </a:cubicBez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58" id="2000061"/>
            <p:cNvSpPr/>
            <p:nvPr/>
          </p:nvSpPr>
          <p:spPr>
            <a:xfrm rot="0">
              <a:off x="10641774" y="3607361"/>
              <a:ext cx="234315" cy="226885"/>
            </a:xfrm>
            <a:custGeom>
              <a:avLst/>
              <a:gdLst/>
              <a:ahLst/>
              <a:cxnLst/>
              <a:rect r="r" b="b" t="t" l="l"/>
              <a:pathLst>
                <a:path h="213" w="220">
                  <a:moveTo>
                    <a:pt x="220" y="213"/>
                  </a:moveTo>
                  <a:lnTo>
                    <a:pt x="199" y="10"/>
                  </a:lnTo>
                  <a:lnTo>
                    <a:pt x="0" y="0"/>
                  </a:lnTo>
                  <a:lnTo>
                    <a:pt x="19" y="151"/>
                  </a:lnTo>
                  <a:lnTo>
                    <a:pt x="220" y="213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59" id="2000062"/>
            <p:cNvSpPr/>
            <p:nvPr/>
          </p:nvSpPr>
          <p:spPr>
            <a:xfrm rot="0">
              <a:off x="10532141" y="3228171"/>
              <a:ext cx="321659" cy="405860"/>
            </a:xfrm>
            <a:custGeom>
              <a:avLst/>
              <a:gdLst/>
              <a:ahLst/>
              <a:cxnLst/>
              <a:rect r="r" b="b" t="t" l="l"/>
              <a:pathLst>
                <a:path h="696" w="552">
                  <a:moveTo>
                    <a:pt x="0" y="10"/>
                  </a:moveTo>
                  <a:cubicBezTo>
                    <a:pt x="272" y="0"/>
                    <a:pt x="461" y="6"/>
                    <a:pt x="516" y="387"/>
                  </a:cubicBezTo>
                  <a:cubicBezTo>
                    <a:pt x="547" y="597"/>
                    <a:pt x="552" y="668"/>
                    <a:pt x="552" y="668"/>
                  </a:cubicBezTo>
                  <a:cubicBezTo>
                    <a:pt x="114" y="696"/>
                    <a:pt x="114" y="696"/>
                    <a:pt x="114" y="696"/>
                  </a:cubicBezTo>
                  <a:lnTo>
                    <a:pt x="0" y="1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60" id="2000063"/>
            <p:cNvSpPr/>
            <p:nvPr/>
          </p:nvSpPr>
          <p:spPr>
            <a:xfrm rot="0">
              <a:off x="10272203" y="3236744"/>
              <a:ext cx="216218" cy="149161"/>
            </a:xfrm>
            <a:custGeom>
              <a:avLst/>
              <a:gdLst/>
              <a:ahLst/>
              <a:cxnLst/>
              <a:rect r="r" b="b" t="t" l="l"/>
              <a:pathLst>
                <a:path h="256" w="371">
                  <a:moveTo>
                    <a:pt x="371" y="0"/>
                  </a:moveTo>
                  <a:cubicBezTo>
                    <a:pt x="194" y="256"/>
                    <a:pt x="7" y="148"/>
                    <a:pt x="0" y="34"/>
                  </a:cubicBezTo>
                  <a:cubicBezTo>
                    <a:pt x="104" y="19"/>
                    <a:pt x="250" y="8"/>
                    <a:pt x="371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1" id="2000064"/>
            <p:cNvSpPr/>
            <p:nvPr/>
          </p:nvSpPr>
          <p:spPr>
            <a:xfrm rot="0">
              <a:off x="10336117" y="2939469"/>
              <a:ext cx="107633" cy="344043"/>
            </a:xfrm>
            <a:custGeom>
              <a:avLst/>
              <a:gdLst/>
              <a:ahLst/>
              <a:cxnLst/>
              <a:rect r="r" b="b" t="t" l="l"/>
              <a:pathLst>
                <a:path h="323" w="101">
                  <a:moveTo>
                    <a:pt x="101" y="5"/>
                  </a:moveTo>
                  <a:lnTo>
                    <a:pt x="85" y="323"/>
                  </a:lnTo>
                  <a:lnTo>
                    <a:pt x="0" y="319"/>
                  </a:lnTo>
                  <a:lnTo>
                    <a:pt x="19" y="0"/>
                  </a:lnTo>
                  <a:lnTo>
                    <a:pt x="101" y="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2" id="2000065"/>
            <p:cNvSpPr/>
            <p:nvPr/>
          </p:nvSpPr>
          <p:spPr>
            <a:xfrm rot="0">
              <a:off x="10342498" y="3083296"/>
              <a:ext cx="75629" cy="105442"/>
            </a:xfrm>
            <a:custGeom>
              <a:avLst/>
              <a:gdLst/>
              <a:ahLst/>
              <a:cxnLst/>
              <a:rect r="r" b="b" t="t" l="l"/>
              <a:pathLst>
                <a:path h="181" w="131">
                  <a:moveTo>
                    <a:pt x="99" y="108"/>
                  </a:moveTo>
                  <a:cubicBezTo>
                    <a:pt x="117" y="75"/>
                    <a:pt x="126" y="38"/>
                    <a:pt x="131" y="0"/>
                  </a:cubicBezTo>
                  <a:cubicBezTo>
                    <a:pt x="131" y="2"/>
                    <a:pt x="130" y="3"/>
                    <a:pt x="130" y="4"/>
                  </a:cubicBezTo>
                  <a:cubicBezTo>
                    <a:pt x="102" y="71"/>
                    <a:pt x="56" y="102"/>
                    <a:pt x="4" y="11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40" y="167"/>
                    <a:pt x="78" y="146"/>
                    <a:pt x="99" y="108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63" id="2000066"/>
            <p:cNvSpPr/>
            <p:nvPr/>
          </p:nvSpPr>
          <p:spPr>
            <a:xfrm rot="0">
              <a:off x="10257249" y="2791450"/>
              <a:ext cx="235458" cy="369665"/>
            </a:xfrm>
            <a:custGeom>
              <a:avLst/>
              <a:gdLst/>
              <a:ahLst/>
              <a:cxnLst/>
              <a:rect r="r" b="b" t="t" l="l"/>
              <a:pathLst>
                <a:path h="635" w="404">
                  <a:moveTo>
                    <a:pt x="121" y="39"/>
                  </a:moveTo>
                  <a:cubicBezTo>
                    <a:pt x="121" y="39"/>
                    <a:pt x="27" y="339"/>
                    <a:pt x="7" y="532"/>
                  </a:cubicBezTo>
                  <a:cubicBezTo>
                    <a:pt x="0" y="594"/>
                    <a:pt x="38" y="613"/>
                    <a:pt x="100" y="623"/>
                  </a:cubicBezTo>
                  <a:cubicBezTo>
                    <a:pt x="170" y="635"/>
                    <a:pt x="247" y="592"/>
                    <a:pt x="279" y="502"/>
                  </a:cubicBezTo>
                  <a:cubicBezTo>
                    <a:pt x="359" y="275"/>
                    <a:pt x="404" y="135"/>
                    <a:pt x="345" y="84"/>
                  </a:cubicBezTo>
                  <a:cubicBezTo>
                    <a:pt x="248" y="0"/>
                    <a:pt x="121" y="39"/>
                    <a:pt x="121" y="39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64" id="2000067"/>
            <p:cNvSpPr/>
            <p:nvPr/>
          </p:nvSpPr>
          <p:spPr>
            <a:xfrm rot="0">
              <a:off x="10364881" y="2918228"/>
              <a:ext cx="36195" cy="30861"/>
            </a:xfrm>
            <a:custGeom>
              <a:avLst/>
              <a:gdLst/>
              <a:ahLst/>
              <a:cxnLst/>
              <a:rect r="r" b="b" t="t" l="l"/>
              <a:pathLst>
                <a:path h="52" w="62">
                  <a:moveTo>
                    <a:pt x="0" y="27"/>
                  </a:move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62" y="42"/>
                    <a:pt x="54" y="31"/>
                  </a:cubicBezTo>
                  <a:cubicBezTo>
                    <a:pt x="42" y="15"/>
                    <a:pt x="15" y="0"/>
                    <a:pt x="0" y="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5" id="2000068"/>
            <p:cNvSpPr/>
            <p:nvPr/>
          </p:nvSpPr>
          <p:spPr>
            <a:xfrm rot="0">
              <a:off x="10308399" y="2910703"/>
              <a:ext cx="29813" cy="18097"/>
            </a:xfrm>
            <a:custGeom>
              <a:avLst/>
              <a:gdLst/>
              <a:ahLst/>
              <a:cxnLst/>
              <a:rect r="r" b="b" t="t" l="l"/>
              <a:pathLst>
                <a:path h="30" w="52">
                  <a:moveTo>
                    <a:pt x="52" y="3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18"/>
                    <a:pt x="11" y="11"/>
                  </a:cubicBezTo>
                  <a:cubicBezTo>
                    <a:pt x="25" y="2"/>
                    <a:pt x="50" y="0"/>
                    <a:pt x="52" y="3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6" id="2000069"/>
            <p:cNvSpPr/>
            <p:nvPr/>
          </p:nvSpPr>
          <p:spPr>
            <a:xfrm rot="0">
              <a:off x="10313732" y="2941659"/>
              <a:ext cx="30861" cy="77724"/>
            </a:xfrm>
            <a:custGeom>
              <a:avLst/>
              <a:gdLst/>
              <a:ahLst/>
              <a:cxnLst/>
              <a:rect r="r" b="b" t="t" l="l"/>
              <a:pathLst>
                <a:path h="134" w="53">
                  <a:moveTo>
                    <a:pt x="44" y="0"/>
                  </a:moveTo>
                  <a:cubicBezTo>
                    <a:pt x="53" y="24"/>
                    <a:pt x="45" y="57"/>
                    <a:pt x="27" y="77"/>
                  </a:cubicBezTo>
                  <a:cubicBezTo>
                    <a:pt x="16" y="89"/>
                    <a:pt x="6" y="95"/>
                    <a:pt x="3" y="105"/>
                  </a:cubicBezTo>
                  <a:cubicBezTo>
                    <a:pt x="0" y="114"/>
                    <a:pt x="6" y="124"/>
                    <a:pt x="22" y="134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67" id="2000070"/>
            <p:cNvSpPr/>
            <p:nvPr/>
          </p:nvSpPr>
          <p:spPr>
            <a:xfrm rot="0">
              <a:off x="10361643" y="2953375"/>
              <a:ext cx="14954" cy="16002"/>
            </a:xfrm>
            <a:custGeom>
              <a:avLst/>
              <a:gdLst/>
              <a:ahLst/>
              <a:cxnLst/>
              <a:rect r="r" b="b" t="t" l="l"/>
              <a:pathLst>
                <a:path h="27" w="27">
                  <a:moveTo>
                    <a:pt x="2" y="10"/>
                  </a:moveTo>
                  <a:cubicBezTo>
                    <a:pt x="0" y="17"/>
                    <a:pt x="4" y="24"/>
                    <a:pt x="11" y="25"/>
                  </a:cubicBezTo>
                  <a:cubicBezTo>
                    <a:pt x="18" y="27"/>
                    <a:pt x="24" y="23"/>
                    <a:pt x="26" y="16"/>
                  </a:cubicBezTo>
                  <a:cubicBezTo>
                    <a:pt x="27" y="10"/>
                    <a:pt x="23" y="3"/>
                    <a:pt x="17" y="1"/>
                  </a:cubicBezTo>
                  <a:cubicBezTo>
                    <a:pt x="10" y="0"/>
                    <a:pt x="4" y="4"/>
                    <a:pt x="2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8" id="2000071"/>
            <p:cNvSpPr/>
            <p:nvPr/>
          </p:nvSpPr>
          <p:spPr>
            <a:xfrm rot="0">
              <a:off x="10310494" y="2941659"/>
              <a:ext cx="14954" cy="14954"/>
            </a:xfrm>
            <a:custGeom>
              <a:avLst/>
              <a:gdLst/>
              <a:ahLst/>
              <a:cxnLst/>
              <a:rect r="r" b="b" t="t" l="l"/>
              <a:pathLst>
                <a:path h="26" w="25">
                  <a:moveTo>
                    <a:pt x="1" y="10"/>
                  </a:moveTo>
                  <a:cubicBezTo>
                    <a:pt x="0" y="17"/>
                    <a:pt x="3" y="23"/>
                    <a:pt x="10" y="24"/>
                  </a:cubicBezTo>
                  <a:cubicBezTo>
                    <a:pt x="16" y="26"/>
                    <a:pt x="22" y="22"/>
                    <a:pt x="24" y="16"/>
                  </a:cubicBezTo>
                  <a:cubicBezTo>
                    <a:pt x="25" y="10"/>
                    <a:pt x="22" y="3"/>
                    <a:pt x="15" y="2"/>
                  </a:cubicBezTo>
                  <a:cubicBezTo>
                    <a:pt x="9" y="0"/>
                    <a:pt x="3" y="4"/>
                    <a:pt x="1" y="1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69" id="2000072"/>
            <p:cNvSpPr/>
            <p:nvPr/>
          </p:nvSpPr>
          <p:spPr>
            <a:xfrm rot="0">
              <a:off x="10444701" y="2993856"/>
              <a:ext cx="21336" cy="33052"/>
            </a:xfrm>
            <a:custGeom>
              <a:avLst/>
              <a:gdLst/>
              <a:ahLst/>
              <a:cxnLst/>
              <a:rect r="r" b="b" t="t" l="l"/>
              <a:pathLst>
                <a:path h="56" w="37">
                  <a:moveTo>
                    <a:pt x="3" y="56"/>
                  </a:moveTo>
                  <a:cubicBezTo>
                    <a:pt x="0" y="40"/>
                    <a:pt x="5" y="23"/>
                    <a:pt x="17" y="12"/>
                  </a:cubicBezTo>
                  <a:cubicBezTo>
                    <a:pt x="22" y="6"/>
                    <a:pt x="30" y="2"/>
                    <a:pt x="37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0" id="2000073"/>
            <p:cNvSpPr/>
            <p:nvPr/>
          </p:nvSpPr>
          <p:spPr>
            <a:xfrm rot="0">
              <a:off x="10318019" y="3049196"/>
              <a:ext cx="51149" cy="22384"/>
            </a:xfrm>
            <a:custGeom>
              <a:avLst/>
              <a:gdLst/>
              <a:ahLst/>
              <a:cxnLst/>
              <a:rect r="r" b="b" t="t" l="l"/>
              <a:pathLst>
                <a:path h="38" w="89">
                  <a:moveTo>
                    <a:pt x="89" y="0"/>
                  </a:moveTo>
                  <a:cubicBezTo>
                    <a:pt x="69" y="25"/>
                    <a:pt x="35" y="38"/>
                    <a:pt x="0" y="28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1" id="2000074"/>
            <p:cNvSpPr/>
            <p:nvPr/>
          </p:nvSpPr>
          <p:spPr>
            <a:xfrm rot="0">
              <a:off x="10427652" y="2855363"/>
              <a:ext cx="95917" cy="168307"/>
            </a:xfrm>
            <a:custGeom>
              <a:avLst/>
              <a:gdLst/>
              <a:ahLst/>
              <a:cxnLst/>
              <a:rect r="r" b="b" t="t" l="l"/>
              <a:pathLst>
                <a:path h="289" w="164">
                  <a:moveTo>
                    <a:pt x="13" y="115"/>
                  </a:moveTo>
                  <a:cubicBezTo>
                    <a:pt x="0" y="181"/>
                    <a:pt x="21" y="221"/>
                    <a:pt x="7" y="289"/>
                  </a:cubicBezTo>
                  <a:cubicBezTo>
                    <a:pt x="39" y="240"/>
                    <a:pt x="72" y="229"/>
                    <a:pt x="94" y="174"/>
                  </a:cubicBezTo>
                  <a:cubicBezTo>
                    <a:pt x="120" y="110"/>
                    <a:pt x="164" y="31"/>
                    <a:pt x="110" y="0"/>
                  </a:cubicBezTo>
                  <a:cubicBezTo>
                    <a:pt x="53" y="6"/>
                    <a:pt x="20" y="80"/>
                    <a:pt x="13" y="11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2" id="2000075"/>
            <p:cNvSpPr/>
            <p:nvPr/>
          </p:nvSpPr>
          <p:spPr>
            <a:xfrm rot="0">
              <a:off x="10300969" y="2713631"/>
              <a:ext cx="205549" cy="178975"/>
            </a:xfrm>
            <a:custGeom>
              <a:avLst/>
              <a:gdLst/>
              <a:ahLst/>
              <a:cxnLst/>
              <a:rect r="r" b="b" t="t" l="l"/>
              <a:pathLst>
                <a:path h="308" w="352">
                  <a:moveTo>
                    <a:pt x="63" y="127"/>
                  </a:moveTo>
                  <a:cubicBezTo>
                    <a:pt x="51" y="78"/>
                    <a:pt x="77" y="0"/>
                    <a:pt x="141" y="35"/>
                  </a:cubicBezTo>
                  <a:cubicBezTo>
                    <a:pt x="223" y="79"/>
                    <a:pt x="231" y="152"/>
                    <a:pt x="227" y="157"/>
                  </a:cubicBezTo>
                  <a:cubicBezTo>
                    <a:pt x="223" y="162"/>
                    <a:pt x="226" y="94"/>
                    <a:pt x="283" y="125"/>
                  </a:cubicBezTo>
                  <a:cubicBezTo>
                    <a:pt x="316" y="143"/>
                    <a:pt x="352" y="210"/>
                    <a:pt x="339" y="238"/>
                  </a:cubicBezTo>
                  <a:cubicBezTo>
                    <a:pt x="327" y="263"/>
                    <a:pt x="261" y="285"/>
                    <a:pt x="238" y="287"/>
                  </a:cubicBezTo>
                  <a:cubicBezTo>
                    <a:pt x="183" y="291"/>
                    <a:pt x="52" y="235"/>
                    <a:pt x="32" y="249"/>
                  </a:cubicBezTo>
                  <a:cubicBezTo>
                    <a:pt x="22" y="256"/>
                    <a:pt x="13" y="286"/>
                    <a:pt x="7" y="308"/>
                  </a:cubicBezTo>
                  <a:cubicBezTo>
                    <a:pt x="1" y="274"/>
                    <a:pt x="0" y="203"/>
                    <a:pt x="1" y="169"/>
                  </a:cubicBezTo>
                  <a:cubicBezTo>
                    <a:pt x="2" y="88"/>
                    <a:pt x="34" y="97"/>
                    <a:pt x="63" y="12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3" id="2000076"/>
            <p:cNvSpPr/>
            <p:nvPr/>
          </p:nvSpPr>
          <p:spPr>
            <a:xfrm rot="0">
              <a:off x="10426604" y="2977854"/>
              <a:ext cx="67151" cy="75629"/>
            </a:xfrm>
            <a:custGeom>
              <a:avLst/>
              <a:gdLst/>
              <a:ahLst/>
              <a:cxnLst/>
              <a:rect r="r" b="b" t="t" l="l"/>
              <a:pathLst>
                <a:path h="130" w="115">
                  <a:moveTo>
                    <a:pt x="63" y="0"/>
                  </a:moveTo>
                  <a:cubicBezTo>
                    <a:pt x="80" y="0"/>
                    <a:pt x="100" y="13"/>
                    <a:pt x="108" y="32"/>
                  </a:cubicBezTo>
                  <a:cubicBezTo>
                    <a:pt x="115" y="48"/>
                    <a:pt x="112" y="64"/>
                    <a:pt x="106" y="77"/>
                  </a:cubicBezTo>
                  <a:cubicBezTo>
                    <a:pt x="87" y="115"/>
                    <a:pt x="43" y="130"/>
                    <a:pt x="2" y="112"/>
                  </a:cubicBezTo>
                  <a:cubicBezTo>
                    <a:pt x="2" y="112"/>
                    <a:pt x="0" y="1"/>
                    <a:pt x="63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4" id="2000077"/>
            <p:cNvSpPr/>
            <p:nvPr/>
          </p:nvSpPr>
          <p:spPr>
            <a:xfrm rot="0">
              <a:off x="10441558" y="2985284"/>
              <a:ext cx="32004" cy="37243"/>
            </a:xfrm>
            <a:custGeom>
              <a:avLst/>
              <a:gdLst/>
              <a:ahLst/>
              <a:cxnLst/>
              <a:rect r="r" b="b" t="t" l="l"/>
              <a:pathLst>
                <a:path h="65" w="56">
                  <a:moveTo>
                    <a:pt x="0" y="65"/>
                  </a:moveTo>
                  <a:cubicBezTo>
                    <a:pt x="1" y="30"/>
                    <a:pt x="22" y="0"/>
                    <a:pt x="56" y="13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75" id="2000078"/>
            <p:cNvSpPr/>
            <p:nvPr/>
          </p:nvSpPr>
          <p:spPr>
            <a:xfrm rot="0">
              <a:off x="10370216" y="3696896"/>
              <a:ext cx="531590" cy="257746"/>
            </a:xfrm>
            <a:custGeom>
              <a:avLst/>
              <a:gdLst/>
              <a:ahLst/>
              <a:cxnLst/>
              <a:rect r="r" b="b" t="t" l="l"/>
              <a:pathLst>
                <a:path h="443" w="912">
                  <a:moveTo>
                    <a:pt x="845" y="170"/>
                  </a:moveTo>
                  <a:cubicBezTo>
                    <a:pt x="912" y="252"/>
                    <a:pt x="842" y="443"/>
                    <a:pt x="633" y="423"/>
                  </a:cubicBezTo>
                  <a:cubicBezTo>
                    <a:pt x="493" y="410"/>
                    <a:pt x="0" y="160"/>
                    <a:pt x="0" y="16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212" y="31"/>
                    <a:pt x="370" y="60"/>
                  </a:cubicBezTo>
                  <a:cubicBezTo>
                    <a:pt x="575" y="99"/>
                    <a:pt x="821" y="141"/>
                    <a:pt x="845" y="17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6" id="2000079"/>
            <p:cNvSpPr/>
            <p:nvPr/>
          </p:nvSpPr>
          <p:spPr>
            <a:xfrm rot="0">
              <a:off x="10212481" y="3550973"/>
              <a:ext cx="120396" cy="132112"/>
            </a:xfrm>
            <a:custGeom>
              <a:avLst/>
              <a:gdLst/>
              <a:ahLst/>
              <a:cxnLst/>
              <a:rect r="r" b="b" t="t" l="l"/>
              <a:pathLst>
                <a:path h="226" w="208">
                  <a:moveTo>
                    <a:pt x="208" y="167"/>
                  </a:moveTo>
                  <a:cubicBezTo>
                    <a:pt x="208" y="167"/>
                    <a:pt x="150" y="106"/>
                    <a:pt x="135" y="87"/>
                  </a:cubicBezTo>
                  <a:cubicBezTo>
                    <a:pt x="104" y="51"/>
                    <a:pt x="16" y="0"/>
                    <a:pt x="16" y="0"/>
                  </a:cubicBezTo>
                  <a:cubicBezTo>
                    <a:pt x="16" y="0"/>
                    <a:pt x="0" y="29"/>
                    <a:pt x="15" y="50"/>
                  </a:cubicBezTo>
                  <a:cubicBezTo>
                    <a:pt x="24" y="62"/>
                    <a:pt x="78" y="107"/>
                    <a:pt x="78" y="107"/>
                  </a:cubicBezTo>
                  <a:cubicBezTo>
                    <a:pt x="128" y="226"/>
                    <a:pt x="128" y="226"/>
                    <a:pt x="128" y="226"/>
                  </a:cubicBezTo>
                  <a:lnTo>
                    <a:pt x="208" y="167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77" id="2000080"/>
            <p:cNvSpPr/>
            <p:nvPr/>
          </p:nvSpPr>
          <p:spPr>
            <a:xfrm rot="0">
              <a:off x="9718229" y="3448675"/>
              <a:ext cx="596551" cy="269462"/>
            </a:xfrm>
            <a:custGeom>
              <a:avLst/>
              <a:gdLst/>
              <a:ahLst/>
              <a:cxnLst/>
              <a:rect r="r" b="b" t="t" l="l"/>
              <a:pathLst>
                <a:path h="463" w="1023">
                  <a:moveTo>
                    <a:pt x="187" y="463"/>
                  </a:moveTo>
                  <a:cubicBezTo>
                    <a:pt x="974" y="463"/>
                    <a:pt x="974" y="463"/>
                    <a:pt x="974" y="463"/>
                  </a:cubicBezTo>
                  <a:cubicBezTo>
                    <a:pt x="1003" y="463"/>
                    <a:pt x="1023" y="434"/>
                    <a:pt x="1013" y="407"/>
                  </a:cubicBezTo>
                  <a:cubicBezTo>
                    <a:pt x="874" y="27"/>
                    <a:pt x="874" y="27"/>
                    <a:pt x="874" y="27"/>
                  </a:cubicBezTo>
                  <a:cubicBezTo>
                    <a:pt x="868" y="11"/>
                    <a:pt x="853" y="0"/>
                    <a:pt x="8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0" y="28"/>
                    <a:pt x="10" y="55"/>
                  </a:cubicBezTo>
                  <a:cubicBezTo>
                    <a:pt x="148" y="435"/>
                    <a:pt x="148" y="435"/>
                    <a:pt x="148" y="435"/>
                  </a:cubicBezTo>
                  <a:cubicBezTo>
                    <a:pt x="154" y="452"/>
                    <a:pt x="169" y="463"/>
                    <a:pt x="187" y="463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78" id="2000081"/>
            <p:cNvSpPr/>
            <p:nvPr/>
          </p:nvSpPr>
          <p:spPr>
            <a:xfrm rot="0">
              <a:off x="10104945" y="3572214"/>
              <a:ext cx="312134" cy="217265"/>
            </a:xfrm>
            <a:custGeom>
              <a:avLst/>
              <a:gdLst/>
              <a:ahLst/>
              <a:cxnLst/>
              <a:rect r="r" b="b" t="t" l="l"/>
              <a:pathLst>
                <a:path h="373" w="536">
                  <a:moveTo>
                    <a:pt x="455" y="373"/>
                  </a:moveTo>
                  <a:cubicBezTo>
                    <a:pt x="455" y="373"/>
                    <a:pt x="407" y="353"/>
                    <a:pt x="382" y="344"/>
                  </a:cubicBezTo>
                  <a:cubicBezTo>
                    <a:pt x="299" y="334"/>
                    <a:pt x="257" y="323"/>
                    <a:pt x="205" y="304"/>
                  </a:cubicBezTo>
                  <a:cubicBezTo>
                    <a:pt x="182" y="296"/>
                    <a:pt x="40" y="191"/>
                    <a:pt x="41" y="173"/>
                  </a:cubicBezTo>
                  <a:cubicBezTo>
                    <a:pt x="42" y="155"/>
                    <a:pt x="78" y="170"/>
                    <a:pt x="78" y="170"/>
                  </a:cubicBezTo>
                  <a:cubicBezTo>
                    <a:pt x="78" y="170"/>
                    <a:pt x="17" y="136"/>
                    <a:pt x="12" y="125"/>
                  </a:cubicBezTo>
                  <a:cubicBezTo>
                    <a:pt x="0" y="99"/>
                    <a:pt x="67" y="120"/>
                    <a:pt x="67" y="120"/>
                  </a:cubicBezTo>
                  <a:cubicBezTo>
                    <a:pt x="67" y="120"/>
                    <a:pt x="14" y="99"/>
                    <a:pt x="5" y="82"/>
                  </a:cubicBezTo>
                  <a:cubicBezTo>
                    <a:pt x="0" y="70"/>
                    <a:pt x="30" y="63"/>
                    <a:pt x="86" y="84"/>
                  </a:cubicBezTo>
                  <a:cubicBezTo>
                    <a:pt x="142" y="105"/>
                    <a:pt x="213" y="140"/>
                    <a:pt x="213" y="140"/>
                  </a:cubicBezTo>
                  <a:cubicBezTo>
                    <a:pt x="213" y="140"/>
                    <a:pt x="175" y="110"/>
                    <a:pt x="133" y="81"/>
                  </a:cubicBezTo>
                  <a:cubicBezTo>
                    <a:pt x="106" y="63"/>
                    <a:pt x="75" y="46"/>
                    <a:pt x="60" y="37"/>
                  </a:cubicBezTo>
                  <a:cubicBezTo>
                    <a:pt x="30" y="18"/>
                    <a:pt x="44" y="0"/>
                    <a:pt x="92" y="16"/>
                  </a:cubicBezTo>
                  <a:cubicBezTo>
                    <a:pt x="133" y="30"/>
                    <a:pt x="280" y="95"/>
                    <a:pt x="314" y="101"/>
                  </a:cubicBezTo>
                  <a:cubicBezTo>
                    <a:pt x="336" y="104"/>
                    <a:pt x="353" y="106"/>
                    <a:pt x="362" y="107"/>
                  </a:cubicBezTo>
                  <a:cubicBezTo>
                    <a:pt x="369" y="108"/>
                    <a:pt x="375" y="111"/>
                    <a:pt x="379" y="116"/>
                  </a:cubicBezTo>
                  <a:cubicBezTo>
                    <a:pt x="397" y="134"/>
                    <a:pt x="460" y="174"/>
                    <a:pt x="481" y="189"/>
                  </a:cubicBezTo>
                  <a:cubicBezTo>
                    <a:pt x="499" y="202"/>
                    <a:pt x="536" y="213"/>
                    <a:pt x="536" y="213"/>
                  </a:cubicBezTo>
                  <a:lnTo>
                    <a:pt x="455" y="37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79" id="2000082"/>
            <p:cNvSpPr/>
            <p:nvPr/>
          </p:nvSpPr>
          <p:spPr>
            <a:xfrm rot="0">
              <a:off x="9947306" y="5390632"/>
              <a:ext cx="91630" cy="126778"/>
            </a:xfrm>
            <a:custGeom>
              <a:avLst/>
              <a:gdLst/>
              <a:ahLst/>
              <a:cxnLst/>
              <a:rect r="r" b="b" t="t" l="l"/>
              <a:pathLst>
                <a:path h="217" w="157">
                  <a:moveTo>
                    <a:pt x="0" y="217"/>
                  </a:moveTo>
                  <a:cubicBezTo>
                    <a:pt x="21" y="127"/>
                    <a:pt x="79" y="48"/>
                    <a:pt x="157" y="0"/>
                  </a:cubicBezTo>
                </a:path>
              </a:pathLst>
            </a:custGeom>
            <a:noFill/>
            <a:ln w="12700">
              <a:solidFill>
                <a:srgbClr val="1C1B26">
                  <a:alpha val="100000"/>
                </a:srgbClr>
              </a:solidFill>
              <a:prstDash val="solid"/>
            </a:ln>
          </p:spPr>
        </p:sp>
        <p:cxnSp>
          <p:nvCxnSpPr>
            <p:cNvPr name="Connector 80" id="80"/>
            <p:cNvCxnSpPr/>
            <p:nvPr/>
          </p:nvCxnSpPr>
          <p:spPr>
            <a:xfrm>
              <a:off x="10811190" y="4147487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81" id="81"/>
            <p:cNvCxnSpPr/>
            <p:nvPr/>
          </p:nvCxnSpPr>
          <p:spPr>
            <a:xfrm flipH="true">
              <a:off x="6802650" y="4147487"/>
              <a:ext cx="295074" cy="1385891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82" id="2000085"/>
            <p:cNvSpPr/>
            <p:nvPr/>
          </p:nvSpPr>
          <p:spPr>
            <a:xfrm rot="0">
              <a:off x="6897496" y="4079325"/>
              <a:ext cx="4144899" cy="68199"/>
            </a:xfrm>
            <a:prstGeom prst="rect">
              <a:avLst/>
            </a:prstGeom>
            <a:solidFill>
              <a:srgbClr val="F35060">
                <a:alpha val="100000"/>
              </a:srgbClr>
            </a:solidFill>
            <a:ln/>
          </p:spPr>
        </p:sp>
        <p:cxnSp>
          <p:nvCxnSpPr>
            <p:cNvPr name="Connector 83" id="83"/>
            <p:cNvCxnSpPr/>
            <p:nvPr/>
          </p:nvCxnSpPr>
          <p:spPr>
            <a:xfrm>
              <a:off x="7920098" y="4147487"/>
              <a:ext cx="15414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Freeform 84" id="2000087"/>
            <p:cNvSpPr/>
            <p:nvPr/>
          </p:nvSpPr>
          <p:spPr>
            <a:xfrm rot="0">
              <a:off x="7540910" y="5221277"/>
              <a:ext cx="517684" cy="312134"/>
            </a:xfrm>
            <a:custGeom>
              <a:avLst/>
              <a:gdLst/>
              <a:ahLst/>
              <a:cxnLst/>
              <a:rect r="r" b="b" t="t" l="l"/>
              <a:pathLst>
                <a:path h="535" w="888">
                  <a:moveTo>
                    <a:pt x="587" y="535"/>
                  </a:moveTo>
                  <a:cubicBezTo>
                    <a:pt x="225" y="535"/>
                    <a:pt x="225" y="535"/>
                    <a:pt x="225" y="535"/>
                  </a:cubicBezTo>
                  <a:cubicBezTo>
                    <a:pt x="225" y="535"/>
                    <a:pt x="182" y="420"/>
                    <a:pt x="152" y="352"/>
                  </a:cubicBezTo>
                  <a:cubicBezTo>
                    <a:pt x="84" y="199"/>
                    <a:pt x="55" y="535"/>
                    <a:pt x="55" y="535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42" y="90"/>
                    <a:pt x="50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332" y="264"/>
                    <a:pt x="598" y="398"/>
                    <a:pt x="866" y="492"/>
                  </a:cubicBezTo>
                  <a:cubicBezTo>
                    <a:pt x="888" y="500"/>
                    <a:pt x="882" y="533"/>
                    <a:pt x="859" y="533"/>
                  </a:cubicBezTo>
                  <a:lnTo>
                    <a:pt x="587" y="53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5" id="2000088"/>
            <p:cNvSpPr/>
            <p:nvPr/>
          </p:nvSpPr>
          <p:spPr>
            <a:xfrm rot="0">
              <a:off x="7564341" y="3443341"/>
              <a:ext cx="459105" cy="1867376"/>
            </a:xfrm>
            <a:custGeom>
              <a:avLst/>
              <a:gdLst/>
              <a:ahLst/>
              <a:cxnLst/>
              <a:rect r="r" b="b" t="t" l="l"/>
              <a:pathLst>
                <a:path h="3203" w="789">
                  <a:moveTo>
                    <a:pt x="222" y="15"/>
                  </a:moveTo>
                  <a:cubicBezTo>
                    <a:pt x="194" y="266"/>
                    <a:pt x="187" y="250"/>
                    <a:pt x="165" y="532"/>
                  </a:cubicBezTo>
                  <a:cubicBezTo>
                    <a:pt x="101" y="1332"/>
                    <a:pt x="50" y="2448"/>
                    <a:pt x="0" y="3162"/>
                  </a:cubicBezTo>
                  <a:cubicBezTo>
                    <a:pt x="366" y="3203"/>
                    <a:pt x="366" y="3203"/>
                    <a:pt x="366" y="3203"/>
                  </a:cubicBezTo>
                  <a:cubicBezTo>
                    <a:pt x="618" y="2213"/>
                    <a:pt x="789" y="826"/>
                    <a:pt x="713" y="0"/>
                  </a:cubicBezTo>
                  <a:lnTo>
                    <a:pt x="222" y="15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6" id="2000089"/>
            <p:cNvSpPr/>
            <p:nvPr/>
          </p:nvSpPr>
          <p:spPr>
            <a:xfrm rot="0">
              <a:off x="6794150" y="5277760"/>
              <a:ext cx="415480" cy="255651"/>
            </a:xfrm>
            <a:custGeom>
              <a:avLst/>
              <a:gdLst/>
              <a:ahLst/>
              <a:cxnLst/>
              <a:rect r="r" b="b" t="t" l="l"/>
              <a:pathLst>
                <a:path h="437" w="714">
                  <a:moveTo>
                    <a:pt x="239" y="437"/>
                  </a:moveTo>
                  <a:cubicBezTo>
                    <a:pt x="452" y="437"/>
                    <a:pt x="452" y="437"/>
                    <a:pt x="452" y="437"/>
                  </a:cubicBezTo>
                  <a:cubicBezTo>
                    <a:pt x="489" y="437"/>
                    <a:pt x="520" y="411"/>
                    <a:pt x="529" y="376"/>
                  </a:cubicBezTo>
                  <a:cubicBezTo>
                    <a:pt x="538" y="336"/>
                    <a:pt x="551" y="286"/>
                    <a:pt x="563" y="251"/>
                  </a:cubicBezTo>
                  <a:cubicBezTo>
                    <a:pt x="615" y="92"/>
                    <a:pt x="579" y="437"/>
                    <a:pt x="579" y="437"/>
                  </a:cubicBezTo>
                  <a:cubicBezTo>
                    <a:pt x="627" y="437"/>
                    <a:pt x="627" y="437"/>
                    <a:pt x="627" y="437"/>
                  </a:cubicBezTo>
                  <a:cubicBezTo>
                    <a:pt x="627" y="437"/>
                    <a:pt x="703" y="92"/>
                    <a:pt x="714" y="1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287" y="212"/>
                    <a:pt x="235" y="301"/>
                    <a:pt x="30" y="390"/>
                  </a:cubicBezTo>
                  <a:cubicBezTo>
                    <a:pt x="0" y="403"/>
                    <a:pt x="9" y="434"/>
                    <a:pt x="30" y="434"/>
                  </a:cubicBezTo>
                  <a:lnTo>
                    <a:pt x="239" y="43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7" id="2000090"/>
            <p:cNvSpPr/>
            <p:nvPr/>
          </p:nvSpPr>
          <p:spPr>
            <a:xfrm rot="0">
              <a:off x="8250332" y="3105680"/>
              <a:ext cx="119348" cy="52197"/>
            </a:xfrm>
            <a:custGeom>
              <a:avLst/>
              <a:gdLst/>
              <a:ahLst/>
              <a:cxnLst/>
              <a:rect r="r" b="b" t="t" l="l"/>
              <a:pathLst>
                <a:path h="89" w="205">
                  <a:moveTo>
                    <a:pt x="0" y="89"/>
                  </a:moveTo>
                  <a:cubicBezTo>
                    <a:pt x="72" y="46"/>
                    <a:pt x="121" y="42"/>
                    <a:pt x="195" y="46"/>
                  </a:cubicBezTo>
                  <a:cubicBezTo>
                    <a:pt x="195" y="46"/>
                    <a:pt x="205" y="25"/>
                    <a:pt x="179" y="14"/>
                  </a:cubicBezTo>
                  <a:cubicBezTo>
                    <a:pt x="153" y="4"/>
                    <a:pt x="28" y="0"/>
                    <a:pt x="28" y="0"/>
                  </a:cubicBezTo>
                  <a:lnTo>
                    <a:pt x="0" y="89"/>
                  </a:ln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88" id="2000091"/>
            <p:cNvSpPr/>
            <p:nvPr/>
          </p:nvSpPr>
          <p:spPr>
            <a:xfrm rot="0">
              <a:off x="6999699" y="3433816"/>
              <a:ext cx="797909" cy="1844992"/>
            </a:xfrm>
            <a:custGeom>
              <a:avLst/>
              <a:gdLst/>
              <a:ahLst/>
              <a:cxnLst/>
              <a:rect r="r" b="b" t="t" l="l"/>
              <a:pathLst>
                <a:path h="3165" w="1369">
                  <a:moveTo>
                    <a:pt x="719" y="44"/>
                  </a:moveTo>
                  <a:cubicBezTo>
                    <a:pt x="469" y="481"/>
                    <a:pt x="68" y="2769"/>
                    <a:pt x="0" y="3164"/>
                  </a:cubicBezTo>
                  <a:cubicBezTo>
                    <a:pt x="419" y="3165"/>
                    <a:pt x="419" y="3165"/>
                    <a:pt x="419" y="3165"/>
                  </a:cubicBezTo>
                  <a:cubicBezTo>
                    <a:pt x="557" y="2705"/>
                    <a:pt x="698" y="2271"/>
                    <a:pt x="858" y="1841"/>
                  </a:cubicBezTo>
                  <a:cubicBezTo>
                    <a:pt x="1099" y="1190"/>
                    <a:pt x="1240" y="588"/>
                    <a:pt x="1369" y="0"/>
                  </a:cubicBezTo>
                  <a:lnTo>
                    <a:pt x="719" y="44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89" id="2000092"/>
            <p:cNvSpPr/>
            <p:nvPr/>
          </p:nvSpPr>
          <p:spPr>
            <a:xfrm rot="0">
              <a:off x="7383176" y="3516874"/>
              <a:ext cx="150209" cy="194977"/>
            </a:xfrm>
            <a:custGeom>
              <a:avLst/>
              <a:gdLst/>
              <a:ahLst/>
              <a:cxnLst/>
              <a:rect r="r" b="b" t="t" l="l"/>
              <a:pathLst>
                <a:path h="335" w="257">
                  <a:moveTo>
                    <a:pt x="0" y="335"/>
                  </a:moveTo>
                  <a:cubicBezTo>
                    <a:pt x="118" y="254"/>
                    <a:pt x="209" y="135"/>
                    <a:pt x="257" y="0"/>
                  </a:cubicBezTo>
                </a:path>
              </a:pathLst>
            </a:custGeom>
            <a:noFill/>
            <a:ln w="12700">
              <a:solidFill>
                <a:srgbClr val="404B57">
                  <a:alpha val="100000"/>
                </a:srgbClr>
              </a:solidFill>
              <a:prstDash val="solid"/>
            </a:ln>
          </p:spPr>
        </p:sp>
        <p:sp>
          <p:nvSpPr>
            <p:cNvPr name="Freeform 90" id="2000093"/>
            <p:cNvSpPr/>
            <p:nvPr/>
          </p:nvSpPr>
          <p:spPr>
            <a:xfrm rot="0">
              <a:off x="7413084" y="2566660"/>
              <a:ext cx="566738" cy="893731"/>
            </a:xfrm>
            <a:custGeom>
              <a:avLst/>
              <a:gdLst/>
              <a:ahLst/>
              <a:cxnLst/>
              <a:rect r="r" b="b" t="t" l="l"/>
              <a:pathLst>
                <a:path h="1533" w="973">
                  <a:moveTo>
                    <a:pt x="973" y="1505"/>
                  </a:moveTo>
                  <a:cubicBezTo>
                    <a:pt x="964" y="1417"/>
                    <a:pt x="961" y="1277"/>
                    <a:pt x="953" y="1167"/>
                  </a:cubicBezTo>
                  <a:cubicBezTo>
                    <a:pt x="929" y="856"/>
                    <a:pt x="895" y="484"/>
                    <a:pt x="845" y="249"/>
                  </a:cubicBezTo>
                  <a:cubicBezTo>
                    <a:pt x="534" y="87"/>
                    <a:pt x="300" y="33"/>
                    <a:pt x="0" y="0"/>
                  </a:cubicBezTo>
                  <a:cubicBezTo>
                    <a:pt x="39" y="250"/>
                    <a:pt x="39" y="250"/>
                    <a:pt x="39" y="250"/>
                  </a:cubicBezTo>
                  <a:cubicBezTo>
                    <a:pt x="109" y="695"/>
                    <a:pt x="181" y="1013"/>
                    <a:pt x="11" y="1533"/>
                  </a:cubicBezTo>
                  <a:lnTo>
                    <a:pt x="973" y="1505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1" id="2000094"/>
            <p:cNvSpPr/>
            <p:nvPr/>
          </p:nvSpPr>
          <p:spPr>
            <a:xfrm rot="0">
              <a:off x="7905146" y="2711535"/>
              <a:ext cx="164020" cy="534733"/>
            </a:xfrm>
            <a:custGeom>
              <a:avLst/>
              <a:gdLst/>
              <a:ahLst/>
              <a:cxnLst/>
              <a:rect r="r" b="b" t="t" l="l"/>
              <a:pathLst>
                <a:path h="917" w="281">
                  <a:moveTo>
                    <a:pt x="0" y="0"/>
                  </a:moveTo>
                  <a:cubicBezTo>
                    <a:pt x="81" y="46"/>
                    <a:pt x="181" y="169"/>
                    <a:pt x="232" y="369"/>
                  </a:cubicBezTo>
                  <a:cubicBezTo>
                    <a:pt x="258" y="468"/>
                    <a:pt x="281" y="746"/>
                    <a:pt x="281" y="746"/>
                  </a:cubicBezTo>
                  <a:cubicBezTo>
                    <a:pt x="35" y="917"/>
                    <a:pt x="35" y="917"/>
                    <a:pt x="35" y="917"/>
                  </a:cubicBezTo>
                  <a:lnTo>
                    <a:pt x="0" y="0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92" id="2000095"/>
            <p:cNvSpPr/>
            <p:nvPr/>
          </p:nvSpPr>
          <p:spPr>
            <a:xfrm rot="0">
              <a:off x="7505763" y="2144798"/>
              <a:ext cx="207740" cy="362141"/>
            </a:xfrm>
            <a:custGeom>
              <a:avLst/>
              <a:gdLst/>
              <a:ahLst/>
              <a:cxnLst/>
              <a:rect r="r" b="b" t="t" l="l"/>
              <a:pathLst>
                <a:path h="622" w="358">
                  <a:moveTo>
                    <a:pt x="186" y="537"/>
                  </a:moveTo>
                  <a:cubicBezTo>
                    <a:pt x="186" y="537"/>
                    <a:pt x="17" y="622"/>
                    <a:pt x="9" y="504"/>
                  </a:cubicBezTo>
                  <a:cubicBezTo>
                    <a:pt x="0" y="377"/>
                    <a:pt x="107" y="120"/>
                    <a:pt x="145" y="66"/>
                  </a:cubicBezTo>
                  <a:cubicBezTo>
                    <a:pt x="207" y="0"/>
                    <a:pt x="358" y="441"/>
                    <a:pt x="186" y="537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3" id="2000096"/>
            <p:cNvSpPr/>
            <p:nvPr/>
          </p:nvSpPr>
          <p:spPr>
            <a:xfrm rot="0">
              <a:off x="7611205" y="2432453"/>
              <a:ext cx="74581" cy="225838"/>
            </a:xfrm>
            <a:custGeom>
              <a:avLst/>
              <a:gdLst/>
              <a:ahLst/>
              <a:cxnLst/>
              <a:rect r="r" b="b" t="t" l="l"/>
              <a:pathLst>
                <a:path h="212" w="70">
                  <a:moveTo>
                    <a:pt x="0" y="203"/>
                  </a:moveTo>
                  <a:lnTo>
                    <a:pt x="70" y="212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20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4" id="2000097"/>
            <p:cNvSpPr/>
            <p:nvPr/>
          </p:nvSpPr>
          <p:spPr>
            <a:xfrm rot="0">
              <a:off x="7613300" y="2449503"/>
              <a:ext cx="72390" cy="112871"/>
            </a:xfrm>
            <a:custGeom>
              <a:avLst/>
              <a:gdLst/>
              <a:ahLst/>
              <a:cxnLst/>
              <a:rect r="r" b="b" t="t" l="l"/>
              <a:pathLst>
                <a:path h="193" w="124">
                  <a:moveTo>
                    <a:pt x="0" y="0"/>
                  </a:moveTo>
                  <a:cubicBezTo>
                    <a:pt x="26" y="41"/>
                    <a:pt x="110" y="101"/>
                    <a:pt x="124" y="9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2" y="144"/>
                    <a:pt x="0" y="0"/>
                    <a:pt x="0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95" id="2000098"/>
            <p:cNvSpPr/>
            <p:nvPr/>
          </p:nvSpPr>
          <p:spPr>
            <a:xfrm rot="0">
              <a:off x="7566437" y="2140511"/>
              <a:ext cx="190691" cy="393097"/>
            </a:xfrm>
            <a:custGeom>
              <a:avLst/>
              <a:gdLst/>
              <a:ahLst/>
              <a:cxnLst/>
              <a:rect r="r" b="b" t="t" l="l"/>
              <a:pathLst>
                <a:path h="674" w="327">
                  <a:moveTo>
                    <a:pt x="242" y="642"/>
                  </a:moveTo>
                  <a:cubicBezTo>
                    <a:pt x="130" y="674"/>
                    <a:pt x="4" y="515"/>
                    <a:pt x="2" y="306"/>
                  </a:cubicBezTo>
                  <a:cubicBezTo>
                    <a:pt x="0" y="186"/>
                    <a:pt x="24" y="88"/>
                    <a:pt x="66" y="57"/>
                  </a:cubicBezTo>
                  <a:cubicBezTo>
                    <a:pt x="140" y="0"/>
                    <a:pt x="290" y="49"/>
                    <a:pt x="290" y="49"/>
                  </a:cubicBezTo>
                  <a:cubicBezTo>
                    <a:pt x="314" y="149"/>
                    <a:pt x="327" y="619"/>
                    <a:pt x="242" y="642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96" id="2000099"/>
            <p:cNvSpPr/>
            <p:nvPr/>
          </p:nvSpPr>
          <p:spPr>
            <a:xfrm rot="0">
              <a:off x="7716646" y="2270528"/>
              <a:ext cx="33052" cy="28765"/>
            </a:xfrm>
            <a:custGeom>
              <a:avLst/>
              <a:gdLst/>
              <a:ahLst/>
              <a:cxnLst/>
              <a:rect r="r" b="b" t="t" l="l"/>
              <a:pathLst>
                <a:path h="49" w="58">
                  <a:moveTo>
                    <a:pt x="0" y="46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2" y="0"/>
                    <a:pt x="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7" id="2000100"/>
            <p:cNvSpPr/>
            <p:nvPr/>
          </p:nvSpPr>
          <p:spPr>
            <a:xfrm rot="0">
              <a:off x="7726266" y="2313104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98" id="2000101"/>
            <p:cNvSpPr/>
            <p:nvPr/>
          </p:nvSpPr>
          <p:spPr>
            <a:xfrm rot="0">
              <a:off x="7632445" y="2270528"/>
              <a:ext cx="46863" cy="28765"/>
            </a:xfrm>
            <a:custGeom>
              <a:avLst/>
              <a:gdLst/>
              <a:ahLst/>
              <a:cxnLst/>
              <a:rect r="r" b="b" t="t" l="l"/>
              <a:pathLst>
                <a:path h="49" w="80">
                  <a:moveTo>
                    <a:pt x="80" y="46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77" y="0"/>
                    <a:pt x="80" y="46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AutoShape 99" id="2000102"/>
            <p:cNvSpPr/>
            <p:nvPr/>
          </p:nvSpPr>
          <p:spPr>
            <a:xfrm rot="0">
              <a:off x="7657020" y="2313104"/>
              <a:ext cx="11716" cy="18097"/>
            </a:xfrm>
            <a:prstGeom prst="ellipse">
              <a:avLst/>
            </a:pr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0" id="2000103"/>
            <p:cNvSpPr/>
            <p:nvPr/>
          </p:nvSpPr>
          <p:spPr>
            <a:xfrm rot="0">
              <a:off x="7695310" y="2299293"/>
              <a:ext cx="10668" cy="78867"/>
            </a:xfrm>
            <a:custGeom>
              <a:avLst/>
              <a:gdLst/>
              <a:ahLst/>
              <a:cxnLst/>
              <a:rect r="r" b="b" t="t" l="l"/>
              <a:pathLst>
                <a:path h="136" w="19">
                  <a:moveTo>
                    <a:pt x="17" y="0"/>
                  </a:moveTo>
                  <a:cubicBezTo>
                    <a:pt x="6" y="33"/>
                    <a:pt x="6" y="68"/>
                    <a:pt x="16" y="101"/>
                  </a:cubicBezTo>
                  <a:cubicBezTo>
                    <a:pt x="18" y="107"/>
                    <a:pt x="19" y="112"/>
                    <a:pt x="19" y="118"/>
                  </a:cubicBezTo>
                  <a:cubicBezTo>
                    <a:pt x="19" y="133"/>
                    <a:pt x="7" y="136"/>
                    <a:pt x="0" y="136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1" id="2000104"/>
            <p:cNvSpPr/>
            <p:nvPr/>
          </p:nvSpPr>
          <p:spPr>
            <a:xfrm rot="0">
              <a:off x="7666545" y="2390924"/>
              <a:ext cx="38386" cy="28765"/>
            </a:xfrm>
            <a:custGeom>
              <a:avLst/>
              <a:gdLst/>
              <a:ahLst/>
              <a:cxnLst/>
              <a:rect r="r" b="b" t="t" l="l"/>
              <a:pathLst>
                <a:path h="49" w="66">
                  <a:moveTo>
                    <a:pt x="66" y="49"/>
                  </a:moveTo>
                  <a:cubicBezTo>
                    <a:pt x="37" y="46"/>
                    <a:pt x="11" y="27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02" id="2000105"/>
            <p:cNvSpPr/>
            <p:nvPr/>
          </p:nvSpPr>
          <p:spPr>
            <a:xfrm rot="0">
              <a:off x="7544053" y="2274814"/>
              <a:ext cx="45815" cy="72390"/>
            </a:xfrm>
            <a:custGeom>
              <a:avLst/>
              <a:gdLst/>
              <a:ahLst/>
              <a:cxnLst/>
              <a:rect r="r" b="b" t="t" l="l"/>
              <a:pathLst>
                <a:path h="123" w="79">
                  <a:moveTo>
                    <a:pt x="77" y="63"/>
                  </a:moveTo>
                  <a:cubicBezTo>
                    <a:pt x="75" y="46"/>
                    <a:pt x="68" y="30"/>
                    <a:pt x="57" y="18"/>
                  </a:cubicBezTo>
                  <a:cubicBezTo>
                    <a:pt x="49" y="8"/>
                    <a:pt x="36" y="0"/>
                    <a:pt x="24" y="4"/>
                  </a:cubicBezTo>
                  <a:cubicBezTo>
                    <a:pt x="15" y="7"/>
                    <a:pt x="9" y="17"/>
                    <a:pt x="6" y="27"/>
                  </a:cubicBezTo>
                  <a:cubicBezTo>
                    <a:pt x="0" y="51"/>
                    <a:pt x="5" y="77"/>
                    <a:pt x="19" y="96"/>
                  </a:cubicBezTo>
                  <a:cubicBezTo>
                    <a:pt x="34" y="114"/>
                    <a:pt x="58" y="123"/>
                    <a:pt x="79" y="119"/>
                  </a:cubicBezTo>
                  <a:lnTo>
                    <a:pt x="77" y="63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3" id="2000106"/>
            <p:cNvSpPr/>
            <p:nvPr/>
          </p:nvSpPr>
          <p:spPr>
            <a:xfrm rot="0">
              <a:off x="7564341" y="2287577"/>
              <a:ext cx="11716" cy="34099"/>
            </a:xfrm>
            <a:custGeom>
              <a:avLst/>
              <a:gdLst/>
              <a:ahLst/>
              <a:cxnLst/>
              <a:rect r="r" b="b" t="t" l="l"/>
              <a:pathLst>
                <a:path h="58" w="21">
                  <a:moveTo>
                    <a:pt x="19" y="58"/>
                  </a:moveTo>
                  <a:cubicBezTo>
                    <a:pt x="21" y="43"/>
                    <a:pt x="20" y="28"/>
                    <a:pt x="13" y="15"/>
                  </a:cubicBezTo>
                  <a:cubicBezTo>
                    <a:pt x="10" y="9"/>
                    <a:pt x="6" y="4"/>
                    <a:pt x="0" y="0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AutoShape 104" id="2000107"/>
            <p:cNvSpPr/>
            <p:nvPr/>
          </p:nvSpPr>
          <p:spPr>
            <a:xfrm rot="0">
              <a:off x="7644161" y="2337584"/>
              <a:ext cx="32004" cy="32004"/>
            </a:xfrm>
            <a:prstGeom prst="ellipse">
              <a:avLst/>
            </a:pr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05" id="2000108"/>
            <p:cNvSpPr/>
            <p:nvPr/>
          </p:nvSpPr>
          <p:spPr>
            <a:xfrm rot="0">
              <a:off x="7562151" y="2133082"/>
              <a:ext cx="182118" cy="180022"/>
            </a:xfrm>
            <a:custGeom>
              <a:avLst/>
              <a:gdLst/>
              <a:ahLst/>
              <a:cxnLst/>
              <a:rect r="r" b="b" t="t" l="l"/>
              <a:pathLst>
                <a:path h="308" w="313">
                  <a:moveTo>
                    <a:pt x="313" y="145"/>
                  </a:moveTo>
                  <a:cubicBezTo>
                    <a:pt x="242" y="246"/>
                    <a:pt x="123" y="305"/>
                    <a:pt x="0" y="308"/>
                  </a:cubicBezTo>
                  <a:cubicBezTo>
                    <a:pt x="0" y="308"/>
                    <a:pt x="0" y="119"/>
                    <a:pt x="61" y="71"/>
                  </a:cubicBezTo>
                  <a:cubicBezTo>
                    <a:pt x="153" y="0"/>
                    <a:pt x="282" y="26"/>
                    <a:pt x="297" y="61"/>
                  </a:cubicBezTo>
                  <a:cubicBezTo>
                    <a:pt x="313" y="97"/>
                    <a:pt x="313" y="145"/>
                    <a:pt x="313" y="145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6" id="2000109"/>
            <p:cNvSpPr/>
            <p:nvPr/>
          </p:nvSpPr>
          <p:spPr>
            <a:xfrm rot="0">
              <a:off x="7737982" y="2191661"/>
              <a:ext cx="42577" cy="91630"/>
            </a:xfrm>
            <a:custGeom>
              <a:avLst/>
              <a:gdLst/>
              <a:ahLst/>
              <a:cxnLst/>
              <a:rect r="r" b="b" t="t" l="l"/>
              <a:pathLst>
                <a:path h="157" w="72">
                  <a:moveTo>
                    <a:pt x="12" y="157"/>
                  </a:moveTo>
                  <a:cubicBezTo>
                    <a:pt x="12" y="157"/>
                    <a:pt x="72" y="54"/>
                    <a:pt x="66" y="28"/>
                  </a:cubicBezTo>
                  <a:cubicBezTo>
                    <a:pt x="60" y="1"/>
                    <a:pt x="0" y="0"/>
                    <a:pt x="0" y="0"/>
                  </a:cubicBezTo>
                  <a:lnTo>
                    <a:pt x="12" y="157"/>
                  </a:ln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7" id="2000110"/>
            <p:cNvSpPr/>
            <p:nvPr/>
          </p:nvSpPr>
          <p:spPr>
            <a:xfrm rot="0">
              <a:off x="7419466" y="2087267"/>
              <a:ext cx="182118" cy="175736"/>
            </a:xfrm>
            <a:custGeom>
              <a:avLst/>
              <a:gdLst/>
              <a:ahLst/>
              <a:cxnLst/>
              <a:rect r="r" b="b" t="t" l="l"/>
              <a:pathLst>
                <a:path h="301" w="313">
                  <a:moveTo>
                    <a:pt x="6" y="150"/>
                  </a:moveTo>
                  <a:cubicBezTo>
                    <a:pt x="0" y="233"/>
                    <a:pt x="63" y="301"/>
                    <a:pt x="146" y="301"/>
                  </a:cubicBezTo>
                  <a:cubicBezTo>
                    <a:pt x="229" y="301"/>
                    <a:pt x="301" y="233"/>
                    <a:pt x="307" y="150"/>
                  </a:cubicBezTo>
                  <a:cubicBezTo>
                    <a:pt x="313" y="67"/>
                    <a:pt x="250" y="0"/>
                    <a:pt x="167" y="0"/>
                  </a:cubicBezTo>
                  <a:cubicBezTo>
                    <a:pt x="84" y="0"/>
                    <a:pt x="12" y="67"/>
                    <a:pt x="6" y="150"/>
                  </a:cubicBezTo>
                </a:path>
              </a:pathLst>
            </a:custGeom>
            <a:solidFill>
              <a:srgbClr val="1C1B26">
                <a:alpha val="100000"/>
              </a:srgbClr>
            </a:solidFill>
            <a:ln/>
          </p:spPr>
        </p:sp>
        <p:sp>
          <p:nvSpPr>
            <p:cNvPr name="Freeform 108" id="2000111"/>
            <p:cNvSpPr/>
            <p:nvPr/>
          </p:nvSpPr>
          <p:spPr>
            <a:xfrm rot="0">
              <a:off x="7546149" y="2585805"/>
              <a:ext cx="210883" cy="197072"/>
            </a:xfrm>
            <a:custGeom>
              <a:avLst/>
              <a:gdLst/>
              <a:ahLst/>
              <a:cxnLst/>
              <a:rect r="r" b="b" t="t" l="l"/>
              <a:pathLst>
                <a:path h="338" w="363">
                  <a:moveTo>
                    <a:pt x="0" y="0"/>
                  </a:moveTo>
                  <a:cubicBezTo>
                    <a:pt x="0" y="0"/>
                    <a:pt x="206" y="338"/>
                    <a:pt x="363" y="101"/>
                  </a:cubicBezTo>
                  <a:cubicBezTo>
                    <a:pt x="243" y="49"/>
                    <a:pt x="102" y="17"/>
                    <a:pt x="0" y="0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09" id="2000112"/>
            <p:cNvSpPr/>
            <p:nvPr/>
          </p:nvSpPr>
          <p:spPr>
            <a:xfrm rot="0">
              <a:off x="7728362" y="2336536"/>
              <a:ext cx="17050" cy="30861"/>
            </a:xfrm>
            <a:custGeom>
              <a:avLst/>
              <a:gdLst/>
              <a:ahLst/>
              <a:cxnLst/>
              <a:rect r="r" b="b" t="t" l="l"/>
              <a:pathLst>
                <a:path h="53" w="31">
                  <a:moveTo>
                    <a:pt x="24" y="0"/>
                  </a:moveTo>
                  <a:cubicBezTo>
                    <a:pt x="10" y="0"/>
                    <a:pt x="0" y="12"/>
                    <a:pt x="0" y="27"/>
                  </a:cubicBezTo>
                  <a:cubicBezTo>
                    <a:pt x="0" y="41"/>
                    <a:pt x="10" y="53"/>
                    <a:pt x="24" y="53"/>
                  </a:cubicBezTo>
                  <a:cubicBezTo>
                    <a:pt x="26" y="53"/>
                    <a:pt x="28" y="53"/>
                    <a:pt x="29" y="53"/>
                  </a:cubicBezTo>
                  <a:cubicBezTo>
                    <a:pt x="30" y="36"/>
                    <a:pt x="31" y="18"/>
                    <a:pt x="31" y="1"/>
                  </a:cubicBezTo>
                  <a:cubicBezTo>
                    <a:pt x="29" y="0"/>
                    <a:pt x="26" y="0"/>
                    <a:pt x="24" y="0"/>
                  </a:cubicBezTo>
                </a:path>
              </a:pathLst>
            </a:custGeom>
            <a:solidFill>
              <a:srgbClr val="C95250">
                <a:alpha val="100000"/>
              </a:srgbClr>
            </a:solidFill>
            <a:ln/>
          </p:spPr>
        </p:sp>
        <p:sp>
          <p:nvSpPr>
            <p:cNvPr name="Freeform 110" id="2000113"/>
            <p:cNvSpPr/>
            <p:nvPr/>
          </p:nvSpPr>
          <p:spPr>
            <a:xfrm rot="0">
              <a:off x="7222394" y="2562374"/>
              <a:ext cx="376047" cy="736092"/>
            </a:xfrm>
            <a:custGeom>
              <a:avLst/>
              <a:gdLst/>
              <a:ahLst/>
              <a:cxnLst/>
              <a:rect r="r" b="b" t="t" l="l"/>
              <a:pathLst>
                <a:path h="1263" w="645">
                  <a:moveTo>
                    <a:pt x="327" y="7"/>
                  </a:moveTo>
                  <a:cubicBezTo>
                    <a:pt x="224" y="0"/>
                    <a:pt x="145" y="15"/>
                    <a:pt x="96" y="90"/>
                  </a:cubicBezTo>
                  <a:cubicBezTo>
                    <a:pt x="32" y="188"/>
                    <a:pt x="0" y="473"/>
                    <a:pt x="1" y="644"/>
                  </a:cubicBezTo>
                  <a:cubicBezTo>
                    <a:pt x="2" y="795"/>
                    <a:pt x="12" y="1081"/>
                    <a:pt x="82" y="1154"/>
                  </a:cubicBezTo>
                  <a:cubicBezTo>
                    <a:pt x="184" y="1263"/>
                    <a:pt x="300" y="1244"/>
                    <a:pt x="645" y="992"/>
                  </a:cubicBezTo>
                  <a:lnTo>
                    <a:pt x="327" y="7"/>
                  </a:lnTo>
                </a:path>
              </a:pathLst>
            </a:custGeom>
            <a:solidFill>
              <a:srgbClr val="F35060">
                <a:alpha val="100000"/>
              </a:srgbClr>
            </a:solidFill>
            <a:ln/>
          </p:spPr>
        </p:sp>
        <p:sp>
          <p:nvSpPr>
            <p:cNvPr name="Freeform 111" id="2000114"/>
            <p:cNvSpPr/>
            <p:nvPr/>
          </p:nvSpPr>
          <p:spPr>
            <a:xfrm rot="0">
              <a:off x="7736839" y="3000238"/>
              <a:ext cx="185356" cy="89440"/>
            </a:xfrm>
            <a:custGeom>
              <a:avLst/>
              <a:gdLst/>
              <a:ahLst/>
              <a:cxnLst/>
              <a:rect r="r" b="b" t="t" l="l"/>
              <a:pathLst>
                <a:path h="152" w="319">
                  <a:moveTo>
                    <a:pt x="0" y="45"/>
                  </a:moveTo>
                  <a:cubicBezTo>
                    <a:pt x="0" y="45"/>
                    <a:pt x="62" y="97"/>
                    <a:pt x="111" y="112"/>
                  </a:cubicBezTo>
                  <a:cubicBezTo>
                    <a:pt x="147" y="123"/>
                    <a:pt x="276" y="152"/>
                    <a:pt x="288" y="151"/>
                  </a:cubicBezTo>
                  <a:cubicBezTo>
                    <a:pt x="314" y="150"/>
                    <a:pt x="319" y="134"/>
                    <a:pt x="312" y="129"/>
                  </a:cubicBezTo>
                  <a:cubicBezTo>
                    <a:pt x="286" y="113"/>
                    <a:pt x="189" y="81"/>
                    <a:pt x="183" y="72"/>
                  </a:cubicBezTo>
                  <a:cubicBezTo>
                    <a:pt x="177" y="64"/>
                    <a:pt x="160" y="8"/>
                    <a:pt x="123" y="4"/>
                  </a:cubicBezTo>
                  <a:cubicBezTo>
                    <a:pt x="85" y="0"/>
                    <a:pt x="0" y="45"/>
                    <a:pt x="0" y="45"/>
                  </a:cubicBezTo>
                </a:path>
              </a:pathLst>
            </a:custGeom>
            <a:solidFill>
              <a:srgbClr val="DE927A">
                <a:alpha val="100000"/>
              </a:srgbClr>
            </a:solidFill>
            <a:ln/>
          </p:spPr>
        </p:sp>
        <p:sp>
          <p:nvSpPr>
            <p:cNvPr name="Freeform 112" id="2000115"/>
            <p:cNvSpPr/>
            <p:nvPr/>
          </p:nvSpPr>
          <p:spPr>
            <a:xfrm rot="0">
              <a:off x="7480141" y="2967186"/>
              <a:ext cx="483584" cy="215170"/>
            </a:xfrm>
            <a:custGeom>
              <a:avLst/>
              <a:gdLst/>
              <a:ahLst/>
              <a:cxnLst/>
              <a:rect r="r" b="b" t="t" l="l"/>
              <a:pathLst>
                <a:path h="369" w="830">
                  <a:moveTo>
                    <a:pt x="0" y="147"/>
                  </a:moveTo>
                  <a:cubicBezTo>
                    <a:pt x="0" y="147"/>
                    <a:pt x="396" y="0"/>
                    <a:pt x="448" y="0"/>
                  </a:cubicBezTo>
                  <a:cubicBezTo>
                    <a:pt x="549" y="0"/>
                    <a:pt x="740" y="63"/>
                    <a:pt x="774" y="92"/>
                  </a:cubicBezTo>
                  <a:cubicBezTo>
                    <a:pt x="795" y="110"/>
                    <a:pt x="823" y="161"/>
                    <a:pt x="829" y="182"/>
                  </a:cubicBezTo>
                  <a:cubicBezTo>
                    <a:pt x="830" y="186"/>
                    <a:pt x="818" y="196"/>
                    <a:pt x="802" y="181"/>
                  </a:cubicBezTo>
                  <a:cubicBezTo>
                    <a:pt x="793" y="173"/>
                    <a:pt x="777" y="150"/>
                    <a:pt x="766" y="137"/>
                  </a:cubicBezTo>
                  <a:cubicBezTo>
                    <a:pt x="756" y="125"/>
                    <a:pt x="738" y="111"/>
                    <a:pt x="729" y="105"/>
                  </a:cubicBezTo>
                  <a:cubicBezTo>
                    <a:pt x="728" y="104"/>
                    <a:pt x="726" y="105"/>
                    <a:pt x="727" y="107"/>
                  </a:cubicBezTo>
                  <a:cubicBezTo>
                    <a:pt x="732" y="117"/>
                    <a:pt x="742" y="142"/>
                    <a:pt x="750" y="161"/>
                  </a:cubicBezTo>
                  <a:cubicBezTo>
                    <a:pt x="759" y="184"/>
                    <a:pt x="770" y="211"/>
                    <a:pt x="773" y="226"/>
                  </a:cubicBezTo>
                  <a:cubicBezTo>
                    <a:pt x="774" y="233"/>
                    <a:pt x="759" y="240"/>
                    <a:pt x="746" y="221"/>
                  </a:cubicBezTo>
                  <a:cubicBezTo>
                    <a:pt x="734" y="203"/>
                    <a:pt x="696" y="128"/>
                    <a:pt x="672" y="111"/>
                  </a:cubicBezTo>
                  <a:cubicBezTo>
                    <a:pt x="662" y="104"/>
                    <a:pt x="654" y="99"/>
                    <a:pt x="649" y="97"/>
                  </a:cubicBezTo>
                  <a:cubicBezTo>
                    <a:pt x="648" y="96"/>
                    <a:pt x="647" y="98"/>
                    <a:pt x="647" y="99"/>
                  </a:cubicBezTo>
                  <a:cubicBezTo>
                    <a:pt x="653" y="117"/>
                    <a:pt x="683" y="202"/>
                    <a:pt x="690" y="233"/>
                  </a:cubicBezTo>
                  <a:cubicBezTo>
                    <a:pt x="691" y="237"/>
                    <a:pt x="678" y="251"/>
                    <a:pt x="664" y="234"/>
                  </a:cubicBezTo>
                  <a:cubicBezTo>
                    <a:pt x="650" y="218"/>
                    <a:pt x="610" y="120"/>
                    <a:pt x="592" y="112"/>
                  </a:cubicBezTo>
                  <a:cubicBezTo>
                    <a:pt x="575" y="105"/>
                    <a:pt x="448" y="127"/>
                    <a:pt x="445" y="128"/>
                  </a:cubicBezTo>
                  <a:cubicBezTo>
                    <a:pt x="441" y="130"/>
                    <a:pt x="108" y="369"/>
                    <a:pt x="108" y="369"/>
                  </a:cubicBezTo>
                  <a:lnTo>
                    <a:pt x="0" y="147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3" id="2000116"/>
            <p:cNvSpPr/>
            <p:nvPr/>
          </p:nvSpPr>
          <p:spPr>
            <a:xfrm rot="0">
              <a:off x="7858283" y="2686008"/>
              <a:ext cx="704088" cy="425005"/>
            </a:xfrm>
            <a:custGeom>
              <a:avLst/>
              <a:gdLst/>
              <a:ahLst/>
              <a:cxnLst/>
              <a:rect r="r" b="b" t="t" l="l"/>
              <a:pathLst>
                <a:path h="730" w="1210">
                  <a:moveTo>
                    <a:pt x="1210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75" y="0"/>
                    <a:pt x="243" y="23"/>
                    <a:pt x="231" y="57"/>
                  </a:cubicBezTo>
                  <a:cubicBezTo>
                    <a:pt x="0" y="730"/>
                    <a:pt x="0" y="730"/>
                    <a:pt x="0" y="730"/>
                  </a:cubicBezTo>
                  <a:cubicBezTo>
                    <a:pt x="898" y="730"/>
                    <a:pt x="898" y="730"/>
                    <a:pt x="898" y="730"/>
                  </a:cubicBezTo>
                  <a:cubicBezTo>
                    <a:pt x="934" y="730"/>
                    <a:pt x="966" y="707"/>
                    <a:pt x="978" y="673"/>
                  </a:cubicBezTo>
                  <a:lnTo>
                    <a:pt x="1210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4" id="2000117"/>
            <p:cNvSpPr/>
            <p:nvPr/>
          </p:nvSpPr>
          <p:spPr>
            <a:xfrm rot="0">
              <a:off x="7625015" y="3088630"/>
              <a:ext cx="685990" cy="22384"/>
            </a:xfrm>
            <a:custGeom>
              <a:avLst/>
              <a:gdLst/>
              <a:ahLst/>
              <a:cxnLst/>
              <a:rect r="r" b="b" t="t" l="l"/>
              <a:pathLst>
                <a:path h="39" w="1177">
                  <a:moveTo>
                    <a:pt x="1177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77" y="39"/>
                    <a:pt x="1177" y="39"/>
                    <a:pt x="1177" y="39"/>
                  </a:cubicBezTo>
                  <a:lnTo>
                    <a:pt x="1177" y="0"/>
                  </a:lnTo>
                </a:path>
              </a:pathLst>
            </a:custGeom>
            <a:solidFill>
              <a:srgbClr val="FFD17A">
                <a:alpha val="100000"/>
              </a:srgbClr>
            </a:solidFill>
            <a:ln/>
          </p:spPr>
        </p:sp>
        <p:sp>
          <p:nvSpPr>
            <p:cNvPr name="Freeform 115" id="2000118"/>
            <p:cNvSpPr/>
            <p:nvPr/>
          </p:nvSpPr>
          <p:spPr>
            <a:xfrm rot="0">
              <a:off x="7942484" y="3112061"/>
              <a:ext cx="219456" cy="209836"/>
            </a:xfrm>
            <a:custGeom>
              <a:avLst/>
              <a:gdLst/>
              <a:ahLst/>
              <a:cxnLst/>
              <a:rect r="r" b="b" t="t" l="l"/>
              <a:pathLst>
                <a:path h="361" w="376">
                  <a:moveTo>
                    <a:pt x="78" y="91"/>
                  </a:moveTo>
                  <a:cubicBezTo>
                    <a:pt x="19" y="143"/>
                    <a:pt x="0" y="323"/>
                    <a:pt x="84" y="342"/>
                  </a:cubicBezTo>
                  <a:cubicBezTo>
                    <a:pt x="164" y="361"/>
                    <a:pt x="342" y="156"/>
                    <a:pt x="376" y="11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194" y="14"/>
                    <a:pt x="115" y="59"/>
                    <a:pt x="78" y="91"/>
                  </a:cubicBez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6" id="2000119"/>
            <p:cNvSpPr/>
            <p:nvPr/>
          </p:nvSpPr>
          <p:spPr>
            <a:xfrm rot="0">
              <a:off x="8105456" y="2980997"/>
              <a:ext cx="220504" cy="196024"/>
            </a:xfrm>
            <a:custGeom>
              <a:avLst/>
              <a:gdLst/>
              <a:ahLst/>
              <a:cxnLst/>
              <a:rect r="r" b="b" t="t" l="l"/>
              <a:pathLst>
                <a:path h="335" w="378">
                  <a:moveTo>
                    <a:pt x="97" y="335"/>
                  </a:moveTo>
                  <a:cubicBezTo>
                    <a:pt x="97" y="335"/>
                    <a:pt x="198" y="323"/>
                    <a:pt x="228" y="315"/>
                  </a:cubicBezTo>
                  <a:cubicBezTo>
                    <a:pt x="281" y="303"/>
                    <a:pt x="347" y="149"/>
                    <a:pt x="378" y="28"/>
                  </a:cubicBezTo>
                  <a:cubicBezTo>
                    <a:pt x="378" y="28"/>
                    <a:pt x="355" y="18"/>
                    <a:pt x="346" y="39"/>
                  </a:cubicBezTo>
                  <a:cubicBezTo>
                    <a:pt x="338" y="58"/>
                    <a:pt x="291" y="131"/>
                    <a:pt x="291" y="131"/>
                  </a:cubicBezTo>
                  <a:cubicBezTo>
                    <a:pt x="334" y="10"/>
                    <a:pt x="334" y="10"/>
                    <a:pt x="334" y="10"/>
                  </a:cubicBezTo>
                  <a:cubicBezTo>
                    <a:pt x="334" y="10"/>
                    <a:pt x="311" y="0"/>
                    <a:pt x="298" y="21"/>
                  </a:cubicBezTo>
                  <a:cubicBezTo>
                    <a:pt x="286" y="42"/>
                    <a:pt x="224" y="174"/>
                    <a:pt x="176" y="221"/>
                  </a:cubicBezTo>
                  <a:cubicBezTo>
                    <a:pt x="202" y="167"/>
                    <a:pt x="242" y="88"/>
                    <a:pt x="257" y="37"/>
                  </a:cubicBezTo>
                  <a:cubicBezTo>
                    <a:pt x="257" y="37"/>
                    <a:pt x="237" y="21"/>
                    <a:pt x="223" y="45"/>
                  </a:cubicBezTo>
                  <a:cubicBezTo>
                    <a:pt x="201" y="81"/>
                    <a:pt x="137" y="213"/>
                    <a:pt x="116" y="214"/>
                  </a:cubicBezTo>
                  <a:cubicBezTo>
                    <a:pt x="101" y="215"/>
                    <a:pt x="46" y="220"/>
                    <a:pt x="46" y="220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97" y="335"/>
                  </a:lnTo>
                </a:path>
              </a:pathLst>
            </a:custGeom>
            <a:solidFill>
              <a:srgbClr val="E7B193">
                <a:alpha val="100000"/>
              </a:srgbClr>
            </a:solidFill>
            <a:ln/>
          </p:spPr>
        </p:sp>
        <p:sp>
          <p:nvSpPr>
            <p:cNvPr name="Freeform 117" id="2000120"/>
            <p:cNvSpPr/>
            <p:nvPr/>
          </p:nvSpPr>
          <p:spPr>
            <a:xfrm rot="0">
              <a:off x="8100122" y="3128063"/>
              <a:ext cx="174689" cy="118205"/>
            </a:xfrm>
            <a:custGeom>
              <a:avLst/>
              <a:gdLst/>
              <a:ahLst/>
              <a:cxnLst/>
              <a:rect r="r" b="b" t="t" l="l"/>
              <a:pathLst>
                <a:path h="202" w="300">
                  <a:moveTo>
                    <a:pt x="300" y="0"/>
                  </a:moveTo>
                  <a:cubicBezTo>
                    <a:pt x="279" y="35"/>
                    <a:pt x="258" y="59"/>
                    <a:pt x="238" y="63"/>
                  </a:cubicBezTo>
                  <a:cubicBezTo>
                    <a:pt x="215" y="69"/>
                    <a:pt x="151" y="77"/>
                    <a:pt x="122" y="81"/>
                  </a:cubicBezTo>
                  <a:cubicBezTo>
                    <a:pt x="112" y="82"/>
                    <a:pt x="104" y="87"/>
                    <a:pt x="97" y="94"/>
                  </a:cubicBezTo>
                  <a:cubicBezTo>
                    <a:pt x="74" y="120"/>
                    <a:pt x="17" y="185"/>
                    <a:pt x="0" y="202"/>
                  </a:cubicBezTo>
                </a:path>
              </a:pathLst>
            </a:custGeom>
            <a:noFill/>
            <a:ln w="12700">
              <a:solidFill>
                <a:srgbClr val="C95250">
                  <a:alpha val="100000"/>
                </a:srgbClr>
              </a:solidFill>
              <a:prstDash val="solid"/>
            </a:ln>
          </p:spPr>
        </p:sp>
        <p:sp>
          <p:nvSpPr>
            <p:cNvPr name="Freeform 118" id="2000121"/>
            <p:cNvSpPr/>
            <p:nvPr/>
          </p:nvSpPr>
          <p:spPr>
            <a:xfrm rot="0">
              <a:off x="6588505" y="4941052"/>
              <a:ext cx="823436" cy="92678"/>
            </a:xfrm>
            <a:custGeom>
              <a:avLst/>
              <a:gdLst/>
              <a:ahLst/>
              <a:cxnLst/>
              <a:rect r="r" b="b" t="t" l="l"/>
              <a:pathLst>
                <a:path h="159" w="1414">
                  <a:moveTo>
                    <a:pt x="0" y="0"/>
                  </a:moveTo>
                  <a:cubicBezTo>
                    <a:pt x="118" y="0"/>
                    <a:pt x="118" y="159"/>
                    <a:pt x="236" y="159"/>
                  </a:cubicBezTo>
                  <a:cubicBezTo>
                    <a:pt x="354" y="159"/>
                    <a:pt x="354" y="0"/>
                    <a:pt x="472" y="0"/>
                  </a:cubicBezTo>
                  <a:cubicBezTo>
                    <a:pt x="590" y="0"/>
                    <a:pt x="590" y="159"/>
                    <a:pt x="707" y="159"/>
                  </a:cubicBezTo>
                  <a:cubicBezTo>
                    <a:pt x="825" y="159"/>
                    <a:pt x="825" y="0"/>
                    <a:pt x="943" y="0"/>
                  </a:cubicBezTo>
                  <a:cubicBezTo>
                    <a:pt x="1061" y="0"/>
                    <a:pt x="1061" y="159"/>
                    <a:pt x="1179" y="159"/>
                  </a:cubicBezTo>
                  <a:cubicBezTo>
                    <a:pt x="1297" y="159"/>
                    <a:pt x="1297" y="0"/>
                    <a:pt x="1414" y="0"/>
                  </a:cubicBezTo>
                </a:path>
              </a:pathLst>
            </a:custGeom>
            <a:noFill/>
            <a:ln w="15875">
              <a:solidFill>
                <a:srgbClr val="F35060">
                  <a:alpha val="100000"/>
                </a:srgbClr>
              </a:solidFill>
              <a:prstDash val="solid"/>
            </a:ln>
          </p:spPr>
        </p:sp>
        <p:cxnSp>
          <p:nvCxnSpPr>
            <p:cNvPr name="Connector 119" id="119"/>
            <p:cNvCxnSpPr/>
            <p:nvPr/>
          </p:nvCxnSpPr>
          <p:spPr>
            <a:xfrm>
              <a:off x="10692947" y="3490227"/>
              <a:ext cx="340880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0" id="120"/>
            <p:cNvCxnSpPr/>
            <p:nvPr/>
          </p:nvCxnSpPr>
          <p:spPr>
            <a:xfrm>
              <a:off x="6536338" y="5533379"/>
              <a:ext cx="1917451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1" id="121"/>
            <p:cNvCxnSpPr/>
            <p:nvPr/>
          </p:nvCxnSpPr>
          <p:spPr>
            <a:xfrm>
              <a:off x="10552334" y="5533379"/>
              <a:ext cx="73821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122" id="122"/>
            <p:cNvCxnSpPr/>
            <p:nvPr/>
          </p:nvCxnSpPr>
          <p:spPr>
            <a:xfrm>
              <a:off x="8528357" y="5533379"/>
              <a:ext cx="1862058" cy="0"/>
            </a:xfrm>
            <a:prstGeom prst="line">
              <a:avLst/>
            </a:prstGeom>
            <a:ln w="15875">
              <a:solidFill>
                <a:srgbClr val="1C1B26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123" id="2000127"/>
          <p:cNvSpPr/>
          <p:nvPr/>
        </p:nvSpPr>
        <p:spPr>
          <a:xfrm rot="0">
            <a:off x="635609" y="1775084"/>
            <a:ext cx="4329157" cy="110799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true" sz="6375">
                <a:solidFill>
                  <a:schemeClr val="accen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感谢您观看</a:t>
            </a:r>
            <a:endParaRPr lang="en-US" sz="1100"/>
          </a:p>
        </p:txBody>
      </p:sp>
      <p:sp>
        <p:nvSpPr>
          <p:cNvPr name="AutoShape 124" id="2000140"/>
          <p:cNvSpPr/>
          <p:nvPr/>
        </p:nvSpPr>
        <p:spPr>
          <a:xfrm rot="0">
            <a:off x="635609" y="2941118"/>
            <a:ext cx="2369064" cy="44958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true" sz="2100">
                <a:solidFill>
                  <a:schemeClr val="dk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汇报人：XXX</a:t>
            </a:r>
            <a:endParaRPr lang="en-US" sz="1100"/>
          </a:p>
        </p:txBody>
      </p:sp>
      <p:sp>
        <p:nvSpPr>
          <p:cNvPr name="AutoShape 125" id="125"/>
          <p:cNvSpPr/>
          <p:nvPr/>
        </p:nvSpPr>
        <p:spPr>
          <a:xfrm rot="0">
            <a:off x="474133" y="260731"/>
            <a:ext cx="661925" cy="661925"/>
          </a:xfrm>
          <a:prstGeom prst="ellipse">
            <a:avLst/>
          </a:prstGeom>
          <a:solidFill>
            <a:srgbClr val="F35060">
              <a:alpha val="10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B3E43"/>
      </a:dk2>
      <a:lt2>
        <a:srgbClr val="F2ECEA"/>
      </a:lt2>
      <a:accent1>
        <a:srgbClr val="F35060"/>
      </a:accent1>
      <a:accent2>
        <a:srgbClr val="F35060"/>
      </a:accent2>
      <a:accent3>
        <a:srgbClr val="F35060"/>
      </a:accent3>
      <a:accent4>
        <a:srgbClr val="F3506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