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2122" r:id="rId1"/>
    <p:sldMasterId id="2147512159" r:id="rId2"/>
  </p:sldMasterIdLst>
  <p:notesMasterIdLst>
    <p:notesMasterId r:id="rId3"/>
  </p:notesMasterIdLst>
  <p:sldIdLst>
    <p:sldId id="12792" r:id="rId4"/>
    <p:sldId id="12797" r:id="rId5"/>
    <p:sldId id="12801" r:id="rId6"/>
    <p:sldId id="12804" r:id="rId7"/>
    <p:sldId id="12807" r:id="rId8"/>
    <p:sldId id="12810" r:id="rId9"/>
    <p:sldId id="12813" r:id="rId10"/>
    <p:sldId id="12816" r:id="rId11"/>
    <p:sldId id="12819" r:id="rId12"/>
    <p:sldId id="12822" r:id="rId13"/>
    <p:sldId id="12825" r:id="rId14"/>
    <p:sldId id="12828" r:id="rId15"/>
    <p:sldId id="12831" r:id="rId16"/>
    <p:sldId id="12834" r:id="rId17"/>
    <p:sldId id="12837" r:id="rId18"/>
    <p:sldId id="12840" r:id="rId19"/>
    <p:sldId id="12843" r:id="rId20"/>
    <p:sldId id="12846" r:id="rId21"/>
    <p:sldId id="12849" r:id="rId22"/>
    <p:sldId id="12852" r:id="rId23"/>
    <p:sldId id="12855" r:id="rId24"/>
    <p:sldId id="12858" r:id="rId25"/>
    <p:sldId id="12861" r:id="rId26"/>
    <p:sldId id="12864" r:id="rId27"/>
    <p:sldId id="12867" r:id="rId28"/>
    <p:sldId id="12870" r:id="rId29"/>
    <p:sldId id="12873" r:id="rId30"/>
    <p:sldId id="1287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123" r:id="rId1"/>
    <p:sldLayoutId id="2147512124" r:id="rId2"/>
    <p:sldLayoutId id="2147512125" r:id="rId3"/>
    <p:sldLayoutId id="2147512126" r:id="rId4"/>
    <p:sldLayoutId id="2147512127" r:id="rId5"/>
    <p:sldLayoutId id="2147512128" r:id="rId6"/>
    <p:sldLayoutId id="2147512129" r:id="rId7"/>
    <p:sldLayoutId id="2147512130" r:id="rId8"/>
    <p:sldLayoutId id="2147512131" r:id="rId9"/>
    <p:sldLayoutId id="2147512132" r:id="rId10"/>
    <p:sldLayoutId id="214751213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160" r:id="rId1"/>
    <p:sldLayoutId id="2147512161" r:id="rId2"/>
    <p:sldLayoutId id="2147512162" r:id="rId3"/>
    <p:sldLayoutId id="2147512163" r:id="rId4"/>
    <p:sldLayoutId id="2147512164" r:id="rId5"/>
    <p:sldLayoutId id="2147512165" r:id="rId6"/>
    <p:sldLayoutId id="2147512166" r:id="rId7"/>
    <p:sldLayoutId id="2147512167" r:id="rId8"/>
    <p:sldLayoutId id="2147512168" r:id="rId9"/>
    <p:sldLayoutId id="2147512169" r:id="rId10"/>
    <p:sldLayoutId id="214751217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tags" Target="../tags/tag735.xml"/><Relationship Id="rId6" Type="http://schemas.openxmlformats.org/officeDocument/2006/relationships/tags" Target="../tags/tag736.xml"/><Relationship Id="rId7" Type="http://schemas.openxmlformats.org/officeDocument/2006/relationships/tags" Target="../tags/tag737.xml"/><Relationship Id="rId8" Type="http://schemas.openxmlformats.org/officeDocument/2006/relationships/tags" Target="../tags/tag738.xml"/><Relationship Id="rId9" Type="http://schemas.openxmlformats.org/officeDocument/2006/relationships/tags" Target="../tags/tag739.xml"/><Relationship Id="rId10" Type="http://schemas.openxmlformats.org/officeDocument/2006/relationships/tags" Target="../tags/tag740.xml"/><Relationship Id="rId11" Type="http://schemas.openxmlformats.org/officeDocument/2006/relationships/tags" Target="../tags/tag741.xml"/><Relationship Id="rId12" Type="http://schemas.openxmlformats.org/officeDocument/2006/relationships/tags" Target="../tags/tag742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43.xml"/><Relationship Id="rId2" Type="http://schemas.openxmlformats.org/officeDocument/2006/relationships/tags" Target="../tags/tag744.xml"/><Relationship Id="rId3" Type="http://schemas.openxmlformats.org/officeDocument/2006/relationships/tags" Target="../tags/tag745.xml"/><Relationship Id="rId4" Type="http://schemas.openxmlformats.org/officeDocument/2006/relationships/tags" Target="../tags/tag746.xml"/><Relationship Id="rId5" Type="http://schemas.openxmlformats.org/officeDocument/2006/relationships/tags" Target="../tags/tag747.xml"/><Relationship Id="rId6" Type="http://schemas.openxmlformats.org/officeDocument/2006/relationships/tags" Target="../tags/tag748.xml"/><Relationship Id="rId7" Type="http://schemas.openxmlformats.org/officeDocument/2006/relationships/tags" Target="../tags/tag749.xml"/><Relationship Id="rId8" Type="http://schemas.openxmlformats.org/officeDocument/2006/relationships/tags" Target="../tags/tag75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51.xml"/><Relationship Id="rId2" Type="http://schemas.openxmlformats.org/officeDocument/2006/relationships/tags" Target="../tags/tag752.xml"/><Relationship Id="rId3" Type="http://schemas.openxmlformats.org/officeDocument/2006/relationships/tags" Target="../tags/tag753.xml"/><Relationship Id="rId4" Type="http://schemas.openxmlformats.org/officeDocument/2006/relationships/tags" Target="../tags/tag754.xml"/><Relationship Id="rId5" Type="http://schemas.openxmlformats.org/officeDocument/2006/relationships/tags" Target="../tags/tag755.xml"/><Relationship Id="rId6" Type="http://schemas.openxmlformats.org/officeDocument/2006/relationships/tags" Target="../tags/tag756.xml"/><Relationship Id="rId7" Type="http://schemas.openxmlformats.org/officeDocument/2006/relationships/tags" Target="../tags/tag757.xml"/><Relationship Id="rId8" Type="http://schemas.openxmlformats.org/officeDocument/2006/relationships/tags" Target="../tags/tag758.xml"/><Relationship Id="rId9" Type="http://schemas.openxmlformats.org/officeDocument/2006/relationships/tags" Target="../tags/tag759.xml"/><Relationship Id="rId10" Type="http://schemas.openxmlformats.org/officeDocument/2006/relationships/tags" Target="../tags/tag760.xml"/><Relationship Id="rId11" Type="http://schemas.openxmlformats.org/officeDocument/2006/relationships/tags" Target="../tags/tag761.xml"/><Relationship Id="rId12" Type="http://schemas.openxmlformats.org/officeDocument/2006/relationships/tags" Target="../tags/tag7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tags" Target="../tags/tag781.xml"/><Relationship Id="rId5" Type="http://schemas.openxmlformats.org/officeDocument/2006/relationships/tags" Target="../tags/tag782.xml"/><Relationship Id="rId6" Type="http://schemas.openxmlformats.org/officeDocument/2006/relationships/tags" Target="../tags/tag783.xml"/><Relationship Id="rId7" Type="http://schemas.openxmlformats.org/officeDocument/2006/relationships/tags" Target="../tags/tag784.xml"/><Relationship Id="rId8" Type="http://schemas.openxmlformats.org/officeDocument/2006/relationships/tags" Target="../tags/tag785.xml"/><Relationship Id="rId9" Type="http://schemas.openxmlformats.org/officeDocument/2006/relationships/tags" Target="../tags/tag786.xml"/><Relationship Id="rId10" Type="http://schemas.openxmlformats.org/officeDocument/2006/relationships/tags" Target="../tags/tag787.xml"/><Relationship Id="rId11" Type="http://schemas.openxmlformats.org/officeDocument/2006/relationships/tags" Target="../tags/tag788.xml"/><Relationship Id="rId12" Type="http://schemas.openxmlformats.org/officeDocument/2006/relationships/tags" Target="../tags/tag789.xml"/><Relationship Id="rId13" Type="http://schemas.openxmlformats.org/officeDocument/2006/relationships/tags" Target="../tags/tag790.xml"/><Relationship Id="rId14" Type="http://schemas.openxmlformats.org/officeDocument/2006/relationships/tags" Target="../tags/tag791.xml"/><Relationship Id="rId15" Type="http://schemas.openxmlformats.org/officeDocument/2006/relationships/tags" Target="../tags/tag792.xml"/><Relationship Id="rId16" Type="http://schemas.openxmlformats.org/officeDocument/2006/relationships/tags" Target="../tags/tag793.xml"/><Relationship Id="rId17" Type="http://schemas.openxmlformats.org/officeDocument/2006/relationships/tags" Target="../tags/tag794.xml"/><Relationship Id="rId18" Type="http://schemas.openxmlformats.org/officeDocument/2006/relationships/tags" Target="../tags/tag795.xml"/><Relationship Id="rId19" Type="http://schemas.openxmlformats.org/officeDocument/2006/relationships/tags" Target="../tags/tag796.xml"/><Relationship Id="rId20" Type="http://schemas.openxmlformats.org/officeDocument/2006/relationships/tags" Target="../tags/tag797.xml"/><Relationship Id="rId21" Type="http://schemas.openxmlformats.org/officeDocument/2006/relationships/tags" Target="../tags/tag798.xml"/><Relationship Id="rId22" Type="http://schemas.openxmlformats.org/officeDocument/2006/relationships/tags" Target="../tags/tag799.xml"/><Relationship Id="rId23" Type="http://schemas.openxmlformats.org/officeDocument/2006/relationships/tags" Target="../tags/tag800.xml"/><Relationship Id="rId24" Type="http://schemas.openxmlformats.org/officeDocument/2006/relationships/tags" Target="../tags/tag801.xml"/><Relationship Id="rId25" Type="http://schemas.openxmlformats.org/officeDocument/2006/relationships/tags" Target="../tags/tag802.xml"/><Relationship Id="rId26" Type="http://schemas.openxmlformats.org/officeDocument/2006/relationships/tags" Target="../tags/tag803.xml"/><Relationship Id="rId27" Type="http://schemas.openxmlformats.org/officeDocument/2006/relationships/tags" Target="../tags/tag804.xml"/><Relationship Id="rId28" Type="http://schemas.openxmlformats.org/officeDocument/2006/relationships/tags" Target="../tags/tag805.xml"/><Relationship Id="rId29" Type="http://schemas.openxmlformats.org/officeDocument/2006/relationships/tags" Target="../tags/tag806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7.xml"/><Relationship Id="rId2" Type="http://schemas.openxmlformats.org/officeDocument/2006/relationships/tags" Target="../tags/tag808.xml"/><Relationship Id="rId3" Type="http://schemas.openxmlformats.org/officeDocument/2006/relationships/tags" Target="../tags/tag809.xml"/><Relationship Id="rId4" Type="http://schemas.openxmlformats.org/officeDocument/2006/relationships/tags" Target="../tags/tag81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1.xml"/><Relationship Id="rId2" Type="http://schemas.openxmlformats.org/officeDocument/2006/relationships/tags" Target="../tags/tag812.xml"/><Relationship Id="rId3" Type="http://schemas.openxmlformats.org/officeDocument/2006/relationships/tags" Target="../tags/tag81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4.xml"/><Relationship Id="rId2" Type="http://schemas.openxmlformats.org/officeDocument/2006/relationships/tags" Target="../tags/tag815.xml"/><Relationship Id="rId3" Type="http://schemas.openxmlformats.org/officeDocument/2006/relationships/tags" Target="../tags/tag816.xml"/><Relationship Id="rId4" Type="http://schemas.openxmlformats.org/officeDocument/2006/relationships/tags" Target="../tags/tag817.xml"/><Relationship Id="rId5" Type="http://schemas.openxmlformats.org/officeDocument/2006/relationships/tags" Target="../tags/tag818.xml"/><Relationship Id="rId6" Type="http://schemas.openxmlformats.org/officeDocument/2006/relationships/tags" Target="../tags/tag819.xml"/><Relationship Id="rId7" Type="http://schemas.openxmlformats.org/officeDocument/2006/relationships/tags" Target="../tags/tag820.xml"/><Relationship Id="rId8" Type="http://schemas.openxmlformats.org/officeDocument/2006/relationships/tags" Target="../tags/tag821.xml"/><Relationship Id="rId9" Type="http://schemas.openxmlformats.org/officeDocument/2006/relationships/tags" Target="../tags/tag822.xml"/><Relationship Id="rId10" Type="http://schemas.openxmlformats.org/officeDocument/2006/relationships/tags" Target="../tags/tag823.xml"/><Relationship Id="rId11" Type="http://schemas.openxmlformats.org/officeDocument/2006/relationships/tags" Target="../tags/tag824.xml"/><Relationship Id="rId12" Type="http://schemas.openxmlformats.org/officeDocument/2006/relationships/tags" Target="../tags/tag825.xml"/><Relationship Id="rId13" Type="http://schemas.openxmlformats.org/officeDocument/2006/relationships/tags" Target="../tags/tag826.xml"/><Relationship Id="rId14" Type="http://schemas.openxmlformats.org/officeDocument/2006/relationships/tags" Target="../tags/tag827.xml"/><Relationship Id="rId15" Type="http://schemas.openxmlformats.org/officeDocument/2006/relationships/tags" Target="../tags/tag828.xml"/><Relationship Id="rId16" Type="http://schemas.openxmlformats.org/officeDocument/2006/relationships/tags" Target="../tags/tag829.xml"/><Relationship Id="rId17" Type="http://schemas.openxmlformats.org/officeDocument/2006/relationships/tags" Target="../tags/tag830.xml"/><Relationship Id="rId18" Type="http://schemas.openxmlformats.org/officeDocument/2006/relationships/tags" Target="../tags/tag831.xml"/><Relationship Id="rId19" Type="http://schemas.openxmlformats.org/officeDocument/2006/relationships/tags" Target="../tags/tag832.xml"/><Relationship Id="rId20" Type="http://schemas.openxmlformats.org/officeDocument/2006/relationships/tags" Target="../tags/tag833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tags" Target="../tags/tag837.xml"/><Relationship Id="rId5" Type="http://schemas.openxmlformats.org/officeDocument/2006/relationships/tags" Target="../tags/tag838.xml"/><Relationship Id="rId6" Type="http://schemas.openxmlformats.org/officeDocument/2006/relationships/tags" Target="../tags/tag839.xml"/><Relationship Id="rId7" Type="http://schemas.openxmlformats.org/officeDocument/2006/relationships/tags" Target="../tags/tag840.xml"/><Relationship Id="rId8" Type="http://schemas.openxmlformats.org/officeDocument/2006/relationships/tags" Target="../tags/tag841.xml"/><Relationship Id="rId9" Type="http://schemas.openxmlformats.org/officeDocument/2006/relationships/tags" Target="../tags/tag842.xml"/><Relationship Id="rId10" Type="http://schemas.openxmlformats.org/officeDocument/2006/relationships/tags" Target="../tags/tag843.xml"/><Relationship Id="rId11" Type="http://schemas.openxmlformats.org/officeDocument/2006/relationships/tags" Target="../tags/tag844.xml"/><Relationship Id="rId12" Type="http://schemas.openxmlformats.org/officeDocument/2006/relationships/tags" Target="../tags/tag84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6.xml"/><Relationship Id="rId2" Type="http://schemas.openxmlformats.org/officeDocument/2006/relationships/tags" Target="../tags/tag847.xml"/><Relationship Id="rId3" Type="http://schemas.openxmlformats.org/officeDocument/2006/relationships/tags" Target="../tags/tag848.xml"/><Relationship Id="rId4" Type="http://schemas.openxmlformats.org/officeDocument/2006/relationships/tags" Target="../tags/tag849.xml"/><Relationship Id="rId5" Type="http://schemas.openxmlformats.org/officeDocument/2006/relationships/tags" Target="../tags/tag850.xml"/><Relationship Id="rId6" Type="http://schemas.openxmlformats.org/officeDocument/2006/relationships/tags" Target="../tags/tag851.xml"/><Relationship Id="rId7" Type="http://schemas.openxmlformats.org/officeDocument/2006/relationships/tags" Target="../tags/tag852.xml"/><Relationship Id="rId8" Type="http://schemas.openxmlformats.org/officeDocument/2006/relationships/tags" Target="../tags/tag853.xml"/><Relationship Id="rId9" Type="http://schemas.openxmlformats.org/officeDocument/2006/relationships/tags" Target="../tags/tag854.xml"/><Relationship Id="rId10" Type="http://schemas.openxmlformats.org/officeDocument/2006/relationships/tags" Target="../tags/tag855.xml"/><Relationship Id="rId11" Type="http://schemas.openxmlformats.org/officeDocument/2006/relationships/tags" Target="../tags/tag856.xml"/><Relationship Id="rId12" Type="http://schemas.openxmlformats.org/officeDocument/2006/relationships/tags" Target="../tags/tag857.xml"/><Relationship Id="rId13" Type="http://schemas.openxmlformats.org/officeDocument/2006/relationships/tags" Target="../tags/tag858.xml"/><Relationship Id="rId14" Type="http://schemas.openxmlformats.org/officeDocument/2006/relationships/tags" Target="../tags/tag859.xml"/><Relationship Id="rId15" Type="http://schemas.openxmlformats.org/officeDocument/2006/relationships/tags" Target="../tags/tag860.xml"/><Relationship Id="rId16" Type="http://schemas.openxmlformats.org/officeDocument/2006/relationships/tags" Target="../tags/tag86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tags" Target="../tags/tag865.xml"/><Relationship Id="rId5" Type="http://schemas.openxmlformats.org/officeDocument/2006/relationships/tags" Target="../tags/tag866.xml"/><Relationship Id="rId6" Type="http://schemas.openxmlformats.org/officeDocument/2006/relationships/tags" Target="../tags/tag867.xml"/><Relationship Id="rId7" Type="http://schemas.openxmlformats.org/officeDocument/2006/relationships/tags" Target="../tags/tag868.xml"/><Relationship Id="rId8" Type="http://schemas.openxmlformats.org/officeDocument/2006/relationships/tags" Target="../tags/tag869.xml"/><Relationship Id="rId9" Type="http://schemas.openxmlformats.org/officeDocument/2006/relationships/tags" Target="../tags/tag870.xml"/><Relationship Id="rId10" Type="http://schemas.openxmlformats.org/officeDocument/2006/relationships/tags" Target="../tags/tag871.xml"/><Relationship Id="rId11" Type="http://schemas.openxmlformats.org/officeDocument/2006/relationships/tags" Target="../tags/tag872.xml"/><Relationship Id="rId12" Type="http://schemas.openxmlformats.org/officeDocument/2006/relationships/tags" Target="../tags/tag873.xml"/><Relationship Id="rId13" Type="http://schemas.openxmlformats.org/officeDocument/2006/relationships/tags" Target="../tags/tag874.xml"/><Relationship Id="rId14" Type="http://schemas.openxmlformats.org/officeDocument/2006/relationships/tags" Target="../tags/tag875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9.xml"/><Relationship Id="rId2" Type="http://schemas.openxmlformats.org/officeDocument/2006/relationships/tags" Target="../tags/tag880.xml"/><Relationship Id="rId3" Type="http://schemas.openxmlformats.org/officeDocument/2006/relationships/tags" Target="../tags/tag881.xml"/><Relationship Id="rId4" Type="http://schemas.openxmlformats.org/officeDocument/2006/relationships/tags" Target="../tags/tag882.xml"/><Relationship Id="rId5" Type="http://schemas.openxmlformats.org/officeDocument/2006/relationships/tags" Target="../tags/tag883.xml"/><Relationship Id="rId6" Type="http://schemas.openxmlformats.org/officeDocument/2006/relationships/tags" Target="../tags/tag884.xml"/><Relationship Id="rId7" Type="http://schemas.openxmlformats.org/officeDocument/2006/relationships/tags" Target="../tags/tag885.xml"/><Relationship Id="rId8" Type="http://schemas.openxmlformats.org/officeDocument/2006/relationships/tags" Target="../tags/tag886.xml"/><Relationship Id="rId9" Type="http://schemas.openxmlformats.org/officeDocument/2006/relationships/tags" Target="../tags/tag887.xml"/><Relationship Id="rId10" Type="http://schemas.openxmlformats.org/officeDocument/2006/relationships/tags" Target="../tags/tag888.xml"/><Relationship Id="rId11" Type="http://schemas.openxmlformats.org/officeDocument/2006/relationships/tags" Target="../tags/tag889.xml"/><Relationship Id="rId12" Type="http://schemas.openxmlformats.org/officeDocument/2006/relationships/tags" Target="../tags/tag89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tags" Target="../tags/tag899.xml"/><Relationship Id="rId10" Type="http://schemas.openxmlformats.org/officeDocument/2006/relationships/tags" Target="../tags/tag900.xml"/><Relationship Id="rId11" Type="http://schemas.openxmlformats.org/officeDocument/2006/relationships/tags" Target="../tags/tag901.xml"/><Relationship Id="rId12" Type="http://schemas.openxmlformats.org/officeDocument/2006/relationships/tags" Target="../tags/tag90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11.xml"/><Relationship Id="rId2" Type="http://schemas.openxmlformats.org/officeDocument/2006/relationships/tags" Target="../tags/tag912.xml"/><Relationship Id="rId3" Type="http://schemas.openxmlformats.org/officeDocument/2006/relationships/tags" Target="../tags/tag91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4.xml"/><Relationship Id="rId2" Type="http://schemas.openxmlformats.org/officeDocument/2006/relationships/tags" Target="../tags/tag915.xml"/><Relationship Id="rId3" Type="http://schemas.openxmlformats.org/officeDocument/2006/relationships/tags" Target="../tags/tag916.xml"/><Relationship Id="rId4" Type="http://schemas.openxmlformats.org/officeDocument/2006/relationships/tags" Target="../tags/tag917.xml"/><Relationship Id="rId5" Type="http://schemas.openxmlformats.org/officeDocument/2006/relationships/tags" Target="../tags/tag918.xml"/><Relationship Id="rId6" Type="http://schemas.openxmlformats.org/officeDocument/2006/relationships/tags" Target="../tags/tag919.xml"/><Relationship Id="rId7" Type="http://schemas.openxmlformats.org/officeDocument/2006/relationships/tags" Target="../tags/tag920.xml"/><Relationship Id="rId8" Type="http://schemas.openxmlformats.org/officeDocument/2006/relationships/tags" Target="../tags/tag921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22.xml"/><Relationship Id="rId2" Type="http://schemas.openxmlformats.org/officeDocument/2006/relationships/tags" Target="../tags/tag923.xml"/><Relationship Id="rId3" Type="http://schemas.openxmlformats.org/officeDocument/2006/relationships/tags" Target="../tags/tag924.xml"/><Relationship Id="rId4" Type="http://schemas.openxmlformats.org/officeDocument/2006/relationships/tags" Target="../tags/tag925.xml"/><Relationship Id="rId5" Type="http://schemas.openxmlformats.org/officeDocument/2006/relationships/tags" Target="../tags/tag926.xml"/><Relationship Id="rId6" Type="http://schemas.openxmlformats.org/officeDocument/2006/relationships/tags" Target="../tags/tag927.xml"/><Relationship Id="rId7" Type="http://schemas.openxmlformats.org/officeDocument/2006/relationships/tags" Target="../tags/tag928.xml"/><Relationship Id="rId8" Type="http://schemas.openxmlformats.org/officeDocument/2006/relationships/tags" Target="../tags/tag929.xml"/><Relationship Id="rId9" Type="http://schemas.openxmlformats.org/officeDocument/2006/relationships/tags" Target="../tags/tag930.xml"/><Relationship Id="rId10" Type="http://schemas.openxmlformats.org/officeDocument/2006/relationships/tags" Target="../tags/tag931.xml"/><Relationship Id="rId11" Type="http://schemas.openxmlformats.org/officeDocument/2006/relationships/tags" Target="../tags/tag932.xml"/><Relationship Id="rId12" Type="http://schemas.openxmlformats.org/officeDocument/2006/relationships/tags" Target="../tags/tag933.xml"/><Relationship Id="rId13" Type="http://schemas.openxmlformats.org/officeDocument/2006/relationships/tags" Target="../tags/tag934.xml"/><Relationship Id="rId14" Type="http://schemas.openxmlformats.org/officeDocument/2006/relationships/tags" Target="../tags/tag935.xml"/><Relationship Id="rId15" Type="http://schemas.openxmlformats.org/officeDocument/2006/relationships/tags" Target="../tags/tag936.xml"/><Relationship Id="rId16" Type="http://schemas.openxmlformats.org/officeDocument/2006/relationships/tags" Target="../tags/tag937.xml"/><Relationship Id="rId17" Type="http://schemas.openxmlformats.org/officeDocument/2006/relationships/tags" Target="../tags/tag938.xml"/><Relationship Id="rId18" Type="http://schemas.openxmlformats.org/officeDocument/2006/relationships/tags" Target="../tags/tag939.xml"/><Relationship Id="rId19" Type="http://schemas.openxmlformats.org/officeDocument/2006/relationships/tags" Target="../tags/tag940.xml"/><Relationship Id="rId20" Type="http://schemas.openxmlformats.org/officeDocument/2006/relationships/tags" Target="../tags/tag941.xml"/><Relationship Id="rId21" Type="http://schemas.openxmlformats.org/officeDocument/2006/relationships/tags" Target="../tags/tag942.xml"/><Relationship Id="rId22" Type="http://schemas.openxmlformats.org/officeDocument/2006/relationships/tags" Target="../tags/tag943.xml"/><Relationship Id="rId23" Type="http://schemas.openxmlformats.org/officeDocument/2006/relationships/tags" Target="../tags/tag944.xml"/><Relationship Id="rId24" Type="http://schemas.openxmlformats.org/officeDocument/2006/relationships/tags" Target="../tags/tag945.xml"/><Relationship Id="rId25" Type="http://schemas.openxmlformats.org/officeDocument/2006/relationships/tags" Target="../tags/tag946.xml"/><Relationship Id="rId26" Type="http://schemas.openxmlformats.org/officeDocument/2006/relationships/tags" Target="../tags/tag947.xml"/><Relationship Id="rId27" Type="http://schemas.openxmlformats.org/officeDocument/2006/relationships/tags" Target="../tags/tag948.xml"/><Relationship Id="rId28" Type="http://schemas.openxmlformats.org/officeDocument/2006/relationships/tags" Target="../tags/tag949.xml"/><Relationship Id="rId29" Type="http://schemas.openxmlformats.org/officeDocument/2006/relationships/tags" Target="../tags/tag950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51.xml"/><Relationship Id="rId2" Type="http://schemas.openxmlformats.org/officeDocument/2006/relationships/tags" Target="../tags/tag952.xml"/><Relationship Id="rId3" Type="http://schemas.openxmlformats.org/officeDocument/2006/relationships/tags" Target="../tags/tag953.xml"/><Relationship Id="rId4" Type="http://schemas.openxmlformats.org/officeDocument/2006/relationships/tags" Target="../tags/tag954.xml"/><Relationship Id="rId5" Type="http://schemas.openxmlformats.org/officeDocument/2006/relationships/tags" Target="../tags/tag955.xml"/><Relationship Id="rId6" Type="http://schemas.openxmlformats.org/officeDocument/2006/relationships/tags" Target="../tags/tag956.xml"/><Relationship Id="rId7" Type="http://schemas.openxmlformats.org/officeDocument/2006/relationships/tags" Target="../tags/tag957.xml"/><Relationship Id="rId8" Type="http://schemas.openxmlformats.org/officeDocument/2006/relationships/tags" Target="../tags/tag958.xml"/><Relationship Id="rId9" Type="http://schemas.openxmlformats.org/officeDocument/2006/relationships/tags" Target="../tags/tag959.xml"/><Relationship Id="rId10" Type="http://schemas.openxmlformats.org/officeDocument/2006/relationships/tags" Target="../tags/tag960.xml"/><Relationship Id="rId11" Type="http://schemas.openxmlformats.org/officeDocument/2006/relationships/tags" Target="../tags/tag961.xml"/><Relationship Id="rId12" Type="http://schemas.openxmlformats.org/officeDocument/2006/relationships/tags" Target="../tags/tag962.xml"/><Relationship Id="rId13" Type="http://schemas.openxmlformats.org/officeDocument/2006/relationships/tags" Target="../tags/tag963.xml"/><Relationship Id="rId14" Type="http://schemas.openxmlformats.org/officeDocument/2006/relationships/tags" Target="../tags/tag964.xml"/><Relationship Id="rId15" Type="http://schemas.openxmlformats.org/officeDocument/2006/relationships/tags" Target="../tags/tag965.xml"/><Relationship Id="rId16" Type="http://schemas.openxmlformats.org/officeDocument/2006/relationships/tags" Target="../tags/tag96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67.xml"/><Relationship Id="rId2" Type="http://schemas.openxmlformats.org/officeDocument/2006/relationships/tags" Target="../tags/tag968.xml"/><Relationship Id="rId3" Type="http://schemas.openxmlformats.org/officeDocument/2006/relationships/tags" Target="../tags/tag96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70.xml"/><Relationship Id="rId2" Type="http://schemas.openxmlformats.org/officeDocument/2006/relationships/tags" Target="../tags/tag971.xml"/><Relationship Id="rId3" Type="http://schemas.openxmlformats.org/officeDocument/2006/relationships/tags" Target="../tags/tag972.xml"/><Relationship Id="rId4" Type="http://schemas.openxmlformats.org/officeDocument/2006/relationships/tags" Target="../tags/tag973.xml"/><Relationship Id="rId5" Type="http://schemas.openxmlformats.org/officeDocument/2006/relationships/tags" Target="../tags/tag974.xml"/><Relationship Id="rId6" Type="http://schemas.openxmlformats.org/officeDocument/2006/relationships/tags" Target="../tags/tag975.xml"/><Relationship Id="rId7" Type="http://schemas.openxmlformats.org/officeDocument/2006/relationships/tags" Target="../tags/tag976.xml"/><Relationship Id="rId8" Type="http://schemas.openxmlformats.org/officeDocument/2006/relationships/tags" Target="../tags/tag977.xml"/><Relationship Id="rId9" Type="http://schemas.openxmlformats.org/officeDocument/2006/relationships/tags" Target="../tags/tag978.xml"/><Relationship Id="rId10" Type="http://schemas.openxmlformats.org/officeDocument/2006/relationships/tags" Target="../tags/tag979.xml"/><Relationship Id="rId11" Type="http://schemas.openxmlformats.org/officeDocument/2006/relationships/tags" Target="../tags/tag980.xml"/><Relationship Id="rId12" Type="http://schemas.openxmlformats.org/officeDocument/2006/relationships/tags" Target="../tags/tag981.xml"/><Relationship Id="rId13" Type="http://schemas.openxmlformats.org/officeDocument/2006/relationships/tags" Target="../tags/tag982.xml"/><Relationship Id="rId14" Type="http://schemas.openxmlformats.org/officeDocument/2006/relationships/tags" Target="../tags/tag983.xml"/><Relationship Id="rId15" Type="http://schemas.openxmlformats.org/officeDocument/2006/relationships/tags" Target="../tags/tag984.xml"/><Relationship Id="rId16" Type="http://schemas.openxmlformats.org/officeDocument/2006/relationships/tags" Target="../tags/tag98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86.xml"/><Relationship Id="rId2" Type="http://schemas.openxmlformats.org/officeDocument/2006/relationships/tags" Target="../tags/tag987.xml"/><Relationship Id="rId3" Type="http://schemas.openxmlformats.org/officeDocument/2006/relationships/tags" Target="../tags/tag988.xml"/><Relationship Id="rId4" Type="http://schemas.openxmlformats.org/officeDocument/2006/relationships/tags" Target="../tags/tag989.xml"/><Relationship Id="rId5" Type="http://schemas.openxmlformats.org/officeDocument/2006/relationships/tags" Target="../tags/tag990.xml"/><Relationship Id="rId6" Type="http://schemas.openxmlformats.org/officeDocument/2006/relationships/tags" Target="../tags/tag991.xml"/><Relationship Id="rId7" Type="http://schemas.openxmlformats.org/officeDocument/2006/relationships/tags" Target="../tags/tag992.xml"/><Relationship Id="rId8" Type="http://schemas.openxmlformats.org/officeDocument/2006/relationships/tags" Target="../tags/tag99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94.xml"/><Relationship Id="rId2" Type="http://schemas.openxmlformats.org/officeDocument/2006/relationships/tags" Target="../tags/tag995.xml"/><Relationship Id="rId3" Type="http://schemas.openxmlformats.org/officeDocument/2006/relationships/tags" Target="../tags/tag996.xml"/><Relationship Id="rId4" Type="http://schemas.openxmlformats.org/officeDocument/2006/relationships/tags" Target="../tags/tag997.xml"/><Relationship Id="rId5" Type="http://schemas.openxmlformats.org/officeDocument/2006/relationships/tags" Target="../tags/tag998.xml"/><Relationship Id="rId6" Type="http://schemas.openxmlformats.org/officeDocument/2006/relationships/tags" Target="../tags/tag999.xml"/><Relationship Id="rId7" Type="http://schemas.openxmlformats.org/officeDocument/2006/relationships/tags" Target="../tags/tag1000.xml"/><Relationship Id="rId8" Type="http://schemas.openxmlformats.org/officeDocument/2006/relationships/tags" Target="../tags/tag1001.xml"/><Relationship Id="rId9" Type="http://schemas.openxmlformats.org/officeDocument/2006/relationships/tags" Target="../tags/tag1002.xml"/><Relationship Id="rId10" Type="http://schemas.openxmlformats.org/officeDocument/2006/relationships/tags" Target="../tags/tag1003.xml"/><Relationship Id="rId11" Type="http://schemas.openxmlformats.org/officeDocument/2006/relationships/tags" Target="../tags/tag1004.xml"/><Relationship Id="rId12" Type="http://schemas.openxmlformats.org/officeDocument/2006/relationships/tags" Target="../tags/tag1005.xml"/><Relationship Id="rId13" Type="http://schemas.openxmlformats.org/officeDocument/2006/relationships/tags" Target="../tags/tag1006.xml"/><Relationship Id="rId14" Type="http://schemas.openxmlformats.org/officeDocument/2006/relationships/tags" Target="../tags/tag1007.xml"/><Relationship Id="rId15" Type="http://schemas.openxmlformats.org/officeDocument/2006/relationships/tags" Target="../tags/tag1008.xml"/><Relationship Id="rId16" Type="http://schemas.openxmlformats.org/officeDocument/2006/relationships/tags" Target="../tags/tag1009.xml"/><Relationship Id="rId17" Type="http://schemas.openxmlformats.org/officeDocument/2006/relationships/tags" Target="../tags/tag1010.xml"/><Relationship Id="rId18" Type="http://schemas.openxmlformats.org/officeDocument/2006/relationships/tags" Target="../tags/tag1011.xml"/><Relationship Id="rId19" Type="http://schemas.openxmlformats.org/officeDocument/2006/relationships/tags" Target="../tags/tag1012.xml"/><Relationship Id="rId20" Type="http://schemas.openxmlformats.org/officeDocument/2006/relationships/tags" Target="../tags/tag1013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1014.xml"/><Relationship Id="rId2" Type="http://schemas.openxmlformats.org/officeDocument/2006/relationships/tags" Target="../tags/tag1015.xml"/><Relationship Id="rId3" Type="http://schemas.openxmlformats.org/officeDocument/2006/relationships/tags" Target="../tags/tag101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初中教育2024：提升学生信息素养的策略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信息素养的定义和重要性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初中学生信息素养的现状和挑战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提升学生信息素养的策略和措施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学校和家庭的协同作用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案例分享与经验交流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展望未来，持续推进学生信息素养的提升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信息素养的定义和重要性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信息素养的定义</a:t>
            </a:r>
            <a:endParaRPr altLang="en-US" lang="zh-CN"/>
          </a:p>
        </p:txBody>
      </p:sp>
      <p:sp>
        <p:nvSpPr>
          <p:cNvPr id="10510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信息素养是指个体获取、处理、评价、利用信息的能力，以及利用信息技术解决问题的能力。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信息素养是个体在信息化社会中必备的素质，它涉及到信息意识、信息能力和信息道德等方面。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信息素养的培养对于提高学生的创新能力和竞争力具有重要意义，也是教育现代化的重要标志之一。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信息素养的培养需要学校、家庭和社会多方面的努力和配合，需要加强信息技术教育、完善信息基础设施、提高信息道德意识等方面的工作。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信息素养在当今社会的重要性</a:t>
            </a:r>
            <a:endParaRPr altLang="en-US" lang="zh-CN"/>
          </a:p>
        </p:txBody>
      </p:sp>
      <p:sp>
        <p:nvSpPr>
          <p:cNvPr id="10513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3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随着信息技术的快速发展，信息素养已经成为职业成功和个人发展的重要因素。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信息素养是个人在信息时代必备的技能，能够帮助人们高效地获取、评估和使用信息。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信息素养有助于提高个人在数字世界中的自我保护能力，避免网络诈骗和隐私泄露。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3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信息素养的培养对于国家的发展和社会的进步也具有重要意义，能够推动创新和经济发展。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信息素养对学生未来发展的影响</a:t>
            </a:r>
            <a:endParaRPr altLang="en-US" lang="zh-CN"/>
          </a:p>
        </p:txBody>
      </p:sp>
      <p:sp>
        <p:nvSpPr>
          <p:cNvPr id="10516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2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信息素养是未来社会必备的技能之一，能够帮助学生更好地适应未来的工作环境和应对未来的挑战。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3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信息素养能够提高学生的创新能力和解决问题的能力，从而更好地应对未来的创新挑战和复杂问题。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63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信息素养能够帮助学生更好地理解世界，增强学生的全球意识和跨文化交流能力，从而更好地适应全球化的趋势。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64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64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4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信息素养能够帮助学生更好地管理个人和职业信息，提高个人信息管理能力，从而更好地应对未来的信息爆炸和信息安全挑战。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初中学生信息素养的现状和挑战</a:t>
            </a:r>
            <a:endParaRPr altLang="en-US" lang="zh-CN"/>
          </a:p>
        </p:txBody>
      </p:sp>
      <p:sp>
        <p:nvSpPr>
          <p:cNvPr id="10519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初中学生信息素养的普遍水平</a:t>
            </a:r>
            <a:endParaRPr altLang="en-US" lang="zh-CN"/>
          </a:p>
        </p:txBody>
      </p:sp>
      <p:sp>
        <p:nvSpPr>
          <p:cNvPr id="105239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39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掌握基础信息技术知识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40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40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0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具备基本的信息检索能力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40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40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能够使用办公软件进行日常办公和学习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41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1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41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1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了解网络安全和隐私保护的重要性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7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学生在信息素养方面面临的主要挑战</a:t>
            </a:r>
            <a:endParaRPr altLang="en-US" lang="zh-CN"/>
          </a:p>
        </p:txBody>
      </p:sp>
      <p:sp>
        <p:nvSpPr>
          <p:cNvPr id="105270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0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0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1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1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1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1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1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2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2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72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2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3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73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3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3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3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74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缺乏信息意识和信息伦理道德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信息利用和创新意识不强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信息处理和分析能力较弱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74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信息获取和筛选能力不足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学校和家庭在培养学生信息素养方面的不足</a:t>
            </a:r>
            <a:endParaRPr altLang="en-US" lang="zh-CN"/>
          </a:p>
        </p:txBody>
      </p:sp>
      <p:sp>
        <p:nvSpPr>
          <p:cNvPr id="10530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学校课程设置不完善，缺乏足够的信息技术课程和教学资源。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教师信息素养水平不高，缺乏专业的信息技术教师，无法有效指导学生。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家庭对信息素养教育缺乏重视，家长的信息素养水平有限，无法提供良好的家庭学习环境。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学校与家庭之间的沟通不足，无法形成有效的教育合力，共同提升学生的信息素养。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2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提升学生信息素养的策略和措施</a:t>
            </a:r>
            <a:endParaRPr altLang="en-US" lang="zh-CN"/>
          </a:p>
        </p:txBody>
      </p:sp>
      <p:sp>
        <p:nvSpPr>
          <p:cNvPr id="10533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加强信息技术课程建设，提升教学质量</a:t>
            </a:r>
            <a:endParaRPr altLang="en-US" lang="zh-CN"/>
          </a:p>
        </p:txBody>
      </p:sp>
      <p:sp>
        <p:nvSpPr>
          <p:cNvPr id="10537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7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制定科学的信息技术课程大纲和教材，确保教学内容与时代发展同步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创新教学方法和手段，利用信息技术手段提高教学效果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建立完善的教学评价机制，及时反馈教学问题并改进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提升信息技术教师的专业素养，加强教师培训和交流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开展多元化的信息素养实践活动，鼓励学生参与</a:t>
            </a:r>
            <a:endParaRPr altLang="en-US" lang="zh-CN"/>
          </a:p>
        </p:txBody>
      </p:sp>
      <p:sp>
        <p:nvSpPr>
          <p:cNvPr id="10541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1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1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1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1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鼓励学生参与学校的信息技术项目，培养其实际操作能力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开展信息素养讲座和培训，提高学生信息素养水平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组织学生参加信息素养竞赛，提高其技能和兴趣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1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开展信息技术课程，加强学生信息素养教育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422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建立良好的信息素养评价机制，激励学生提升信息素养</a:t>
            </a:r>
            <a:endParaRPr altLang="en-US" lang="zh-CN"/>
          </a:p>
        </p:txBody>
      </p:sp>
      <p:sp>
        <p:nvSpPr>
          <p:cNvPr id="10544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设立奖励机制，表彰在信息素养方面表现优秀的学生和班级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建立科学、客观、公正的评价标准，明确信息素养的内涵和要求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定期开展信息素养评价，及时反馈评价结果，帮助学生了解自己的不足和进步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44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加强与信息素养相关的课程和培训，提高学生的信息获取、处理和应用能力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0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提高教师信息素养水平，发挥教师在提升学生信息素养方面的作用</a:t>
            </a:r>
            <a:endParaRPr altLang="en-US" lang="zh-CN"/>
          </a:p>
        </p:txBody>
      </p:sp>
      <p:sp>
        <p:nvSpPr>
          <p:cNvPr id="105474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加强教师之间的信息素养交流与合作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75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提升教师信息素养评价标准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6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6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鼓励教师运用信息技术创新教学方式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476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6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6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培训教师掌握信息技术和教学方法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5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学校和家庭的协同作用</a:t>
            </a:r>
            <a:endParaRPr altLang="en-US" lang="zh-CN"/>
          </a:p>
        </p:txBody>
      </p:sp>
      <p:sp>
        <p:nvSpPr>
          <p:cNvPr id="105505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学校和家庭在学生信息素养培养方面的各自职责</a:t>
            </a:r>
            <a:endParaRPr altLang="en-US" lang="zh-CN"/>
          </a:p>
        </p:txBody>
      </p:sp>
      <p:sp>
        <p:nvSpPr>
          <p:cNvPr id="10555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5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学校职责：提供系统的信息技术课程，培养学生的信息获取、处理和运用能力。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家庭职责：营造良好的家庭信息环境，关注孩子的信息素养发展，鼓励孩子主动探索和学习信息技术。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协同作用：学校和家庭应共同关注学生的信息素养发展，加强沟通和合作，促进学生的全面发展。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5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5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各自职责：学校和家庭在学生信息素养培养方面各有侧重，但都需要承担一定的责任，共同为学生的信息素养发展创造良好的条件。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24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加强学校与家庭之间的沟通与合作，形成培养学生信息素养的合力</a:t>
            </a:r>
            <a:endParaRPr altLang="en-US" lang="zh-CN"/>
          </a:p>
        </p:txBody>
      </p:sp>
      <p:sp>
        <p:nvSpPr>
          <p:cNvPr id="10558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8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58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建立定期沟通机制：学校和家庭应定期交流学生的学习情况、需求和困难，共同制定教育计划。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8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8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共享教育资源：学校和家庭可以共享彼此拥有的教育资源，如学校提供信息技术设备，家庭提供实践经验。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8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8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鼓励家长参与：学校应鼓励家长参与学生的信息素养教育活动，如组织家长志愿者参与课程设计。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8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58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58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共同培养责任：学校和家庭应共同承担培养学生信息素养的责任，确保学生在学校和家庭都能得到充分的教育支持。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1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共同营造有利于提升学生信息素养的环境和文化</a:t>
            </a:r>
            <a:endParaRPr altLang="en-US" lang="zh-CN"/>
          </a:p>
        </p:txBody>
      </p:sp>
      <p:sp>
        <p:nvSpPr>
          <p:cNvPr id="10561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1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1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1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1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家庭支持孩子学习信息技术，提供必要的设备和指导。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学校提供信息技术课程和培训，帮助学生掌握基本的信息技能。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学校与家庭共同参与孩子的信息技术学习过程，关注孩子的兴趣和需求。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1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共同营造开放、包容、创新的信息技术学习环境，培养孩子的信息素养和创新能力。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案例分享与经验交流</a:t>
            </a:r>
            <a:endParaRPr altLang="en-US" lang="zh-CN"/>
          </a:p>
        </p:txBody>
      </p:sp>
      <p:sp>
        <p:nvSpPr>
          <p:cNvPr id="10564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8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成功提升学生信息素养的案例介绍</a:t>
            </a:r>
            <a:endParaRPr altLang="en-US" lang="zh-CN"/>
          </a:p>
        </p:txBody>
      </p:sp>
      <p:sp>
        <p:nvSpPr>
          <p:cNvPr id="10568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9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9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9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9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案例二：某学校开展“数字校园日”，通过组织学生参与数字创作、编程比赛等活动，激发学生对信息技术的兴趣，进而提升其信息素养。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案例一：某初中利用信息技术课程，通过项目式学习，引导学生自主探究，有效提升了学生的信息素养。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案例三：某初中与当地高校合作，利用高校资源为初中生开设信息技术选修课程，通过实际操作和案例分析，增强了学生的信息素养。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9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案例四：某校实施“智慧课堂”项目，利用信息技术手段辅助教学，提高了学生的学习效率，同时培养了学生的信息素养。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198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分享学校和家庭在提升学生信息素养方面的经验与心得</a:t>
            </a:r>
            <a:endParaRPr altLang="en-US" lang="zh-CN"/>
          </a:p>
        </p:txBody>
      </p:sp>
      <p:sp>
        <p:nvSpPr>
          <p:cNvPr id="105720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20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20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20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20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21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21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21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21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21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22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722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22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22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722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23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23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23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723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学校开展信息技术课程，注重培养学生的信息素养。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3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学校和家庭在提升学生信息素养方面取得显著成果，为学生的未来发展奠定基础。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4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学校与家庭共同合作，开展多样化的信息素养活动，提高学生的实际操作能力。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24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家庭中，家长积极参与孩子信息素养的培养，提供良好的学习环境。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探讨如何进一步推广和深化学生信息素养的提升工作</a:t>
            </a:r>
            <a:endParaRPr altLang="en-US" lang="zh-CN"/>
          </a:p>
        </p:txBody>
      </p:sp>
      <p:sp>
        <p:nvSpPr>
          <p:cNvPr id="10575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开展实践活动：组织学生参加各类信息技术竞赛、创新实践活动等，提高学生的实际操作能力。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建立完善的课程体系：将信息素养教育纳入课程体系，确保学生全面接受信息素养教育。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加强教师培训：提高教师的信息素养水平，使其能够更好地指导学生。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5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75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建立评价机制：制定信息素养评价体系，定期对学生信息素养进行评价，及时发现问题并改进。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展望未来，持续推进学生信息素养的提升</a:t>
            </a:r>
            <a:endParaRPr altLang="en-US" lang="zh-CN"/>
          </a:p>
        </p:txBody>
      </p:sp>
      <p:sp>
        <p:nvSpPr>
          <p:cNvPr id="10578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06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适应未来社会发展需求，不断完善和更新学生信息素养的培养目标和要求</a:t>
            </a:r>
            <a:endParaRPr altLang="en-US" lang="zh-CN"/>
          </a:p>
        </p:txBody>
      </p:sp>
      <p:sp>
        <p:nvSpPr>
          <p:cNvPr id="10583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培养方式：通过课程设置、实践教学、校企合作等方式，全面提高学生的信息素养水平。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培养目标：具备适应未来社会发展的信息素养能力，包括信息获取、处理、分析和应用等能力。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培养要求：根据未来社会发展的趋势和需求，不断更新和完善信息素养的培养目标和要求。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83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评估与反馈：建立有效的评估机制，及时了解学生信息素养水平的提升情况，并根据反馈结果不断完善和调整培养方案。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24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结合新技术和新理念，创新学生信息素养培养的方式和方法</a:t>
            </a:r>
            <a:endParaRPr altLang="en-US" lang="zh-CN"/>
          </a:p>
        </p:txBody>
      </p:sp>
      <p:sp>
        <p:nvSpPr>
          <p:cNvPr id="105862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2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3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3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863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引入虚拟现实技术，为学生提供沉浸式学习体验，加深理解和记忆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3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利用人工智能技术辅助教学，提高学生学习兴趣和自主性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3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利用大数据分析学生的学习情况，为个性化教学提供支持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64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结合项目式学习理念，让学生在实践中掌握信息素养技能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26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加强国际交流与合作，借鉴国际先进经验，提升我国学生信息素养的水平</a:t>
            </a:r>
            <a:endParaRPr altLang="en-US" lang="zh-CN"/>
          </a:p>
        </p:txBody>
      </p:sp>
      <p:sp>
        <p:nvSpPr>
          <p:cNvPr id="10589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合作交流：与国际教育机构建立合作关系，共同开展学生信息素养培训项目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资源共享：共享国际教育资源，为学生提供更丰富的学习材料和实践机会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9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师资培训：加强教师培训和交流，提升教师信息素养和教学水平，为学生提供更好的指导。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8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经验借鉴：学习国外先进的课程设置、教学方法和评估标准，提升我国学生信息素养教育质量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252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25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6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1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81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7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7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1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6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101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101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2023-12-31T16:32:59Z</dcterms:created>
  <dcterms:modified xsi:type="dcterms:W3CDTF">2023-12-31T16:32:59Z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7474dd6a89d149c39cfb9eecc17c610e_21</vt:lpwstr>
  </property>
</Properties>
</file>