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195" r:id="rId1"/>
    <p:sldMasterId id="2147498232" r:id="rId2"/>
  </p:sldMasterIdLst>
  <p:notesMasterIdLst>
    <p:notesMasterId r:id="rId3"/>
  </p:notesMasterIdLst>
  <p:sldIdLst>
    <p:sldId id="7156" r:id="rId4"/>
    <p:sldId id="7160" r:id="rId5"/>
    <p:sldId id="7163" r:id="rId6"/>
    <p:sldId id="7166" r:id="rId7"/>
    <p:sldId id="7172" r:id="rId9"/>
    <p:sldId id="7175" r:id="rId10"/>
    <p:sldId id="7178" r:id="rId11"/>
    <p:sldId id="7181" r:id="rId12"/>
    <p:sldId id="7187" r:id="rId14"/>
    <p:sldId id="7190" r:id="rId15"/>
    <p:sldId id="7193" r:id="rId16"/>
    <p:sldId id="7196" r:id="rId17"/>
    <p:sldId id="7199" r:id="rId18"/>
    <p:sldId id="7205" r:id="rId20"/>
    <p:sldId id="7208" r:id="rId21"/>
    <p:sldId id="7211" r:id="rId22"/>
    <p:sldId id="7214" r:id="rId23"/>
    <p:sldId id="7220" r:id="rId25"/>
    <p:sldId id="7223" r:id="rId26"/>
    <p:sldId id="7226" r:id="rId27"/>
    <p:sldId id="7229" r:id="rId28"/>
    <p:sldId id="7232" r:id="rId29"/>
    <p:sldId id="7238" r:id="rId31"/>
    <p:sldId id="7241" r:id="rId32"/>
    <p:sldId id="7244" r:id="rId33"/>
    <p:sldId id="7247" r:id="rId34"/>
    <p:sldId id="7253" r:id="rId36"/>
    <p:sldId id="7256" r:id="rId37"/>
    <p:sldId id="7259" r:id="rId38"/>
    <p:sldId id="7262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96" r:id="rId1"/>
    <p:sldLayoutId id="2147498197" r:id="rId2"/>
    <p:sldLayoutId id="2147498198" r:id="rId3"/>
    <p:sldLayoutId id="2147498199" r:id="rId4"/>
    <p:sldLayoutId id="2147498200" r:id="rId5"/>
    <p:sldLayoutId id="2147498201" r:id="rId6"/>
    <p:sldLayoutId id="2147498202" r:id="rId7"/>
    <p:sldLayoutId id="2147498203" r:id="rId8"/>
    <p:sldLayoutId id="2147498204" r:id="rId9"/>
    <p:sldLayoutId id="2147498205" r:id="rId10"/>
    <p:sldLayoutId id="21474982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233" r:id="rId1"/>
    <p:sldLayoutId id="2147498234" r:id="rId2"/>
    <p:sldLayoutId id="2147498235" r:id="rId3"/>
    <p:sldLayoutId id="2147498236" r:id="rId4"/>
    <p:sldLayoutId id="2147498237" r:id="rId5"/>
    <p:sldLayoutId id="2147498238" r:id="rId6"/>
    <p:sldLayoutId id="2147498239" r:id="rId7"/>
    <p:sldLayoutId id="2147498240" r:id="rId8"/>
    <p:sldLayoutId id="2147498241" r:id="rId9"/>
    <p:sldLayoutId id="2147498242" r:id="rId10"/>
    <p:sldLayoutId id="21474982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企业管理与高绩效要领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高绩效要领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企业管理与高绩效的关系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如何实现企业管理与高绩效的结合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0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建立高效的管理团队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1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制定科学的管理制度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1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培养优秀的企业文化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2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创新经营模式和营销策略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896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降低经营风险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激发员工积极性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实现长期盈利目标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0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提供良好的工作环境和福利待遇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培养员工的职业发展机会和晋升空间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建立良好的企业文化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制定合理的薪酬制度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高绩效要领</a:t>
            </a:r>
            <a:endParaRPr altLang="en-US" lang="zh-CN"/>
          </a:p>
        </p:txBody>
      </p:sp>
      <p:sp>
        <p:nvSpPr>
          <p:cNvPr id="104907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制定明确的目标</a:t>
            </a:r>
            <a:endParaRPr altLang="en-US" lang="zh-CN"/>
          </a:p>
        </p:txBody>
      </p:sp>
      <p:sp>
        <p:nvSpPr>
          <p:cNvPr id="104913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3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目标设定：根据企业战略和市场需求，制定具体、可衡量的目标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目标分解：将整体目标分解为部门、团队和个人目标，确保各层级明确自身职责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目标调整：根据市场变化和企业发展状况，及时调整目标，保持其合理性和可行性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目标考核：建立有效的考核机制，对目标的完成情况进行定期评估和奖惩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建立有效的激励机制</a:t>
            </a:r>
            <a:endParaRPr altLang="en-US" lang="zh-CN"/>
          </a:p>
        </p:txBody>
      </p:sp>
      <p:sp>
        <p:nvSpPr>
          <p:cNvPr id="10491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明确目标：设定具体、可衡量的目标，让员工清楚了解需要完成的任务和达到的标准。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奖励机制：建立合理的奖励机制，包括物质奖励和精神奖励，以激励员工积极工作。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培训与发展：提供培训和发展机会，帮助员工提升技能和知识，增强自信心和归属感。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参与决策：让员工参与决策过程，提高工作积极性和责任感。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培养团队合作精神</a:t>
            </a:r>
            <a:endParaRPr altLang="en-US" lang="zh-CN"/>
          </a:p>
        </p:txBody>
      </p:sp>
      <p:sp>
        <p:nvSpPr>
          <p:cNvPr id="10492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有效沟通：加强团队成员之间的沟通，促进信息交流和知识共享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建立共同目标：明确团队共同目标，激发团队成员的积极性和动力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相互信任：建立团队成员之间的信任关系，提高团队的凝聚力和向心力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协作互助：鼓励团队成员相互协作，共同解决问题，实现共同目标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持续改进和创新</a:t>
            </a:r>
            <a:endParaRPr altLang="en-US" lang="zh-CN"/>
          </a:p>
        </p:txBody>
      </p:sp>
      <p:sp>
        <p:nvSpPr>
          <p:cNvPr id="10492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创新思维：鼓励员工提出新想法和解决方案，推动企业创新发展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持续改进：不断寻求改进机会，提高企业运营效率和质量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创新实践：将创新理念付诸实践，不断尝试新的管理方法和手段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创新文化：营造鼓励创新的企业文化，激发员工的创造力和创新精神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企业管理与高绩效的关系</a:t>
            </a:r>
            <a:endParaRPr altLang="en-US" lang="zh-CN"/>
          </a:p>
        </p:txBody>
      </p:sp>
      <p:sp>
        <p:nvSpPr>
          <p:cNvPr id="104934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企业管理对高绩效的影响</a:t>
            </a:r>
            <a:endParaRPr altLang="en-US" lang="zh-CN"/>
          </a:p>
        </p:txBody>
      </p:sp>
      <p:sp>
        <p:nvSpPr>
          <p:cNvPr id="10493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组织结构：清晰、扁平化的组织结构有助于提高决策效率和员工参与度，从而提高绩效。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激励机制：合理的激励机制能够激发员工的积极性和创造力，提高工作效率和绩效。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培训与发展：提供持续的培训和发展机会，帮助员工提升技能和知识，增强个人和团队的能力，从而提高绩效。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企业文化：积极的企业文化能够营造良好的工作氛围，增强员工的归属感和忠诚度，从而提高绩效。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高绩效对企业管理的推动作用</a:t>
            </a:r>
            <a:endParaRPr altLang="en-US" lang="zh-CN"/>
          </a:p>
        </p:txBody>
      </p:sp>
      <p:sp>
        <p:nvSpPr>
          <p:cNvPr id="10494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提升员工工作积极性：高绩效能够激励员工更加努力地工作，提高员工的工作积极性和工作效率。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促进企业战略目标的实现：高绩效能够让员工更加明确企业的战略目标，从而更好地实现这些目标。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增强企业竞争力：高绩效能够让企业在激烈的市场竞争中脱颖而出，提高企业的竞争力。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推动企业持续发展：高绩效能够让企业不断改进和提高，推动企业持续发展。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实现企业管理与高绩效的良性循环</a:t>
            </a:r>
            <a:endParaRPr altLang="en-US" lang="zh-CN"/>
          </a:p>
        </p:txBody>
      </p:sp>
      <p:sp>
        <p:nvSpPr>
          <p:cNvPr id="10494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制定科学的管理制度：科学的管理制度能够规范员工的行为，提高员工的工作积极性和责任感，进而实现高绩效。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5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营造良好的企业文化：良好的企业文化能够增强员工的归属感和凝聚力，提高员工的工作满意度和忠诚度，从而实现高绩效。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5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企业管理与高绩效的相互促进：通过有效的企业管理，提高员工的工作效率和质量，进而实现高绩效；同时，高绩效也可以促进企业管理的不断优化。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建立高效的管理团队：一个高效的管理团队能够更好地协调企业资源，提高员工的工作效率和质量，从而实现高绩效。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如何实现企业管理与高绩效的结合</a:t>
            </a:r>
            <a:endParaRPr altLang="en-US" lang="zh-CN"/>
          </a:p>
        </p:txBody>
      </p:sp>
      <p:sp>
        <p:nvSpPr>
          <p:cNvPr id="104955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制定科学合理的战略规划</a:t>
            </a:r>
            <a:endParaRPr altLang="en-US" lang="zh-CN"/>
          </a:p>
        </p:txBody>
      </p:sp>
      <p:sp>
        <p:nvSpPr>
          <p:cNvPr id="10496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明确企业愿景和使命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确定核心业务和目标市场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制定具体可行的战略方案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分析市场环境和竞争态势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建立完善的管理体系</a:t>
            </a:r>
            <a:endParaRPr altLang="en-US" lang="zh-CN"/>
          </a:p>
        </p:txBody>
      </p:sp>
      <p:sp>
        <p:nvSpPr>
          <p:cNvPr id="1049682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明确企业战略目标：制定清晰、具体的企业战略目标，确保所有员工都了解并致力于实现这些目标。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制定详细计划：根据企业战略目标，制定详细的计划和时间表，确保每个部门和员工都清楚自己的职责和任务。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建立有效的沟通机制：建立有效的沟通机制，确保信息在企业内部畅通无阻，以便及时发现问题并采取相应措施。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强化员工培训：通过培训提高员工的技能和素质，增强企业的整体竞争力。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建立激励机制：建立合理的激励机制，鼓励员工积极投入工作，提高工作效率和质量。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持续改进：不断寻求改进的机会和方法，不断完善管理体系，以适应不断变化的市场环境和企业需求。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培养高素质的管理团队</a:t>
            </a:r>
            <a:endParaRPr altLang="en-US" lang="zh-CN"/>
          </a:p>
        </p:txBody>
      </p:sp>
      <p:sp>
        <p:nvSpPr>
          <p:cNvPr id="10497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选拔优秀人才：通过招聘、选拔具有高素质、专业能力强的管理人才，为企业管理与高绩效的实现提供人才保障。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培训与发展：通过定期的培训、学习、实践等方式，提高管理团队的专业素质和综合能力，使其具备实现高绩效的能力。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建立激励机制：通过合理的薪酬、晋升、奖励等激励机制，激发管理团队的积极性和创造力，提高其工作动力和效率。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促进团队协作：通过加强团队建设、沟通协作等方式，促进管理团队之间的合作与协调，形成合力，共同推动企业管理与高绩效的实现。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加强企业文化建设</a:t>
            </a:r>
            <a:endParaRPr altLang="en-US" lang="zh-CN"/>
          </a:p>
        </p:txBody>
      </p:sp>
      <p:sp>
        <p:nvSpPr>
          <p:cNvPr id="10497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培养员工归属感和忠诚度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持续改进和优化企业文化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明确企业价值观和使命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营造积极向上的工作氛围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8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成功案例分享</a:t>
            </a:r>
            <a:endParaRPr altLang="en-US" lang="zh-CN"/>
          </a:p>
        </p:txBody>
      </p:sp>
      <p:sp>
        <p:nvSpPr>
          <p:cNvPr id="104989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2222"/>
          </a:bodyPr>
          <a:p>
            <a:r>
              <a:rPr altLang="en-US" lang="zh-CN"/>
              <a:t>案例名称：华为公司</a:t>
            </a:r>
            <a:endParaRPr altLang="en-US" lang="zh-CN"/>
          </a:p>
          <a:p>
            <a:r>
              <a:rPr altLang="en-US" lang="zh-CN"/>
              <a:t>案例背景：华为是一家全球领先的信息和通信技术（ICT）解决方案供应商，业务遍及全球170多个国家和地区</a:t>
            </a:r>
            <a:endParaRPr altLang="en-US" lang="zh-CN"/>
          </a:p>
          <a:p>
            <a:r>
              <a:rPr altLang="en-US" lang="zh-CN"/>
              <a:t>案例描述：华为在企业管理与高绩效方面采取了一系列有效的措施，如建立高效的管理体系、注重员工培训和激励、持续创新等</a:t>
            </a:r>
            <a:endParaRPr altLang="en-US" lang="zh-CN"/>
          </a:p>
          <a:p>
            <a:r>
              <a:rPr altLang="en-US" lang="zh-CN"/>
              <a:t>案例分析：通过华为的成功案例，我们可以看到企业管理与高绩效的重要性，以及如何通过有效的措施实现这一目标  成功案例分享</a:t>
            </a:r>
            <a:endParaRPr altLang="en-US" lang="zh-CN"/>
          </a:p>
          <a:p>
            <a:pPr lvl="1"/>
            <a:r>
              <a:rPr altLang="en-US" lang="zh-CN"/>
              <a:t>成功案例分享</a:t>
            </a:r>
            <a:endParaRPr altLang="en-US" lang="zh-CN"/>
          </a:p>
          <a:p>
            <a:r>
              <a:rPr altLang="en-US" lang="zh-CN"/>
              <a:t>案例名称：阿里巴巴</a:t>
            </a:r>
            <a:endParaRPr altLang="en-US" lang="zh-CN"/>
          </a:p>
          <a:p>
            <a:r>
              <a:rPr altLang="en-US" lang="zh-CN"/>
              <a:t>案例背景：阿里巴巴是中国最大的电子商务平台之一，也是全球最大的互联网公司之一</a:t>
            </a:r>
            <a:endParaRPr altLang="en-US" lang="zh-CN"/>
          </a:p>
          <a:p>
            <a:r>
              <a:rPr altLang="en-US" lang="zh-CN"/>
              <a:t>案例描述：阿里巴巴在企业管理与高绩效方面采取了多种措施，如建立扁平化的组织结构、注重员工培训和激励、采用大数据和人工智能等技术手段等</a:t>
            </a:r>
            <a:endParaRPr altLang="en-US" lang="zh-CN"/>
          </a:p>
          <a:p>
            <a:r>
              <a:rPr altLang="en-US" lang="zh-CN"/>
              <a:t>案例分析：通过阿里巴巴的成功案例，我们可以看到企业管理与高绩效的重要性，以及如何通过有效的措施实现这一目标  成功案例分享</a:t>
            </a:r>
            <a:endParaRPr altLang="en-US" lang="zh-CN"/>
          </a:p>
          <a:p>
            <a:pPr lvl="1"/>
            <a:r>
              <a:rPr altLang="en-US" lang="zh-CN"/>
              <a:t>成功案例分享</a:t>
            </a:r>
            <a:endParaRPr altLang="en-US" lang="zh-CN"/>
          </a:p>
          <a:p>
            <a:r>
              <a:rPr altLang="en-US" lang="zh-CN"/>
              <a:t>案例名称：特斯拉</a:t>
            </a:r>
            <a:endParaRPr altLang="en-US" lang="zh-CN"/>
          </a:p>
          <a:p>
            <a:r>
              <a:rPr altLang="en-US" lang="zh-CN"/>
              <a:t>案例背景：特斯拉是一家全球领先的电动汽车制造商，也是一家可再生能源公司</a:t>
            </a:r>
            <a:endParaRPr altLang="en-US" lang="zh-CN"/>
          </a:p>
          <a:p>
            <a:r>
              <a:rPr altLang="en-US" lang="zh-CN"/>
              <a:t>案例描述：特斯拉在企业管理与高绩效方面采取了多种措施，如建立高效的生产线、注重员工培训和激励、采用先进的技术手段等</a:t>
            </a:r>
            <a:endParaRPr altLang="en-US" lang="zh-CN"/>
          </a:p>
          <a:p>
            <a:r>
              <a:rPr altLang="en-US" lang="zh-CN"/>
              <a:t>案例分析：通过特斯拉的成功案例，我们可以看到企业管理与高绩效的重要性，以及如何通过有效的措施实现这一目标  成功案例分享</a:t>
            </a:r>
            <a:endParaRPr altLang="en-US" lang="zh-CN"/>
          </a:p>
          <a:p>
            <a:pPr lvl="1"/>
            <a:r>
              <a:rPr altLang="en-US" lang="zh-CN"/>
              <a:t>成功案例分享</a:t>
            </a:r>
            <a:endParaRPr altLang="en-US" lang="zh-CN"/>
          </a:p>
          <a:p>
            <a:r>
              <a:rPr altLang="en-US" lang="zh-CN"/>
              <a:t>案例名称：苹果公司</a:t>
            </a:r>
            <a:endParaRPr altLang="en-US" lang="zh-CN"/>
          </a:p>
          <a:p>
            <a:r>
              <a:rPr altLang="en-US" lang="zh-CN"/>
              <a:t>案例背景：苹果公司是一家全球领先的科技公司，其产品包括iPhone、iPad、Mac等</a:t>
            </a:r>
            <a:endParaRPr altLang="en-US" lang="zh-CN"/>
          </a:p>
          <a:p>
            <a:r>
              <a:rPr altLang="en-US" lang="zh-CN"/>
              <a:t>案例描述：苹果在企业管理与高绩效方面采取了多种措施，如建立高效的管理体系、注重员工培训和激励、采用先进的技术手段等</a:t>
            </a:r>
            <a:endParaRPr altLang="en-US" lang="zh-CN"/>
          </a:p>
          <a:p>
            <a:r>
              <a:rPr altLang="en-US" lang="zh-CN"/>
              <a:t>案例分析：通过苹果的成功案例，我们可以看到企业管理与高绩效的重要性，以及如何通过有效的措施实现这一目标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9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案例背景：介绍案例的背景信息，包括企业名称、行业、规模等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问题诊断：分析案例中存在的问题，包括战略、组织、流程等方面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原因分析：深入剖析问题产生的原因，包括内部和外部因素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教训总结：总结案例中的教训，提出改进建议和措施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案例启示与借鉴</a:t>
            </a:r>
            <a:endParaRPr altLang="en-US" lang="zh-CN"/>
          </a:p>
        </p:txBody>
      </p:sp>
      <p:sp>
        <p:nvSpPr>
          <p:cNvPr id="10499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效果评估与持续改进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案例背景与问题描述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解决方案与实施过程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对其他企业的启示与借鉴意义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05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总结企业管理与高绩效要领的要点</a:t>
            </a:r>
            <a:endParaRPr altLang="en-US" lang="zh-CN"/>
          </a:p>
        </p:txBody>
      </p:sp>
      <p:sp>
        <p:nvSpPr>
          <p:cNvPr id="1050108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6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4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持续改进与创新，保持企业竞争优势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30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优化资源配置，提高资源利用效率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32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关注员工成长与发展，激发员工潜力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34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明确企业战略目标，制定具体可行的计划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36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建立高效的管理团队，提升团队协作能力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分析当前存在的问题与挑战</a:t>
            </a:r>
            <a:endParaRPr altLang="en-US" lang="zh-CN"/>
          </a:p>
        </p:txBody>
      </p:sp>
      <p:sp>
        <p:nvSpPr>
          <p:cNvPr id="10501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市场竞争激烈，企业面临生存压力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员工流失率高，招聘与培训成本增加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客户需求多样化，需要不断调整产品和服务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内部管理不规范，影响工作效率和员工满意度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展望未来发展趋势与前景</a:t>
            </a:r>
            <a:endParaRPr altLang="en-US" lang="zh-CN"/>
          </a:p>
        </p:txBody>
      </p:sp>
      <p:sp>
        <p:nvSpPr>
          <p:cNvPr id="105023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企业管理变革与趋势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3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高绩效要领的未来发展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4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行业前景与挑战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4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未来发展趋势与机遇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9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2023-12-20T01:24:15Z</dcterms:created>
  <dcterms:modified xsi:type="dcterms:W3CDTF">2023-12-20T01:24:15Z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b965025f8f2f43c6a725b1aeef6bd338_21</vt:lpwstr>
  </property>
</Properties>
</file>