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86515" r:id="rId1"/>
    <p:sldMasterId id="2147486552" r:id="rId2"/>
  </p:sldMasterIdLst>
  <p:notesMasterIdLst>
    <p:notesMasterId r:id="rId3"/>
  </p:notesMasterIdLst>
  <p:sldIdLst>
    <p:sldId id="1556" r:id="rId4"/>
    <p:sldId id="1561" r:id="rId5"/>
    <p:sldId id="1566" r:id="rId6"/>
    <p:sldId id="1570" r:id="rId7"/>
    <p:sldId id="1573" r:id="rId8"/>
    <p:sldId id="1576" r:id="rId9"/>
    <p:sldId id="1580" r:id="rId10"/>
    <p:sldId id="1584" r:id="rId11"/>
    <p:sldId id="1587" r:id="rId12"/>
    <p:sldId id="1590" r:id="rId13"/>
    <p:sldId id="1594" r:id="rId14"/>
    <p:sldId id="1598" r:id="rId15"/>
    <p:sldId id="1601" r:id="rId16"/>
    <p:sldId id="1604" r:id="rId17"/>
    <p:sldId id="1608" r:id="rId18"/>
    <p:sldId id="1612" r:id="rId19"/>
    <p:sldId id="1615" r:id="rId20"/>
    <p:sldId id="1618" r:id="rId21"/>
    <p:sldId id="1622" r:id="rId22"/>
    <p:sldId id="1626" r:id="rId23"/>
    <p:sldId id="1629" r:id="rId24"/>
    <p:sldId id="1632" r:id="rId25"/>
    <p:sldId id="1636" r:id="rId26"/>
    <p:sldId id="1640" r:id="rId27"/>
    <p:sldId id="1643" r:id="rId28"/>
    <p:sldId id="1647" r:id="rId29"/>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 Id="rId9" Type="http://schemas.openxmlformats.org/officeDocument/2006/relationships/slide" Target="slides/slide6.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slide" Target="slides/slide13.xml"/><Relationship Id="rId17" Type="http://schemas.openxmlformats.org/officeDocument/2006/relationships/slide" Target="slides/slide14.xml"/><Relationship Id="rId18" Type="http://schemas.openxmlformats.org/officeDocument/2006/relationships/slide" Target="slides/slide15.xml"/><Relationship Id="rId19" Type="http://schemas.openxmlformats.org/officeDocument/2006/relationships/slide" Target="slides/slide16.xml"/><Relationship Id="rId20" Type="http://schemas.openxmlformats.org/officeDocument/2006/relationships/slide" Target="slides/slide17.xml"/><Relationship Id="rId21" Type="http://schemas.openxmlformats.org/officeDocument/2006/relationships/slide" Target="slides/slide18.xml"/><Relationship Id="rId22" Type="http://schemas.openxmlformats.org/officeDocument/2006/relationships/slide" Target="slides/slide19.xml"/><Relationship Id="rId23" Type="http://schemas.openxmlformats.org/officeDocument/2006/relationships/slide" Target="slides/slide20.xml"/><Relationship Id="rId24" Type="http://schemas.openxmlformats.org/officeDocument/2006/relationships/slide" Target="slides/slide21.xml"/><Relationship Id="rId25" Type="http://schemas.openxmlformats.org/officeDocument/2006/relationships/slide" Target="slides/slide22.xml"/><Relationship Id="rId26" Type="http://schemas.openxmlformats.org/officeDocument/2006/relationships/slide" Target="slides/slide23.xml"/><Relationship Id="rId27" Type="http://schemas.openxmlformats.org/officeDocument/2006/relationships/slide" Target="slides/slide24.xml"/><Relationship Id="rId28" Type="http://schemas.openxmlformats.org/officeDocument/2006/relationships/slide" Target="slides/slide25.xml"/><Relationship Id="rId29" Type="http://schemas.openxmlformats.org/officeDocument/2006/relationships/slide" Target="slides/slide26.xml"/><Relationship Id="rId30" Type="http://schemas.openxmlformats.org/officeDocument/2006/relationships/tableStyles" Target="tableStyles.xml"/><Relationship Id="rId31" Type="http://schemas.openxmlformats.org/officeDocument/2006/relationships/presProps" Target="presProps.xml"/><Relationship Id="rId32" Type="http://schemas.openxmlformats.org/officeDocument/2006/relationships/viewProps" Target="viewProps.xml"/><Relationship Id="rId33"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slide" Target="../slides/slide2.xml"/><Relationship Id="rId2"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slide" Target="../slides/slide3.xml"/><Relationship Id="rId2"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slide" Target="../slides/slide7.xml"/><Relationship Id="rId2"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slide" Target="../slides/slide11.xml"/><Relationship Id="rId2"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slide" Target="../slides/slide15.xml"/><Relationship Id="rId2"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slide" Target="../slides/slide19.xml"/><Relationship Id="rId2"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slide" Target="../slides/slide23.xml"/><Relationship Id="rId2"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slide" Target="../slides/slide26.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33" name=""/>
        <p:cNvGrpSpPr/>
        <p:nvPr/>
      </p:nvGrpSpPr>
      <p:grpSpPr>
        <a:xfrm>
          <a:off x="0" y="0"/>
          <a:ext cx="0" cy="0"/>
          <a:chOff x="0" y="0"/>
          <a:chExt cx="0" cy="0"/>
        </a:xfrm>
      </p:grpSpPr>
      <p:sp>
        <p:nvSpPr>
          <p:cNvPr id="1048656" name="幻灯片图像占位符 1"/>
          <p:cNvSpPr>
            <a:spLocks noChangeAspect="1" noRot="1" noGrp="1"/>
          </p:cNvSpPr>
          <p:nvPr>
            <p:ph type="sldImg"/>
          </p:nvPr>
        </p:nvSpPr>
        <p:spPr/>
      </p:sp>
      <p:sp>
        <p:nvSpPr>
          <p:cNvPr id="1048658" name="备注占位符 2"/>
          <p:cNvSpPr>
            <a:spLocks noGrp="1"/>
          </p:cNvSpPr>
          <p:nvPr>
            <p:ph type="body" idx="1"/>
          </p:nvPr>
        </p:nvSpPr>
        <p:spPr/>
        <p:txBody>
          <a:bodyPr/>
          <a:p>
            <a:endParaRPr altLang="en-US" dirty="0" lang="zh-CN"/>
          </a:p>
        </p:txBody>
      </p:sp>
      <p:sp>
        <p:nvSpPr>
          <p:cNvPr id="1048660" name="灯片编号占位符 3"/>
          <p:cNvSpPr>
            <a:spLocks noGrp="1"/>
          </p:cNvSpPr>
          <p:nvPr>
            <p:ph type="sldNum" sz="quarter" idx="5"/>
          </p:nvPr>
        </p:nvSpPr>
        <p:spPr/>
        <p:txBody>
          <a:bodyPr/>
          <a:p>
            <a:fld id="{85D0DACE-38E0-42D2-9336-2B707D34BC6D}" type="slidenum">
              <a:rPr altLang="en-US" lang="zh-CN" smtClean="0"/>
            </a:fld>
            <a:endParaRPr altLang="en-US" lang="zh-CN"/>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16" name="幻灯片图像占位符 1"/>
          <p:cNvSpPr>
            <a:spLocks noChangeAspect="1" noRot="1" noGrp="1"/>
          </p:cNvSpPr>
          <p:nvPr>
            <p:ph type="sldImg"/>
          </p:nvPr>
        </p:nvSpPr>
        <p:spPr/>
      </p:sp>
      <p:sp>
        <p:nvSpPr>
          <p:cNvPr id="1048618" name="备注占位符 2"/>
          <p:cNvSpPr>
            <a:spLocks noGrp="1"/>
          </p:cNvSpPr>
          <p:nvPr>
            <p:ph type="body" idx="1"/>
          </p:nvPr>
        </p:nvSpPr>
        <p:spPr/>
        <p:txBody>
          <a:bodyPr/>
          <a:p>
            <a:endParaRPr altLang="en-US" dirty="0" lang="zh-CN"/>
          </a:p>
        </p:txBody>
      </p:sp>
      <p:sp>
        <p:nvSpPr>
          <p:cNvPr id="1048620" name="灯片编号占位符 3"/>
          <p:cNvSpPr>
            <a:spLocks noGrp="1"/>
          </p:cNvSpPr>
          <p:nvPr>
            <p:ph type="sldNum" sz="quarter" idx="5"/>
          </p:nvPr>
        </p:nvSpPr>
        <p:spPr/>
        <p:txBody>
          <a:bodyPr/>
          <a:p>
            <a:fld id="{85D0DACE-38E0-42D2-9336-2B707D34BC6D}" type="slidenum">
              <a:rPr altLang="en-US" lang="zh-CN" smtClean="0"/>
            </a:fld>
            <a:endParaRPr altLang="en-US" lang="zh-CN"/>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02" name="幻灯片图像占位符 1"/>
          <p:cNvSpPr>
            <a:spLocks noChangeAspect="1" noRot="1" noGrp="1"/>
          </p:cNvSpPr>
          <p:nvPr>
            <p:ph type="sldImg" idx="2"/>
          </p:nvPr>
        </p:nvSpPr>
        <p:spPr/>
      </p:sp>
      <p:sp>
        <p:nvSpPr>
          <p:cNvPr id="1048604" name="文本占位符 2"/>
          <p:cNvSpPr>
            <a:spLocks noGrp="1"/>
          </p:cNvSpPr>
          <p:nvPr>
            <p:ph type="body" idx="3"/>
          </p:nvPr>
        </p:nvSpPr>
        <p:spPr/>
        <p:txBody>
          <a:bodyPr/>
          <a:p>
            <a:endParaRPr altLang="en-US" lang="zh-CN"/>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02" name="幻灯片图像占位符 1"/>
          <p:cNvSpPr>
            <a:spLocks noChangeAspect="1" noRot="1" noGrp="1"/>
          </p:cNvSpPr>
          <p:nvPr>
            <p:ph type="sldImg" idx="2"/>
          </p:nvPr>
        </p:nvSpPr>
        <p:spPr/>
      </p:sp>
      <p:sp>
        <p:nvSpPr>
          <p:cNvPr id="1048604" name="文本占位符 2"/>
          <p:cNvSpPr>
            <a:spLocks noGrp="1"/>
          </p:cNvSpPr>
          <p:nvPr>
            <p:ph type="body" idx="3"/>
          </p:nvPr>
        </p:nvSpPr>
        <p:spPr/>
        <p:txBody>
          <a:bodyPr/>
          <a:p>
            <a:endParaRPr altLang="en-US" lang="zh-CN"/>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02" name="幻灯片图像占位符 1"/>
          <p:cNvSpPr>
            <a:spLocks noChangeAspect="1" noRot="1" noGrp="1"/>
          </p:cNvSpPr>
          <p:nvPr>
            <p:ph type="sldImg" idx="2"/>
          </p:nvPr>
        </p:nvSpPr>
        <p:spPr/>
      </p:sp>
      <p:sp>
        <p:nvSpPr>
          <p:cNvPr id="1048604" name="文本占位符 2"/>
          <p:cNvSpPr>
            <a:spLocks noGrp="1"/>
          </p:cNvSpPr>
          <p:nvPr>
            <p:ph type="body" idx="3"/>
          </p:nvPr>
        </p:nvSpPr>
        <p:spPr/>
        <p:txBody>
          <a:bodyPr/>
          <a:p>
            <a:endParaRPr altLang="en-US" lang="zh-CN"/>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02" name="幻灯片图像占位符 1"/>
          <p:cNvSpPr>
            <a:spLocks noChangeAspect="1" noRot="1" noGrp="1"/>
          </p:cNvSpPr>
          <p:nvPr>
            <p:ph type="sldImg" idx="2"/>
          </p:nvPr>
        </p:nvSpPr>
        <p:spPr/>
      </p:sp>
      <p:sp>
        <p:nvSpPr>
          <p:cNvPr id="1048604" name="文本占位符 2"/>
          <p:cNvSpPr>
            <a:spLocks noGrp="1"/>
          </p:cNvSpPr>
          <p:nvPr>
            <p:ph type="body" idx="3"/>
          </p:nvPr>
        </p:nvSpPr>
        <p:spPr/>
        <p:txBody>
          <a:bodyPr/>
          <a:p>
            <a:endParaRPr altLang="en-US" lang="zh-CN"/>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02" name="幻灯片图像占位符 1"/>
          <p:cNvSpPr>
            <a:spLocks noChangeAspect="1" noRot="1" noGrp="1"/>
          </p:cNvSpPr>
          <p:nvPr>
            <p:ph type="sldImg" idx="2"/>
          </p:nvPr>
        </p:nvSpPr>
        <p:spPr/>
      </p:sp>
      <p:sp>
        <p:nvSpPr>
          <p:cNvPr id="1048604" name="文本占位符 2"/>
          <p:cNvSpPr>
            <a:spLocks noGrp="1"/>
          </p:cNvSpPr>
          <p:nvPr>
            <p:ph type="body" idx="3"/>
          </p:nvPr>
        </p:nvSpPr>
        <p:spPr/>
        <p:txBody>
          <a:bodyPr/>
          <a:p>
            <a:endParaRPr altLang="en-US" lang="zh-CN"/>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02" name="幻灯片图像占位符 1"/>
          <p:cNvSpPr>
            <a:spLocks noChangeAspect="1" noRot="1" noGrp="1"/>
          </p:cNvSpPr>
          <p:nvPr>
            <p:ph type="sldImg" idx="2"/>
          </p:nvPr>
        </p:nvSpPr>
        <p:spPr/>
      </p:sp>
      <p:sp>
        <p:nvSpPr>
          <p:cNvPr id="1048604" name="文本占位符 2"/>
          <p:cNvSpPr>
            <a:spLocks noGrp="1"/>
          </p:cNvSpPr>
          <p:nvPr>
            <p:ph type="body" idx="3"/>
          </p:nvPr>
        </p:nvSpPr>
        <p:spPr/>
        <p:txBody>
          <a:bodyPr/>
          <a:p>
            <a:endParaRPr altLang="en-US" lang="zh-CN"/>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02" name="幻灯片图像占位符 1"/>
          <p:cNvSpPr>
            <a:spLocks noChangeAspect="1" noRot="1" noGrp="1"/>
          </p:cNvSpPr>
          <p:nvPr>
            <p:ph type="sldImg" idx="2"/>
          </p:nvPr>
        </p:nvSpPr>
        <p:spPr/>
      </p:sp>
      <p:sp>
        <p:nvSpPr>
          <p:cNvPr id="1048604" name="文本占位符 2"/>
          <p:cNvSpPr>
            <a:spLocks noGrp="1"/>
          </p:cNvSpPr>
          <p:nvPr>
            <p:ph type="body" idx="3"/>
          </p:nvPr>
        </p:nvSpPr>
        <p:spPr/>
        <p:txBody>
          <a:bodyPr/>
          <a:p>
            <a:endParaRPr altLang="en-US" lang="zh-C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image" Target="../media/image1.png"/><Relationship Id="rId3" Type="http://schemas.openxmlformats.org/officeDocument/2006/relationships/tags" Target="../tags/tag2.xml"/><Relationship Id="rId4" Type="http://schemas.openxmlformats.org/officeDocument/2006/relationships/tags" Target="../tags/tag3.xml"/><Relationship Id="rId5" Type="http://schemas.openxmlformats.org/officeDocument/2006/relationships/tags" Target="../tags/tag4.xml"/><Relationship Id="rId6" Type="http://schemas.openxmlformats.org/officeDocument/2006/relationships/tags" Target="../tags/tag5.xml"/><Relationship Id="rId7" Type="http://schemas.openxmlformats.org/officeDocument/2006/relationships/tags" Target="../tags/tag6.xml"/><Relationship Id="rId8" Type="http://schemas.openxmlformats.org/officeDocument/2006/relationships/tags" Target="../tags/tag7.xml"/><Relationship Id="rId9" Type="http://schemas.openxmlformats.org/officeDocument/2006/relationships/tags" Target="../tags/tag8.xml"/><Relationship Id="rId10"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9.xml"/><Relationship Id="rId2" Type="http://schemas.openxmlformats.org/officeDocument/2006/relationships/image" Target="../media/image2.jpeg"/><Relationship Id="rId3" Type="http://schemas.openxmlformats.org/officeDocument/2006/relationships/tags" Target="../tags/tag10.xml"/><Relationship Id="rId4" Type="http://schemas.openxmlformats.org/officeDocument/2006/relationships/tags" Target="../tags/tag11.xml"/><Relationship Id="rId5" Type="http://schemas.openxmlformats.org/officeDocument/2006/relationships/tags" Target="../tags/tag12.xml"/><Relationship Id="rId6" Type="http://schemas.openxmlformats.org/officeDocument/2006/relationships/tags" Target="../tags/tag13.xml"/><Relationship Id="rId7" Type="http://schemas.openxmlformats.org/officeDocument/2006/relationships/tags" Target="../tags/tag14.xml"/><Relationship Id="rId8" Type="http://schemas.openxmlformats.org/officeDocument/2006/relationships/tags" Target="../tags/tag15.xml"/><Relationship Id="rId9"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16.xml"/><Relationship Id="rId2" Type="http://schemas.openxmlformats.org/officeDocument/2006/relationships/image" Target="../media/image3.png"/><Relationship Id="rId3" Type="http://schemas.openxmlformats.org/officeDocument/2006/relationships/tags" Target="../tags/tag17.xml"/><Relationship Id="rId4" Type="http://schemas.openxmlformats.org/officeDocument/2006/relationships/tags" Target="../tags/tag18.xml"/><Relationship Id="rId5" Type="http://schemas.openxmlformats.org/officeDocument/2006/relationships/tags" Target="../tags/tag19.xml"/><Relationship Id="rId6" Type="http://schemas.openxmlformats.org/officeDocument/2006/relationships/tags" Target="../tags/tag20.xml"/><Relationship Id="rId7" Type="http://schemas.openxmlformats.org/officeDocument/2006/relationships/tags" Target="../tags/tag21.xml"/><Relationship Id="rId8" Type="http://schemas.openxmlformats.org/officeDocument/2006/relationships/tags" Target="../tags/tag22.xml"/><Relationship Id="rId9"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23.xml"/><Relationship Id="rId2" Type="http://schemas.openxmlformats.org/officeDocument/2006/relationships/image" Target="../media/image1.png"/><Relationship Id="rId3" Type="http://schemas.openxmlformats.org/officeDocument/2006/relationships/tags" Target="../tags/tag24.xml"/><Relationship Id="rId4" Type="http://schemas.openxmlformats.org/officeDocument/2006/relationships/tags" Target="../tags/tag25.xml"/><Relationship Id="rId5" Type="http://schemas.openxmlformats.org/officeDocument/2006/relationships/tags" Target="../tags/tag26.xml"/><Relationship Id="rId6" Type="http://schemas.openxmlformats.org/officeDocument/2006/relationships/tags" Target="../tags/tag27.xml"/><Relationship Id="rId7" Type="http://schemas.openxmlformats.org/officeDocument/2006/relationships/tags" Target="../tags/tag28.xml"/><Relationship Id="rId8"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29.xml"/><Relationship Id="rId2" Type="http://schemas.openxmlformats.org/officeDocument/2006/relationships/image" Target="../media/image2.jpeg"/><Relationship Id="rId3" Type="http://schemas.openxmlformats.org/officeDocument/2006/relationships/tags" Target="../tags/tag30.xml"/><Relationship Id="rId4" Type="http://schemas.openxmlformats.org/officeDocument/2006/relationships/tags" Target="../tags/tag31.xml"/><Relationship Id="rId5" Type="http://schemas.openxmlformats.org/officeDocument/2006/relationships/tags" Target="../tags/tag32.xml"/><Relationship Id="rId6" Type="http://schemas.openxmlformats.org/officeDocument/2006/relationships/tags" Target="../tags/tag33.xml"/><Relationship Id="rId7" Type="http://schemas.openxmlformats.org/officeDocument/2006/relationships/tags" Target="../tags/tag34.xml"/><Relationship Id="rId8" Type="http://schemas.openxmlformats.org/officeDocument/2006/relationships/tags" Target="../tags/tag35.xml"/><Relationship Id="rId9" Type="http://schemas.openxmlformats.org/officeDocument/2006/relationships/tags" Target="../tags/tag36.xml"/><Relationship Id="rId10"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37.xml"/><Relationship Id="rId2" Type="http://schemas.openxmlformats.org/officeDocument/2006/relationships/image" Target="../media/image2.jpeg"/><Relationship Id="rId3" Type="http://schemas.openxmlformats.org/officeDocument/2006/relationships/tags" Target="../tags/tag38.xml"/><Relationship Id="rId4" Type="http://schemas.openxmlformats.org/officeDocument/2006/relationships/tags" Target="../tags/tag39.xml"/><Relationship Id="rId5" Type="http://schemas.openxmlformats.org/officeDocument/2006/relationships/tags" Target="../tags/tag40.xml"/><Relationship Id="rId6" Type="http://schemas.openxmlformats.org/officeDocument/2006/relationships/tags" Target="../tags/tag41.xml"/><Relationship Id="rId7" Type="http://schemas.openxmlformats.org/officeDocument/2006/relationships/tags" Target="../tags/tag42.xml"/><Relationship Id="rId8" Type="http://schemas.openxmlformats.org/officeDocument/2006/relationships/tags" Target="../tags/tag43.xml"/><Relationship Id="rId9" Type="http://schemas.openxmlformats.org/officeDocument/2006/relationships/tags" Target="../tags/tag44.xml"/><Relationship Id="rId10" Type="http://schemas.openxmlformats.org/officeDocument/2006/relationships/tags" Target="../tags/tag45.xml"/><Relationship Id="rId11" Type="http://schemas.openxmlformats.org/officeDocument/2006/relationships/tags" Target="../tags/tag46.xml"/><Relationship Id="rId12"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47.xml"/><Relationship Id="rId2" Type="http://schemas.openxmlformats.org/officeDocument/2006/relationships/image" Target="../media/image2.jpeg"/><Relationship Id="rId3" Type="http://schemas.openxmlformats.org/officeDocument/2006/relationships/tags" Target="../tags/tag48.xml"/><Relationship Id="rId4" Type="http://schemas.openxmlformats.org/officeDocument/2006/relationships/tags" Target="../tags/tag49.xml"/><Relationship Id="rId5" Type="http://schemas.openxmlformats.org/officeDocument/2006/relationships/tags" Target="../tags/tag50.xml"/><Relationship Id="rId6" Type="http://schemas.openxmlformats.org/officeDocument/2006/relationships/tags" Target="../tags/tag51.xml"/><Relationship Id="rId7" Type="http://schemas.openxmlformats.org/officeDocument/2006/relationships/tags" Target="../tags/tag52.xml"/><Relationship Id="rId8"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53.xml"/><Relationship Id="rId2" Type="http://schemas.openxmlformats.org/officeDocument/2006/relationships/image" Target="../media/image2.jpeg"/><Relationship Id="rId3" Type="http://schemas.openxmlformats.org/officeDocument/2006/relationships/tags" Target="../tags/tag54.xml"/><Relationship Id="rId4" Type="http://schemas.openxmlformats.org/officeDocument/2006/relationships/tags" Target="../tags/tag55.xml"/><Relationship Id="rId5" Type="http://schemas.openxmlformats.org/officeDocument/2006/relationships/tags" Target="../tags/tag56.xml"/><Relationship Id="rId6"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57.xml"/><Relationship Id="rId2" Type="http://schemas.openxmlformats.org/officeDocument/2006/relationships/image" Target="../media/image2.jpeg"/><Relationship Id="rId3" Type="http://schemas.openxmlformats.org/officeDocument/2006/relationships/tags" Target="../tags/tag58.xml"/><Relationship Id="rId4" Type="http://schemas.openxmlformats.org/officeDocument/2006/relationships/tags" Target="../tags/tag59.xml"/><Relationship Id="rId5" Type="http://schemas.openxmlformats.org/officeDocument/2006/relationships/tags" Target="../tags/tag60.xml"/><Relationship Id="rId6" Type="http://schemas.openxmlformats.org/officeDocument/2006/relationships/tags" Target="../tags/tag61.xml"/><Relationship Id="rId7"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62.xml"/><Relationship Id="rId2" Type="http://schemas.openxmlformats.org/officeDocument/2006/relationships/image" Target="../media/image2.jpeg"/><Relationship Id="rId3" Type="http://schemas.openxmlformats.org/officeDocument/2006/relationships/tags" Target="../tags/tag63.xml"/><Relationship Id="rId4" Type="http://schemas.openxmlformats.org/officeDocument/2006/relationships/tags" Target="../tags/tag64.xml"/><Relationship Id="rId5" Type="http://schemas.openxmlformats.org/officeDocument/2006/relationships/tags" Target="../tags/tag65.xml"/><Relationship Id="rId6" Type="http://schemas.openxmlformats.org/officeDocument/2006/relationships/tags" Target="../tags/tag66.xml"/><Relationship Id="rId7" Type="http://schemas.openxmlformats.org/officeDocument/2006/relationships/tags" Target="../tags/tag67.xml"/><Relationship Id="rId8" Type="http://schemas.openxmlformats.org/officeDocument/2006/relationships/tags" Target="../tags/tag68.xml"/><Relationship Id="rId9"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69.xml"/><Relationship Id="rId2" Type="http://schemas.openxmlformats.org/officeDocument/2006/relationships/image" Target="../media/image3.png"/><Relationship Id="rId3" Type="http://schemas.openxmlformats.org/officeDocument/2006/relationships/tags" Target="../tags/tag70.xml"/><Relationship Id="rId4" Type="http://schemas.openxmlformats.org/officeDocument/2006/relationships/tags" Target="../tags/tag71.xml"/><Relationship Id="rId5" Type="http://schemas.openxmlformats.org/officeDocument/2006/relationships/tags" Target="../tags/tag72.xml"/><Relationship Id="rId6" Type="http://schemas.openxmlformats.org/officeDocument/2006/relationships/tags" Target="../tags/tag73.xml"/><Relationship Id="rId7" Type="http://schemas.openxmlformats.org/officeDocument/2006/relationships/tags" Target="../tags/tag74.xml"/><Relationship Id="rId8" Type="http://schemas.openxmlformats.org/officeDocument/2006/relationships/tags" Target="../tags/tag75.xml"/><Relationship Id="rId9"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type="title">
  <p:cSld name="标题幻灯片">
    <p:spTree>
      <p:nvGrpSpPr>
        <p:cNvPr id="33" name=""/>
        <p:cNvGrpSpPr/>
        <p:nvPr/>
      </p:nvGrpSpPr>
      <p:grpSpPr>
        <a:xfrm>
          <a:off x="0" y="0"/>
          <a:ext cx="0" cy="0"/>
          <a:chOff x="0" y="0"/>
          <a:chExt cx="0" cy="0"/>
        </a:xfrm>
      </p:grpSpPr>
      <p:pic>
        <p:nvPicPr>
          <p:cNvPr id="2097155" name="图片 51" descr="背景图案  描述已自动生成"/>
          <p:cNvPicPr>
            <a:picLocks noChangeAspect="1"/>
          </p:cNvPicPr>
          <p:nvPr>
            <p:custDataLst>
              <p:tags r:id="rId1"/>
            </p:custDataLst>
          </p:nvPr>
        </p:nvPicPr>
        <p:blipFill rotWithShape="1">
          <a:blip xmlns:r="http://schemas.openxmlformats.org/officeDocument/2006/relationships" r:embed="rId2"/>
          <a:srcRect l="10077" t="7437" r="25004"/>
          <a:stretch>
            <a:fillRect/>
          </a:stretch>
        </p:blipFill>
        <p:spPr>
          <a:xfrm>
            <a:off x="-5" y="0"/>
            <a:ext cx="12192011" cy="6858000"/>
          </a:xfrm>
          <a:prstGeom prst="rect"/>
        </p:spPr>
      </p:pic>
      <p:sp>
        <p:nvSpPr>
          <p:cNvPr id="1048666" name="标题"/>
          <p:cNvSpPr txBox="1">
            <a:spLocks noGrp="1"/>
          </p:cNvSpPr>
          <p:nvPr>
            <p:ph type="title" idx="4" hasCustomPrompt="1"/>
            <p:custDataLst>
              <p:tags r:id="rId3"/>
            </p:custDataLst>
          </p:nvPr>
        </p:nvSpPr>
        <p:spPr>
          <a:xfrm>
            <a:off x="1163955" y="2496185"/>
            <a:ext cx="7683500" cy="1132205"/>
          </a:xfrm>
          <a:prstGeom prst="rect"/>
          <a:noFill/>
        </p:spPr>
        <p:txBody>
          <a:bodyPr anchor="t" anchorCtr="0" bIns="0" lIns="0" rIns="0" rtlCol="0" tIns="0" wrap="square">
            <a:normAutofit/>
          </a:bodyPr>
          <a:lstStyle>
            <a:lvl1pPr algn="l" defTabSz="914400" eaLnBrk="1" fontAlgn="auto" hangingPunct="1" latinLnBrk="0" lvl="0" marL="0" marR="0" rtl="0">
              <a:lnSpc>
                <a:spcPct val="120000"/>
              </a:lnSpc>
              <a:buClrTx/>
              <a:buSzTx/>
              <a:buFontTx/>
              <a:buNone/>
              <a:defRPr altLang="en-US" baseline="0" b="1" cap="none" dirty="0" sz="5800" i="0" kern="1200" kumimoji="0" lang="zh-CN" noProof="1" normalizeH="0" spc="300" strike="noStrike" u="none">
                <a:solidFill>
                  <a:schemeClr val="tx1"/>
                </a:solidFill>
                <a:effectLst>
                  <a:innerShdw dir="16200000" dist="12700">
                    <a:schemeClr val="lt1">
                      <a:alpha val="70000"/>
                    </a:schemeClr>
                  </a:innerShdw>
                </a:effectLst>
                <a:latin typeface="+mj-lt"/>
                <a:ea typeface="+mj-lt"/>
                <a:cs typeface="MiSans" panose="00000500000000000000" charset="-122"/>
                <a:sym typeface="+mn-ea"/>
              </a:defRPr>
            </a:lvl1pPr>
          </a:lstStyle>
          <a:p>
            <a:pPr algn="l" lvl="0">
              <a:lnSpc>
                <a:spcPct val="120000"/>
              </a:lnSpc>
              <a:buClrTx/>
              <a:buSzTx/>
              <a:buFontTx/>
            </a:pPr>
            <a:r>
              <a:rPr dirty="0">
                <a:sym typeface="+mn-ea"/>
              </a:rPr>
              <a:t>单击此处编辑标题</a:t>
            </a:r>
            <a:endParaRPr dirty="0">
              <a:sym typeface="+mn-ea"/>
            </a:endParaRPr>
          </a:p>
        </p:txBody>
      </p:sp>
      <p:sp>
        <p:nvSpPr>
          <p:cNvPr id="1048668" name="副标题"/>
          <p:cNvSpPr txBox="1">
            <a:spLocks noGrp="1"/>
          </p:cNvSpPr>
          <p:nvPr>
            <p:ph type="body" idx="3" hasCustomPrompt="1"/>
            <p:custDataLst>
              <p:tags r:id="rId4"/>
            </p:custDataLst>
          </p:nvPr>
        </p:nvSpPr>
        <p:spPr>
          <a:xfrm>
            <a:off x="1163955" y="1983740"/>
            <a:ext cx="7683500" cy="512445"/>
          </a:xfrm>
          <a:prstGeom prst="rect"/>
          <a:noFill/>
        </p:spPr>
        <p:txBody>
          <a:bodyPr anchor="b" anchorCtr="0" bIns="0" lIns="0" rIns="0" rtlCol="0" tIns="0" wrap="square">
            <a:normAutofit/>
          </a:bodyPr>
          <a:lstStyle>
            <a:lvl1pPr algn="l" defTabSz="914400" eaLnBrk="1" fontAlgn="auto" hangingPunct="1" latinLnBrk="0" marL="0" marR="0" rtl="0">
              <a:lnSpc>
                <a:spcPct val="120000"/>
              </a:lnSpc>
              <a:buClrTx/>
              <a:buSzTx/>
              <a:buFontTx/>
              <a:buNone/>
              <a:defRPr altLang="en-US" baseline="0" b="1" cap="none" dirty="0" sz="2800" i="0" kern="1200" kumimoji="0" lang="zh-CN" noProof="1" normalizeH="0" spc="300" strike="noStrike" u="none">
                <a:gradFill>
                  <a:gsLst>
                    <a:gs pos="0">
                      <a:schemeClr val="accent1"/>
                    </a:gs>
                    <a:gs pos="100000">
                      <a:schemeClr val="accent2"/>
                    </a:gs>
                  </a:gsLst>
                  <a:lin ang="0" scaled="0"/>
                </a:gradFill>
                <a:effectLst>
                  <a:innerShdw dir="16200000" dist="12700">
                    <a:schemeClr val="lt1">
                      <a:alpha val="70000"/>
                    </a:schemeClr>
                  </a:innerShdw>
                </a:effectLst>
                <a:latin typeface="+mj-ea"/>
                <a:ea typeface="+mj-ea"/>
                <a:cs typeface="MiSans" panose="00000500000000000000" charset="-122"/>
              </a:defRPr>
            </a:lvl1pPr>
          </a:lstStyle>
          <a:p>
            <a:pPr algn="l" lvl="0">
              <a:lnSpc>
                <a:spcPct val="120000"/>
              </a:lnSpc>
              <a:buClrTx/>
              <a:buSzTx/>
              <a:buFontTx/>
            </a:pPr>
            <a:r>
              <a:rPr dirty="0">
                <a:sym typeface="+mn-ea"/>
              </a:rPr>
              <a:t>单击此处编辑母版副标题样式</a:t>
            </a:r>
            <a:endParaRPr dirty="0">
              <a:sym typeface="+mn-ea"/>
            </a:endParaRPr>
          </a:p>
        </p:txBody>
      </p:sp>
      <p:sp>
        <p:nvSpPr>
          <p:cNvPr id="1048670" name="署名"/>
          <p:cNvSpPr txBox="1">
            <a:spLocks noGrp="1"/>
          </p:cNvSpPr>
          <p:nvPr>
            <p:ph type="body" idx="2"/>
            <p:custDataLst>
              <p:tags r:id="rId5"/>
            </p:custDataLst>
          </p:nvPr>
        </p:nvSpPr>
        <p:spPr>
          <a:xfrm>
            <a:off x="1163955" y="4164965"/>
            <a:ext cx="7683500" cy="427355"/>
          </a:xfrm>
          <a:prstGeom prst="rect"/>
          <a:noFill/>
        </p:spPr>
        <p:txBody>
          <a:bodyPr anchor="ctr" anchorCtr="0" bIns="0" lIns="0" rIns="0" rtlCol="0" tIns="0" wrap="square">
            <a:normAutofit/>
          </a:bodyPr>
          <a:lstStyle>
            <a:lvl1pPr algn="l" defTabSz="914400" eaLnBrk="1" fontAlgn="auto" hangingPunct="1" latinLnBrk="0" lvl="0" marL="0" marR="0" rtl="0">
              <a:lnSpc>
                <a:spcPct val="120000"/>
              </a:lnSpc>
              <a:buClrTx/>
              <a:buSzTx/>
              <a:buFontTx/>
              <a:buNone/>
              <a:defRPr altLang="en-US" baseline="0" b="1" cap="none" dirty="0" sz="1600" i="0" kern="1200" kumimoji="0" lang="zh-CN" noProof="1" normalizeH="0" spc="0" strike="noStrike" u="none">
                <a:gradFill>
                  <a:gsLst>
                    <a:gs pos="0">
                      <a:schemeClr val="accent1"/>
                    </a:gs>
                    <a:gs pos="100000">
                      <a:schemeClr val="accent2"/>
                    </a:gs>
                  </a:gsLst>
                  <a:lin ang="0" scaled="0"/>
                </a:gradFill>
                <a:effectLst>
                  <a:innerShdw dir="16200000" dist="12700">
                    <a:schemeClr val="lt1">
                      <a:alpha val="70000"/>
                    </a:schemeClr>
                  </a:innerShdw>
                </a:effectLst>
                <a:latin typeface="+mj-lt"/>
                <a:ea typeface="+mj-lt"/>
                <a:cs typeface="MiSans" panose="00000500000000000000" charset="-122"/>
                <a:sym typeface="+mn-ea"/>
              </a:defRPr>
            </a:lvl1pPr>
          </a:lstStyle>
          <a:p>
            <a:pPr algn="l" lvl="0">
              <a:lnSpc>
                <a:spcPct val="120000"/>
              </a:lnSpc>
              <a:buClrTx/>
              <a:buSzTx/>
              <a:buFontTx/>
            </a:pPr>
            <a:r>
              <a:rPr dirty="0">
                <a:sym typeface="+mn-ea"/>
              </a:rPr>
              <a:t>单击此处编辑母版文本样式</a:t>
            </a:r>
            <a:endParaRPr dirty="0">
              <a:sym typeface="+mn-ea"/>
            </a:endParaRPr>
          </a:p>
        </p:txBody>
      </p:sp>
      <p:cxnSp>
        <p:nvCxnSpPr>
          <p:cNvPr id="3145731" name="直接连接符 6"/>
          <p:cNvCxnSpPr>
            <a:cxnSpLocks/>
          </p:cNvCxnSpPr>
          <p:nvPr>
            <p:custDataLst>
              <p:tags r:id="rId6"/>
            </p:custDataLst>
          </p:nvPr>
        </p:nvCxnSpPr>
        <p:spPr>
          <a:xfrm>
            <a:off x="1183005" y="3875405"/>
            <a:ext cx="4392000" cy="0"/>
          </a:xfrm>
          <a:prstGeom prst="line"/>
          <a:ln w="19050">
            <a:gradFill flip="none" rotWithShape="1">
              <a:gsLst>
                <a:gs pos="0">
                  <a:schemeClr val="tx2">
                    <a:lumMod val="20000"/>
                    <a:lumOff val="80000"/>
                    <a:alpha val="0"/>
                  </a:schemeClr>
                </a:gs>
                <a:gs pos="100000">
                  <a:schemeClr val="accent1">
                    <a:alpha val="50000"/>
                  </a:schemeClr>
                </a:gs>
              </a:gsLst>
              <a:lin ang="10800000" scaled="0"/>
            </a:gradFill>
          </a:ln>
        </p:spPr>
        <p:style>
          <a:lnRef idx="1">
            <a:schemeClr val="accent1"/>
          </a:lnRef>
          <a:fillRef idx="0">
            <a:schemeClr val="accent1"/>
          </a:fillRef>
          <a:effectRef idx="0">
            <a:schemeClr val="accent1"/>
          </a:effectRef>
          <a:fontRef idx="minor">
            <a:schemeClr val="tx1"/>
          </a:fontRef>
        </p:style>
      </p:cxnSp>
      <p:sp>
        <p:nvSpPr>
          <p:cNvPr id="1048672" name="日期占位符 3"/>
          <p:cNvSpPr>
            <a:spLocks noGrp="1"/>
          </p:cNvSpPr>
          <p:nvPr>
            <p:ph type="dt" sz="half" idx="10"/>
            <p:custDataLst>
              <p:tags r:id="rId7"/>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674" name="页脚占位符 4"/>
          <p:cNvSpPr>
            <a:spLocks noGrp="1"/>
          </p:cNvSpPr>
          <p:nvPr>
            <p:ph type="ftr" sz="quarter" idx="11"/>
            <p:custDataLst>
              <p:tags r:id="rId8"/>
            </p:custDataLst>
          </p:nvPr>
        </p:nvSpPr>
        <p:spPr>
          <a:xfrm>
            <a:off x="4038600" y="6356350"/>
            <a:ext cx="4114800" cy="365125"/>
          </a:xfrm>
        </p:spPr>
        <p:txBody>
          <a:bodyPr/>
          <a:p>
            <a:endParaRPr altLang="en-US" lang="zh-CN"/>
          </a:p>
        </p:txBody>
      </p:sp>
      <p:sp>
        <p:nvSpPr>
          <p:cNvPr id="1048676" name="灯片编号占位符 5"/>
          <p:cNvSpPr>
            <a:spLocks noGrp="1"/>
          </p:cNvSpPr>
          <p:nvPr>
            <p:ph type="sldNum" sz="quarter" idx="12"/>
            <p:custDataLst>
              <p:tags r:id="rId9"/>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showMasterSp="0" type="obj">
  <p:cSld name="标题和内容">
    <p:spTree>
      <p:nvGrpSpPr>
        <p:cNvPr id="35" name=""/>
        <p:cNvGrpSpPr/>
        <p:nvPr/>
      </p:nvGrpSpPr>
      <p:grpSpPr>
        <a:xfrm>
          <a:off x="0" y="0"/>
          <a:ext cx="0" cy="0"/>
          <a:chOff x="0" y="0"/>
          <a:chExt cx="0" cy="0"/>
        </a:xfrm>
      </p:grpSpPr>
      <p:pic>
        <p:nvPicPr>
          <p:cNvPr id="2097157" name="图片 9" descr="图片1_upscayl_4x_realesrgan-x4plus"/>
          <p:cNvPicPr>
            <a:picLocks noChangeAspect="1"/>
          </p:cNvPicPr>
          <p:nvPr userDrawn="1">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678" name="正文"/>
          <p:cNvSpPr txBox="1">
            <a:spLocks noGrp="1"/>
          </p:cNvSpPr>
          <p:nvPr>
            <p:ph idx="3"/>
            <p:custDataLst>
              <p:tags r:id="rId3"/>
            </p:custDataLst>
          </p:nvPr>
        </p:nvSpPr>
        <p:spPr>
          <a:xfrm>
            <a:off x="608330" y="1452880"/>
            <a:ext cx="10968990" cy="477647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1200"/>
              </a:spcBef>
              <a:spcAft>
                <a:spcPts val="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8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8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8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8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spcBef>
                <a:spcPts val="1200"/>
              </a:spcBef>
              <a:spcAft>
                <a:spcPts val="0"/>
              </a:spcAft>
            </a:pPr>
            <a:r>
              <a:rPr dirty="0">
                <a:sym typeface="+mn-ea"/>
              </a:rPr>
              <a:t>单击此处编辑母版文本样式</a:t>
            </a:r>
            <a:endParaRPr dirty="0">
              <a:sym typeface="+mn-ea"/>
            </a:endParaRPr>
          </a:p>
          <a:p>
            <a:pPr lvl="1">
              <a:spcBef>
                <a:spcPts val="1200"/>
              </a:spcBef>
              <a:spcAft>
                <a:spcPts val="0"/>
              </a:spcAft>
            </a:pPr>
            <a:r>
              <a:rPr dirty="0" err="1">
                <a:sym typeface="+mn-ea"/>
              </a:rPr>
              <a:t>第二级</a:t>
            </a:r>
            <a:endParaRPr dirty="0">
              <a:sym typeface="+mn-ea"/>
            </a:endParaRPr>
          </a:p>
          <a:p>
            <a:pPr lvl="2">
              <a:spcBef>
                <a:spcPts val="1200"/>
              </a:spcBef>
              <a:spcAft>
                <a:spcPts val="0"/>
              </a:spcAft>
            </a:pPr>
            <a:r>
              <a:rPr dirty="0" err="1">
                <a:sym typeface="+mn-ea"/>
              </a:rPr>
              <a:t>第三级</a:t>
            </a:r>
            <a:endParaRPr dirty="0">
              <a:sym typeface="+mn-ea"/>
            </a:endParaRPr>
          </a:p>
          <a:p>
            <a:pPr lvl="3">
              <a:spcBef>
                <a:spcPts val="1200"/>
              </a:spcBef>
              <a:spcAft>
                <a:spcPts val="0"/>
              </a:spcAft>
            </a:pPr>
            <a:r>
              <a:rPr dirty="0" err="1">
                <a:sym typeface="+mn-ea"/>
              </a:rPr>
              <a:t>第四级</a:t>
            </a:r>
            <a:endParaRPr dirty="0">
              <a:sym typeface="+mn-ea"/>
            </a:endParaRPr>
          </a:p>
          <a:p>
            <a:pPr lvl="4">
              <a:spcBef>
                <a:spcPts val="1200"/>
              </a:spcBef>
              <a:spcAft>
                <a:spcPts val="0"/>
              </a:spcAft>
            </a:pPr>
            <a:r>
              <a:rPr dirty="0" err="1">
                <a:sym typeface="+mn-ea"/>
              </a:rPr>
              <a:t>第五级</a:t>
            </a:r>
            <a:endParaRPr dirty="0">
              <a:sym typeface="+mn-ea"/>
            </a:endParaRPr>
          </a:p>
        </p:txBody>
      </p:sp>
      <p:sp>
        <p:nvSpPr>
          <p:cNvPr id="1048680" name="标题"/>
          <p:cNvSpPr txBox="1">
            <a:spLocks noGrp="1"/>
          </p:cNvSpPr>
          <p:nvPr>
            <p:ph type="title" idx="2"/>
            <p:custDataLst>
              <p:tags r:id="rId4"/>
            </p:custDataLst>
          </p:nvPr>
        </p:nvSpPr>
        <p:spPr>
          <a:xfrm>
            <a:off x="608400" y="588080"/>
            <a:ext cx="10969200" cy="583565"/>
          </a:xfrm>
          <a:prstGeom prst="rect"/>
          <a:noFill/>
        </p:spPr>
        <p:txBody>
          <a:bodyPr rtlCol="0" vert="horz" wrap="square">
            <a:normAutofit/>
          </a:bodyPr>
          <a:lstStyle>
            <a:defPPr>
              <a:defRPr lang="zh-CN"/>
            </a:defPPr>
            <a:lvl1pPr algn="ctr" defTabSz="914400" eaLnBrk="1" fontAlgn="auto" hangingPunct="1" latinLnBrk="0" lvl="0" marL="0" marR="0" rtl="0">
              <a:lnSpc>
                <a:spcPct val="100000"/>
              </a:lnSpc>
              <a:buClrTx/>
              <a:buSzTx/>
              <a:buFontTx/>
              <a:buNone/>
              <a:defRPr altLang="en-US" baseline="0" b="1" cap="none" dirty="0" sz="3200" i="0" kern="1200" kumimoji="0" lang="zh-CN" noProof="1" normalizeH="0" spc="0" strike="noStrike" u="none">
                <a:solidFill>
                  <a:schemeClr val="tx1"/>
                </a:solidFill>
                <a:effectLst>
                  <a:innerShdw dir="16200000" dist="12700">
                    <a:schemeClr val="bg1">
                      <a:alpha val="70000"/>
                    </a:schemeClr>
                  </a:innerShdw>
                </a:effectLst>
                <a:latin typeface="+mj-ea"/>
                <a:ea typeface="+mj-ea"/>
                <a:cs typeface="MiSans" panose="00000500000000000000" charset="-122"/>
                <a:sym typeface="+mn-ea"/>
              </a:defRPr>
            </a:lvl1pPr>
          </a:lstStyle>
          <a:p>
            <a:pPr algn="ctr" lvl="0">
              <a:buClrTx/>
              <a:buSzTx/>
              <a:buFontTx/>
            </a:pPr>
            <a:r>
              <a:rPr dirty="0">
                <a:sym typeface="+mn-ea"/>
              </a:rPr>
              <a:t>单击此处编辑母版标题样式</a:t>
            </a:r>
            <a:endParaRPr dirty="0">
              <a:sym typeface="+mn-ea"/>
            </a:endParaRPr>
          </a:p>
        </p:txBody>
      </p:sp>
      <p:cxnSp>
        <p:nvCxnSpPr>
          <p:cNvPr id="3145733" name="直接连接符 6"/>
          <p:cNvCxnSpPr>
            <a:cxnSpLocks/>
          </p:cNvCxnSpPr>
          <p:nvPr>
            <p:custDataLst>
              <p:tags r:id="rId5"/>
            </p:custDataLst>
          </p:nvPr>
        </p:nvCxnSpPr>
        <p:spPr>
          <a:xfrm flipH="1">
            <a:off x="4266966" y="1249129"/>
            <a:ext cx="3773638" cy="0"/>
          </a:xfrm>
          <a:prstGeom prst="line"/>
          <a:ln>
            <a:gradFill flip="none" rotWithShape="1">
              <a:gsLst>
                <a:gs pos="917">
                  <a:srgbClr val="FFFFFF">
                    <a:alpha val="0"/>
                  </a:srgbClr>
                </a:gs>
                <a:gs pos="50000">
                  <a:srgbClr val="EB99FF">
                    <a:lumMod val="5000"/>
                    <a:lumOff val="95000"/>
                  </a:srgbClr>
                </a:gs>
                <a:gs pos="100000">
                  <a:srgbClr val="FFFFFF">
                    <a:alpha val="0"/>
                  </a:srgbClr>
                </a:gs>
              </a:gsLst>
              <a:lin ang="0" scaled="0"/>
            </a:gradFill>
          </a:ln>
        </p:spPr>
        <p:style>
          <a:lnRef idx="1">
            <a:schemeClr val="accent1"/>
          </a:lnRef>
          <a:fillRef idx="0">
            <a:schemeClr val="accent1"/>
          </a:fillRef>
          <a:effectRef idx="0">
            <a:schemeClr val="accent1"/>
          </a:effectRef>
          <a:fontRef idx="minor">
            <a:schemeClr val="tx1"/>
          </a:fontRef>
        </p:style>
      </p:cxnSp>
      <p:sp>
        <p:nvSpPr>
          <p:cNvPr id="1048682" name="日期占位符 3"/>
          <p:cNvSpPr>
            <a:spLocks noGrp="1"/>
          </p:cNvSpPr>
          <p:nvPr>
            <p:ph type="dt" sz="half" idx="10"/>
            <p:custDataLst>
              <p:tags r:id="rId6"/>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684" name="页脚占位符 4"/>
          <p:cNvSpPr>
            <a:spLocks noGrp="1"/>
          </p:cNvSpPr>
          <p:nvPr>
            <p:ph type="ftr" sz="quarter" idx="11"/>
            <p:custDataLst>
              <p:tags r:id="rId7"/>
            </p:custDataLst>
          </p:nvPr>
        </p:nvSpPr>
        <p:spPr>
          <a:xfrm>
            <a:off x="4038600" y="6356350"/>
            <a:ext cx="4114800" cy="365125"/>
          </a:xfrm>
        </p:spPr>
        <p:txBody>
          <a:bodyPr/>
          <a:p>
            <a:endParaRPr altLang="en-US" lang="zh-CN"/>
          </a:p>
        </p:txBody>
      </p:sp>
      <p:sp>
        <p:nvSpPr>
          <p:cNvPr id="1048686" name="灯片编号占位符 5"/>
          <p:cNvSpPr>
            <a:spLocks noGrp="1"/>
          </p:cNvSpPr>
          <p:nvPr>
            <p:ph type="sldNum" sz="quarter" idx="12"/>
            <p:custDataLst>
              <p:tags r:id="rId8"/>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37" name=""/>
        <p:cNvGrpSpPr/>
        <p:nvPr/>
      </p:nvGrpSpPr>
      <p:grpSpPr>
        <a:xfrm>
          <a:off x="0" y="0"/>
          <a:ext cx="0" cy="0"/>
          <a:chOff x="0" y="0"/>
          <a:chExt cx="0" cy="0"/>
        </a:xfrm>
      </p:grpSpPr>
      <p:pic>
        <p:nvPicPr>
          <p:cNvPr id="2097159" name="图片 28" descr="背景图案  中度可信度描述已自动生成"/>
          <p:cNvPicPr>
            <a:picLocks noChangeAspect="1"/>
          </p:cNvPicPr>
          <p:nvPr>
            <p:custDataLst>
              <p:tags r:id="rId1"/>
            </p:custDataLst>
          </p:nvPr>
        </p:nvPicPr>
        <p:blipFill>
          <a:blip xmlns:r="http://schemas.openxmlformats.org/officeDocument/2006/relationships" r:embed="rId2"/>
          <a:srcRect l="18368" t="11353" r="20742" b="1827"/>
          <a:stretch>
            <a:fillRect/>
          </a:stretch>
        </p:blipFill>
        <p:spPr>
          <a:xfrm>
            <a:off x="0" y="0"/>
            <a:ext cx="12192000" cy="6858000"/>
          </a:xfrm>
          <a:custGeom>
            <a:avLst/>
            <a:gdLst>
              <a:gd name="connsiteX0" fmla="*/ 0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0"/>
                </a:lnTo>
                <a:lnTo>
                  <a:pt x="12192000" y="6858000"/>
                </a:lnTo>
                <a:lnTo>
                  <a:pt x="0" y="6858000"/>
                </a:lnTo>
                <a:close/>
              </a:path>
            </a:pathLst>
          </a:custGeom>
        </p:spPr>
      </p:pic>
      <p:sp>
        <p:nvSpPr>
          <p:cNvPr id="1048688" name="矩形 7"/>
          <p:cNvSpPr/>
          <p:nvPr>
            <p:custDataLst>
              <p:tags r:id="rId3"/>
            </p:custDataLst>
          </p:nvPr>
        </p:nvSpPr>
        <p:spPr>
          <a:xfrm>
            <a:off x="1562735" y="935990"/>
            <a:ext cx="10629265" cy="4907915"/>
          </a:xfrm>
          <a:prstGeom prst="rect"/>
          <a:gradFill>
            <a:gsLst>
              <a:gs pos="0">
                <a:schemeClr val="accent1">
                  <a:lumMod val="25000"/>
                  <a:alpha val="0"/>
                </a:schemeClr>
              </a:gs>
              <a:gs pos="50000">
                <a:schemeClr val="accent1">
                  <a:lumMod val="25000"/>
                </a:schemeClr>
              </a:gs>
              <a:gs pos="100000">
                <a:schemeClr val="accent2">
                  <a:lumMod val="25000"/>
                  <a:alpha val="0"/>
                </a:schemeClr>
              </a:gs>
            </a:gsLst>
            <a:lin ang="108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p>
            <a:pPr algn="ctr" lvl="0">
              <a:buClrTx/>
              <a:buSzTx/>
              <a:buFontTx/>
            </a:pPr>
            <a:endParaRPr altLang="en-US" lang="zh-CN">
              <a:solidFill>
                <a:schemeClr val="lt1"/>
              </a:solidFill>
              <a:cs typeface="MiSans" panose="00000500000000000000" charset="-122"/>
              <a:sym typeface="+mn-ea"/>
            </a:endParaRPr>
          </a:p>
        </p:txBody>
      </p:sp>
      <p:sp>
        <p:nvSpPr>
          <p:cNvPr id="1048690" name="副标题"/>
          <p:cNvSpPr txBox="1">
            <a:spLocks noGrp="1"/>
          </p:cNvSpPr>
          <p:nvPr>
            <p:ph type="body" idx="2" hasCustomPrompt="1"/>
            <p:custDataLst>
              <p:tags r:id="rId4"/>
            </p:custDataLst>
          </p:nvPr>
        </p:nvSpPr>
        <p:spPr>
          <a:xfrm>
            <a:off x="689610" y="4238625"/>
            <a:ext cx="4030345" cy="878840"/>
          </a:xfrm>
          <a:prstGeom prst="rect"/>
          <a:noFill/>
        </p:spPr>
        <p:txBody>
          <a:bodyPr anchor="ctr" bIns="0" lIns="0" rIns="0" rtlCol="0" tIns="0" wrap="square">
            <a:normAutofit/>
          </a:bodyPr>
          <a:lstStyle>
            <a:lvl1pPr algn="l" defTabSz="914400" eaLnBrk="1" fontAlgn="auto" hangingPunct="1" latinLnBrk="0" marL="0" marR="0" rtl="0">
              <a:lnSpc>
                <a:spcPct val="130000"/>
              </a:lnSpc>
              <a:buClrTx/>
              <a:buSzTx/>
              <a:buFontTx/>
              <a:buNone/>
              <a:defRPr altLang="zh-CN" baseline="0" b="0" cap="none" dirty="0" sz="4400" i="0" kern="1200" kumimoji="0" lang="en-US" noProof="1" normalizeH="0" spc="0" strike="noStrike" u="none">
                <a:ln>
                  <a:gradFill>
                    <a:gsLst>
                      <a:gs pos="0">
                        <a:schemeClr val="accent1"/>
                      </a:gs>
                      <a:gs pos="80000">
                        <a:schemeClr val="accent1">
                          <a:alpha val="0"/>
                        </a:schemeClr>
                      </a:gs>
                    </a:gsLst>
                    <a:lin ang="5400000" scaled="0"/>
                  </a:gradFill>
                </a:ln>
                <a:noFill/>
                <a:effectLst>
                  <a:outerShdw algn="ctr" dir="5400000" rotWithShape="0">
                    <a:schemeClr val="tx1">
                      <a:alpha val="100000"/>
                    </a:schemeClr>
                  </a:outerShdw>
                </a:effectLst>
                <a:latin typeface="MiSans Heavy" panose="00000A00000000000000" charset="-122"/>
                <a:ea typeface="+mn-ea"/>
                <a:cs typeface="MiSans" panose="00000500000000000000" charset="-122"/>
                <a:sym typeface="+mn-ea"/>
              </a:defRPr>
            </a:lvl1pPr>
          </a:lstStyle>
          <a:p>
            <a:pPr lvl="0">
              <a:lnSpc>
                <a:spcPct val="130000"/>
              </a:lnSpc>
            </a:pPr>
            <a:r>
              <a:rPr dirty="0" err="1">
                <a:sym typeface="+mn-ea"/>
              </a:rPr>
              <a:t>单击编辑副标题</a:t>
            </a:r>
            <a:endParaRPr dirty="0">
              <a:sym typeface="+mn-ea"/>
            </a:endParaRPr>
          </a:p>
        </p:txBody>
      </p:sp>
      <p:sp>
        <p:nvSpPr>
          <p:cNvPr id="1048692" name="标题"/>
          <p:cNvSpPr txBox="1">
            <a:spLocks noGrp="1"/>
          </p:cNvSpPr>
          <p:nvPr>
            <p:ph type="title" idx="1" hasCustomPrompt="1"/>
            <p:custDataLst>
              <p:tags r:id="rId5"/>
            </p:custDataLst>
          </p:nvPr>
        </p:nvSpPr>
        <p:spPr>
          <a:xfrm>
            <a:off x="681355" y="5132705"/>
            <a:ext cx="4038600" cy="878840"/>
          </a:xfrm>
          <a:prstGeom prst="rect"/>
          <a:noFill/>
        </p:spPr>
        <p:txBody>
          <a:bodyPr anchor="ctr" bIns="0" lIns="0" rIns="0" rtlCol="0" tIns="0" wrap="square">
            <a:normAutofit/>
          </a:bodyPr>
          <a:lstStyle>
            <a:lvl1pPr algn="l" defTabSz="914400" eaLnBrk="1" fontAlgn="auto" hangingPunct="1" latinLnBrk="0" marL="0" marR="0" rtl="0">
              <a:lnSpc>
                <a:spcPct val="100000"/>
              </a:lnSpc>
              <a:buClrTx/>
              <a:buSzTx/>
              <a:buFontTx/>
              <a:buNone/>
              <a:defRPr altLang="en-US" baseline="0" b="1" cap="none" dirty="0" sz="6000" i="0" kern="1200" kumimoji="0" lang="zh-CN" noProof="1" normalizeH="0" spc="0" strike="noStrike" u="none">
                <a:solidFill>
                  <a:schemeClr val="tx1"/>
                </a:solidFill>
                <a:effectLst>
                  <a:innerShdw dir="16200000" dist="12700">
                    <a:schemeClr val="bg1">
                      <a:alpha val="70000"/>
                    </a:schemeClr>
                  </a:innerShdw>
                </a:effectLst>
                <a:latin typeface="+mj-ea"/>
                <a:ea typeface="+mj-ea"/>
                <a:cs typeface="MiSans" panose="00000500000000000000" charset="-122"/>
                <a:sym typeface="+mn-ea"/>
              </a:defRPr>
            </a:lvl1pPr>
          </a:lstStyle>
          <a:p>
            <a:pPr algn="l" lvl="0">
              <a:buClrTx/>
              <a:buSzTx/>
              <a:buFontTx/>
            </a:pPr>
            <a:r>
              <a:rPr dirty="0">
                <a:sym typeface="+mn-ea"/>
              </a:rPr>
              <a:t>编辑标题</a:t>
            </a:r>
            <a:endParaRPr dirty="0">
              <a:sym typeface="+mn-ea"/>
            </a:endParaRPr>
          </a:p>
        </p:txBody>
      </p:sp>
      <p:sp>
        <p:nvSpPr>
          <p:cNvPr id="1048694" name="日期占位符 2"/>
          <p:cNvSpPr>
            <a:spLocks noGrp="1"/>
          </p:cNvSpPr>
          <p:nvPr>
            <p:ph type="dt" sz="half" idx="10"/>
            <p:custDataLst>
              <p:tags r:id="rId6"/>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696" name="页脚占位符 3"/>
          <p:cNvSpPr>
            <a:spLocks noGrp="1"/>
          </p:cNvSpPr>
          <p:nvPr>
            <p:ph type="ftr" sz="quarter" idx="11"/>
            <p:custDataLst>
              <p:tags r:id="rId7"/>
            </p:custDataLst>
          </p:nvPr>
        </p:nvSpPr>
        <p:spPr>
          <a:xfrm>
            <a:off x="4038600" y="6356350"/>
            <a:ext cx="4114800" cy="365125"/>
          </a:xfrm>
        </p:spPr>
        <p:txBody>
          <a:bodyPr/>
          <a:p>
            <a:endParaRPr altLang="en-US" lang="zh-CN"/>
          </a:p>
        </p:txBody>
      </p:sp>
      <p:sp>
        <p:nvSpPr>
          <p:cNvPr id="1048698" name="灯片编号占位符 4"/>
          <p:cNvSpPr>
            <a:spLocks noGrp="1"/>
          </p:cNvSpPr>
          <p:nvPr>
            <p:ph type="sldNum" sz="quarter" idx="12"/>
            <p:custDataLst>
              <p:tags r:id="rId8"/>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type="secHead">
  <p:cSld name="节标题">
    <p:spTree>
      <p:nvGrpSpPr>
        <p:cNvPr id="39" name=""/>
        <p:cNvGrpSpPr/>
        <p:nvPr/>
      </p:nvGrpSpPr>
      <p:grpSpPr>
        <a:xfrm>
          <a:off x="0" y="0"/>
          <a:ext cx="0" cy="0"/>
          <a:chOff x="0" y="0"/>
          <a:chExt cx="0" cy="0"/>
        </a:xfrm>
      </p:grpSpPr>
      <p:pic>
        <p:nvPicPr>
          <p:cNvPr id="2097161" name="图片 8" descr="背景图案  描述已自动生成"/>
          <p:cNvPicPr>
            <a:picLocks noChangeAspect="1"/>
          </p:cNvPicPr>
          <p:nvPr>
            <p:custDataLst>
              <p:tags r:id="rId1"/>
            </p:custDataLst>
          </p:nvPr>
        </p:nvPicPr>
        <p:blipFill rotWithShape="1">
          <a:blip xmlns:r="http://schemas.openxmlformats.org/officeDocument/2006/relationships" r:embed="rId2"/>
          <a:srcRect l="20363" t="53897" r="47073" b="-328"/>
          <a:stretch>
            <a:fillRect/>
          </a:stretch>
        </p:blipFill>
        <p:spPr>
          <a:xfrm>
            <a:off x="0" y="0"/>
            <a:ext cx="12192000" cy="6917690"/>
          </a:xfrm>
          <a:custGeom>
            <a:avLst/>
            <a:gdLst>
              <a:gd name="connsiteX0" fmla="*/ 0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0"/>
                </a:lnTo>
                <a:lnTo>
                  <a:pt x="12192000" y="6858000"/>
                </a:lnTo>
                <a:lnTo>
                  <a:pt x="0" y="6858000"/>
                </a:lnTo>
                <a:close/>
              </a:path>
            </a:pathLst>
          </a:custGeom>
        </p:spPr>
      </p:pic>
      <p:sp>
        <p:nvSpPr>
          <p:cNvPr id="1048700" name="标题"/>
          <p:cNvSpPr txBox="1">
            <a:spLocks noGrp="1"/>
          </p:cNvSpPr>
          <p:nvPr>
            <p:ph type="title" idx="2" hasCustomPrompt="1"/>
            <p:custDataLst>
              <p:tags r:id="rId3"/>
            </p:custDataLst>
          </p:nvPr>
        </p:nvSpPr>
        <p:spPr>
          <a:xfrm>
            <a:off x="1336040" y="1631315"/>
            <a:ext cx="5967095" cy="3479165"/>
          </a:xfrm>
          <a:prstGeom prst="rect"/>
          <a:noFill/>
        </p:spPr>
        <p:txBody>
          <a:bodyPr anchor="ctr" anchorCtr="0" bIns="0" lIns="0" rIns="0" rtlCol="0" tIns="0" wrap="square">
            <a:normAutofit/>
          </a:bodyPr>
          <a:lstStyle>
            <a:lvl1pPr algn="l" defTabSz="914400" eaLnBrk="1" fontAlgn="auto" hangingPunct="1" latinLnBrk="0" marL="0" marR="0" rtl="0">
              <a:lnSpc>
                <a:spcPct val="100000"/>
              </a:lnSpc>
              <a:buClrTx/>
              <a:buSzTx/>
              <a:buFontTx/>
              <a:buNone/>
              <a:defRPr altLang="en-US" baseline="0" b="1" cap="none" dirty="0" sz="4800" i="0" kern="1200" kumimoji="0" lang="zh-CN" noProof="1" normalizeH="0" spc="0" strike="noStrike" u="none">
                <a:ln>
                  <a:noFill/>
                </a:ln>
                <a:gradFill>
                  <a:gsLst>
                    <a:gs pos="0">
                      <a:schemeClr val="accent1"/>
                    </a:gs>
                    <a:gs pos="100000">
                      <a:schemeClr val="accent2"/>
                    </a:gs>
                  </a:gsLst>
                  <a:lin ang="0" scaled="0"/>
                </a:gradFill>
                <a:effectLst/>
                <a:latin typeface="+mj-ea"/>
                <a:ea typeface="+mj-ea"/>
                <a:cs typeface="MiSans" panose="00000500000000000000" charset="-122"/>
              </a:defRPr>
            </a:lvl1pPr>
          </a:lstStyle>
          <a:p>
            <a:pPr lvl="0">
              <a:lnSpc>
                <a:spcPct val="100000"/>
              </a:lnSpc>
            </a:pPr>
            <a:r>
              <a:rPr dirty="0">
                <a:sym typeface="+mn-ea"/>
              </a:rPr>
              <a:t>单击此处编辑标题</a:t>
            </a:r>
            <a:endParaRPr dirty="0">
              <a:sym typeface="+mn-ea"/>
            </a:endParaRPr>
          </a:p>
        </p:txBody>
      </p:sp>
      <p:sp>
        <p:nvSpPr>
          <p:cNvPr id="1048702" name="节编号"/>
          <p:cNvSpPr txBox="1">
            <a:spLocks noGrp="1"/>
          </p:cNvSpPr>
          <p:nvPr>
            <p:ph type="body" idx="1" hasCustomPrompt="1"/>
            <p:custDataLst>
              <p:tags r:id="rId4"/>
            </p:custDataLst>
          </p:nvPr>
        </p:nvSpPr>
        <p:spPr>
          <a:xfrm>
            <a:off x="6690995" y="1631315"/>
            <a:ext cx="3646805" cy="3479165"/>
          </a:xfrm>
          <a:prstGeom prst="rect"/>
          <a:noFill/>
          <a:ln>
            <a:noFill/>
          </a:ln>
        </p:spPr>
        <p:txBody>
          <a:bodyPr anchor="ctr" anchorCtr="0" bIns="0" lIns="0" rIns="0" rtlCol="0" tIns="0" wrap="square">
            <a:normAutofit/>
          </a:bodyPr>
          <a:lstStyle>
            <a:lvl1pPr algn="ctr" defTabSz="914400" eaLnBrk="1" fontAlgn="auto" hangingPunct="1" latinLnBrk="0" marL="0" marR="0" rtl="0">
              <a:lnSpc>
                <a:spcPct val="100000"/>
              </a:lnSpc>
              <a:buClrTx/>
              <a:buSzTx/>
              <a:buFontTx/>
              <a:buNone/>
              <a:defRPr altLang="zh-CN" baseline="0" b="1" cap="none" dirty="0" sz="11500" i="0" kern="1200" kumimoji="0" lang="en-US" noProof="1" normalizeH="0" spc="0" strike="noStrike" u="none">
                <a:ln w="22225">
                  <a:solidFill>
                    <a:schemeClr val="tx1">
                      <a:alpha val="70000"/>
                    </a:schemeClr>
                  </a:solidFill>
                </a:ln>
                <a:noFill/>
                <a:effectLst>
                  <a:innerShdw dir="16200000" dist="12700">
                    <a:schemeClr val="tx1">
                      <a:alpha val="70000"/>
                    </a:schemeClr>
                  </a:innerShdw>
                </a:effectLst>
                <a:latin typeface="+mj-ea"/>
                <a:ea typeface="+mj-ea"/>
                <a:cs typeface="MiSans" panose="00000500000000000000" charset="-122"/>
                <a:sym typeface="+mn-ea"/>
              </a:defRPr>
            </a:lvl1pPr>
          </a:lstStyle>
          <a:p>
            <a:pPr algn="ctr" lvl="0">
              <a:lnSpc>
                <a:spcPct val="100000"/>
              </a:lnSpc>
            </a:pPr>
            <a:r>
              <a:rPr dirty="0" err="1">
                <a:sym typeface="+mn-ea"/>
              </a:rPr>
              <a:t>编号</a:t>
            </a:r>
            <a:endParaRPr dirty="0">
              <a:sym typeface="+mn-ea"/>
            </a:endParaRPr>
          </a:p>
        </p:txBody>
      </p:sp>
      <p:sp>
        <p:nvSpPr>
          <p:cNvPr id="1048704" name="日期占位符 3"/>
          <p:cNvSpPr>
            <a:spLocks noGrp="1"/>
          </p:cNvSpPr>
          <p:nvPr>
            <p:ph type="dt" sz="half" idx="10"/>
            <p:custDataLst>
              <p:tags r:id="rId5"/>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06" name="页脚占位符 4"/>
          <p:cNvSpPr>
            <a:spLocks noGrp="1"/>
          </p:cNvSpPr>
          <p:nvPr>
            <p:ph type="ftr" sz="quarter" idx="11"/>
            <p:custDataLst>
              <p:tags r:id="rId6"/>
            </p:custDataLst>
          </p:nvPr>
        </p:nvSpPr>
        <p:spPr>
          <a:xfrm>
            <a:off x="4038600" y="6356350"/>
            <a:ext cx="4114800" cy="365125"/>
          </a:xfrm>
        </p:spPr>
        <p:txBody>
          <a:bodyPr/>
          <a:p>
            <a:endParaRPr altLang="en-US" lang="zh-CN"/>
          </a:p>
        </p:txBody>
      </p:sp>
      <p:sp>
        <p:nvSpPr>
          <p:cNvPr id="1048708" name="灯片编号占位符 5"/>
          <p:cNvSpPr>
            <a:spLocks noGrp="1"/>
          </p:cNvSpPr>
          <p:nvPr>
            <p:ph type="sldNum" sz="quarter" idx="12"/>
            <p:custDataLst>
              <p:tags r:id="rId7"/>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showMasterSp="0" type="twoObj">
  <p:cSld name="标题和两栏">
    <p:spTree>
      <p:nvGrpSpPr>
        <p:cNvPr id="41" name=""/>
        <p:cNvGrpSpPr/>
        <p:nvPr/>
      </p:nvGrpSpPr>
      <p:grpSpPr>
        <a:xfrm>
          <a:off x="0" y="0"/>
          <a:ext cx="0" cy="0"/>
          <a:chOff x="0" y="0"/>
          <a:chExt cx="0" cy="0"/>
        </a:xfrm>
      </p:grpSpPr>
      <p:pic>
        <p:nvPicPr>
          <p:cNvPr id="2097163" name="图片 11" descr="图片1_upscayl_4x_realesrgan-x4plus"/>
          <p:cNvPicPr>
            <a:picLocks noChangeAspect="1"/>
          </p:cNvPicPr>
          <p:nvPr userDrawn="1">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710" name="正文"/>
          <p:cNvSpPr txBox="1">
            <a:spLocks noGrp="1"/>
          </p:cNvSpPr>
          <p:nvPr>
            <p:ph idx="4"/>
            <p:custDataLst>
              <p:tags r:id="rId3"/>
            </p:custDataLst>
          </p:nvPr>
        </p:nvSpPr>
        <p:spPr>
          <a:xfrm>
            <a:off x="6411595" y="1452880"/>
            <a:ext cx="5176520" cy="479679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8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8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8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8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12" name="正文"/>
          <p:cNvSpPr txBox="1">
            <a:spLocks noGrp="1"/>
          </p:cNvSpPr>
          <p:nvPr>
            <p:ph idx="3"/>
            <p:custDataLst>
              <p:tags r:id="rId4"/>
            </p:custDataLst>
          </p:nvPr>
        </p:nvSpPr>
        <p:spPr>
          <a:xfrm>
            <a:off x="608330" y="1452880"/>
            <a:ext cx="5176520" cy="479679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8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8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8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8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14" name="标题"/>
          <p:cNvSpPr txBox="1">
            <a:spLocks noGrp="1"/>
          </p:cNvSpPr>
          <p:nvPr>
            <p:ph type="title" idx="2"/>
            <p:custDataLst>
              <p:tags r:id="rId5"/>
            </p:custDataLst>
          </p:nvPr>
        </p:nvSpPr>
        <p:spPr>
          <a:xfrm>
            <a:off x="608400" y="588080"/>
            <a:ext cx="10969200" cy="583565"/>
          </a:xfrm>
          <a:prstGeom prst="rect"/>
          <a:noFill/>
        </p:spPr>
        <p:txBody>
          <a:bodyPr rtlCol="0" vert="horz" wrap="square">
            <a:normAutofit/>
          </a:bodyPr>
          <a:lstStyle>
            <a:defPPr>
              <a:defRPr lang="zh-CN"/>
            </a:defPPr>
            <a:lvl1pPr algn="ctr" defTabSz="914400" eaLnBrk="1" fontAlgn="auto" hangingPunct="1" latinLnBrk="0" lvl="0" marL="0" marR="0" rtl="0">
              <a:lnSpc>
                <a:spcPct val="100000"/>
              </a:lnSpc>
              <a:buClrTx/>
              <a:buSzTx/>
              <a:buFontTx/>
              <a:buNone/>
              <a:defRPr altLang="en-US" baseline="0" b="1" cap="none" dirty="0" sz="3200" i="0" kern="1200" kumimoji="0" lang="zh-CN" noProof="1" normalizeH="0" spc="0" strike="noStrike" u="none">
                <a:solidFill>
                  <a:schemeClr val="lt1">
                    <a:lumMod val="100000"/>
                  </a:schemeClr>
                </a:solidFill>
                <a:effectLst>
                  <a:innerShdw dir="16200000" dist="12700">
                    <a:schemeClr val="bg1">
                      <a:alpha val="70000"/>
                    </a:schemeClr>
                  </a:innerShdw>
                </a:effectLst>
                <a:latin typeface="+mj-ea"/>
                <a:ea typeface="+mj-ea"/>
                <a:cs typeface="MiSans" panose="00000500000000000000" charset="-122"/>
                <a:sym typeface="+mn-ea"/>
              </a:defRPr>
            </a:lvl1pPr>
          </a:lstStyle>
          <a:p>
            <a:pPr algn="ctr" lvl="0">
              <a:buClrTx/>
              <a:buSzTx/>
              <a:buFontTx/>
            </a:pPr>
            <a:r>
              <a:rPr dirty="0">
                <a:sym typeface="+mn-ea"/>
              </a:rPr>
              <a:t>单击此处编辑母版标题样式</a:t>
            </a:r>
            <a:endParaRPr dirty="0">
              <a:sym typeface="+mn-ea"/>
            </a:endParaRPr>
          </a:p>
        </p:txBody>
      </p:sp>
      <p:cxnSp>
        <p:nvCxnSpPr>
          <p:cNvPr id="3145735" name="直接连接符 7"/>
          <p:cNvCxnSpPr>
            <a:cxnSpLocks/>
          </p:cNvCxnSpPr>
          <p:nvPr>
            <p:custDataLst>
              <p:tags r:id="rId6"/>
            </p:custDataLst>
          </p:nvPr>
        </p:nvCxnSpPr>
        <p:spPr>
          <a:xfrm flipH="1">
            <a:off x="4266966" y="1249129"/>
            <a:ext cx="3773638" cy="0"/>
          </a:xfrm>
          <a:prstGeom prst="line"/>
          <a:ln>
            <a:gradFill flip="none" rotWithShape="1">
              <a:gsLst>
                <a:gs pos="917">
                  <a:srgbClr val="FFFFFF">
                    <a:alpha val="0"/>
                  </a:srgbClr>
                </a:gs>
                <a:gs pos="50000">
                  <a:srgbClr val="EB99FF">
                    <a:lumMod val="5000"/>
                    <a:lumOff val="95000"/>
                  </a:srgbClr>
                </a:gs>
                <a:gs pos="100000">
                  <a:srgbClr val="FFFFFF">
                    <a:alpha val="0"/>
                  </a:srgbClr>
                </a:gs>
              </a:gsLst>
              <a:lin ang="0" scaled="0"/>
            </a:gradFill>
          </a:ln>
        </p:spPr>
        <p:style>
          <a:lnRef idx="1">
            <a:schemeClr val="accent1"/>
          </a:lnRef>
          <a:fillRef idx="0">
            <a:schemeClr val="accent1"/>
          </a:fillRef>
          <a:effectRef idx="0">
            <a:schemeClr val="accent1"/>
          </a:effectRef>
          <a:fontRef idx="minor">
            <a:schemeClr val="tx1"/>
          </a:fontRef>
        </p:style>
      </p:cxnSp>
      <p:sp>
        <p:nvSpPr>
          <p:cNvPr id="1048716" name="日期占位符 4"/>
          <p:cNvSpPr>
            <a:spLocks noGrp="1"/>
          </p:cNvSpPr>
          <p:nvPr>
            <p:ph type="dt" sz="half" idx="10"/>
            <p:custDataLst>
              <p:tags r:id="rId7"/>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18" name="页脚占位符 5"/>
          <p:cNvSpPr>
            <a:spLocks noGrp="1"/>
          </p:cNvSpPr>
          <p:nvPr>
            <p:ph type="ftr" sz="quarter" idx="11"/>
            <p:custDataLst>
              <p:tags r:id="rId8"/>
            </p:custDataLst>
          </p:nvPr>
        </p:nvSpPr>
        <p:spPr>
          <a:xfrm>
            <a:off x="4038600" y="6356350"/>
            <a:ext cx="4114800" cy="365125"/>
          </a:xfrm>
        </p:spPr>
        <p:txBody>
          <a:bodyPr/>
          <a:p>
            <a:endParaRPr altLang="en-US" lang="zh-CN"/>
          </a:p>
        </p:txBody>
      </p:sp>
      <p:sp>
        <p:nvSpPr>
          <p:cNvPr id="1048720" name="灯片编号占位符 6"/>
          <p:cNvSpPr>
            <a:spLocks noGrp="1"/>
          </p:cNvSpPr>
          <p:nvPr>
            <p:ph type="sldNum" sz="quarter" idx="12"/>
            <p:custDataLst>
              <p:tags r:id="rId9"/>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showMasterSp="0" type="twoTxTwoObj">
  <p:cSld name="标题和比较">
    <p:spTree>
      <p:nvGrpSpPr>
        <p:cNvPr id="43" name=""/>
        <p:cNvGrpSpPr/>
        <p:nvPr/>
      </p:nvGrpSpPr>
      <p:grpSpPr>
        <a:xfrm>
          <a:off x="0" y="0"/>
          <a:ext cx="0" cy="0"/>
          <a:chOff x="0" y="0"/>
          <a:chExt cx="0" cy="0"/>
        </a:xfrm>
      </p:grpSpPr>
      <p:pic>
        <p:nvPicPr>
          <p:cNvPr id="2097165" name="图片 15" descr="图片1_upscayl_4x_realesrgan-x4plus"/>
          <p:cNvPicPr>
            <a:picLocks noChangeAspect="1"/>
          </p:cNvPicPr>
          <p:nvPr userDrawn="1">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722" name="正文"/>
          <p:cNvSpPr txBox="1">
            <a:spLocks noGrp="1"/>
          </p:cNvSpPr>
          <p:nvPr>
            <p:ph idx="6"/>
            <p:custDataLst>
              <p:tags r:id="rId3"/>
            </p:custDataLst>
          </p:nvPr>
        </p:nvSpPr>
        <p:spPr>
          <a:xfrm>
            <a:off x="6235065" y="2047875"/>
            <a:ext cx="5342255" cy="4201795"/>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85000"/>
                  </a:schemeClr>
                </a:solidFill>
                <a:latin typeface="Arial" panose="02080604020202020204" pitchFamily="34" charset="0"/>
                <a:ea typeface="微软雅黑" panose="020B0503020204020204" charset="-122"/>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85000"/>
                  </a:schemeClr>
                </a:solidFill>
                <a:latin typeface="Arial" panose="02080604020202020204" pitchFamily="34" charset="0"/>
                <a:ea typeface="微软雅黑" panose="020B0503020204020204" charset="-122"/>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85000"/>
                  </a:schemeClr>
                </a:solidFill>
                <a:latin typeface="Arial" panose="02080604020202020204" pitchFamily="34" charset="0"/>
                <a:ea typeface="微软雅黑" panose="020B0503020204020204" charset="-122"/>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85000"/>
                  </a:schemeClr>
                </a:solidFill>
                <a:latin typeface="Arial" panose="02080604020202020204" pitchFamily="34" charset="0"/>
                <a:ea typeface="微软雅黑" panose="020B0503020204020204" charset="-122"/>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24" name="标题"/>
          <p:cNvSpPr txBox="1">
            <a:spLocks noGrp="1"/>
          </p:cNvSpPr>
          <p:nvPr>
            <p:ph type="title" idx="5"/>
            <p:custDataLst>
              <p:tags r:id="rId4"/>
            </p:custDataLst>
          </p:nvPr>
        </p:nvSpPr>
        <p:spPr>
          <a:xfrm>
            <a:off x="6235200" y="1516830"/>
            <a:ext cx="5342400" cy="40011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2000" i="0" kern="1200" kumimoji="0" lang="zh-CN" noProof="1" normalizeH="0" spc="0" strike="noStrike" u="none">
                <a:solidFill>
                  <a:schemeClr val="tx1"/>
                </a:solidFill>
                <a:latin typeface="+mj-ea"/>
                <a:ea typeface="+mj-ea"/>
                <a:cs typeface="MiSans" panose="00000500000000000000" charset="-122"/>
              </a:defRPr>
            </a:lvl1pPr>
          </a:lstStyle>
          <a:p>
            <a:pPr lvl="0"/>
            <a:r>
              <a:rPr>
                <a:sym typeface="+mn-ea"/>
              </a:rPr>
              <a:t>单击此处编辑母版标题样式</a:t>
            </a:r>
            <a:endParaRPr>
              <a:sym typeface="+mn-ea"/>
            </a:endParaRPr>
          </a:p>
        </p:txBody>
      </p:sp>
      <p:cxnSp>
        <p:nvCxnSpPr>
          <p:cNvPr id="3145737" name="直接连接符 12"/>
          <p:cNvCxnSpPr>
            <a:cxnSpLocks/>
          </p:cNvCxnSpPr>
          <p:nvPr>
            <p:custDataLst>
              <p:tags r:id="rId5"/>
            </p:custDataLst>
          </p:nvPr>
        </p:nvCxnSpPr>
        <p:spPr>
          <a:xfrm flipH="1">
            <a:off x="4266966" y="1249129"/>
            <a:ext cx="3773638" cy="0"/>
          </a:xfrm>
          <a:prstGeom prst="line"/>
          <a:ln>
            <a:gradFill flip="none" rotWithShape="1">
              <a:gsLst>
                <a:gs pos="917">
                  <a:srgbClr val="FFFFFF">
                    <a:alpha val="0"/>
                  </a:srgbClr>
                </a:gs>
                <a:gs pos="50000">
                  <a:srgbClr val="EB99FF">
                    <a:lumMod val="5000"/>
                    <a:lumOff val="95000"/>
                  </a:srgbClr>
                </a:gs>
                <a:gs pos="100000">
                  <a:srgbClr val="FFFFFF">
                    <a:alpha val="0"/>
                  </a:srgbClr>
                </a:gs>
              </a:gsLst>
              <a:lin ang="0" scaled="0"/>
            </a:gradFill>
          </a:ln>
        </p:spPr>
        <p:style>
          <a:lnRef idx="1">
            <a:schemeClr val="accent1"/>
          </a:lnRef>
          <a:fillRef idx="0">
            <a:schemeClr val="accent1"/>
          </a:fillRef>
          <a:effectRef idx="0">
            <a:schemeClr val="accent1"/>
          </a:effectRef>
          <a:fontRef idx="minor">
            <a:schemeClr val="tx1"/>
          </a:fontRef>
        </p:style>
      </p:cxnSp>
      <p:sp>
        <p:nvSpPr>
          <p:cNvPr id="1048726" name="标题"/>
          <p:cNvSpPr txBox="1">
            <a:spLocks noGrp="1"/>
          </p:cNvSpPr>
          <p:nvPr>
            <p:ph type="title" idx="3"/>
            <p:custDataLst>
              <p:tags r:id="rId6"/>
            </p:custDataLst>
          </p:nvPr>
        </p:nvSpPr>
        <p:spPr>
          <a:xfrm>
            <a:off x="608400" y="588080"/>
            <a:ext cx="10969200" cy="583565"/>
          </a:xfrm>
          <a:prstGeom prst="rect"/>
          <a:noFill/>
        </p:spPr>
        <p:txBody>
          <a:bodyPr rtlCol="0" vert="horz" wrap="square">
            <a:normAutofit/>
          </a:bodyPr>
          <a:lstStyle>
            <a:defPPr>
              <a:defRPr lang="zh-CN"/>
            </a:defPPr>
            <a:lvl1pPr algn="ctr" defTabSz="914400" eaLnBrk="1" fontAlgn="auto" hangingPunct="1" latinLnBrk="0" lvl="0" marL="0" marR="0" rtl="0">
              <a:lnSpc>
                <a:spcPct val="100000"/>
              </a:lnSpc>
              <a:buClrTx/>
              <a:buSzTx/>
              <a:buFontTx/>
              <a:buNone/>
              <a:defRPr altLang="en-US" baseline="0" b="1" cap="none" dirty="0" sz="3200" i="0" kern="1200" kumimoji="0" lang="zh-CN" noProof="1" normalizeH="0" spc="0" strike="noStrike" u="none">
                <a:solidFill>
                  <a:schemeClr val="tx1"/>
                </a:solidFill>
                <a:effectLst>
                  <a:innerShdw dir="16200000" dist="12700">
                    <a:schemeClr val="bg1">
                      <a:alpha val="70000"/>
                    </a:schemeClr>
                  </a:innerShdw>
                </a:effectLst>
                <a:latin typeface="+mj-ea"/>
                <a:ea typeface="+mj-ea"/>
                <a:cs typeface="MiSans" panose="00000500000000000000" charset="-122"/>
                <a:sym typeface="+mn-ea"/>
              </a:defRPr>
            </a:lvl1pPr>
          </a:lstStyle>
          <a:p>
            <a:pPr algn="ctr" lvl="0">
              <a:buClrTx/>
              <a:buSzTx/>
              <a:buFontTx/>
            </a:pPr>
            <a:r>
              <a:rPr dirty="0">
                <a:sym typeface="+mn-ea"/>
              </a:rPr>
              <a:t>单击此处编辑母版标题样式</a:t>
            </a:r>
            <a:endParaRPr dirty="0">
              <a:sym typeface="+mn-ea"/>
            </a:endParaRPr>
          </a:p>
        </p:txBody>
      </p:sp>
      <p:sp>
        <p:nvSpPr>
          <p:cNvPr id="1048728" name="正文"/>
          <p:cNvSpPr txBox="1">
            <a:spLocks noGrp="1"/>
          </p:cNvSpPr>
          <p:nvPr>
            <p:ph idx="2"/>
            <p:custDataLst>
              <p:tags r:id="rId7"/>
            </p:custDataLst>
          </p:nvPr>
        </p:nvSpPr>
        <p:spPr>
          <a:xfrm>
            <a:off x="608330" y="2047875"/>
            <a:ext cx="5342255" cy="4201795"/>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8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8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8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8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30" name="标题"/>
          <p:cNvSpPr txBox="1">
            <a:spLocks noGrp="1"/>
          </p:cNvSpPr>
          <p:nvPr>
            <p:ph type="title" idx="1"/>
            <p:custDataLst>
              <p:tags r:id="rId8"/>
            </p:custDataLst>
          </p:nvPr>
        </p:nvSpPr>
        <p:spPr>
          <a:xfrm>
            <a:off x="608400" y="1516830"/>
            <a:ext cx="5342400" cy="39878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2000" i="0" kern="1200" kumimoji="0" lang="zh-CN" noProof="1" normalizeH="0" spc="0" strike="noStrike" u="none">
                <a:solidFill>
                  <a:schemeClr val="tx1"/>
                </a:solidFill>
                <a:latin typeface="+mj-ea"/>
                <a:ea typeface="+mj-ea"/>
                <a:cs typeface="MiSans" panose="00000500000000000000" charset="-122"/>
              </a:defRPr>
            </a:lvl1pPr>
          </a:lstStyle>
          <a:p>
            <a:pPr lvl="0"/>
            <a:r>
              <a:rPr dirty="0">
                <a:sym typeface="+mn-ea"/>
              </a:rPr>
              <a:t>单击此处编辑母版标题样式</a:t>
            </a:r>
            <a:endParaRPr dirty="0">
              <a:sym typeface="+mn-ea"/>
            </a:endParaRPr>
          </a:p>
        </p:txBody>
      </p:sp>
      <p:sp>
        <p:nvSpPr>
          <p:cNvPr id="1048732" name="日期占位符 6"/>
          <p:cNvSpPr>
            <a:spLocks noGrp="1"/>
          </p:cNvSpPr>
          <p:nvPr>
            <p:ph type="dt" sz="half" idx="10"/>
            <p:custDataLst>
              <p:tags r:id="rId9"/>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34" name="页脚占位符 7"/>
          <p:cNvSpPr>
            <a:spLocks noGrp="1"/>
          </p:cNvSpPr>
          <p:nvPr>
            <p:ph type="ftr" sz="quarter" idx="11"/>
            <p:custDataLst>
              <p:tags r:id="rId10"/>
            </p:custDataLst>
          </p:nvPr>
        </p:nvSpPr>
        <p:spPr>
          <a:xfrm>
            <a:off x="4038600" y="6356350"/>
            <a:ext cx="4114800" cy="365125"/>
          </a:xfrm>
        </p:spPr>
        <p:txBody>
          <a:bodyPr/>
          <a:p>
            <a:endParaRPr altLang="en-US" lang="zh-CN"/>
          </a:p>
        </p:txBody>
      </p:sp>
      <p:sp>
        <p:nvSpPr>
          <p:cNvPr id="1048736" name="灯片编号占位符 8"/>
          <p:cNvSpPr>
            <a:spLocks noGrp="1"/>
          </p:cNvSpPr>
          <p:nvPr>
            <p:ph type="sldNum" sz="quarter" idx="12"/>
            <p:custDataLst>
              <p:tags r:id="rId11"/>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showMasterSp="0" type="titleOnly">
  <p:cSld name="仅标题">
    <p:spTree>
      <p:nvGrpSpPr>
        <p:cNvPr id="45" name=""/>
        <p:cNvGrpSpPr/>
        <p:nvPr/>
      </p:nvGrpSpPr>
      <p:grpSpPr>
        <a:xfrm>
          <a:off x="0" y="0"/>
          <a:ext cx="0" cy="0"/>
          <a:chOff x="0" y="0"/>
          <a:chExt cx="0" cy="0"/>
        </a:xfrm>
      </p:grpSpPr>
      <p:pic>
        <p:nvPicPr>
          <p:cNvPr id="2097167" name="图片 7" descr="图片1_upscayl_4x_realesrgan-x4plus"/>
          <p:cNvPicPr>
            <a:picLocks noChangeAspect="1"/>
          </p:cNvPicPr>
          <p:nvPr userDrawn="1">
            <p:custDataLst>
              <p:tags r:id="rId1"/>
            </p:custDataLst>
          </p:nvPr>
        </p:nvPicPr>
        <p:blipFill>
          <a:blip xmlns:r="http://schemas.openxmlformats.org/officeDocument/2006/relationships" r:embed="rId2"/>
          <a:stretch>
            <a:fillRect/>
          </a:stretch>
        </p:blipFill>
        <p:spPr>
          <a:xfrm>
            <a:off x="0" y="0"/>
            <a:ext cx="12192000" cy="6858000"/>
          </a:xfrm>
          <a:prstGeom prst="rect"/>
        </p:spPr>
      </p:pic>
      <p:cxnSp>
        <p:nvCxnSpPr>
          <p:cNvPr id="3145739" name="直接连接符 6"/>
          <p:cNvCxnSpPr>
            <a:cxnSpLocks/>
          </p:cNvCxnSpPr>
          <p:nvPr>
            <p:custDataLst>
              <p:tags r:id="rId3"/>
            </p:custDataLst>
          </p:nvPr>
        </p:nvCxnSpPr>
        <p:spPr>
          <a:xfrm flipH="1">
            <a:off x="4266966" y="1249129"/>
            <a:ext cx="3773638" cy="0"/>
          </a:xfrm>
          <a:prstGeom prst="line"/>
          <a:ln>
            <a:gradFill flip="none" rotWithShape="1">
              <a:gsLst>
                <a:gs pos="917">
                  <a:srgbClr val="FFFFFF">
                    <a:alpha val="0"/>
                  </a:srgbClr>
                </a:gs>
                <a:gs pos="50000">
                  <a:srgbClr val="EB99FF">
                    <a:lumMod val="5000"/>
                    <a:lumOff val="95000"/>
                  </a:srgbClr>
                </a:gs>
                <a:gs pos="100000">
                  <a:srgbClr val="FFFFFF">
                    <a:alpha val="0"/>
                  </a:srgbClr>
                </a:gs>
              </a:gsLst>
              <a:lin ang="0" scaled="0"/>
            </a:gradFill>
          </a:ln>
        </p:spPr>
        <p:style>
          <a:lnRef idx="1">
            <a:schemeClr val="accent1"/>
          </a:lnRef>
          <a:fillRef idx="0">
            <a:schemeClr val="accent1"/>
          </a:fillRef>
          <a:effectRef idx="0">
            <a:schemeClr val="accent1"/>
          </a:effectRef>
          <a:fontRef idx="minor">
            <a:schemeClr val="tx1"/>
          </a:fontRef>
        </p:style>
      </p:cxnSp>
      <p:sp>
        <p:nvSpPr>
          <p:cNvPr id="1048738" name="标题"/>
          <p:cNvSpPr txBox="1">
            <a:spLocks noGrp="1"/>
          </p:cNvSpPr>
          <p:nvPr>
            <p:ph type="title" idx="1"/>
            <p:custDataLst>
              <p:tags r:id="rId4"/>
            </p:custDataLst>
          </p:nvPr>
        </p:nvSpPr>
        <p:spPr>
          <a:xfrm>
            <a:off x="608400" y="588080"/>
            <a:ext cx="10969200" cy="583565"/>
          </a:xfrm>
          <a:prstGeom prst="rect"/>
          <a:noFill/>
        </p:spPr>
        <p:txBody>
          <a:bodyPr rtlCol="0" vert="horz" wrap="square">
            <a:normAutofit/>
          </a:bodyPr>
          <a:lstStyle>
            <a:defPPr>
              <a:defRPr lang="zh-CN"/>
            </a:defPPr>
            <a:lvl1pPr algn="ctr" defTabSz="914400" eaLnBrk="1" fontAlgn="auto" hangingPunct="1" latinLnBrk="0" lvl="0" marL="0" marR="0" rtl="0">
              <a:lnSpc>
                <a:spcPct val="100000"/>
              </a:lnSpc>
              <a:buClrTx/>
              <a:buSzTx/>
              <a:buFontTx/>
              <a:buNone/>
              <a:defRPr altLang="en-US" baseline="0" b="1" cap="none" dirty="0" sz="3200" i="0" kern="1200" kumimoji="0" lang="zh-CN" noProof="1" normalizeH="0" spc="0" strike="noStrike" u="none">
                <a:solidFill>
                  <a:schemeClr val="lt1">
                    <a:lumMod val="100000"/>
                  </a:schemeClr>
                </a:solidFill>
                <a:effectLst>
                  <a:innerShdw dir="16200000" dist="12700">
                    <a:schemeClr val="bg1">
                      <a:alpha val="70000"/>
                    </a:schemeClr>
                  </a:innerShdw>
                </a:effectLst>
                <a:latin typeface="+mj-ea"/>
                <a:ea typeface="+mj-ea"/>
                <a:cs typeface="MiSans" panose="00000500000000000000" charset="-122"/>
                <a:sym typeface="+mn-ea"/>
              </a:defRPr>
            </a:lvl1pPr>
          </a:lstStyle>
          <a:p>
            <a:pPr algn="ctr" lvl="0">
              <a:buClrTx/>
              <a:buSzTx/>
              <a:buFontTx/>
            </a:pPr>
            <a:r>
              <a:rPr dirty="0">
                <a:sym typeface="+mn-ea"/>
              </a:rPr>
              <a:t>单击此处编辑母版标题样式</a:t>
            </a:r>
            <a:endParaRPr dirty="0">
              <a:sym typeface="+mn-ea"/>
            </a:endParaRPr>
          </a:p>
        </p:txBody>
      </p:sp>
      <p:sp>
        <p:nvSpPr>
          <p:cNvPr id="1048740" name="日期占位符 2"/>
          <p:cNvSpPr>
            <a:spLocks noGrp="1"/>
          </p:cNvSpPr>
          <p:nvPr>
            <p:ph type="dt" sz="half" idx="10"/>
            <p:custDataLst>
              <p:tags r:id="rId5"/>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42" name="页脚占位符 3"/>
          <p:cNvSpPr>
            <a:spLocks noGrp="1"/>
          </p:cNvSpPr>
          <p:nvPr>
            <p:ph type="ftr" sz="quarter" idx="11"/>
            <p:custDataLst>
              <p:tags r:id="rId6"/>
            </p:custDataLst>
          </p:nvPr>
        </p:nvSpPr>
        <p:spPr>
          <a:xfrm>
            <a:off x="4038600" y="6356350"/>
            <a:ext cx="4114800" cy="365125"/>
          </a:xfrm>
        </p:spPr>
        <p:txBody>
          <a:bodyPr/>
          <a:p>
            <a:endParaRPr altLang="en-US" lang="zh-CN"/>
          </a:p>
        </p:txBody>
      </p:sp>
      <p:sp>
        <p:nvSpPr>
          <p:cNvPr id="1048744" name="灯片编号占位符 4"/>
          <p:cNvSpPr>
            <a:spLocks noGrp="1"/>
          </p:cNvSpPr>
          <p:nvPr>
            <p:ph type="sldNum" sz="quarter" idx="12"/>
            <p:custDataLst>
              <p:tags r:id="rId7"/>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showMasterSp="0" type="blank">
  <p:cSld name="空白">
    <p:spTree>
      <p:nvGrpSpPr>
        <p:cNvPr id="47" name=""/>
        <p:cNvGrpSpPr/>
        <p:nvPr/>
      </p:nvGrpSpPr>
      <p:grpSpPr>
        <a:xfrm>
          <a:off x="0" y="0"/>
          <a:ext cx="0" cy="0"/>
          <a:chOff x="0" y="0"/>
          <a:chExt cx="0" cy="0"/>
        </a:xfrm>
      </p:grpSpPr>
      <p:pic>
        <p:nvPicPr>
          <p:cNvPr id="2097169" name="图片 7" descr="图片1_upscayl_4x_realesrgan-x4plus"/>
          <p:cNvPicPr>
            <a:picLocks noChangeAspect="1"/>
          </p:cNvPicPr>
          <p:nvPr userDrawn="1">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746" name="日期占位符 1"/>
          <p:cNvSpPr>
            <a:spLocks noGrp="1"/>
          </p:cNvSpPr>
          <p:nvPr>
            <p:ph type="dt" sz="half" idx="10"/>
            <p:custDataLst>
              <p:tags r:id="rId3"/>
            </p:custDataLst>
          </p:nvPr>
        </p:nvSpPr>
        <p:spPr/>
        <p:txBody>
          <a:bodyPr/>
          <a:p>
            <a:fld id="{297C79FE-DCC0-4620-A566-16CA7A0CE41F}" type="datetimeFigureOut">
              <a:rPr altLang="en-US" lang="zh-CN" smtClean="0"/>
            </a:fld>
            <a:endParaRPr altLang="en-US" lang="zh-CN"/>
          </a:p>
        </p:txBody>
      </p:sp>
      <p:sp>
        <p:nvSpPr>
          <p:cNvPr id="1048748" name="页脚占位符 2"/>
          <p:cNvSpPr>
            <a:spLocks noGrp="1"/>
          </p:cNvSpPr>
          <p:nvPr>
            <p:ph type="ftr" sz="quarter" idx="11"/>
            <p:custDataLst>
              <p:tags r:id="rId4"/>
            </p:custDataLst>
          </p:nvPr>
        </p:nvSpPr>
        <p:spPr/>
        <p:txBody>
          <a:bodyPr/>
          <a:p>
            <a:endParaRPr altLang="en-US" lang="zh-CN"/>
          </a:p>
        </p:txBody>
      </p:sp>
      <p:sp>
        <p:nvSpPr>
          <p:cNvPr id="1048750" name="灯片编号占位符 3"/>
          <p:cNvSpPr>
            <a:spLocks noGrp="1"/>
          </p:cNvSpPr>
          <p:nvPr>
            <p:ph type="sldNum" sz="quarter" idx="12"/>
            <p:custDataLst>
              <p:tags r:id="rId5"/>
            </p:custDataLst>
          </p:nvPr>
        </p:nvSpPr>
        <p:spPr/>
        <p:txBody>
          <a:bodyPr/>
          <a:p>
            <a:fld id="{515A922F-1294-4387-9CB3-FCC8465D972A}" type="slidenum">
              <a:rPr altLang="en-US" lang="zh-CN" smtClean="0"/>
            </a:fld>
            <a:endParaRPr altLang="en-US" lang="zh-CN"/>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showMasterSp="0" type="obj">
  <p:cSld name="仅内容">
    <p:spTree>
      <p:nvGrpSpPr>
        <p:cNvPr id="49" name=""/>
        <p:cNvGrpSpPr/>
        <p:nvPr/>
      </p:nvGrpSpPr>
      <p:grpSpPr>
        <a:xfrm>
          <a:off x="0" y="0"/>
          <a:ext cx="0" cy="0"/>
          <a:chOff x="0" y="0"/>
          <a:chExt cx="0" cy="0"/>
        </a:xfrm>
      </p:grpSpPr>
      <p:pic>
        <p:nvPicPr>
          <p:cNvPr id="2097171" name="图片 7" descr="图片1_upscayl_4x_realesrgan-x4plus"/>
          <p:cNvPicPr>
            <a:picLocks noChangeAspect="1"/>
          </p:cNvPicPr>
          <p:nvPr userDrawn="1">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752" name="正文"/>
          <p:cNvSpPr txBox="1">
            <a:spLocks noGrp="1"/>
          </p:cNvSpPr>
          <p:nvPr>
            <p:ph idx="1"/>
            <p:custDataLst>
              <p:tags r:id="rId3"/>
            </p:custDataLst>
          </p:nvPr>
        </p:nvSpPr>
        <p:spPr>
          <a:xfrm>
            <a:off x="608400" y="774000"/>
            <a:ext cx="10969200" cy="54828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9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9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9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9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54" name="日期占位符 3"/>
          <p:cNvSpPr>
            <a:spLocks noGrp="1"/>
          </p:cNvSpPr>
          <p:nvPr>
            <p:ph type="dt" sz="half" idx="10"/>
            <p:custDataLst>
              <p:tags r:id="rId4"/>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56" name="页脚占位符 4"/>
          <p:cNvSpPr>
            <a:spLocks noGrp="1"/>
          </p:cNvSpPr>
          <p:nvPr>
            <p:ph type="ftr" sz="quarter" idx="11"/>
            <p:custDataLst>
              <p:tags r:id="rId5"/>
            </p:custDataLst>
          </p:nvPr>
        </p:nvSpPr>
        <p:spPr>
          <a:xfrm>
            <a:off x="4038600" y="6356350"/>
            <a:ext cx="4114800" cy="365125"/>
          </a:xfrm>
        </p:spPr>
        <p:txBody>
          <a:bodyPr/>
          <a:p>
            <a:endParaRPr altLang="en-US" lang="zh-CN"/>
          </a:p>
        </p:txBody>
      </p:sp>
      <p:sp>
        <p:nvSpPr>
          <p:cNvPr id="1048758" name="灯片编号占位符 5"/>
          <p:cNvSpPr>
            <a:spLocks noGrp="1"/>
          </p:cNvSpPr>
          <p:nvPr>
            <p:ph type="sldNum" sz="quarter" idx="12"/>
            <p:custDataLst>
              <p:tags r:id="rId6"/>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showMasterSp="0" type="titleOnly">
  <p:cSld name="标题和副标题">
    <p:spTree>
      <p:nvGrpSpPr>
        <p:cNvPr id="51" name=""/>
        <p:cNvGrpSpPr/>
        <p:nvPr/>
      </p:nvGrpSpPr>
      <p:grpSpPr>
        <a:xfrm>
          <a:off x="0" y="0"/>
          <a:ext cx="0" cy="0"/>
          <a:chOff x="0" y="0"/>
          <a:chExt cx="0" cy="0"/>
        </a:xfrm>
      </p:grpSpPr>
      <p:pic>
        <p:nvPicPr>
          <p:cNvPr id="2097173" name="图片 8" descr="图片1_upscayl_4x_realesrgan-x4plus"/>
          <p:cNvPicPr>
            <a:picLocks noChangeAspect="1"/>
          </p:cNvPicPr>
          <p:nvPr userDrawn="1">
            <p:custDataLst>
              <p:tags r:id="rId1"/>
            </p:custDataLst>
          </p:nvPr>
        </p:nvPicPr>
        <p:blipFill>
          <a:blip xmlns:r="http://schemas.openxmlformats.org/officeDocument/2006/relationships" r:embed="rId2"/>
          <a:stretch>
            <a:fillRect/>
          </a:stretch>
        </p:blipFill>
        <p:spPr>
          <a:xfrm>
            <a:off x="0" y="0"/>
            <a:ext cx="12192000" cy="6858000"/>
          </a:xfrm>
          <a:prstGeom prst="rect"/>
        </p:spPr>
      </p:pic>
      <p:cxnSp>
        <p:nvCxnSpPr>
          <p:cNvPr id="3145741" name="直接连接符 7"/>
          <p:cNvCxnSpPr>
            <a:cxnSpLocks/>
          </p:cNvCxnSpPr>
          <p:nvPr>
            <p:custDataLst>
              <p:tags r:id="rId3"/>
            </p:custDataLst>
          </p:nvPr>
        </p:nvCxnSpPr>
        <p:spPr>
          <a:xfrm flipH="1">
            <a:off x="4266966" y="1249129"/>
            <a:ext cx="3773638" cy="0"/>
          </a:xfrm>
          <a:prstGeom prst="line"/>
          <a:ln>
            <a:gradFill flip="none" rotWithShape="1">
              <a:gsLst>
                <a:gs pos="917">
                  <a:srgbClr val="FFFFFF">
                    <a:alpha val="0"/>
                  </a:srgbClr>
                </a:gs>
                <a:gs pos="50000">
                  <a:srgbClr val="EB99FF">
                    <a:lumMod val="5000"/>
                    <a:lumOff val="95000"/>
                  </a:srgbClr>
                </a:gs>
                <a:gs pos="100000">
                  <a:srgbClr val="FFFFFF">
                    <a:alpha val="0"/>
                  </a:srgbClr>
                </a:gs>
              </a:gsLst>
              <a:lin ang="0" scaled="0"/>
            </a:gradFill>
          </a:ln>
        </p:spPr>
        <p:style>
          <a:lnRef idx="1">
            <a:schemeClr val="accent1"/>
          </a:lnRef>
          <a:fillRef idx="0">
            <a:schemeClr val="accent1"/>
          </a:fillRef>
          <a:effectRef idx="0">
            <a:schemeClr val="accent1"/>
          </a:effectRef>
          <a:fontRef idx="minor">
            <a:schemeClr val="tx1"/>
          </a:fontRef>
        </p:style>
      </p:cxnSp>
      <p:sp>
        <p:nvSpPr>
          <p:cNvPr id="1048760" name="标题"/>
          <p:cNvSpPr txBox="1">
            <a:spLocks noGrp="1"/>
          </p:cNvSpPr>
          <p:nvPr>
            <p:ph type="title" idx="2"/>
            <p:custDataLst>
              <p:tags r:id="rId4"/>
            </p:custDataLst>
          </p:nvPr>
        </p:nvSpPr>
        <p:spPr>
          <a:xfrm>
            <a:off x="608400" y="588080"/>
            <a:ext cx="10969200" cy="583565"/>
          </a:xfrm>
          <a:prstGeom prst="rect"/>
          <a:noFill/>
        </p:spPr>
        <p:txBody>
          <a:bodyPr rtlCol="0" vert="horz" wrap="square">
            <a:normAutofit/>
          </a:bodyPr>
          <a:lstStyle>
            <a:defPPr>
              <a:defRPr lang="zh-CN"/>
            </a:defPPr>
            <a:lvl1pPr algn="ctr" defTabSz="914400" eaLnBrk="1" fontAlgn="auto" hangingPunct="1" latinLnBrk="0" lvl="0" marL="0" marR="0" rtl="0">
              <a:lnSpc>
                <a:spcPct val="100000"/>
              </a:lnSpc>
              <a:buClrTx/>
              <a:buSzTx/>
              <a:buFontTx/>
              <a:buNone/>
              <a:defRPr altLang="en-US" baseline="0" b="1" cap="none" dirty="0" sz="3200" i="0" kern="1200" kumimoji="0" lang="zh-CN" noProof="1" normalizeH="0" spc="0" strike="noStrike" u="none">
                <a:solidFill>
                  <a:schemeClr val="tx1"/>
                </a:solidFill>
                <a:effectLst>
                  <a:innerShdw dir="16200000" dist="12700">
                    <a:schemeClr val="bg1">
                      <a:alpha val="70000"/>
                    </a:schemeClr>
                  </a:innerShdw>
                </a:effectLst>
                <a:latin typeface="+mj-ea"/>
                <a:ea typeface="+mj-ea"/>
                <a:cs typeface="MiSans" panose="00000500000000000000" charset="-122"/>
                <a:sym typeface="+mn-ea"/>
              </a:defRPr>
            </a:lvl1pPr>
          </a:lstStyle>
          <a:p>
            <a:pPr algn="ctr" lvl="0">
              <a:buClrTx/>
              <a:buSzTx/>
              <a:buFontTx/>
            </a:pPr>
            <a:r>
              <a:rPr dirty="0">
                <a:sym typeface="+mn-ea"/>
              </a:rPr>
              <a:t>单击此处编辑母版标题样式</a:t>
            </a:r>
            <a:endParaRPr dirty="0">
              <a:sym typeface="+mn-ea"/>
            </a:endParaRPr>
          </a:p>
        </p:txBody>
      </p:sp>
      <p:sp>
        <p:nvSpPr>
          <p:cNvPr id="1048762" name="副标题"/>
          <p:cNvSpPr txBox="1">
            <a:spLocks noGrp="1"/>
          </p:cNvSpPr>
          <p:nvPr>
            <p:ph type="body" idx="1" hasCustomPrompt="1"/>
            <p:custDataLst>
              <p:tags r:id="rId5"/>
            </p:custDataLst>
          </p:nvPr>
        </p:nvSpPr>
        <p:spPr>
          <a:xfrm>
            <a:off x="608400" y="1294765"/>
            <a:ext cx="10969200" cy="461645"/>
          </a:xfrm>
          <a:prstGeom prst="rect"/>
          <a:noFill/>
        </p:spPr>
        <p:txBody>
          <a:bodyPr anchor="ctr" bIns="0" lIns="0" rIns="0" rtlCol="0" tIns="0" wrap="square">
            <a:normAutofit/>
          </a:bodyPr>
          <a:lstStyle>
            <a:lvl1pPr algn="ctr" defTabSz="914400" eaLnBrk="1" fontAlgn="auto" hangingPunct="1" latinLnBrk="0" lvl="0" marL="0" marR="0" rtl="0">
              <a:lnSpc>
                <a:spcPct val="100000"/>
              </a:lnSpc>
              <a:buClrTx/>
              <a:buSzTx/>
              <a:buFontTx/>
              <a:buNone/>
              <a:defRPr altLang="en-US" baseline="0" b="1" cap="none" dirty="0" sz="1600" i="0" kern="1200" kumimoji="0" lang="zh-CN" noProof="1" normalizeH="0" spc="0" strike="noStrike" u="none">
                <a:gradFill>
                  <a:gsLst>
                    <a:gs pos="0">
                      <a:schemeClr val="accent1"/>
                    </a:gs>
                    <a:gs pos="100000">
                      <a:schemeClr val="accent2"/>
                    </a:gs>
                  </a:gsLst>
                  <a:lin ang="0" scaled="0"/>
                </a:gradFill>
                <a:effectLst/>
                <a:latin typeface="+mj-ea"/>
                <a:ea typeface="+mj-ea"/>
                <a:cs typeface="MiSans" panose="00000500000000000000" charset="-122"/>
                <a:sym typeface="+mn-ea"/>
              </a:defRPr>
            </a:lvl1pPr>
          </a:lstStyle>
          <a:p>
            <a:pPr algn="ctr" lvl="0">
              <a:buClrTx/>
              <a:buSzTx/>
              <a:buFontTx/>
            </a:pPr>
            <a:r>
              <a:rPr dirty="0">
                <a:sym typeface="+mn-ea"/>
              </a:rPr>
              <a:t>单击此处编辑母版副标题样式</a:t>
            </a:r>
            <a:endParaRPr dirty="0">
              <a:sym typeface="+mn-ea"/>
            </a:endParaRPr>
          </a:p>
        </p:txBody>
      </p:sp>
      <p:sp>
        <p:nvSpPr>
          <p:cNvPr id="1048764" name="日期占位符 2"/>
          <p:cNvSpPr>
            <a:spLocks noGrp="1"/>
          </p:cNvSpPr>
          <p:nvPr>
            <p:ph type="dt" sz="half" idx="10"/>
            <p:custDataLst>
              <p:tags r:id="rId6"/>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66" name="页脚占位符 3"/>
          <p:cNvSpPr>
            <a:spLocks noGrp="1"/>
          </p:cNvSpPr>
          <p:nvPr>
            <p:ph type="ftr" sz="quarter" idx="11"/>
            <p:custDataLst>
              <p:tags r:id="rId7"/>
            </p:custDataLst>
          </p:nvPr>
        </p:nvSpPr>
        <p:spPr>
          <a:xfrm>
            <a:off x="4038600" y="6356350"/>
            <a:ext cx="4114800" cy="365125"/>
          </a:xfrm>
        </p:spPr>
        <p:txBody>
          <a:bodyPr/>
          <a:p>
            <a:endParaRPr altLang="en-US" lang="zh-CN"/>
          </a:p>
        </p:txBody>
      </p:sp>
      <p:sp>
        <p:nvSpPr>
          <p:cNvPr id="1048768" name="灯片编号占位符 4"/>
          <p:cNvSpPr>
            <a:spLocks noGrp="1"/>
          </p:cNvSpPr>
          <p:nvPr>
            <p:ph type="sldNum" sz="quarter" idx="12"/>
            <p:custDataLst>
              <p:tags r:id="rId8"/>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type="obj">
  <p:cSld name="末尾幻灯片">
    <p:spTree>
      <p:nvGrpSpPr>
        <p:cNvPr id="53" name=""/>
        <p:cNvGrpSpPr/>
        <p:nvPr/>
      </p:nvGrpSpPr>
      <p:grpSpPr>
        <a:xfrm>
          <a:off x="0" y="0"/>
          <a:ext cx="0" cy="0"/>
          <a:chOff x="0" y="0"/>
          <a:chExt cx="0" cy="0"/>
        </a:xfrm>
      </p:grpSpPr>
      <p:pic>
        <p:nvPicPr>
          <p:cNvPr id="2097175" name="图片 28" descr="背景图案  中度可信度描述已自动生成"/>
          <p:cNvPicPr>
            <a:picLocks noChangeAspect="1"/>
          </p:cNvPicPr>
          <p:nvPr>
            <p:custDataLst>
              <p:tags r:id="rId1"/>
            </p:custDataLst>
          </p:nvPr>
        </p:nvPicPr>
        <p:blipFill>
          <a:blip xmlns:r="http://schemas.openxmlformats.org/officeDocument/2006/relationships" r:embed="rId2"/>
          <a:srcRect l="20213" t="8062" r="23686" b="11948"/>
          <a:stretch>
            <a:fillRect/>
          </a:stretch>
        </p:blipFill>
        <p:spPr>
          <a:xfrm flipH="1">
            <a:off x="0" y="635"/>
            <a:ext cx="12192000" cy="6857365"/>
          </a:xfrm>
          <a:custGeom>
            <a:avLst/>
            <a:gdLst>
              <a:gd name="connsiteX0" fmla="*/ 0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0"/>
                </a:lnTo>
                <a:lnTo>
                  <a:pt x="12192000" y="6858000"/>
                </a:lnTo>
                <a:lnTo>
                  <a:pt x="0" y="6858000"/>
                </a:lnTo>
                <a:close/>
              </a:path>
            </a:pathLst>
          </a:custGeom>
        </p:spPr>
      </p:pic>
      <p:sp>
        <p:nvSpPr>
          <p:cNvPr id="1048770" name="标题"/>
          <p:cNvSpPr txBox="1">
            <a:spLocks noGrp="1"/>
          </p:cNvSpPr>
          <p:nvPr>
            <p:ph type="title" idx="3" hasCustomPrompt="1"/>
            <p:custDataLst>
              <p:tags r:id="rId3"/>
            </p:custDataLst>
          </p:nvPr>
        </p:nvSpPr>
        <p:spPr>
          <a:xfrm>
            <a:off x="1163955" y="1778000"/>
            <a:ext cx="7683500" cy="1850390"/>
          </a:xfrm>
          <a:prstGeom prst="rect"/>
          <a:noFill/>
        </p:spPr>
        <p:txBody>
          <a:bodyPr anchor="ctr" anchorCtr="0" bIns="0" lIns="0" rIns="0" rtlCol="0" tIns="0" wrap="square">
            <a:normAutofit/>
          </a:bodyPr>
          <a:lstStyle>
            <a:lvl1pPr algn="l" defTabSz="914400" eaLnBrk="1" fontAlgn="auto" hangingPunct="1" latinLnBrk="0" lvl="0" marL="0" marR="0" rtl="0">
              <a:lnSpc>
                <a:spcPct val="120000"/>
              </a:lnSpc>
              <a:buClrTx/>
              <a:buSzTx/>
              <a:buFontTx/>
              <a:buNone/>
              <a:defRPr altLang="en-US" baseline="0" b="1" cap="none" dirty="0" sz="5800" i="0" kern="1200" kumimoji="0" lang="zh-CN" noProof="1" normalizeH="0" spc="300" strike="noStrike" u="none">
                <a:solidFill>
                  <a:schemeClr val="tx1"/>
                </a:solidFill>
                <a:effectLst>
                  <a:innerShdw dir="16200000" dist="12700">
                    <a:schemeClr val="lt1">
                      <a:alpha val="70000"/>
                    </a:schemeClr>
                  </a:innerShdw>
                </a:effectLst>
                <a:latin typeface="+mj-ea"/>
                <a:ea typeface="+mj-ea"/>
                <a:cs typeface="MiSans" panose="00000500000000000000" charset="-122"/>
                <a:sym typeface="+mn-ea"/>
              </a:defRPr>
            </a:lvl1pPr>
          </a:lstStyle>
          <a:p>
            <a:pPr algn="l" lvl="0">
              <a:lnSpc>
                <a:spcPct val="120000"/>
              </a:lnSpc>
              <a:buClrTx/>
              <a:buSzTx/>
              <a:buFontTx/>
            </a:pPr>
            <a:r>
              <a:rPr dirty="0">
                <a:sym typeface="+mn-ea"/>
              </a:rPr>
              <a:t>单击此处编辑标题</a:t>
            </a:r>
            <a:endParaRPr dirty="0">
              <a:sym typeface="+mn-ea"/>
            </a:endParaRPr>
          </a:p>
        </p:txBody>
      </p:sp>
      <p:sp>
        <p:nvSpPr>
          <p:cNvPr id="1048772" name="署名"/>
          <p:cNvSpPr txBox="1">
            <a:spLocks noGrp="1"/>
          </p:cNvSpPr>
          <p:nvPr>
            <p:ph type="body" idx="2" hasCustomPrompt="1"/>
            <p:custDataLst>
              <p:tags r:id="rId4"/>
            </p:custDataLst>
          </p:nvPr>
        </p:nvSpPr>
        <p:spPr>
          <a:xfrm>
            <a:off x="1182370" y="4164965"/>
            <a:ext cx="1770380" cy="427355"/>
          </a:xfrm>
          <a:prstGeom prst="rect"/>
          <a:noFill/>
        </p:spPr>
        <p:txBody>
          <a:bodyPr anchor="ctr" anchorCtr="0" bIns="0" lIns="0" rIns="0" rtlCol="0" tIns="0" wrap="square">
            <a:normAutofit/>
          </a:bodyPr>
          <a:lstStyle>
            <a:lvl1pPr algn="l" defTabSz="914400" eaLnBrk="1" fontAlgn="auto" hangingPunct="1" latinLnBrk="0" lvl="0" marL="0" marR="0" rtl="0">
              <a:lnSpc>
                <a:spcPct val="120000"/>
              </a:lnSpc>
              <a:buClrTx/>
              <a:buSzTx/>
              <a:buFontTx/>
              <a:buNone/>
              <a:defRPr altLang="en-US" baseline="0" b="1" cap="none" dirty="0" sz="1600" i="0" kern="1200" kumimoji="0" lang="zh-CN" noProof="1" normalizeH="0" spc="0" strike="noStrike" u="none">
                <a:gradFill>
                  <a:gsLst>
                    <a:gs pos="0">
                      <a:schemeClr val="accent1"/>
                    </a:gs>
                    <a:gs pos="100000">
                      <a:schemeClr val="accent2"/>
                    </a:gs>
                  </a:gsLst>
                  <a:lin ang="0" scaled="0"/>
                </a:gradFill>
                <a:effectLst>
                  <a:innerShdw dir="16200000" dist="12700">
                    <a:schemeClr val="lt1">
                      <a:alpha val="70000"/>
                    </a:schemeClr>
                  </a:innerShdw>
                </a:effectLst>
                <a:latin typeface="+mj-ea"/>
                <a:ea typeface="+mj-ea"/>
                <a:cs typeface="MiSans" panose="00000500000000000000" charset="-122"/>
                <a:sym typeface="+mn-ea"/>
              </a:defRPr>
            </a:lvl1pPr>
          </a:lstStyle>
          <a:p>
            <a:pPr algn="l" lvl="0">
              <a:lnSpc>
                <a:spcPct val="120000"/>
              </a:lnSpc>
              <a:buClrTx/>
              <a:buSzTx/>
              <a:buFontTx/>
            </a:pPr>
            <a:r>
              <a:rPr>
                <a:sym typeface="+mn-ea"/>
              </a:rPr>
              <a:t>单击此处编辑文本</a:t>
            </a:r>
            <a:endParaRPr>
              <a:sym typeface="+mn-ea"/>
            </a:endParaRPr>
          </a:p>
        </p:txBody>
      </p:sp>
      <p:cxnSp>
        <p:nvCxnSpPr>
          <p:cNvPr id="3145743" name="直接连接符 6"/>
          <p:cNvCxnSpPr>
            <a:cxnSpLocks/>
          </p:cNvCxnSpPr>
          <p:nvPr>
            <p:custDataLst>
              <p:tags r:id="rId5"/>
            </p:custDataLst>
          </p:nvPr>
        </p:nvCxnSpPr>
        <p:spPr>
          <a:xfrm>
            <a:off x="1183005" y="3875405"/>
            <a:ext cx="4392000" cy="0"/>
          </a:xfrm>
          <a:prstGeom prst="line"/>
          <a:ln w="19050">
            <a:gradFill flip="none" rotWithShape="1">
              <a:gsLst>
                <a:gs pos="0">
                  <a:schemeClr val="tx2">
                    <a:lumMod val="20000"/>
                    <a:lumOff val="80000"/>
                    <a:alpha val="0"/>
                  </a:schemeClr>
                </a:gs>
                <a:gs pos="100000">
                  <a:schemeClr val="accent1">
                    <a:alpha val="50000"/>
                  </a:schemeClr>
                </a:gs>
              </a:gsLst>
              <a:lin ang="10800000" scaled="0"/>
            </a:gradFill>
          </a:ln>
        </p:spPr>
        <p:style>
          <a:lnRef idx="1">
            <a:schemeClr val="accent1"/>
          </a:lnRef>
          <a:fillRef idx="0">
            <a:schemeClr val="accent1"/>
          </a:fillRef>
          <a:effectRef idx="0">
            <a:schemeClr val="accent1"/>
          </a:effectRef>
          <a:fontRef idx="minor">
            <a:schemeClr val="tx1"/>
          </a:fontRef>
        </p:style>
      </p:cxnSp>
      <p:sp>
        <p:nvSpPr>
          <p:cNvPr id="1048774" name="日期占位符 3"/>
          <p:cNvSpPr>
            <a:spLocks noGrp="1"/>
          </p:cNvSpPr>
          <p:nvPr>
            <p:ph type="dt" sz="half" idx="10"/>
            <p:custDataLst>
              <p:tags r:id="rId6"/>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76" name="页脚占位符 4"/>
          <p:cNvSpPr>
            <a:spLocks noGrp="1"/>
          </p:cNvSpPr>
          <p:nvPr>
            <p:ph type="ftr" sz="quarter" idx="11"/>
            <p:custDataLst>
              <p:tags r:id="rId7"/>
            </p:custDataLst>
          </p:nvPr>
        </p:nvSpPr>
        <p:spPr>
          <a:xfrm>
            <a:off x="4038600" y="6356350"/>
            <a:ext cx="4114800" cy="365125"/>
          </a:xfrm>
        </p:spPr>
        <p:txBody>
          <a:bodyPr/>
          <a:p>
            <a:endParaRPr altLang="en-US" lang="zh-CN"/>
          </a:p>
        </p:txBody>
      </p:sp>
      <p:sp>
        <p:nvSpPr>
          <p:cNvPr id="1048778" name="灯片编号占位符 5"/>
          <p:cNvSpPr>
            <a:spLocks noGrp="1"/>
          </p:cNvSpPr>
          <p:nvPr>
            <p:ph type="sldNum" sz="quarter" idx="12"/>
            <p:custDataLst>
              <p:tags r:id="rId8"/>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76.xml"/><Relationship Id="rId13" Type="http://schemas.openxmlformats.org/officeDocument/2006/relationships/image" Target="../media/image2.jpeg"/><Relationship Id="rId14" Type="http://schemas.openxmlformats.org/officeDocument/2006/relationships/tags" Target="../tags/tag77.xml"/><Relationship Id="rId15" Type="http://schemas.openxmlformats.org/officeDocument/2006/relationships/tags" Target="../tags/tag78.xml"/><Relationship Id="rId16" Type="http://schemas.openxmlformats.org/officeDocument/2006/relationships/tags" Target="../tags/tag79.xml"/><Relationship Id="rId17" Type="http://schemas.openxmlformats.org/officeDocument/2006/relationships/tags" Target="../tags/tag80.xml"/><Relationship Id="rId18" Type="http://schemas.openxmlformats.org/officeDocument/2006/relationships/tags" Target="../tags/tag81.xml"/><Relationship Id="rId19" Type="http://schemas.openxmlformats.org/officeDocument/2006/relationships/tags" Target="../tags/tag82.xml"/><Relationship Id="rId20" Type="http://schemas.openxmlformats.org/officeDocument/2006/relationships/tags" Target="../tags/tag83.xml"/><Relationship Id="rId21"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486516" r:id="rId1"/>
    <p:sldLayoutId id="2147486517" r:id="rId2"/>
    <p:sldLayoutId id="2147486518" r:id="rId3"/>
    <p:sldLayoutId id="2147486519" r:id="rId4"/>
    <p:sldLayoutId id="2147486520" r:id="rId5"/>
    <p:sldLayoutId id="2147486521" r:id="rId6"/>
    <p:sldLayoutId id="2147486522" r:id="rId7"/>
    <p:sldLayoutId id="2147486523" r:id="rId8"/>
    <p:sldLayoutId id="2147486524" r:id="rId9"/>
    <p:sldLayoutId id="2147486525" r:id="rId10"/>
    <p:sldLayoutId id="2147486526" r:id="rId11"/>
  </p:sldLayoutIdLs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31" name=""/>
        <p:cNvGrpSpPr/>
        <p:nvPr/>
      </p:nvGrpSpPr>
      <p:grpSpPr>
        <a:xfrm>
          <a:off x="0" y="0"/>
          <a:ext cx="0" cy="0"/>
          <a:chOff x="0" y="0"/>
          <a:chExt cx="0" cy="0"/>
        </a:xfrm>
      </p:grpSpPr>
      <p:pic>
        <p:nvPicPr>
          <p:cNvPr id="2097153" name="图片 7" descr="图片1_upscayl_4x_realesrgan-x4plus"/>
          <p:cNvPicPr>
            <a:picLocks noChangeAspect="1"/>
          </p:cNvPicPr>
          <p:nvPr userDrawn="1">
            <p:custDataLst>
              <p:tags r:id="rId12"/>
            </p:custDataLst>
          </p:nvPr>
        </p:nvPicPr>
        <p:blipFill>
          <a:blip xmlns:r="http://schemas.openxmlformats.org/officeDocument/2006/relationships" r:embed="rId13"/>
          <a:stretch>
            <a:fillRect/>
          </a:stretch>
        </p:blipFill>
        <p:spPr>
          <a:xfrm>
            <a:off x="0" y="-6221"/>
            <a:ext cx="12192000" cy="6858000"/>
          </a:xfrm>
          <a:prstGeom prst="rect"/>
        </p:spPr>
      </p:pic>
      <p:cxnSp>
        <p:nvCxnSpPr>
          <p:cNvPr id="3145729" name="直接连接符 8"/>
          <p:cNvCxnSpPr>
            <a:cxnSpLocks/>
          </p:cNvCxnSpPr>
          <p:nvPr>
            <p:custDataLst>
              <p:tags r:id="rId14"/>
            </p:custDataLst>
          </p:nvPr>
        </p:nvCxnSpPr>
        <p:spPr>
          <a:xfrm flipH="1">
            <a:off x="4266966" y="1249129"/>
            <a:ext cx="3773638" cy="0"/>
          </a:xfrm>
          <a:prstGeom prst="line"/>
          <a:ln>
            <a:gradFill flip="none" rotWithShape="1">
              <a:gsLst>
                <a:gs pos="917">
                  <a:srgbClr val="FFFFFF">
                    <a:alpha val="0"/>
                  </a:srgbClr>
                </a:gs>
                <a:gs pos="50000">
                  <a:srgbClr val="EB99FF">
                    <a:lumMod val="5000"/>
                    <a:lumOff val="95000"/>
                  </a:srgbClr>
                </a:gs>
                <a:gs pos="100000">
                  <a:srgbClr val="FFFFFF">
                    <a:alpha val="0"/>
                  </a:srgbClr>
                </a:gs>
              </a:gsLst>
              <a:lin ang="0" scaled="0"/>
            </a:gradFill>
          </a:ln>
        </p:spPr>
        <p:style>
          <a:lnRef idx="1">
            <a:schemeClr val="accent1"/>
          </a:lnRef>
          <a:fillRef idx="0">
            <a:schemeClr val="accent1"/>
          </a:fillRef>
          <a:effectRef idx="0">
            <a:schemeClr val="accent1"/>
          </a:effectRef>
          <a:fontRef idx="minor">
            <a:schemeClr val="tx1"/>
          </a:fontRef>
        </p:style>
      </p:cxnSp>
      <p:sp>
        <p:nvSpPr>
          <p:cNvPr id="1048654" name="日期占位符 10"/>
          <p:cNvSpPr>
            <a:spLocks noGrp="1"/>
          </p:cNvSpPr>
          <p:nvPr>
            <p:ph type="dt" sz="half" idx="10"/>
            <p:custDataLst>
              <p:tags r:id="rId15"/>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656" name="页脚占位符 11"/>
          <p:cNvSpPr>
            <a:spLocks noGrp="1"/>
          </p:cNvSpPr>
          <p:nvPr>
            <p:ph type="ftr" sz="quarter" idx="11"/>
            <p:custDataLst>
              <p:tags r:id="rId16"/>
            </p:custDataLst>
          </p:nvPr>
        </p:nvSpPr>
        <p:spPr>
          <a:xfrm>
            <a:off x="4038600" y="6356350"/>
            <a:ext cx="4114800" cy="365125"/>
          </a:xfrm>
        </p:spPr>
        <p:txBody>
          <a:bodyPr/>
          <a:p>
            <a:endParaRPr altLang="en-US" lang="zh-CN"/>
          </a:p>
        </p:txBody>
      </p:sp>
      <p:sp>
        <p:nvSpPr>
          <p:cNvPr id="1048658" name="灯片编号占位符 12"/>
          <p:cNvSpPr>
            <a:spLocks noGrp="1"/>
          </p:cNvSpPr>
          <p:nvPr>
            <p:ph type="sldNum" sz="quarter" idx="12"/>
            <p:custDataLst>
              <p:tags r:id="rId17"/>
            </p:custDataLst>
          </p:nvPr>
        </p:nvSpPr>
        <p:spPr>
          <a:xfrm>
            <a:off x="8610600" y="6356350"/>
            <a:ext cx="2743200" cy="365125"/>
          </a:xfrm>
        </p:spPr>
        <p:txBody>
          <a:bodyPr/>
          <a:p>
            <a:fld id="{515A922F-1294-4387-9CB3-FCC8465D972A}" type="slidenum">
              <a:rPr altLang="en-US" lang="zh-CN" smtClean="0"/>
            </a:fld>
            <a:endParaRPr altLang="en-US" lang="zh-CN"/>
          </a:p>
        </p:txBody>
      </p:sp>
      <p:sp>
        <p:nvSpPr>
          <p:cNvPr id="1048660" name="文本占位符 1"/>
          <p:cNvSpPr>
            <a:spLocks noGrp="1"/>
          </p:cNvSpPr>
          <p:nvPr>
            <p:ph type="body" idx="21"/>
            <p:custDataLst>
              <p:tags r:id="rId18"/>
            </p:custDataLst>
          </p:nvPr>
        </p:nvSpPr>
        <p:spPr>
          <a:xfrm>
            <a:off x="608399" y="1400961"/>
            <a:ext cx="10969199" cy="4776002"/>
          </a:xfrm>
          <a:prstGeom prst="rect"/>
        </p:spPr>
        <p:txBody>
          <a:bodyPr bIns="45720" lIns="91440" rIns="91440" rtlCol="0" tIns="45720" vert="horz">
            <a:normAutofit/>
          </a:bodyPr>
          <a:lstStyle>
            <a:lvl2pPr algn="l" eaLnBrk="1" fontAlgn="auto" hangingPunct="1" indent="-228600" latinLnBrk="0" lvl="1" marR="0" rtl="0">
              <a:lnSpc>
                <a:spcPct val="120000"/>
              </a:lnSpc>
              <a:spcBef>
                <a:spcPts val="0"/>
              </a:spcBef>
              <a:spcAft>
                <a:spcPts val="600"/>
              </a:spcAft>
              <a:buClrTx/>
              <a:buSzTx/>
              <a:buFont typeface="Arial" panose="02080604020202020204" pitchFamily="34" charset="0"/>
              <a:buChar char="●"/>
              <a:tabLst>
                <a:tab algn="l" pos="1609725"/>
              </a:tabLst>
              <a:defRPr baseline="0" b="0" cap="none" dirty="0" sz="1600" i="0" kern="1200" kumimoji="0" noProof="1" normalizeH="0" spc="150" err="1" strike="noStrike" u="none">
                <a:solidFill>
                  <a:schemeClr val="tx1">
                    <a:lumMod val="85000"/>
                  </a:schemeClr>
                </a:solidFill>
                <a:latin typeface="+mn-ea"/>
                <a:ea typeface="+mn-ea"/>
                <a:cs typeface="MiSans" panose="00000500000000000000" charset="-122"/>
                <a:sym typeface="+mn-ea"/>
              </a:defRPr>
            </a:lvl2pPr>
            <a:lvl3pPr algn="l" eaLnBrk="1" fontAlgn="auto" hangingPunct="1" indent="-228600" latinLnBrk="0" lvl="2" marR="0" rtl="0">
              <a:lnSpc>
                <a:spcPct val="120000"/>
              </a:lnSpc>
              <a:spcBef>
                <a:spcPts val="0"/>
              </a:spcBef>
              <a:spcAft>
                <a:spcPts val="600"/>
              </a:spcAft>
              <a:buClrTx/>
              <a:buSzTx/>
              <a:buFont typeface="Arial" panose="02080604020202020204" pitchFamily="34" charset="0"/>
              <a:buChar char="●"/>
              <a:tabLst>
                <a:tab algn="l" pos="1609725"/>
              </a:tabLst>
              <a:defRPr baseline="0" b="0" cap="none" dirty="0" sz="1600" i="0" kern="1200" kumimoji="0" noProof="1" normalizeH="0" spc="150" err="1" strike="noStrike" u="none">
                <a:solidFill>
                  <a:schemeClr val="tx1">
                    <a:lumMod val="85000"/>
                  </a:schemeClr>
                </a:solidFill>
                <a:latin typeface="+mn-ea"/>
                <a:ea typeface="+mn-ea"/>
                <a:cs typeface="MiSans" panose="00000500000000000000" charset="-122"/>
                <a:sym typeface="+mn-ea"/>
              </a:defRPr>
            </a:lvl3pPr>
            <a:lvl4pPr algn="l" eaLnBrk="1" fontAlgn="auto" hangingPunct="1" indent="-228600" latinLnBrk="0" lvl="3" marR="0" rtl="0">
              <a:lnSpc>
                <a:spcPct val="120000"/>
              </a:lnSpc>
              <a:spcBef>
                <a:spcPts val="0"/>
              </a:spcBef>
              <a:spcAft>
                <a:spcPts val="600"/>
              </a:spcAft>
              <a:buClrTx/>
              <a:buSzTx/>
              <a:buFont typeface="Arial" panose="02080604020202020204" pitchFamily="34" charset="0"/>
              <a:buChar char="●"/>
              <a:tabLst>
                <a:tab algn="l" pos="1609725"/>
              </a:tabLst>
              <a:defRPr baseline="0" b="0" cap="none" dirty="0" sz="1600" i="0" kern="1200" kumimoji="0" noProof="1" normalizeH="0" spc="150" err="1" strike="noStrike" u="none">
                <a:solidFill>
                  <a:schemeClr val="tx1">
                    <a:lumMod val="85000"/>
                  </a:schemeClr>
                </a:solidFill>
                <a:latin typeface="+mn-ea"/>
                <a:ea typeface="+mn-ea"/>
                <a:cs typeface="MiSans" panose="00000500000000000000" charset="-122"/>
                <a:sym typeface="+mn-ea"/>
              </a:defRPr>
            </a:lvl4pPr>
            <a:lvl5pPr algn="l" eaLnBrk="1" fontAlgn="auto" hangingPunct="1" indent="-228600" latinLnBrk="0" lvl="4" marR="0" rtl="0">
              <a:lnSpc>
                <a:spcPct val="120000"/>
              </a:lnSpc>
              <a:spcBef>
                <a:spcPts val="0"/>
              </a:spcBef>
              <a:spcAft>
                <a:spcPts val="600"/>
              </a:spcAft>
              <a:buClrTx/>
              <a:buSzTx/>
              <a:buFont typeface="Arial" panose="02080604020202020204" pitchFamily="34" charset="0"/>
              <a:buChar char="●"/>
              <a:tabLst>
                <a:tab algn="l" pos="1609725"/>
              </a:tabLst>
              <a:defRPr baseline="0" b="0" cap="none" dirty="0" sz="1600" i="0" kern="1200" kumimoji="0" noProof="1" normalizeH="0" spc="150" err="1" strike="noStrike" u="none">
                <a:solidFill>
                  <a:schemeClr val="tx1">
                    <a:lumMod val="85000"/>
                  </a:schemeClr>
                </a:solidFill>
                <a:latin typeface="+mn-ea"/>
                <a:ea typeface="+mn-ea"/>
                <a:cs typeface="MiSans" panose="00000500000000000000" charset="-122"/>
                <a:sym typeface="+mn-ea"/>
              </a:defRPr>
            </a:lvl5pPr>
          </a:lstStyle>
          <a:p>
            <a:pPr algn="l" defTabSz="914400" eaLnBrk="1" fontAlgn="auto" hangingPunct="1" indent="-228600" latinLnBrk="0" lvl="0" marL="228600" marR="0" rtl="0">
              <a:lnSpc>
                <a:spcPct val="130000"/>
              </a:lnSpc>
              <a:spcBef>
                <a:spcPts val="1200"/>
              </a:spcBef>
              <a:spcAft>
                <a:spcPts val="0"/>
              </a:spcAft>
              <a:buClrTx/>
              <a:buSzTx/>
              <a:buFont typeface="Arial" panose="02080604020202020204" pitchFamily="34" charset="0"/>
              <a:buChar char="●"/>
            </a:pPr>
            <a:r>
              <a:rPr altLang="en-US" dirty="0" lang="zh-CN">
                <a:sym typeface="+mn-ea"/>
              </a:rPr>
              <a:t>单击此处编辑母版文本样式</a:t>
            </a:r>
            <a:endParaRPr altLang="en-US" dirty="0" lang="zh-CN">
              <a:sym typeface="+mn-ea"/>
            </a:endParaRPr>
          </a:p>
          <a:p>
            <a:pPr lvl="1">
              <a:spcBef>
                <a:spcPts val="1200"/>
              </a:spcBef>
              <a:spcAft>
                <a:spcPts val="0"/>
              </a:spcAft>
            </a:pPr>
            <a:r>
              <a:rPr altLang="en-US" dirty="0" lang="zh-CN">
                <a:sym typeface="+mn-ea"/>
              </a:rPr>
              <a:t>第二级</a:t>
            </a:r>
            <a:endParaRPr altLang="en-US" dirty="0" lang="zh-CN">
              <a:sym typeface="+mn-ea"/>
            </a:endParaRPr>
          </a:p>
          <a:p>
            <a:pPr lvl="2">
              <a:spcBef>
                <a:spcPts val="1200"/>
              </a:spcBef>
              <a:spcAft>
                <a:spcPts val="0"/>
              </a:spcAft>
            </a:pPr>
            <a:r>
              <a:rPr altLang="en-US" dirty="0" lang="zh-CN">
                <a:sym typeface="+mn-ea"/>
              </a:rPr>
              <a:t>第三级</a:t>
            </a:r>
            <a:endParaRPr altLang="en-US" dirty="0" lang="zh-CN">
              <a:sym typeface="+mn-ea"/>
            </a:endParaRPr>
          </a:p>
          <a:p>
            <a:pPr lvl="3">
              <a:spcBef>
                <a:spcPts val="1200"/>
              </a:spcBef>
              <a:spcAft>
                <a:spcPts val="0"/>
              </a:spcAft>
            </a:pPr>
            <a:r>
              <a:rPr altLang="en-US" dirty="0" lang="zh-CN">
                <a:sym typeface="+mn-ea"/>
              </a:rPr>
              <a:t>第四级</a:t>
            </a:r>
            <a:endParaRPr altLang="en-US" dirty="0" lang="zh-CN">
              <a:sym typeface="+mn-ea"/>
            </a:endParaRPr>
          </a:p>
          <a:p>
            <a:pPr lvl="4">
              <a:spcBef>
                <a:spcPts val="1200"/>
              </a:spcBef>
              <a:spcAft>
                <a:spcPts val="0"/>
              </a:spcAft>
            </a:pPr>
            <a:r>
              <a:rPr altLang="en-US" dirty="0" lang="zh-CN">
                <a:sym typeface="+mn-ea"/>
              </a:rPr>
              <a:t>第五级</a:t>
            </a:r>
            <a:endParaRPr altLang="en-US" dirty="0" lang="zh-CN">
              <a:sym typeface="+mn-ea"/>
            </a:endParaRPr>
          </a:p>
        </p:txBody>
      </p:sp>
      <p:sp>
        <p:nvSpPr>
          <p:cNvPr id="1048662" name="标题占位符 2"/>
          <p:cNvSpPr>
            <a:spLocks noGrp="1"/>
          </p:cNvSpPr>
          <p:nvPr>
            <p:ph type="title"/>
            <p:custDataLst>
              <p:tags r:id="rId19"/>
            </p:custDataLst>
          </p:nvPr>
        </p:nvSpPr>
        <p:spPr>
          <a:xfrm>
            <a:off x="608399" y="365126"/>
            <a:ext cx="10969199" cy="884004"/>
          </a:xfrm>
          <a:prstGeom prst="rect"/>
          <a:noFill/>
        </p:spPr>
        <p:txBody>
          <a:bodyPr anchor="ctr" bIns="45720" lIns="91440" rIns="91440" rtlCol="0" tIns="45720" vert="horz" wrap="square">
            <a:normAutofit/>
          </a:bodyPr>
          <a:p>
            <a:pPr algn="ctr" fontAlgn="auto" lvl="0" marL="0" marR="0">
              <a:lnSpc>
                <a:spcPct val="100000"/>
              </a:lnSpc>
              <a:buClrTx/>
              <a:buSzTx/>
              <a:buFontTx/>
            </a:pPr>
            <a:r>
              <a:rPr altLang="en-US" dirty="0" lang="zh-CN"/>
              <a:t>单击此处编辑母版标题样式</a:t>
            </a:r>
            <a:endParaRPr altLang="en-US" dirty="0" lang="zh-CN"/>
          </a:p>
        </p:txBody>
      </p:sp>
      <p:sp>
        <p:nvSpPr>
          <p:cNvPr id="1048664" name="KSO_TEMPLATE" hidden="1"/>
          <p:cNvSpPr/>
          <p:nvPr userDrawn="1">
            <p:custDataLst>
              <p:tags r:id="rId20"/>
            </p:custDataLst>
          </p:nvPr>
        </p:nvSpPr>
        <p:spPr>
          <a:xfrm>
            <a:off x="0" y="0"/>
            <a:ext cx="0" cy="0"/>
          </a:xfrm>
          <a:prstGeom prst="rect"/>
          <a:solidFill>
            <a:schemeClr val="bg1"/>
          </a:solidFill>
          <a:ln>
            <a:solidFill>
              <a:srgbClr val="DCD6CA"/>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 accent1="accent1" accent2="accent2" accent3="accent3" accent4="accent4" accent5="accent5" accent6="accent6" bg1="dk1" bg2="dk2" tx1="lt1" tx2="lt2" hlink="hlink" folHlink="folHlink"/>
  <p:sldLayoutIdLst>
    <p:sldLayoutId id="2147486553" r:id="rId1"/>
    <p:sldLayoutId id="2147486554" r:id="rId2"/>
    <p:sldLayoutId id="2147486555" r:id="rId3"/>
    <p:sldLayoutId id="2147486556" r:id="rId4"/>
    <p:sldLayoutId id="2147486557" r:id="rId5"/>
    <p:sldLayoutId id="2147486558" r:id="rId6"/>
    <p:sldLayoutId id="2147486559" r:id="rId7"/>
    <p:sldLayoutId id="2147486560" r:id="rId8"/>
    <p:sldLayoutId id="2147486561" r:id="rId9"/>
    <p:sldLayoutId id="2147486562" r:id="rId10"/>
    <p:sldLayoutId id="2147486563" r:id="rId11"/>
  </p:sldLayoutIdLst>
  <p:txStyles>
    <p:titleStyle>
      <a:lvl1pPr algn="l" defTabSz="914400" eaLnBrk="1" hangingPunct="1" latinLnBrk="0" rtl="0">
        <a:lnSpc>
          <a:spcPct val="90000"/>
        </a:lnSpc>
        <a:spcBef>
          <a:spcPct val="0"/>
        </a:spcBef>
        <a:buNone/>
        <a:defRPr altLang="en-US" baseline="0" b="1" cap="none" dirty="0" sz="3200" i="0" kern="1200" kumimoji="0" lang="zh-CN" normalizeH="0" spc="0" strike="noStrike" u="none" smtClean="0">
          <a:solidFill>
            <a:schemeClr val="tx1"/>
          </a:solidFill>
          <a:effectLst>
            <a:innerShdw dir="16200000" dist="12700">
              <a:schemeClr val="bg1">
                <a:alpha val="70000"/>
              </a:schemeClr>
            </a:innerShdw>
          </a:effectLst>
          <a:latin typeface="+mj-ea"/>
          <a:ea typeface="+mj-ea"/>
          <a:cs typeface="MiSans" panose="00000500000000000000" charset="-122"/>
        </a:defRPr>
      </a:lvl1pPr>
    </p:titleStyle>
    <p:bodyStyle>
      <a:lvl1pPr algn="l" defTabSz="914400" eaLnBrk="1" hangingPunct="1" indent="-228600" latinLnBrk="0" marL="228600" rtl="0">
        <a:lnSpc>
          <a:spcPct val="90000"/>
        </a:lnSpc>
        <a:spcBef>
          <a:spcPts val="1000"/>
        </a:spcBef>
        <a:buFont typeface="Arial" panose="02080604020202020204" pitchFamily="34" charset="0"/>
        <a:buChar char="•"/>
        <a:defRPr altLang="en-US" baseline="0" b="0" cap="none" dirty="0" sz="1800" i="0" kern="1200" kumimoji="0" lang="zh-CN" noProof="1" normalizeH="0" spc="150" strike="noStrike" u="none" smtClean="0">
          <a:ln>
            <a:noFill/>
            <a:prstDash val="sysDot"/>
          </a:ln>
          <a:solidFill>
            <a:schemeClr val="tx1"/>
          </a:solidFill>
          <a:latin typeface="+mn-ea"/>
          <a:ea typeface="+mn-ea"/>
          <a:cs typeface="MiSans" panose="00000500000000000000" charset="-122"/>
          <a:sym typeface="+mn-ea"/>
        </a:defRPr>
      </a:lvl1pPr>
      <a:lvl2pPr algn="l" defTabSz="914400" eaLnBrk="1" fontAlgn="auto" hangingPunct="1" indent="-228600" latinLnBrk="0" marL="685800" marR="0" rtl="0">
        <a:lnSpc>
          <a:spcPct val="120000"/>
        </a:lnSpc>
        <a:spcBef>
          <a:spcPts val="1200"/>
        </a:spcBef>
        <a:spcAft>
          <a:spcPts val="0"/>
        </a:spcAft>
        <a:buClrTx/>
        <a:buSzTx/>
        <a:buFont typeface="Arial" panose="02080604020202020204" pitchFamily="34" charset="0"/>
        <a:buChar char="•"/>
        <a:tabLst>
          <a:tab algn="l" pos="1609725"/>
        </a:tabLst>
        <a:defRPr altLang="en-US" baseline="0" b="0" cap="none" dirty="0" sz="1600" i="0" kern="1200" kumimoji="0" lang="zh-CN" noProof="1" normalizeH="0" spc="150" strike="noStrike" u="none" smtClean="0">
          <a:solidFill>
            <a:schemeClr val="tx1">
              <a:lumMod val="85000"/>
            </a:schemeClr>
          </a:solidFill>
          <a:latin typeface="+mn-ea"/>
          <a:ea typeface="+mn-ea"/>
          <a:cs typeface="MiSans" panose="00000500000000000000" charset="-122"/>
          <a:sym typeface="+mn-ea"/>
        </a:defRPr>
      </a:lvl2pPr>
      <a:lvl3pPr algn="l" defTabSz="914400" eaLnBrk="1" fontAlgn="auto" hangingPunct="1" indent="-228600" latinLnBrk="0" marL="1143000" marR="0" rtl="0">
        <a:lnSpc>
          <a:spcPct val="120000"/>
        </a:lnSpc>
        <a:spcBef>
          <a:spcPts val="1200"/>
        </a:spcBef>
        <a:spcAft>
          <a:spcPts val="0"/>
        </a:spcAft>
        <a:buClrTx/>
        <a:buSzTx/>
        <a:buFont typeface="Arial" panose="02080604020202020204" pitchFamily="34" charset="0"/>
        <a:buChar char="•"/>
        <a:tabLst>
          <a:tab algn="l" pos="1609725"/>
        </a:tabLst>
        <a:defRPr altLang="en-US" baseline="0" b="0" cap="none" dirty="0" sz="1600" i="0" kern="1200" kumimoji="0" lang="zh-CN" noProof="1" normalizeH="0" spc="150" strike="noStrike" u="none" smtClean="0">
          <a:solidFill>
            <a:schemeClr val="tx1">
              <a:lumMod val="85000"/>
            </a:schemeClr>
          </a:solidFill>
          <a:latin typeface="+mn-ea"/>
          <a:ea typeface="+mn-ea"/>
          <a:cs typeface="MiSans" panose="00000500000000000000" charset="-122"/>
          <a:sym typeface="+mn-ea"/>
        </a:defRPr>
      </a:lvl3pPr>
      <a:lvl4pPr algn="l" defTabSz="914400" eaLnBrk="1" fontAlgn="auto" hangingPunct="1" indent="-228600" latinLnBrk="0" marL="1600200" marR="0" rtl="0">
        <a:lnSpc>
          <a:spcPct val="120000"/>
        </a:lnSpc>
        <a:spcBef>
          <a:spcPts val="1200"/>
        </a:spcBef>
        <a:spcAft>
          <a:spcPts val="0"/>
        </a:spcAft>
        <a:buClrTx/>
        <a:buSzTx/>
        <a:buFont typeface="Arial" panose="02080604020202020204" pitchFamily="34" charset="0"/>
        <a:buChar char="•"/>
        <a:tabLst>
          <a:tab algn="l" pos="1609725"/>
        </a:tabLst>
        <a:defRPr altLang="en-US" baseline="0" b="0" cap="none" dirty="0" sz="1600" i="0" kern="1200" kumimoji="0" lang="zh-CN" noProof="1" normalizeH="0" spc="150" strike="noStrike" u="none" smtClean="0">
          <a:solidFill>
            <a:schemeClr val="tx1">
              <a:lumMod val="85000"/>
            </a:schemeClr>
          </a:solidFill>
          <a:latin typeface="+mn-ea"/>
          <a:ea typeface="+mn-ea"/>
          <a:cs typeface="MiSans" panose="00000500000000000000" charset="-122"/>
          <a:sym typeface="+mn-ea"/>
        </a:defRPr>
      </a:lvl4pPr>
      <a:lvl5pPr algn="l" defTabSz="914400" eaLnBrk="1" fontAlgn="auto" hangingPunct="1" indent="-228600" latinLnBrk="0" marL="2057400" marR="0" rtl="0">
        <a:lnSpc>
          <a:spcPct val="120000"/>
        </a:lnSpc>
        <a:spcBef>
          <a:spcPts val="1200"/>
        </a:spcBef>
        <a:spcAft>
          <a:spcPts val="0"/>
        </a:spcAft>
        <a:buClrTx/>
        <a:buSzTx/>
        <a:buFont typeface="Arial" panose="02080604020202020204" pitchFamily="34" charset="0"/>
        <a:buChar char="•"/>
        <a:tabLst>
          <a:tab algn="l" pos="1609725"/>
        </a:tabLst>
        <a:defRPr altLang="en-US" baseline="0" b="0" cap="none" dirty="0" sz="1600" i="0" kern="1200" kumimoji="0" lang="zh-CN" noProof="1" normalizeH="0" spc="150" strike="noStrike" u="none">
          <a:solidFill>
            <a:schemeClr val="tx1">
              <a:lumMod val="85000"/>
            </a:schemeClr>
          </a:solidFill>
          <a:latin typeface="+mn-ea"/>
          <a:ea typeface="+mn-ea"/>
          <a:cs typeface="MiSans" panose="00000500000000000000" charset="-122"/>
          <a:sym typeface="+mn-ea"/>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84.xml"/><Relationship Id="rId2" Type="http://schemas.openxmlformats.org/officeDocument/2006/relationships/tags" Target="../tags/tag85.xml"/><Relationship Id="rId3" Type="http://schemas.openxmlformats.org/officeDocument/2006/relationships/tags" Target="../tags/tag86.xml"/><Relationship Id="rId4" Type="http://schemas.openxmlformats.org/officeDocument/2006/relationships/tags" Target="../tags/tag87.xml"/><Relationship Id="rId5" Type="http://schemas.openxmlformats.org/officeDocument/2006/relationships/slideLayout" Target="../slideLayouts/slideLayout12.xml"/><Relationship Id="rId6"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tags" Target="../tags/tag88.xml"/><Relationship Id="rId2" Type="http://schemas.openxmlformats.org/officeDocument/2006/relationships/tags" Target="../tags/tag89.xml"/><Relationship Id="rId3" Type="http://schemas.openxmlformats.org/officeDocument/2006/relationships/tags" Target="../tags/tag90.xml"/><Relationship Id="rId4" Type="http://schemas.openxmlformats.org/officeDocument/2006/relationships/tags" Target="../tags/tag91.xml"/><Relationship Id="rId5" Type="http://schemas.openxmlformats.org/officeDocument/2006/relationships/tags" Target="../tags/tag92.xml"/><Relationship Id="rId6" Type="http://schemas.openxmlformats.org/officeDocument/2006/relationships/tags" Target="../tags/tag93.xml"/><Relationship Id="rId7" Type="http://schemas.openxmlformats.org/officeDocument/2006/relationships/tags" Target="../tags/tag94.xml"/><Relationship Id="rId8" Type="http://schemas.openxmlformats.org/officeDocument/2006/relationships/tags" Target="../tags/tag95.xml"/><Relationship Id="rId9" Type="http://schemas.openxmlformats.org/officeDocument/2006/relationships/tags" Target="../tags/tag96.xml"/><Relationship Id="rId10" Type="http://schemas.openxmlformats.org/officeDocument/2006/relationships/tags" Target="../tags/tag97.xml"/><Relationship Id="rId11" Type="http://schemas.openxmlformats.org/officeDocument/2006/relationships/tags" Target="../tags/tag98.xml"/><Relationship Id="rId12" Type="http://schemas.openxmlformats.org/officeDocument/2006/relationships/tags" Target="../tags/tag99.xml"/><Relationship Id="rId13" Type="http://schemas.openxmlformats.org/officeDocument/2006/relationships/tags" Target="../tags/tag100.xml"/><Relationship Id="rId14" Type="http://schemas.openxmlformats.org/officeDocument/2006/relationships/tags" Target="../tags/tag101.xml"/><Relationship Id="rId15" Type="http://schemas.openxmlformats.org/officeDocument/2006/relationships/tags" Target="../tags/tag102.xml"/><Relationship Id="rId16" Type="http://schemas.openxmlformats.org/officeDocument/2006/relationships/tags" Target="../tags/tag103.xml"/><Relationship Id="rId17" Type="http://schemas.openxmlformats.org/officeDocument/2006/relationships/tags" Target="../tags/tag104.xml"/><Relationship Id="rId18" Type="http://schemas.openxmlformats.org/officeDocument/2006/relationships/tags" Target="../tags/tag105.xml"/><Relationship Id="rId19" Type="http://schemas.openxmlformats.org/officeDocument/2006/relationships/tags" Target="../tags/tag106.xml"/><Relationship Id="rId20" Type="http://schemas.openxmlformats.org/officeDocument/2006/relationships/tags" Target="../tags/tag107.xml"/><Relationship Id="rId21" Type="http://schemas.openxmlformats.org/officeDocument/2006/relationships/slideLayout" Target="../slideLayouts/slideLayout14.xml"/><Relationship Id="rId2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tags" Target="../tags/tag108.xml"/><Relationship Id="rId2" Type="http://schemas.openxmlformats.org/officeDocument/2006/relationships/tags" Target="../tags/tag109.xml"/><Relationship Id="rId3" Type="http://schemas.openxmlformats.org/officeDocument/2006/relationships/tags" Target="../tags/tag110.xml"/><Relationship Id="rId4" Type="http://schemas.openxmlformats.org/officeDocument/2006/relationships/slideLayout" Target="../slideLayouts/slideLayout15.xml"/><Relationship Id="rId5"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tags" Target="../tags/tag111.xml"/><Relationship Id="rId2" Type="http://schemas.openxmlformats.org/officeDocument/2006/relationships/tags" Target="../tags/tag112.xml"/><Relationship Id="rId3" Type="http://schemas.openxmlformats.org/officeDocument/2006/relationships/tags" Target="../tags/tag113.xml"/><Relationship Id="rId4" Type="http://schemas.openxmlformats.org/officeDocument/2006/relationships/tags" Target="../tags/tag114.xml"/><Relationship Id="rId5"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tags" Target="../tags/tag115.xml"/><Relationship Id="rId2" Type="http://schemas.openxmlformats.org/officeDocument/2006/relationships/tags" Target="../tags/tag116.xml"/><Relationship Id="rId3" Type="http://schemas.openxmlformats.org/officeDocument/2006/relationships/tags" Target="../tags/tag117.xml"/><Relationship Id="rId4" Type="http://schemas.openxmlformats.org/officeDocument/2006/relationships/tags" Target="../tags/tag118.xml"/><Relationship Id="rId5" Type="http://schemas.openxmlformats.org/officeDocument/2006/relationships/tags" Target="../tags/tag119.xml"/><Relationship Id="rId6" Type="http://schemas.openxmlformats.org/officeDocument/2006/relationships/tags" Target="../tags/tag120.xml"/><Relationship Id="rId7" Type="http://schemas.openxmlformats.org/officeDocument/2006/relationships/tags" Target="../tags/tag121.xml"/><Relationship Id="rId8" Type="http://schemas.openxmlformats.org/officeDocument/2006/relationships/tags" Target="../tags/tag122.xml"/><Relationship Id="rId9" Type="http://schemas.openxmlformats.org/officeDocument/2006/relationships/tags" Target="../tags/tag123.xml"/><Relationship Id="rId10" Type="http://schemas.openxmlformats.org/officeDocument/2006/relationships/tags" Target="../tags/tag124.xml"/><Relationship Id="rId11" Type="http://schemas.openxmlformats.org/officeDocument/2006/relationships/tags" Target="../tags/tag125.xml"/><Relationship Id="rId12" Type="http://schemas.openxmlformats.org/officeDocument/2006/relationships/tags" Target="../tags/tag126.xml"/><Relationship Id="rId13" Type="http://schemas.openxmlformats.org/officeDocument/2006/relationships/tags" Target="../tags/tag127.xml"/><Relationship Id="rId14" Type="http://schemas.openxmlformats.org/officeDocument/2006/relationships/tags" Target="../tags/tag128.xml"/><Relationship Id="rId15" Type="http://schemas.openxmlformats.org/officeDocument/2006/relationships/tags" Target="../tags/tag129.xml"/><Relationship Id="rId16" Type="http://schemas.openxmlformats.org/officeDocument/2006/relationships/tags" Target="../tags/tag130.xml"/><Relationship Id="rId17" Type="http://schemas.openxmlformats.org/officeDocument/2006/relationships/tags" Target="../tags/tag131.xml"/><Relationship Id="rId18" Type="http://schemas.openxmlformats.org/officeDocument/2006/relationships/tags" Target="../tags/tag132.xml"/><Relationship Id="rId19" Type="http://schemas.openxmlformats.org/officeDocument/2006/relationships/tags" Target="../tags/tag133.xml"/><Relationship Id="rId20" Type="http://schemas.openxmlformats.org/officeDocument/2006/relationships/tags" Target="../tags/tag134.xml"/><Relationship Id="rId2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135.xml"/><Relationship Id="rId2" Type="http://schemas.openxmlformats.org/officeDocument/2006/relationships/tags" Target="../tags/tag136.xml"/><Relationship Id="rId3" Type="http://schemas.openxmlformats.org/officeDocument/2006/relationships/tags" Target="../tags/tag137.xml"/><Relationship Id="rId4" Type="http://schemas.openxmlformats.org/officeDocument/2006/relationships/tags" Target="../tags/tag138.xml"/><Relationship Id="rId5" Type="http://schemas.openxmlformats.org/officeDocument/2006/relationships/tags" Target="../tags/tag139.xml"/><Relationship Id="rId6" Type="http://schemas.openxmlformats.org/officeDocument/2006/relationships/tags" Target="../tags/tag140.xml"/><Relationship Id="rId7" Type="http://schemas.openxmlformats.org/officeDocument/2006/relationships/tags" Target="../tags/tag141.xml"/><Relationship Id="rId8" Type="http://schemas.openxmlformats.org/officeDocument/2006/relationships/tags" Target="../tags/tag142.xml"/><Relationship Id="rId9" Type="http://schemas.openxmlformats.org/officeDocument/2006/relationships/tags" Target="../tags/tag143.xml"/><Relationship Id="rId10" Type="http://schemas.openxmlformats.org/officeDocument/2006/relationships/tags" Target="../tags/tag144.xml"/><Relationship Id="rId11" Type="http://schemas.openxmlformats.org/officeDocument/2006/relationships/tags" Target="../tags/tag145.xml"/><Relationship Id="rId12" Type="http://schemas.openxmlformats.org/officeDocument/2006/relationships/tags" Target="../tags/tag146.xml"/><Relationship Id="rId13" Type="http://schemas.openxmlformats.org/officeDocument/2006/relationships/tags" Target="../tags/tag147.xml"/><Relationship Id="rId14" Type="http://schemas.openxmlformats.org/officeDocument/2006/relationships/tags" Target="../tags/tag148.xml"/><Relationship Id="rId15" Type="http://schemas.openxmlformats.org/officeDocument/2006/relationships/tags" Target="../tags/tag149.xml"/><Relationship Id="rId16" Type="http://schemas.openxmlformats.org/officeDocument/2006/relationships/tags" Target="../tags/tag150.xml"/><Relationship Id="rId17" Type="http://schemas.openxmlformats.org/officeDocument/2006/relationships/tags" Target="../tags/tag151.xml"/><Relationship Id="rId18" Type="http://schemas.openxmlformats.org/officeDocument/2006/relationships/tags" Target="../tags/tag152.xml"/><Relationship Id="rId19" Type="http://schemas.openxmlformats.org/officeDocument/2006/relationships/tags" Target="../tags/tag153.xml"/><Relationship Id="rId20" Type="http://schemas.openxmlformats.org/officeDocument/2006/relationships/tags" Target="../tags/tag154.xml"/><Relationship Id="rId2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155.xml"/><Relationship Id="rId2" Type="http://schemas.openxmlformats.org/officeDocument/2006/relationships/tags" Target="../tags/tag156.xml"/><Relationship Id="rId3" Type="http://schemas.openxmlformats.org/officeDocument/2006/relationships/tags" Target="../tags/tag157.xml"/><Relationship Id="rId4" Type="http://schemas.openxmlformats.org/officeDocument/2006/relationships/slideLayout" Target="../slideLayouts/slideLayout15.xml"/><Relationship Id="rId5" Type="http://schemas.openxmlformats.org/officeDocument/2006/relationships/notesSlide" Target="../notesSlides/notesSlide4.xml"/></Relationships>
</file>

<file path=ppt/slides/_rels/slide8.xml.rels><?xml version='1.0' encoding='UTF-8' standalone='yes'?>
<Relationships xmlns="http://schemas.openxmlformats.org/package/2006/relationships"><Relationship Id="rId1" Type="http://schemas.openxmlformats.org/officeDocument/2006/relationships/tags" Target="../tags/tag158.xml"/><Relationship Id="rId2" Type="http://schemas.openxmlformats.org/officeDocument/2006/relationships/tags" Target="../tags/tag159.xml"/><Relationship Id="rId3" Type="http://schemas.openxmlformats.org/officeDocument/2006/relationships/tags" Target="../tags/tag160.xml"/><Relationship Id="rId4" Type="http://schemas.openxmlformats.org/officeDocument/2006/relationships/tags" Target="../tags/tag161.xml"/><Relationship Id="rId5" Type="http://schemas.openxmlformats.org/officeDocument/2006/relationships/tags" Target="../tags/tag162.xml"/><Relationship Id="rId6" Type="http://schemas.openxmlformats.org/officeDocument/2006/relationships/tags" Target="../tags/tag163.xml"/><Relationship Id="rId7" Type="http://schemas.openxmlformats.org/officeDocument/2006/relationships/tags" Target="../tags/tag164.xml"/><Relationship Id="rId8" Type="http://schemas.openxmlformats.org/officeDocument/2006/relationships/tags" Target="../tags/tag165.xml"/><Relationship Id="rId9" Type="http://schemas.openxmlformats.org/officeDocument/2006/relationships/tags" Target="../tags/tag166.xml"/><Relationship Id="rId10" Type="http://schemas.openxmlformats.org/officeDocument/2006/relationships/tags" Target="../tags/tag167.xml"/><Relationship Id="rId11" Type="http://schemas.openxmlformats.org/officeDocument/2006/relationships/tags" Target="../tags/tag168.xml"/><Relationship Id="rId12" Type="http://schemas.openxmlformats.org/officeDocument/2006/relationships/tags" Target="../tags/tag169.xml"/><Relationship Id="rId13"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tags" Target="../tags/tag170.xml"/><Relationship Id="rId2" Type="http://schemas.openxmlformats.org/officeDocument/2006/relationships/tags" Target="../tags/tag171.xml"/><Relationship Id="rId3" Type="http://schemas.openxmlformats.org/officeDocument/2006/relationships/tags" Target="../tags/tag172.xml"/><Relationship Id="rId4" Type="http://schemas.openxmlformats.org/officeDocument/2006/relationships/tags" Target="../tags/tag173.xml"/><Relationship Id="rId5"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tags" Target="../tags/tag174.xml"/><Relationship Id="rId2" Type="http://schemas.openxmlformats.org/officeDocument/2006/relationships/tags" Target="../tags/tag175.xml"/><Relationship Id="rId3" Type="http://schemas.openxmlformats.org/officeDocument/2006/relationships/tags" Target="../tags/tag176.xml"/><Relationship Id="rId4" Type="http://schemas.openxmlformats.org/officeDocument/2006/relationships/tags" Target="../tags/tag177.xml"/><Relationship Id="rId5" Type="http://schemas.openxmlformats.org/officeDocument/2006/relationships/tags" Target="../tags/tag178.xml"/><Relationship Id="rId6" Type="http://schemas.openxmlformats.org/officeDocument/2006/relationships/tags" Target="../tags/tag179.xml"/><Relationship Id="rId7" Type="http://schemas.openxmlformats.org/officeDocument/2006/relationships/tags" Target="../tags/tag180.xml"/><Relationship Id="rId8" Type="http://schemas.openxmlformats.org/officeDocument/2006/relationships/tags" Target="../tags/tag181.xml"/><Relationship Id="rId9" Type="http://schemas.openxmlformats.org/officeDocument/2006/relationships/tags" Target="../tags/tag182.xml"/><Relationship Id="rId10" Type="http://schemas.openxmlformats.org/officeDocument/2006/relationships/tags" Target="../tags/tag183.xml"/><Relationship Id="rId11" Type="http://schemas.openxmlformats.org/officeDocument/2006/relationships/tags" Target="../tags/tag184.xml"/><Relationship Id="rId12" Type="http://schemas.openxmlformats.org/officeDocument/2006/relationships/tags" Target="../tags/tag185.xml"/><Relationship Id="rId13"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tags" Target="../tags/tag186.xml"/><Relationship Id="rId2" Type="http://schemas.openxmlformats.org/officeDocument/2006/relationships/tags" Target="../tags/tag187.xml"/><Relationship Id="rId3" Type="http://schemas.openxmlformats.org/officeDocument/2006/relationships/tags" Target="../tags/tag188.xml"/><Relationship Id="rId4" Type="http://schemas.openxmlformats.org/officeDocument/2006/relationships/slideLayout" Target="../slideLayouts/slideLayout15.xml"/><Relationship Id="rId5" Type="http://schemas.openxmlformats.org/officeDocument/2006/relationships/notesSlide" Target="../notesSlides/notesSlide5.xml"/></Relationships>
</file>

<file path=ppt/slides/_rels/slide12.xml.rels><?xml version='1.0' encoding='UTF-8' standalone='yes'?>
<Relationships xmlns="http://schemas.openxmlformats.org/package/2006/relationships"><Relationship Id="rId1" Type="http://schemas.openxmlformats.org/officeDocument/2006/relationships/tags" Target="../tags/tag189.xml"/><Relationship Id="rId2" Type="http://schemas.openxmlformats.org/officeDocument/2006/relationships/tags" Target="../tags/tag190.xml"/><Relationship Id="rId3" Type="http://schemas.openxmlformats.org/officeDocument/2006/relationships/tags" Target="../tags/tag191.xml"/><Relationship Id="rId4" Type="http://schemas.openxmlformats.org/officeDocument/2006/relationships/tags" Target="../tags/tag192.xml"/><Relationship Id="rId5" Type="http://schemas.openxmlformats.org/officeDocument/2006/relationships/tags" Target="../tags/tag193.xml"/><Relationship Id="rId6" Type="http://schemas.openxmlformats.org/officeDocument/2006/relationships/tags" Target="../tags/tag194.xml"/><Relationship Id="rId7" Type="http://schemas.openxmlformats.org/officeDocument/2006/relationships/tags" Target="../tags/tag195.xml"/><Relationship Id="rId8" Type="http://schemas.openxmlformats.org/officeDocument/2006/relationships/tags" Target="../tags/tag196.xml"/><Relationship Id="rId9" Type="http://schemas.openxmlformats.org/officeDocument/2006/relationships/tags" Target="../tags/tag197.xml"/><Relationship Id="rId10" Type="http://schemas.openxmlformats.org/officeDocument/2006/relationships/tags" Target="../tags/tag198.xml"/><Relationship Id="rId11" Type="http://schemas.openxmlformats.org/officeDocument/2006/relationships/tags" Target="../tags/tag199.xml"/><Relationship Id="rId12" Type="http://schemas.openxmlformats.org/officeDocument/2006/relationships/tags" Target="../tags/tag200.xml"/><Relationship Id="rId13" Type="http://schemas.openxmlformats.org/officeDocument/2006/relationships/tags" Target="../tags/tag201.xml"/><Relationship Id="rId14" Type="http://schemas.openxmlformats.org/officeDocument/2006/relationships/tags" Target="../tags/tag202.xml"/><Relationship Id="rId15" Type="http://schemas.openxmlformats.org/officeDocument/2006/relationships/tags" Target="../tags/tag203.xml"/><Relationship Id="rId16" Type="http://schemas.openxmlformats.org/officeDocument/2006/relationships/tags" Target="../tags/tag204.xml"/><Relationship Id="rId17"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tags" Target="../tags/tag205.xml"/><Relationship Id="rId2" Type="http://schemas.openxmlformats.org/officeDocument/2006/relationships/tags" Target="../tags/tag206.xml"/><Relationship Id="rId3" Type="http://schemas.openxmlformats.org/officeDocument/2006/relationships/tags" Target="../tags/tag207.xml"/><Relationship Id="rId4" Type="http://schemas.openxmlformats.org/officeDocument/2006/relationships/tags" Target="../tags/tag208.xml"/><Relationship Id="rId5" Type="http://schemas.openxmlformats.org/officeDocument/2006/relationships/tags" Target="../tags/tag209.xml"/><Relationship Id="rId6" Type="http://schemas.openxmlformats.org/officeDocument/2006/relationships/tags" Target="../tags/tag210.xml"/><Relationship Id="rId7" Type="http://schemas.openxmlformats.org/officeDocument/2006/relationships/tags" Target="../tags/tag211.xml"/><Relationship Id="rId8" Type="http://schemas.openxmlformats.org/officeDocument/2006/relationships/tags" Target="../tags/tag212.xml"/><Relationship Id="rId9" Type="http://schemas.openxmlformats.org/officeDocument/2006/relationships/tags" Target="../tags/tag213.xml"/><Relationship Id="rId10" Type="http://schemas.openxmlformats.org/officeDocument/2006/relationships/tags" Target="../tags/tag214.xml"/><Relationship Id="rId11" Type="http://schemas.openxmlformats.org/officeDocument/2006/relationships/tags" Target="../tags/tag215.xml"/><Relationship Id="rId12" Type="http://schemas.openxmlformats.org/officeDocument/2006/relationships/tags" Target="../tags/tag216.xml"/><Relationship Id="rId13"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tags" Target="../tags/tag217.xml"/><Relationship Id="rId2" Type="http://schemas.openxmlformats.org/officeDocument/2006/relationships/tags" Target="../tags/tag218.xml"/><Relationship Id="rId3" Type="http://schemas.openxmlformats.org/officeDocument/2006/relationships/tags" Target="../tags/tag219.xml"/><Relationship Id="rId4" Type="http://schemas.openxmlformats.org/officeDocument/2006/relationships/tags" Target="../tags/tag220.xml"/><Relationship Id="rId5" Type="http://schemas.openxmlformats.org/officeDocument/2006/relationships/tags" Target="../tags/tag221.xml"/><Relationship Id="rId6" Type="http://schemas.openxmlformats.org/officeDocument/2006/relationships/tags" Target="../tags/tag222.xml"/><Relationship Id="rId7" Type="http://schemas.openxmlformats.org/officeDocument/2006/relationships/tags" Target="../tags/tag223.xml"/><Relationship Id="rId8" Type="http://schemas.openxmlformats.org/officeDocument/2006/relationships/tags" Target="../tags/tag224.xml"/><Relationship Id="rId9"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tags" Target="../tags/tag225.xml"/><Relationship Id="rId2" Type="http://schemas.openxmlformats.org/officeDocument/2006/relationships/tags" Target="../tags/tag226.xml"/><Relationship Id="rId3" Type="http://schemas.openxmlformats.org/officeDocument/2006/relationships/tags" Target="../tags/tag227.xml"/><Relationship Id="rId4" Type="http://schemas.openxmlformats.org/officeDocument/2006/relationships/slideLayout" Target="../slideLayouts/slideLayout15.xml"/><Relationship Id="rId5" Type="http://schemas.openxmlformats.org/officeDocument/2006/relationships/notesSlide" Target="../notesSlides/notesSlide6.xml"/></Relationships>
</file>

<file path=ppt/slides/_rels/slide16.xml.rels><?xml version='1.0' encoding='UTF-8' standalone='yes'?>
<Relationships xmlns="http://schemas.openxmlformats.org/package/2006/relationships"><Relationship Id="rId1" Type="http://schemas.openxmlformats.org/officeDocument/2006/relationships/tags" Target="../tags/tag228.xml"/><Relationship Id="rId2" Type="http://schemas.openxmlformats.org/officeDocument/2006/relationships/tags" Target="../tags/tag229.xml"/><Relationship Id="rId3" Type="http://schemas.openxmlformats.org/officeDocument/2006/relationships/tags" Target="../tags/tag230.xml"/><Relationship Id="rId4" Type="http://schemas.openxmlformats.org/officeDocument/2006/relationships/tags" Target="../tags/tag231.xml"/><Relationship Id="rId5" Type="http://schemas.openxmlformats.org/officeDocument/2006/relationships/tags" Target="../tags/tag232.xml"/><Relationship Id="rId6" Type="http://schemas.openxmlformats.org/officeDocument/2006/relationships/tags" Target="../tags/tag233.xml"/><Relationship Id="rId7" Type="http://schemas.openxmlformats.org/officeDocument/2006/relationships/tags" Target="../tags/tag234.xml"/><Relationship Id="rId8" Type="http://schemas.openxmlformats.org/officeDocument/2006/relationships/tags" Target="../tags/tag235.xml"/><Relationship Id="rId9"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tags" Target="../tags/tag236.xml"/><Relationship Id="rId2" Type="http://schemas.openxmlformats.org/officeDocument/2006/relationships/tags" Target="../tags/tag237.xml"/><Relationship Id="rId3" Type="http://schemas.openxmlformats.org/officeDocument/2006/relationships/tags" Target="../tags/tag238.xml"/><Relationship Id="rId4" Type="http://schemas.openxmlformats.org/officeDocument/2006/relationships/tags" Target="../tags/tag239.xml"/><Relationship Id="rId5" Type="http://schemas.openxmlformats.org/officeDocument/2006/relationships/tags" Target="../tags/tag240.xml"/><Relationship Id="rId6" Type="http://schemas.openxmlformats.org/officeDocument/2006/relationships/tags" Target="../tags/tag241.xml"/><Relationship Id="rId7" Type="http://schemas.openxmlformats.org/officeDocument/2006/relationships/tags" Target="../tags/tag242.xml"/><Relationship Id="rId8" Type="http://schemas.openxmlformats.org/officeDocument/2006/relationships/tags" Target="../tags/tag243.xml"/><Relationship Id="rId9"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tags" Target="../tags/tag244.xml"/><Relationship Id="rId2" Type="http://schemas.openxmlformats.org/officeDocument/2006/relationships/tags" Target="../tags/tag245.xml"/><Relationship Id="rId3" Type="http://schemas.openxmlformats.org/officeDocument/2006/relationships/tags" Target="../tags/tag246.xml"/><Relationship Id="rId4" Type="http://schemas.openxmlformats.org/officeDocument/2006/relationships/tags" Target="../tags/tag247.xml"/><Relationship Id="rId5"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tags" Target="../tags/tag248.xml"/><Relationship Id="rId2" Type="http://schemas.openxmlformats.org/officeDocument/2006/relationships/tags" Target="../tags/tag249.xml"/><Relationship Id="rId3" Type="http://schemas.openxmlformats.org/officeDocument/2006/relationships/tags" Target="../tags/tag250.xml"/><Relationship Id="rId4" Type="http://schemas.openxmlformats.org/officeDocument/2006/relationships/slideLayout" Target="../slideLayouts/slideLayout15.xml"/><Relationship Id="rId5" Type="http://schemas.openxmlformats.org/officeDocument/2006/relationships/notesSlide" Target="../notesSlides/notesSlide7.xml"/></Relationships>
</file>

<file path=ppt/slides/_rels/slide20.xml.rels><?xml version='1.0' encoding='UTF-8' standalone='yes'?>
<Relationships xmlns="http://schemas.openxmlformats.org/package/2006/relationships"><Relationship Id="rId1" Type="http://schemas.openxmlformats.org/officeDocument/2006/relationships/tags" Target="../tags/tag251.xml"/><Relationship Id="rId2" Type="http://schemas.openxmlformats.org/officeDocument/2006/relationships/tags" Target="../tags/tag252.xml"/><Relationship Id="rId3" Type="http://schemas.openxmlformats.org/officeDocument/2006/relationships/tags" Target="../tags/tag253.xml"/><Relationship Id="rId4" Type="http://schemas.openxmlformats.org/officeDocument/2006/relationships/tags" Target="../tags/tag254.xml"/><Relationship Id="rId5"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tags" Target="../tags/tag255.xml"/><Relationship Id="rId2" Type="http://schemas.openxmlformats.org/officeDocument/2006/relationships/tags" Target="../tags/tag256.xml"/><Relationship Id="rId3" Type="http://schemas.openxmlformats.org/officeDocument/2006/relationships/tags" Target="../tags/tag257.xml"/><Relationship Id="rId4" Type="http://schemas.openxmlformats.org/officeDocument/2006/relationships/tags" Target="../tags/tag258.xml"/><Relationship Id="rId5" Type="http://schemas.openxmlformats.org/officeDocument/2006/relationships/tags" Target="../tags/tag259.xml"/><Relationship Id="rId6" Type="http://schemas.openxmlformats.org/officeDocument/2006/relationships/tags" Target="../tags/tag260.xml"/><Relationship Id="rId7" Type="http://schemas.openxmlformats.org/officeDocument/2006/relationships/tags" Target="../tags/tag261.xml"/><Relationship Id="rId8" Type="http://schemas.openxmlformats.org/officeDocument/2006/relationships/tags" Target="../tags/tag262.xml"/><Relationship Id="rId9" Type="http://schemas.openxmlformats.org/officeDocument/2006/relationships/tags" Target="../tags/tag263.xml"/><Relationship Id="rId10" Type="http://schemas.openxmlformats.org/officeDocument/2006/relationships/tags" Target="../tags/tag264.xml"/><Relationship Id="rId11" Type="http://schemas.openxmlformats.org/officeDocument/2006/relationships/tags" Target="../tags/tag265.xml"/><Relationship Id="rId12" Type="http://schemas.openxmlformats.org/officeDocument/2006/relationships/tags" Target="../tags/tag266.xml"/><Relationship Id="rId13"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tags" Target="../tags/tag267.xml"/><Relationship Id="rId2" Type="http://schemas.openxmlformats.org/officeDocument/2006/relationships/tags" Target="../tags/tag268.xml"/><Relationship Id="rId3" Type="http://schemas.openxmlformats.org/officeDocument/2006/relationships/tags" Target="../tags/tag269.xml"/><Relationship Id="rId4" Type="http://schemas.openxmlformats.org/officeDocument/2006/relationships/tags" Target="../tags/tag270.xml"/><Relationship Id="rId5" Type="http://schemas.openxmlformats.org/officeDocument/2006/relationships/tags" Target="../tags/tag271.xml"/><Relationship Id="rId6" Type="http://schemas.openxmlformats.org/officeDocument/2006/relationships/tags" Target="../tags/tag272.xml"/><Relationship Id="rId7" Type="http://schemas.openxmlformats.org/officeDocument/2006/relationships/tags" Target="../tags/tag273.xml"/><Relationship Id="rId8" Type="http://schemas.openxmlformats.org/officeDocument/2006/relationships/tags" Target="../tags/tag274.xml"/><Relationship Id="rId9" Type="http://schemas.openxmlformats.org/officeDocument/2006/relationships/tags" Target="../tags/tag275.xml"/><Relationship Id="rId10" Type="http://schemas.openxmlformats.org/officeDocument/2006/relationships/tags" Target="../tags/tag276.xml"/><Relationship Id="rId11" Type="http://schemas.openxmlformats.org/officeDocument/2006/relationships/tags" Target="../tags/tag277.xml"/><Relationship Id="rId12" Type="http://schemas.openxmlformats.org/officeDocument/2006/relationships/tags" Target="../tags/tag278.xml"/><Relationship Id="rId13"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tags" Target="../tags/tag279.xml"/><Relationship Id="rId2" Type="http://schemas.openxmlformats.org/officeDocument/2006/relationships/tags" Target="../tags/tag280.xml"/><Relationship Id="rId3" Type="http://schemas.openxmlformats.org/officeDocument/2006/relationships/tags" Target="../tags/tag281.xml"/><Relationship Id="rId4" Type="http://schemas.openxmlformats.org/officeDocument/2006/relationships/slideLayout" Target="../slideLayouts/slideLayout15.xml"/><Relationship Id="rId5" Type="http://schemas.openxmlformats.org/officeDocument/2006/relationships/notesSlide" Target="../notesSlides/notesSlide8.xml"/></Relationships>
</file>

<file path=ppt/slides/_rels/slide24.xml.rels><?xml version='1.0' encoding='UTF-8' standalone='yes'?>
<Relationships xmlns="http://schemas.openxmlformats.org/package/2006/relationships"><Relationship Id="rId1" Type="http://schemas.openxmlformats.org/officeDocument/2006/relationships/tags" Target="../tags/tag282.xml"/><Relationship Id="rId2" Type="http://schemas.openxmlformats.org/officeDocument/2006/relationships/tags" Target="../tags/tag283.xml"/><Relationship Id="rId3" Type="http://schemas.openxmlformats.org/officeDocument/2006/relationships/tags" Target="../tags/tag284.xml"/><Relationship Id="rId4" Type="http://schemas.openxmlformats.org/officeDocument/2006/relationships/tags" Target="../tags/tag285.xml"/><Relationship Id="rId5"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tags" Target="../tags/tag286.xml"/><Relationship Id="rId2" Type="http://schemas.openxmlformats.org/officeDocument/2006/relationships/tags" Target="../tags/tag287.xml"/><Relationship Id="rId3" Type="http://schemas.openxmlformats.org/officeDocument/2006/relationships/tags" Target="../tags/tag288.xml"/><Relationship Id="rId4" Type="http://schemas.openxmlformats.org/officeDocument/2006/relationships/tags" Target="../tags/tag289.xml"/><Relationship Id="rId5" Type="http://schemas.openxmlformats.org/officeDocument/2006/relationships/tags" Target="../tags/tag290.xml"/><Relationship Id="rId6" Type="http://schemas.openxmlformats.org/officeDocument/2006/relationships/tags" Target="../tags/tag291.xml"/><Relationship Id="rId7" Type="http://schemas.openxmlformats.org/officeDocument/2006/relationships/tags" Target="../tags/tag292.xml"/><Relationship Id="rId8" Type="http://schemas.openxmlformats.org/officeDocument/2006/relationships/tags" Target="../tags/tag293.xml"/><Relationship Id="rId9" Type="http://schemas.openxmlformats.org/officeDocument/2006/relationships/tags" Target="../tags/tag294.xml"/><Relationship Id="rId10" Type="http://schemas.openxmlformats.org/officeDocument/2006/relationships/tags" Target="../tags/tag295.xml"/><Relationship Id="rId11" Type="http://schemas.openxmlformats.org/officeDocument/2006/relationships/tags" Target="../tags/tag296.xml"/><Relationship Id="rId12" Type="http://schemas.openxmlformats.org/officeDocument/2006/relationships/tags" Target="../tags/tag297.xml"/><Relationship Id="rId13" Type="http://schemas.openxmlformats.org/officeDocument/2006/relationships/tags" Target="../tags/tag298.xml"/><Relationship Id="rId14" Type="http://schemas.openxmlformats.org/officeDocument/2006/relationships/tags" Target="../tags/tag299.xml"/><Relationship Id="rId15" Type="http://schemas.openxmlformats.org/officeDocument/2006/relationships/tags" Target="../tags/tag300.xml"/><Relationship Id="rId16" Type="http://schemas.openxmlformats.org/officeDocument/2006/relationships/tags" Target="../tags/tag301.xml"/><Relationship Id="rId17" Type="http://schemas.openxmlformats.org/officeDocument/2006/relationships/tags" Target="../tags/tag302.xml"/><Relationship Id="rId18" Type="http://schemas.openxmlformats.org/officeDocument/2006/relationships/tags" Target="../tags/tag303.xml"/><Relationship Id="rId19" Type="http://schemas.openxmlformats.org/officeDocument/2006/relationships/tags" Target="../tags/tag304.xml"/><Relationship Id="rId20" Type="http://schemas.openxmlformats.org/officeDocument/2006/relationships/tags" Target="../tags/tag305.xml"/><Relationship Id="rId2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tags" Target="../tags/tag306.xml"/><Relationship Id="rId2" Type="http://schemas.openxmlformats.org/officeDocument/2006/relationships/tags" Target="../tags/tag307.xml"/><Relationship Id="rId3" Type="http://schemas.openxmlformats.org/officeDocument/2006/relationships/tags" Target="../tags/tag308.xml"/><Relationship Id="rId4" Type="http://schemas.openxmlformats.org/officeDocument/2006/relationships/slideLayout" Target="../slideLayouts/slideLayout22.xml"/><Relationship Id="rId5" Type="http://schemas.openxmlformats.org/officeDocument/2006/relationships/notesSlide" Target="../notesSlides/notesSlide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标题 3"/>
          <p:cNvSpPr>
            <a:spLocks noGrp="1"/>
          </p:cNvSpPr>
          <p:nvPr>
            <p:ph type="title" idx="4"/>
            <p:custDataLst>
              <p:tags r:id="rId1"/>
            </p:custDataLst>
          </p:nvPr>
        </p:nvSpPr>
        <p:spPr>
          <a:xfrm>
            <a:off x="1163955" y="2496185"/>
            <a:ext cx="7683500" cy="1132205"/>
          </a:xfrm>
        </p:spPr>
        <p:txBody>
          <a:bodyPr>
            <a:normAutofit fontScale="90000"/>
          </a:bodyPr>
          <a:p>
            <a:r>
              <a:rPr altLang="en-US" dirty="0" lang="zh-CN"/>
              <a:t>加强学校与社会的深度合作</a:t>
            </a:r>
            <a:endParaRPr altLang="en-US" dirty="0" lang="zh-CN"/>
          </a:p>
        </p:txBody>
      </p:sp>
      <p:sp>
        <p:nvSpPr>
          <p:cNvPr id="1048650" name="文本占位符 4"/>
          <p:cNvSpPr>
            <a:spLocks noGrp="1"/>
          </p:cNvSpPr>
          <p:nvPr>
            <p:ph type="body" idx="3"/>
            <p:custDataLst>
              <p:tags r:id="rId2"/>
            </p:custDataLst>
          </p:nvPr>
        </p:nvSpPr>
        <p:spPr>
          <a:xfrm>
            <a:off x="1163955" y="1983740"/>
            <a:ext cx="7683500" cy="512445"/>
          </a:xfrm>
        </p:spPr>
        <p:txBody>
          <a:bodyPr>
            <a:normAutofit fontScale="92857" lnSpcReduction="20000"/>
          </a:bodyPr>
          <a:p>
            <a:r>
              <a:rPr altLang="en-US" lang="zh-CN"/>
              <a:t>添加文档副标题</a:t>
            </a:r>
            <a:endParaRPr altLang="en-US" lang="zh-CN"/>
          </a:p>
        </p:txBody>
      </p:sp>
      <p:sp>
        <p:nvSpPr>
          <p:cNvPr id="1048652" name="文本占位符 5"/>
          <p:cNvSpPr>
            <a:spLocks noGrp="1"/>
          </p:cNvSpPr>
          <p:nvPr>
            <p:ph type="body" idx="2"/>
            <p:custDataLst>
              <p:tags r:id="rId3"/>
            </p:custDataLst>
          </p:nvPr>
        </p:nvSpPr>
        <p:spPr>
          <a:xfrm>
            <a:off x="1163955" y="4164965"/>
            <a:ext cx="7683500" cy="427355"/>
          </a:xfrm>
        </p:spPr>
        <p:txBody>
          <a:bodyPr/>
          <a:p>
            <a:r>
              <a:rPr altLang="en-US" lang="zh-CN"/>
              <a:t>汇报人：XX</a:t>
            </a:r>
            <a:endParaRPr altLang="en-US" lang="zh-CN"/>
          </a:p>
        </p:txBody>
      </p:sp>
    </p:spTree>
    <p:custDataLst>
      <p:tags r:id="rId4"/>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57" name=""/>
        <p:cNvGrpSpPr/>
        <p:nvPr/>
      </p:nvGrpSpPr>
      <p:grpSpPr>
        <a:xfrm>
          <a:off x="0" y="0"/>
          <a:ext cx="0" cy="0"/>
          <a:chOff x="0" y="0"/>
          <a:chExt cx="0" cy="0"/>
        </a:xfrm>
      </p:grpSpPr>
      <p:sp>
        <p:nvSpPr>
          <p:cNvPr id="1048792" name="文本占位符 4"/>
          <p:cNvSpPr>
            <a:spLocks noGrp="1"/>
          </p:cNvSpPr>
          <p:nvPr>
            <p:ph type="body" idx="2"/>
            <p:custDataLst>
              <p:tags r:id="rId1"/>
            </p:custDataLst>
          </p:nvPr>
        </p:nvSpPr>
        <p:spPr>
          <a:xfrm>
            <a:off x="689610" y="4238625"/>
            <a:ext cx="4030345" cy="878840"/>
          </a:xfrm>
        </p:spPr>
        <p:txBody>
          <a:bodyPr>
            <a:normAutofit fontScale="88636" lnSpcReduction="20000"/>
          </a:bodyPr>
          <a:p>
            <a:r>
              <a:rPr altLang="en-US" lang="zh-CN"/>
              <a:t>CONTENTS</a:t>
            </a:r>
            <a:endParaRPr altLang="en-US" lang="zh-CN"/>
          </a:p>
        </p:txBody>
      </p:sp>
      <p:sp>
        <p:nvSpPr>
          <p:cNvPr id="1048794" name="标题 5"/>
          <p:cNvSpPr>
            <a:spLocks noGrp="1"/>
          </p:cNvSpPr>
          <p:nvPr>
            <p:ph type="title" idx="1"/>
            <p:custDataLst>
              <p:tags r:id="rId2"/>
            </p:custDataLst>
          </p:nvPr>
        </p:nvSpPr>
        <p:spPr>
          <a:xfrm>
            <a:off x="681355" y="5132705"/>
            <a:ext cx="4038600" cy="878840"/>
          </a:xfrm>
        </p:spPr>
        <p:txBody>
          <a:bodyPr>
            <a:normAutofit fontScale="90000"/>
          </a:bodyPr>
          <a:p>
            <a:r>
              <a:rPr altLang="en-US" lang="zh-CN"/>
              <a:t>目录</a:t>
            </a:r>
            <a:endParaRPr altLang="en-US" lang="zh-CN"/>
          </a:p>
        </p:txBody>
      </p:sp>
      <p:cxnSp>
        <p:nvCxnSpPr>
          <p:cNvPr id="3145747" name="直接连接符 36"/>
          <p:cNvCxnSpPr>
            <a:cxnSpLocks/>
          </p:cNvCxnSpPr>
          <p:nvPr>
            <p:custDataLst>
              <p:tags r:id="rId3"/>
            </p:custDataLst>
          </p:nvPr>
        </p:nvCxnSpPr>
        <p:spPr>
          <a:xfrm>
            <a:off x="2739691" y="1844664"/>
            <a:ext cx="5490210" cy="0"/>
          </a:xfrm>
          <a:prstGeom prst="line"/>
          <a:ln>
            <a:gradFill flip="none" rotWithShape="1">
              <a:gsLst>
                <a:gs pos="0">
                  <a:schemeClr val="tx2">
                    <a:lumMod val="20000"/>
                    <a:lumOff val="80000"/>
                    <a:alpha val="0"/>
                  </a:schemeClr>
                </a:gs>
                <a:gs pos="100000">
                  <a:schemeClr val="accent1">
                    <a:alpha val="50000"/>
                  </a:schemeClr>
                </a:gs>
              </a:gsLst>
              <a:lin ang="0" scaled="0"/>
            </a:gradFill>
          </a:ln>
        </p:spPr>
        <p:style>
          <a:lnRef idx="1">
            <a:schemeClr val="accent1"/>
          </a:lnRef>
          <a:fillRef idx="0">
            <a:schemeClr val="accent1"/>
          </a:fillRef>
          <a:effectRef idx="0">
            <a:schemeClr val="accent1"/>
          </a:effectRef>
          <a:fontRef idx="minor">
            <a:schemeClr val="tx1"/>
          </a:fontRef>
        </p:style>
      </p:cxnSp>
      <p:cxnSp>
        <p:nvCxnSpPr>
          <p:cNvPr id="3145749" name="直接连接符 37"/>
          <p:cNvCxnSpPr>
            <a:cxnSpLocks/>
          </p:cNvCxnSpPr>
          <p:nvPr>
            <p:custDataLst>
              <p:tags r:id="rId4"/>
            </p:custDataLst>
          </p:nvPr>
        </p:nvCxnSpPr>
        <p:spPr>
          <a:xfrm>
            <a:off x="3462902" y="2562731"/>
            <a:ext cx="5353685" cy="0"/>
          </a:xfrm>
          <a:prstGeom prst="line"/>
          <a:ln>
            <a:gradFill flip="none" rotWithShape="1">
              <a:gsLst>
                <a:gs pos="0">
                  <a:schemeClr val="tx2">
                    <a:lumMod val="20000"/>
                    <a:lumOff val="80000"/>
                    <a:alpha val="0"/>
                  </a:schemeClr>
                </a:gs>
                <a:gs pos="100000">
                  <a:schemeClr val="accent1">
                    <a:alpha val="50000"/>
                  </a:schemeClr>
                </a:gs>
              </a:gsLst>
              <a:lin ang="0" scaled="0"/>
            </a:gradFill>
          </a:ln>
        </p:spPr>
        <p:style>
          <a:lnRef idx="1">
            <a:schemeClr val="accent1"/>
          </a:lnRef>
          <a:fillRef idx="0">
            <a:schemeClr val="accent1"/>
          </a:fillRef>
          <a:effectRef idx="0">
            <a:schemeClr val="accent1"/>
          </a:effectRef>
          <a:fontRef idx="minor">
            <a:schemeClr val="tx1"/>
          </a:fontRef>
        </p:style>
      </p:cxnSp>
      <p:cxnSp>
        <p:nvCxnSpPr>
          <p:cNvPr id="3145751" name="直接连接符 38"/>
          <p:cNvCxnSpPr>
            <a:cxnSpLocks/>
          </p:cNvCxnSpPr>
          <p:nvPr>
            <p:custDataLst>
              <p:tags r:id="rId5"/>
            </p:custDataLst>
          </p:nvPr>
        </p:nvCxnSpPr>
        <p:spPr>
          <a:xfrm>
            <a:off x="4264218" y="3259843"/>
            <a:ext cx="5047615" cy="0"/>
          </a:xfrm>
          <a:prstGeom prst="line"/>
          <a:ln>
            <a:gradFill flip="none" rotWithShape="1">
              <a:gsLst>
                <a:gs pos="0">
                  <a:schemeClr val="tx2">
                    <a:lumMod val="20000"/>
                    <a:lumOff val="80000"/>
                    <a:alpha val="0"/>
                  </a:schemeClr>
                </a:gs>
                <a:gs pos="100000">
                  <a:schemeClr val="accent1">
                    <a:alpha val="50000"/>
                  </a:schemeClr>
                </a:gs>
              </a:gsLst>
              <a:lin ang="0" scaled="0"/>
            </a:gradFill>
          </a:ln>
        </p:spPr>
        <p:style>
          <a:lnRef idx="1">
            <a:schemeClr val="accent1"/>
          </a:lnRef>
          <a:fillRef idx="0">
            <a:schemeClr val="accent1"/>
          </a:fillRef>
          <a:effectRef idx="0">
            <a:schemeClr val="accent1"/>
          </a:effectRef>
          <a:fontRef idx="minor">
            <a:schemeClr val="tx1"/>
          </a:fontRef>
        </p:style>
      </p:cxnSp>
      <p:sp>
        <p:nvSpPr>
          <p:cNvPr id="1048796" name="序号"/>
          <p:cNvSpPr txBox="1"/>
          <p:nvPr>
            <p:custDataLst>
              <p:tags r:id="rId6"/>
            </p:custDataLst>
          </p:nvPr>
        </p:nvSpPr>
        <p:spPr>
          <a:xfrm>
            <a:off x="3294380" y="1238250"/>
            <a:ext cx="625475" cy="481965"/>
          </a:xfrm>
          <a:prstGeom prst="rect"/>
          <a:noFill/>
        </p:spPr>
        <p:txBody>
          <a:bodyPr anchor="b" anchorCtr="0" bIns="0" lIns="0" rIns="0" rtlCol="0" tIns="0" wrap="square">
            <a:normAutofit fontScale="78571" lnSpcReduction="20000"/>
          </a:bodyPr>
          <a:p>
            <a:pPr algn="l">
              <a:lnSpc>
                <a:spcPct val="130000"/>
              </a:lnSpc>
              <a:buClrTx/>
              <a:buSzTx/>
              <a:buFontTx/>
            </a:pPr>
            <a:r>
              <a:rPr altLang="zh-CN" dirty="0" sz="2800" lang="en-US">
                <a:ln>
                  <a:solidFill>
                    <a:schemeClr val="accent1"/>
                  </a:solidFill>
                </a:ln>
                <a:noFill/>
                <a:latin typeface="MiSans Heavy" panose="00000A00000000000000" charset="-122"/>
                <a:cs typeface="MiSans" panose="00000500000000000000" charset="-122"/>
              </a:rPr>
              <a:t>01.</a:t>
            </a:r>
            <a:endParaRPr altLang="zh-CN" dirty="0" sz="2800" lang="en-US">
              <a:ln>
                <a:solidFill>
                  <a:schemeClr val="accent1"/>
                </a:solidFill>
              </a:ln>
              <a:noFill/>
              <a:latin typeface="MiSans Heavy" panose="00000A00000000000000" charset="-122"/>
              <a:cs typeface="MiSans" panose="00000500000000000000" charset="-122"/>
            </a:endParaRPr>
          </a:p>
        </p:txBody>
      </p:sp>
      <p:sp>
        <p:nvSpPr>
          <p:cNvPr id="1048798" name="标题"/>
          <p:cNvSpPr txBox="1"/>
          <p:nvPr>
            <p:custDataLst>
              <p:tags r:id="rId7"/>
            </p:custDataLst>
          </p:nvPr>
        </p:nvSpPr>
        <p:spPr>
          <a:xfrm>
            <a:off x="4018280" y="1265555"/>
            <a:ext cx="7150735" cy="439420"/>
          </a:xfrm>
          <a:prstGeom prst="rect"/>
          <a:noFill/>
        </p:spPr>
        <p:txBody>
          <a:bodyPr anchor="b" anchorCtr="0" bIns="0" lIns="0" rIns="0" rtlCol="0" tIns="0" wrap="square">
            <a:normAutofit fontScale="95833" lnSpcReduction="10000"/>
          </a:bodyPr>
          <a:p>
            <a:r>
              <a:rPr altLang="en-US" dirty="0" sz="2400" lang="zh-CN">
                <a:effectLst/>
                <a:latin typeface="+mj-ea"/>
                <a:ea typeface="+mj-ea"/>
                <a:cs typeface="MiSans" panose="00000500000000000000" charset="-122"/>
              </a:rPr>
              <a:t>学校与社会的联系</a:t>
            </a:r>
            <a:endParaRPr altLang="en-US" dirty="0" sz="2400" lang="zh-CN">
              <a:effectLst/>
              <a:latin typeface="+mj-ea"/>
              <a:ea typeface="+mj-ea"/>
              <a:cs typeface="MiSans" panose="00000500000000000000" charset="-122"/>
            </a:endParaRPr>
          </a:p>
        </p:txBody>
      </p:sp>
      <p:sp>
        <p:nvSpPr>
          <p:cNvPr id="1048800" name="序号"/>
          <p:cNvSpPr txBox="1"/>
          <p:nvPr>
            <p:custDataLst>
              <p:tags r:id="rId8"/>
            </p:custDataLst>
          </p:nvPr>
        </p:nvSpPr>
        <p:spPr>
          <a:xfrm>
            <a:off x="3785870" y="1960880"/>
            <a:ext cx="625475" cy="481965"/>
          </a:xfrm>
          <a:prstGeom prst="rect"/>
          <a:noFill/>
        </p:spPr>
        <p:txBody>
          <a:bodyPr anchor="b" anchorCtr="0" bIns="0" lIns="0" rIns="0" rtlCol="0" tIns="0" wrap="square">
            <a:normAutofit fontScale="78571" lnSpcReduction="20000"/>
          </a:bodyPr>
          <a:p>
            <a:pPr algn="l">
              <a:lnSpc>
                <a:spcPct val="130000"/>
              </a:lnSpc>
              <a:buClrTx/>
              <a:buSzTx/>
              <a:buFontTx/>
            </a:pPr>
            <a:r>
              <a:rPr altLang="zh-CN" dirty="0" sz="2800" lang="en-US">
                <a:ln>
                  <a:solidFill>
                    <a:schemeClr val="accent1"/>
                  </a:solidFill>
                </a:ln>
                <a:noFill/>
                <a:latin typeface="MiSans Heavy" panose="00000A00000000000000" charset="-122"/>
                <a:cs typeface="MiSans" panose="00000500000000000000" charset="-122"/>
              </a:rPr>
              <a:t>02.</a:t>
            </a:r>
            <a:endParaRPr altLang="zh-CN" dirty="0" sz="2800" lang="en-US">
              <a:ln>
                <a:solidFill>
                  <a:schemeClr val="accent1"/>
                </a:solidFill>
              </a:ln>
              <a:noFill/>
              <a:latin typeface="MiSans Heavy" panose="00000A00000000000000" charset="-122"/>
              <a:cs typeface="MiSans" panose="00000500000000000000" charset="-122"/>
            </a:endParaRPr>
          </a:p>
        </p:txBody>
      </p:sp>
      <p:sp>
        <p:nvSpPr>
          <p:cNvPr id="1048802" name="标题"/>
          <p:cNvSpPr txBox="1"/>
          <p:nvPr>
            <p:custDataLst>
              <p:tags r:id="rId9"/>
            </p:custDataLst>
          </p:nvPr>
        </p:nvSpPr>
        <p:spPr>
          <a:xfrm>
            <a:off x="4591050" y="1988185"/>
            <a:ext cx="6578600" cy="439420"/>
          </a:xfrm>
          <a:prstGeom prst="rect"/>
          <a:noFill/>
        </p:spPr>
        <p:txBody>
          <a:bodyPr anchor="b" anchorCtr="0" bIns="0" lIns="0" rIns="0" rtlCol="0" tIns="0" wrap="square">
            <a:normAutofit fontScale="95833" lnSpcReduction="10000"/>
          </a:bodyPr>
          <a:p>
            <a:r>
              <a:rPr altLang="en-US" dirty="0" sz="2400" lang="zh-CN">
                <a:effectLst/>
                <a:latin typeface="+mj-ea"/>
                <a:ea typeface="+mj-ea"/>
                <a:cs typeface="MiSans" panose="00000500000000000000" charset="-122"/>
              </a:rPr>
              <a:t>深度合作的必要性</a:t>
            </a:r>
            <a:endParaRPr altLang="en-US" dirty="0" sz="2400" lang="zh-CN">
              <a:effectLst/>
              <a:latin typeface="+mj-ea"/>
              <a:ea typeface="+mj-ea"/>
              <a:cs typeface="MiSans" panose="00000500000000000000" charset="-122"/>
            </a:endParaRPr>
          </a:p>
        </p:txBody>
      </p:sp>
      <p:sp>
        <p:nvSpPr>
          <p:cNvPr id="1048804" name="序号"/>
          <p:cNvSpPr txBox="1"/>
          <p:nvPr>
            <p:custDataLst>
              <p:tags r:id="rId10"/>
            </p:custDataLst>
          </p:nvPr>
        </p:nvSpPr>
        <p:spPr>
          <a:xfrm>
            <a:off x="4368165" y="2639695"/>
            <a:ext cx="625475" cy="481965"/>
          </a:xfrm>
          <a:prstGeom prst="rect"/>
          <a:noFill/>
        </p:spPr>
        <p:txBody>
          <a:bodyPr anchor="b" anchorCtr="0" bIns="0" lIns="0" rIns="0" rtlCol="0" tIns="0" wrap="square">
            <a:normAutofit fontScale="78571" lnSpcReduction="20000"/>
          </a:bodyPr>
          <a:p>
            <a:pPr algn="l">
              <a:lnSpc>
                <a:spcPct val="130000"/>
              </a:lnSpc>
              <a:buClrTx/>
              <a:buSzTx/>
              <a:buFontTx/>
            </a:pPr>
            <a:r>
              <a:rPr altLang="zh-CN" dirty="0" sz="2800" lang="en-US">
                <a:ln>
                  <a:solidFill>
                    <a:schemeClr val="accent1"/>
                  </a:solidFill>
                </a:ln>
                <a:noFill/>
                <a:latin typeface="MiSans Heavy" panose="00000A00000000000000" charset="-122"/>
                <a:cs typeface="MiSans" panose="00000500000000000000" charset="-122"/>
              </a:rPr>
              <a:t>03.</a:t>
            </a:r>
            <a:endParaRPr altLang="zh-CN" dirty="0" sz="2800" lang="en-US">
              <a:ln>
                <a:solidFill>
                  <a:schemeClr val="accent1"/>
                </a:solidFill>
              </a:ln>
              <a:noFill/>
              <a:latin typeface="MiSans Heavy" panose="00000A00000000000000" charset="-122"/>
              <a:cs typeface="MiSans" panose="00000500000000000000" charset="-122"/>
            </a:endParaRPr>
          </a:p>
        </p:txBody>
      </p:sp>
      <p:sp>
        <p:nvSpPr>
          <p:cNvPr id="1048806" name="标题"/>
          <p:cNvSpPr txBox="1"/>
          <p:nvPr>
            <p:custDataLst>
              <p:tags r:id="rId11"/>
            </p:custDataLst>
          </p:nvPr>
        </p:nvSpPr>
        <p:spPr>
          <a:xfrm>
            <a:off x="5163185" y="2672080"/>
            <a:ext cx="6005830" cy="439420"/>
          </a:xfrm>
          <a:prstGeom prst="rect"/>
          <a:noFill/>
        </p:spPr>
        <p:txBody>
          <a:bodyPr anchor="b" anchorCtr="0" bIns="0" lIns="0" rIns="0" rtlCol="0" tIns="0" wrap="square">
            <a:normAutofit fontScale="95833" lnSpcReduction="10000"/>
          </a:bodyPr>
          <a:p>
            <a:r>
              <a:rPr altLang="en-US" dirty="0" sz="2400" lang="zh-CN">
                <a:effectLst/>
                <a:latin typeface="+mj-ea"/>
                <a:ea typeface="+mj-ea"/>
                <a:cs typeface="MiSans" panose="00000500000000000000" charset="-122"/>
              </a:rPr>
              <a:t>合作模式探讨</a:t>
            </a:r>
            <a:endParaRPr altLang="en-US" dirty="0" sz="2400" lang="zh-CN">
              <a:effectLst/>
              <a:latin typeface="+mj-ea"/>
              <a:ea typeface="+mj-ea"/>
              <a:cs typeface="MiSans" panose="00000500000000000000" charset="-122"/>
            </a:endParaRPr>
          </a:p>
        </p:txBody>
      </p:sp>
      <p:cxnSp>
        <p:nvCxnSpPr>
          <p:cNvPr id="3145753" name="直接连接符 9"/>
          <p:cNvCxnSpPr>
            <a:cxnSpLocks/>
          </p:cNvCxnSpPr>
          <p:nvPr>
            <p:custDataLst>
              <p:tags r:id="rId12"/>
            </p:custDataLst>
          </p:nvPr>
        </p:nvCxnSpPr>
        <p:spPr>
          <a:xfrm>
            <a:off x="4432601" y="4007474"/>
            <a:ext cx="5481320" cy="0"/>
          </a:xfrm>
          <a:prstGeom prst="line"/>
          <a:ln>
            <a:gradFill flip="none" rotWithShape="1">
              <a:gsLst>
                <a:gs pos="0">
                  <a:schemeClr val="tx2">
                    <a:lumMod val="20000"/>
                    <a:lumOff val="80000"/>
                    <a:alpha val="0"/>
                  </a:schemeClr>
                </a:gs>
                <a:gs pos="100000">
                  <a:schemeClr val="accent1">
                    <a:alpha val="50000"/>
                  </a:schemeClr>
                </a:gs>
              </a:gsLst>
              <a:lin ang="0" scaled="0"/>
            </a:gradFill>
          </a:ln>
        </p:spPr>
        <p:style>
          <a:lnRef idx="1">
            <a:schemeClr val="accent1"/>
          </a:lnRef>
          <a:fillRef idx="0">
            <a:schemeClr val="accent1"/>
          </a:fillRef>
          <a:effectRef idx="0">
            <a:schemeClr val="accent1"/>
          </a:effectRef>
          <a:fontRef idx="minor">
            <a:schemeClr val="tx1"/>
          </a:fontRef>
        </p:style>
      </p:cxnSp>
      <p:cxnSp>
        <p:nvCxnSpPr>
          <p:cNvPr id="3145755" name="直接连接符 10"/>
          <p:cNvCxnSpPr>
            <a:cxnSpLocks/>
          </p:cNvCxnSpPr>
          <p:nvPr>
            <p:custDataLst>
              <p:tags r:id="rId13"/>
            </p:custDataLst>
          </p:nvPr>
        </p:nvCxnSpPr>
        <p:spPr>
          <a:xfrm>
            <a:off x="5155812" y="4725541"/>
            <a:ext cx="5337175" cy="0"/>
          </a:xfrm>
          <a:prstGeom prst="line"/>
          <a:ln>
            <a:gradFill flip="none" rotWithShape="1">
              <a:gsLst>
                <a:gs pos="0">
                  <a:schemeClr val="tx2">
                    <a:lumMod val="20000"/>
                    <a:lumOff val="80000"/>
                    <a:alpha val="0"/>
                  </a:schemeClr>
                </a:gs>
                <a:gs pos="100000">
                  <a:schemeClr val="accent1">
                    <a:alpha val="50000"/>
                  </a:schemeClr>
                </a:gs>
              </a:gsLst>
              <a:lin ang="0" scaled="0"/>
            </a:gradFill>
          </a:ln>
        </p:spPr>
        <p:style>
          <a:lnRef idx="1">
            <a:schemeClr val="accent1"/>
          </a:lnRef>
          <a:fillRef idx="0">
            <a:schemeClr val="accent1"/>
          </a:fillRef>
          <a:effectRef idx="0">
            <a:schemeClr val="accent1"/>
          </a:effectRef>
          <a:fontRef idx="minor">
            <a:schemeClr val="tx1"/>
          </a:fontRef>
        </p:style>
      </p:cxnSp>
      <p:sp>
        <p:nvSpPr>
          <p:cNvPr id="1048808" name="序号"/>
          <p:cNvSpPr txBox="1"/>
          <p:nvPr>
            <p:custDataLst>
              <p:tags r:id="rId14"/>
            </p:custDataLst>
          </p:nvPr>
        </p:nvSpPr>
        <p:spPr>
          <a:xfrm>
            <a:off x="4942840" y="3365500"/>
            <a:ext cx="625475" cy="481965"/>
          </a:xfrm>
          <a:prstGeom prst="rect"/>
          <a:noFill/>
        </p:spPr>
        <p:txBody>
          <a:bodyPr anchor="b" anchorCtr="0" bIns="0" lIns="0" rIns="0" rtlCol="0" tIns="0" wrap="square">
            <a:normAutofit fontScale="78571" lnSpcReduction="20000"/>
          </a:bodyPr>
          <a:p>
            <a:pPr algn="l">
              <a:lnSpc>
                <a:spcPct val="130000"/>
              </a:lnSpc>
              <a:buClrTx/>
              <a:buSzTx/>
              <a:buFontTx/>
            </a:pPr>
            <a:r>
              <a:rPr altLang="zh-CN" dirty="0" sz="2800" lang="en-US">
                <a:ln>
                  <a:solidFill>
                    <a:schemeClr val="accent1"/>
                  </a:solidFill>
                </a:ln>
                <a:noFill/>
                <a:latin typeface="MiSans Heavy" panose="00000A00000000000000" charset="-122"/>
                <a:cs typeface="MiSans" panose="00000500000000000000" charset="-122"/>
              </a:rPr>
              <a:t>04.</a:t>
            </a:r>
            <a:endParaRPr altLang="zh-CN" dirty="0" sz="2800" lang="en-US">
              <a:ln>
                <a:solidFill>
                  <a:schemeClr val="accent1"/>
                </a:solidFill>
              </a:ln>
              <a:noFill/>
              <a:latin typeface="MiSans Heavy" panose="00000A00000000000000" charset="-122"/>
              <a:cs typeface="MiSans" panose="00000500000000000000" charset="-122"/>
            </a:endParaRPr>
          </a:p>
        </p:txBody>
      </p:sp>
      <p:sp>
        <p:nvSpPr>
          <p:cNvPr id="1048810" name="标题"/>
          <p:cNvSpPr txBox="1"/>
          <p:nvPr>
            <p:custDataLst>
              <p:tags r:id="rId15"/>
            </p:custDataLst>
          </p:nvPr>
        </p:nvSpPr>
        <p:spPr>
          <a:xfrm>
            <a:off x="5666740" y="3392805"/>
            <a:ext cx="5502910" cy="439420"/>
          </a:xfrm>
          <a:prstGeom prst="rect"/>
          <a:noFill/>
        </p:spPr>
        <p:txBody>
          <a:bodyPr anchor="b" anchorCtr="0" bIns="0" lIns="0" rIns="0" rtlCol="0" tIns="0" wrap="square">
            <a:normAutofit fontScale="95833" lnSpcReduction="10000"/>
          </a:bodyPr>
          <a:p>
            <a:r>
              <a:rPr altLang="en-US" dirty="0" sz="2400" lang="zh-CN">
                <a:effectLst/>
                <a:latin typeface="+mj-ea"/>
                <a:ea typeface="+mj-ea"/>
                <a:cs typeface="MiSans" panose="00000500000000000000" charset="-122"/>
              </a:rPr>
              <a:t>合作实践案例</a:t>
            </a:r>
            <a:endParaRPr altLang="en-US" dirty="0" sz="2400" lang="zh-CN">
              <a:effectLst/>
              <a:latin typeface="+mj-ea"/>
              <a:ea typeface="+mj-ea"/>
              <a:cs typeface="MiSans" panose="00000500000000000000" charset="-122"/>
            </a:endParaRPr>
          </a:p>
        </p:txBody>
      </p:sp>
      <p:sp>
        <p:nvSpPr>
          <p:cNvPr id="1048812" name="序号"/>
          <p:cNvSpPr txBox="1"/>
          <p:nvPr>
            <p:custDataLst>
              <p:tags r:id="rId16"/>
            </p:custDataLst>
          </p:nvPr>
        </p:nvSpPr>
        <p:spPr>
          <a:xfrm>
            <a:off x="5478780" y="4123690"/>
            <a:ext cx="625475" cy="481965"/>
          </a:xfrm>
          <a:prstGeom prst="rect"/>
          <a:noFill/>
        </p:spPr>
        <p:txBody>
          <a:bodyPr anchor="b" anchorCtr="0" bIns="0" lIns="0" rIns="0" rtlCol="0" tIns="0" wrap="square">
            <a:normAutofit fontScale="78571" lnSpcReduction="20000"/>
          </a:bodyPr>
          <a:p>
            <a:pPr algn="l">
              <a:lnSpc>
                <a:spcPct val="130000"/>
              </a:lnSpc>
              <a:buClrTx/>
              <a:buSzTx/>
              <a:buFontTx/>
            </a:pPr>
            <a:r>
              <a:rPr altLang="zh-CN" dirty="0" sz="2800" lang="en-US">
                <a:ln>
                  <a:solidFill>
                    <a:schemeClr val="accent1"/>
                  </a:solidFill>
                </a:ln>
                <a:noFill/>
                <a:latin typeface="MiSans Heavy" panose="00000A00000000000000" charset="-122"/>
                <a:cs typeface="MiSans" panose="00000500000000000000" charset="-122"/>
              </a:rPr>
              <a:t>05.</a:t>
            </a:r>
            <a:endParaRPr altLang="zh-CN" dirty="0" sz="2800" lang="en-US">
              <a:ln>
                <a:solidFill>
                  <a:schemeClr val="accent1"/>
                </a:solidFill>
              </a:ln>
              <a:noFill/>
              <a:latin typeface="MiSans Heavy" panose="00000A00000000000000" charset="-122"/>
              <a:cs typeface="MiSans" panose="00000500000000000000" charset="-122"/>
            </a:endParaRPr>
          </a:p>
        </p:txBody>
      </p:sp>
      <p:sp>
        <p:nvSpPr>
          <p:cNvPr id="1048814" name="标题"/>
          <p:cNvSpPr txBox="1"/>
          <p:nvPr>
            <p:custDataLst>
              <p:tags r:id="rId17"/>
            </p:custDataLst>
          </p:nvPr>
        </p:nvSpPr>
        <p:spPr>
          <a:xfrm>
            <a:off x="6283960" y="4150995"/>
            <a:ext cx="4886325" cy="439420"/>
          </a:xfrm>
          <a:prstGeom prst="rect"/>
          <a:noFill/>
        </p:spPr>
        <p:txBody>
          <a:bodyPr anchor="b" anchorCtr="0" bIns="0" lIns="0" rIns="0" rtlCol="0" tIns="0" wrap="square">
            <a:normAutofit fontScale="95833" lnSpcReduction="10000"/>
          </a:bodyPr>
          <a:p>
            <a:r>
              <a:rPr altLang="en-US" dirty="0" sz="2400" lang="zh-CN">
                <a:effectLst/>
                <a:latin typeface="+mj-ea"/>
                <a:ea typeface="+mj-ea"/>
                <a:cs typeface="MiSans" panose="00000500000000000000" charset="-122"/>
              </a:rPr>
              <a:t>合作中存在的问题与对策</a:t>
            </a:r>
            <a:endParaRPr altLang="en-US" dirty="0" sz="2400" lang="zh-CN">
              <a:effectLst/>
              <a:latin typeface="+mj-ea"/>
              <a:ea typeface="+mj-ea"/>
              <a:cs typeface="MiSans" panose="00000500000000000000" charset="-122"/>
            </a:endParaRPr>
          </a:p>
        </p:txBody>
      </p:sp>
      <p:sp>
        <p:nvSpPr>
          <p:cNvPr id="1048816" name="序号"/>
          <p:cNvSpPr txBox="1"/>
          <p:nvPr>
            <p:custDataLst>
              <p:tags r:id="rId18"/>
            </p:custDataLst>
          </p:nvPr>
        </p:nvSpPr>
        <p:spPr>
          <a:xfrm>
            <a:off x="6061075" y="4802505"/>
            <a:ext cx="625475" cy="481965"/>
          </a:xfrm>
          <a:prstGeom prst="rect"/>
          <a:noFill/>
        </p:spPr>
        <p:txBody>
          <a:bodyPr anchor="b" anchorCtr="0" bIns="0" lIns="0" rIns="0" rtlCol="0" tIns="0" wrap="square">
            <a:normAutofit fontScale="78571" lnSpcReduction="20000"/>
          </a:bodyPr>
          <a:p>
            <a:pPr algn="l">
              <a:lnSpc>
                <a:spcPct val="130000"/>
              </a:lnSpc>
              <a:buClrTx/>
              <a:buSzTx/>
              <a:buFontTx/>
            </a:pPr>
            <a:r>
              <a:rPr altLang="zh-CN" dirty="0" sz="2800" lang="en-US">
                <a:ln>
                  <a:solidFill>
                    <a:schemeClr val="accent1"/>
                  </a:solidFill>
                </a:ln>
                <a:noFill/>
                <a:latin typeface="MiSans Heavy" panose="00000A00000000000000" charset="-122"/>
                <a:cs typeface="MiSans" panose="00000500000000000000" charset="-122"/>
              </a:rPr>
              <a:t>06.</a:t>
            </a:r>
            <a:endParaRPr altLang="zh-CN" dirty="0" sz="2800" lang="en-US">
              <a:ln>
                <a:solidFill>
                  <a:schemeClr val="accent1"/>
                </a:solidFill>
              </a:ln>
              <a:noFill/>
              <a:latin typeface="MiSans Heavy" panose="00000A00000000000000" charset="-122"/>
              <a:cs typeface="MiSans" panose="00000500000000000000" charset="-122"/>
            </a:endParaRPr>
          </a:p>
        </p:txBody>
      </p:sp>
      <p:sp>
        <p:nvSpPr>
          <p:cNvPr id="1048818" name="标题"/>
          <p:cNvSpPr txBox="1"/>
          <p:nvPr>
            <p:custDataLst>
              <p:tags r:id="rId19"/>
            </p:custDataLst>
          </p:nvPr>
        </p:nvSpPr>
        <p:spPr>
          <a:xfrm>
            <a:off x="6856095" y="4834890"/>
            <a:ext cx="4313555" cy="439420"/>
          </a:xfrm>
          <a:prstGeom prst="rect"/>
          <a:noFill/>
        </p:spPr>
        <p:txBody>
          <a:bodyPr anchor="b" anchorCtr="0" bIns="0" lIns="0" rIns="0" rtlCol="0" tIns="0" wrap="square">
            <a:normAutofit fontScale="95833" lnSpcReduction="10000"/>
          </a:bodyPr>
          <a:p>
            <a:r>
              <a:rPr altLang="en-US" dirty="0" sz="2400" lang="zh-CN">
                <a:effectLst/>
                <a:latin typeface="+mj-ea"/>
                <a:ea typeface="+mj-ea"/>
                <a:cs typeface="MiSans" panose="00000500000000000000" charset="-122"/>
              </a:rPr>
              <a:t>结论</a:t>
            </a:r>
            <a:endParaRPr altLang="en-US" dirty="0" sz="2400" lang="zh-CN">
              <a:effectLst/>
              <a:latin typeface="+mj-ea"/>
              <a:ea typeface="+mj-ea"/>
              <a:cs typeface="MiSans" panose="00000500000000000000" charset="-122"/>
            </a:endParaRPr>
          </a:p>
        </p:txBody>
      </p:sp>
    </p:spTree>
    <p:custDataLst>
      <p:tags r:id="rId20"/>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65" name=""/>
        <p:cNvGrpSpPr/>
        <p:nvPr/>
      </p:nvGrpSpPr>
      <p:grpSpPr>
        <a:xfrm>
          <a:off x="0" y="0"/>
          <a:ext cx="0" cy="0"/>
          <a:chOff x="0" y="0"/>
          <a:chExt cx="0" cy="0"/>
        </a:xfrm>
      </p:grpSpPr>
      <p:sp>
        <p:nvSpPr>
          <p:cNvPr id="1048856" name="标题 1"/>
          <p:cNvSpPr>
            <a:spLocks noGrp="1"/>
          </p:cNvSpPr>
          <p:nvPr>
            <p:ph type="title" idx="2"/>
            <p:custDataLst>
              <p:tags r:id="rId1"/>
            </p:custDataLst>
          </p:nvPr>
        </p:nvSpPr>
        <p:spPr>
          <a:xfrm>
            <a:off x="1336040" y="1631315"/>
            <a:ext cx="5967095" cy="3479165"/>
          </a:xfrm>
        </p:spPr>
        <p:txBody>
          <a:bodyPr/>
          <a:p>
            <a:r>
              <a:rPr altLang="en-US" lang="zh-CN"/>
              <a:t>学校与社会的联系</a:t>
            </a:r>
            <a:endParaRPr altLang="en-US" lang="zh-CN"/>
          </a:p>
        </p:txBody>
      </p:sp>
      <p:sp>
        <p:nvSpPr>
          <p:cNvPr id="1048858" name="文本占位符 3"/>
          <p:cNvSpPr>
            <a:spLocks noGrp="1"/>
          </p:cNvSpPr>
          <p:nvPr>
            <p:ph type="body" idx="1"/>
            <p:custDataLst>
              <p:tags r:id="rId2"/>
            </p:custDataLst>
          </p:nvPr>
        </p:nvSpPr>
        <p:spPr>
          <a:xfrm>
            <a:off x="6690995" y="1631315"/>
            <a:ext cx="3646805" cy="3479165"/>
          </a:xfrm>
        </p:spPr>
        <p:txBody>
          <a:bodyPr/>
          <a:p>
            <a:r>
              <a:rPr altLang="en-US" dirty="0" lang="zh-CN"/>
              <a:t>01</a:t>
            </a:r>
            <a:endParaRPr altLang="en-US" dirty="0" lang="zh-CN"/>
          </a:p>
        </p:txBody>
      </p:sp>
    </p:spTree>
    <p:custDataLst>
      <p:tags r:id="rId3"/>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3" name=""/>
        <p:cNvGrpSpPr/>
        <p:nvPr/>
      </p:nvGrpSpPr>
      <p:grpSpPr>
        <a:xfrm>
          <a:off x="0" y="0"/>
          <a:ext cx="0" cy="0"/>
          <a:chOff x="0" y="0"/>
          <a:chExt cx="0" cy="0"/>
        </a:xfrm>
      </p:grpSpPr>
      <p:sp>
        <p:nvSpPr>
          <p:cNvPr id="1048892" name="标题 2"/>
          <p:cNvSpPr>
            <a:spLocks noGrp="1"/>
          </p:cNvSpPr>
          <p:nvPr>
            <p:ph type="title" idx="2"/>
          </p:nvPr>
        </p:nvSpPr>
        <p:spPr/>
        <p:txBody>
          <a:bodyPr>
            <a:normAutofit fontScale="90000"/>
          </a:bodyPr>
          <a:p>
            <a:r>
              <a:rPr altLang="en-US" lang="zh-CN"/>
              <a:t>培养社会责任感</a:t>
            </a:r>
            <a:endParaRPr altLang="en-US" lang="zh-CN"/>
          </a:p>
        </p:txBody>
      </p:sp>
      <p:sp>
        <p:nvSpPr>
          <p:cNvPr id="1048894" name="矩形 31"/>
          <p:cNvSpPr/>
          <p:nvPr>
            <p:custDataLst>
              <p:tags r:id="rId1"/>
            </p:custDataLst>
          </p:nvPr>
        </p:nvSpPr>
        <p:spPr>
          <a:xfrm>
            <a:off x="2664804" y="1452880"/>
            <a:ext cx="6857049" cy="1057410"/>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学校通过开展社会实践活动，让学生了解社会需求和问题，增强社会责任感。</a:t>
            </a:r>
            <a:endParaRPr altLang="en-US" dirty="0" sz="1200" lang="zh-CN" spc="150">
              <a:solidFill>
                <a:schemeClr val="tx1">
                  <a:lumMod val="65000"/>
                  <a:lumOff val="35000"/>
                </a:schemeClr>
              </a:solidFill>
              <a:latin typeface="+mn-ea"/>
              <a:sym typeface="+mn-ea"/>
            </a:endParaRPr>
          </a:p>
        </p:txBody>
      </p:sp>
      <p:sp>
        <p:nvSpPr>
          <p:cNvPr id="1048896" name="矩形 4"/>
          <p:cNvSpPr/>
          <p:nvPr>
            <p:custDataLst>
              <p:tags r:id="rId2"/>
            </p:custDataLst>
          </p:nvPr>
        </p:nvSpPr>
        <p:spPr>
          <a:xfrm>
            <a:off x="2664804" y="2692567"/>
            <a:ext cx="6857049" cy="1057410"/>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学校与社区合作，共同参与社区治理和服务，推动社区发展。</a:t>
            </a:r>
            <a:endParaRPr altLang="en-US" dirty="0" sz="1200" lang="zh-CN" spc="150">
              <a:solidFill>
                <a:schemeClr val="tx1">
                  <a:lumMod val="65000"/>
                  <a:lumOff val="35000"/>
                </a:schemeClr>
              </a:solidFill>
              <a:latin typeface="+mn-ea"/>
              <a:sym typeface="+mn-ea"/>
            </a:endParaRPr>
          </a:p>
        </p:txBody>
      </p:sp>
      <p:sp>
        <p:nvSpPr>
          <p:cNvPr id="1048898" name="矩形 5"/>
          <p:cNvSpPr/>
          <p:nvPr>
            <p:custDataLst>
              <p:tags r:id="rId3"/>
            </p:custDataLst>
          </p:nvPr>
        </p:nvSpPr>
        <p:spPr>
          <a:xfrm>
            <a:off x="2664804" y="3932254"/>
            <a:ext cx="6857049" cy="1057410"/>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学校邀请社会人士参与教学活动，传授社会经验和职业素养，帮助学生更好地适应社会。</a:t>
            </a:r>
            <a:endParaRPr altLang="en-US" dirty="0" sz="1200" lang="zh-CN" spc="150">
              <a:solidFill>
                <a:schemeClr val="tx1">
                  <a:lumMod val="65000"/>
                  <a:lumOff val="35000"/>
                </a:schemeClr>
              </a:solidFill>
              <a:latin typeface="+mn-ea"/>
              <a:sym typeface="+mn-ea"/>
            </a:endParaRPr>
          </a:p>
        </p:txBody>
      </p:sp>
      <p:sp>
        <p:nvSpPr>
          <p:cNvPr id="1048900" name="矩形 7"/>
          <p:cNvSpPr/>
          <p:nvPr>
            <p:custDataLst>
              <p:tags r:id="rId4"/>
            </p:custDataLst>
          </p:nvPr>
        </p:nvSpPr>
        <p:spPr>
          <a:xfrm>
            <a:off x="2664804" y="5171941"/>
            <a:ext cx="6857049" cy="1057410"/>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学校通过课程设置和校园文化活动，引导学生关注社会问题，培养社会责任感和公民意识。</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1" name=""/>
        <p:cNvGrpSpPr/>
        <p:nvPr/>
      </p:nvGrpSpPr>
      <p:grpSpPr>
        <a:xfrm>
          <a:off x="0" y="0"/>
          <a:ext cx="0" cy="0"/>
          <a:chOff x="0" y="0"/>
          <a:chExt cx="0" cy="0"/>
        </a:xfrm>
      </p:grpSpPr>
      <p:sp>
        <p:nvSpPr>
          <p:cNvPr id="1048934" name="标题 2"/>
          <p:cNvSpPr>
            <a:spLocks noGrp="1"/>
          </p:cNvSpPr>
          <p:nvPr>
            <p:ph type="title" idx="2"/>
          </p:nvPr>
        </p:nvSpPr>
        <p:spPr/>
        <p:txBody>
          <a:bodyPr>
            <a:normAutofit fontScale="90000"/>
          </a:bodyPr>
          <a:p>
            <a:r>
              <a:rPr altLang="en-US" lang="zh-CN"/>
              <a:t>提升学生综合素质</a:t>
            </a:r>
            <a:endParaRPr altLang="en-US" lang="zh-CN"/>
          </a:p>
        </p:txBody>
      </p:sp>
      <p:sp>
        <p:nvSpPr>
          <p:cNvPr id="1048936" name="五边形 16"/>
          <p:cNvSpPr/>
          <p:nvPr>
            <p:custDataLst>
              <p:tags r:id="rId1"/>
            </p:custDataLst>
          </p:nvPr>
        </p:nvSpPr>
        <p:spPr>
          <a:xfrm rot="16200000" flipH="1">
            <a:off x="7128718" y="1587015"/>
            <a:ext cx="855601" cy="2489617"/>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8938" name="五边形 17"/>
          <p:cNvSpPr/>
          <p:nvPr>
            <p:custDataLst>
              <p:tags r:id="rId2"/>
            </p:custDataLst>
          </p:nvPr>
        </p:nvSpPr>
        <p:spPr>
          <a:xfrm rot="16200000" flipH="1">
            <a:off x="7149865" y="4360503"/>
            <a:ext cx="813368" cy="2234029"/>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8940" name="任意多边形 18"/>
          <p:cNvSpPr/>
          <p:nvPr>
            <p:custDataLst>
              <p:tags r:id="rId3"/>
            </p:custDataLst>
          </p:nvPr>
        </p:nvSpPr>
        <p:spPr>
          <a:xfrm>
            <a:off x="6439191" y="2400862"/>
            <a:ext cx="2234029" cy="3371432"/>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8942" name="任意多边形 19"/>
          <p:cNvSpPr/>
          <p:nvPr>
            <p:custDataLst>
              <p:tags r:id="rId4"/>
            </p:custDataLst>
          </p:nvPr>
        </p:nvSpPr>
        <p:spPr>
          <a:xfrm flipV="1">
            <a:off x="6311667" y="1761320"/>
            <a:ext cx="2489617" cy="1196385"/>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8944" name="五边形 2"/>
          <p:cNvSpPr/>
          <p:nvPr>
            <p:custDataLst>
              <p:tags r:id="rId5"/>
            </p:custDataLst>
          </p:nvPr>
        </p:nvSpPr>
        <p:spPr>
          <a:xfrm rot="16200000" flipH="1">
            <a:off x="1424740" y="1587656"/>
            <a:ext cx="855601" cy="2488160"/>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8946" name="五边形 3"/>
          <p:cNvSpPr/>
          <p:nvPr>
            <p:custDataLst>
              <p:tags r:id="rId6"/>
            </p:custDataLst>
          </p:nvPr>
        </p:nvSpPr>
        <p:spPr>
          <a:xfrm rot="16200000" flipH="1">
            <a:off x="1447169" y="4360503"/>
            <a:ext cx="813368" cy="2234029"/>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8948" name="任意多边形 4"/>
          <p:cNvSpPr/>
          <p:nvPr>
            <p:custDataLst>
              <p:tags r:id="rId7"/>
            </p:custDataLst>
          </p:nvPr>
        </p:nvSpPr>
        <p:spPr>
          <a:xfrm>
            <a:off x="736495" y="2400862"/>
            <a:ext cx="2234029" cy="3371432"/>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8950" name="任意多边形 5"/>
          <p:cNvSpPr/>
          <p:nvPr>
            <p:custDataLst>
              <p:tags r:id="rId8"/>
            </p:custDataLst>
          </p:nvPr>
        </p:nvSpPr>
        <p:spPr>
          <a:xfrm flipV="1">
            <a:off x="608330" y="1761320"/>
            <a:ext cx="2488160" cy="1196385"/>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895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736495" y="3110255"/>
            <a:ext cx="2234029" cy="2012826"/>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学校提供丰富的课程和活动，培养学生的兴趣和特长</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895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39191" y="3110255"/>
            <a:ext cx="2234029" cy="2012826"/>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学校与社区合作，开展志愿服务和社会实践项目</a:t>
            </a:r>
            <a:endParaRPr dirty="0" sz="2000" err="1">
              <a:solidFill>
                <a:schemeClr val="tx1">
                  <a:lumMod val="75000"/>
                  <a:lumOff val="25000"/>
                </a:schemeClr>
              </a:solidFill>
              <a:latin typeface="+mn-ea"/>
              <a:ea typeface="+mn-ea"/>
              <a:cs typeface="+mn-ea"/>
              <a:sym typeface="+mn-lt"/>
            </a:endParaRPr>
          </a:p>
        </p:txBody>
      </p:sp>
      <p:sp>
        <p:nvSpPr>
          <p:cNvPr id="1048956" name="五边形 9"/>
          <p:cNvSpPr/>
          <p:nvPr>
            <p:custDataLst>
              <p:tags r:id="rId11"/>
            </p:custDataLst>
          </p:nvPr>
        </p:nvSpPr>
        <p:spPr>
          <a:xfrm rot="16200000" flipH="1">
            <a:off x="4350103" y="1600473"/>
            <a:ext cx="855601" cy="2488160"/>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8958" name="五边形 10"/>
          <p:cNvSpPr/>
          <p:nvPr>
            <p:custDataLst>
              <p:tags r:id="rId12"/>
            </p:custDataLst>
          </p:nvPr>
        </p:nvSpPr>
        <p:spPr>
          <a:xfrm rot="16200000" flipH="1">
            <a:off x="4371891" y="4373320"/>
            <a:ext cx="813368" cy="2234029"/>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8960" name="任意多边形 11"/>
          <p:cNvSpPr/>
          <p:nvPr>
            <p:custDataLst>
              <p:tags r:id="rId13"/>
            </p:custDataLst>
          </p:nvPr>
        </p:nvSpPr>
        <p:spPr>
          <a:xfrm>
            <a:off x="3661217" y="2413038"/>
            <a:ext cx="2234029" cy="3371432"/>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8962" name="任意多边形 12"/>
          <p:cNvSpPr/>
          <p:nvPr>
            <p:custDataLst>
              <p:tags r:id="rId14"/>
            </p:custDataLst>
          </p:nvPr>
        </p:nvSpPr>
        <p:spPr>
          <a:xfrm flipV="1">
            <a:off x="3533693" y="1774777"/>
            <a:ext cx="2488160" cy="1196385"/>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8964" name="五边形 23"/>
          <p:cNvSpPr/>
          <p:nvPr>
            <p:custDataLst>
              <p:tags r:id="rId15"/>
            </p:custDataLst>
          </p:nvPr>
        </p:nvSpPr>
        <p:spPr>
          <a:xfrm rot="16200000" flipH="1">
            <a:off x="9906050" y="1625465"/>
            <a:ext cx="855601" cy="2488160"/>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8966" name="五边形 24"/>
          <p:cNvSpPr/>
          <p:nvPr>
            <p:custDataLst>
              <p:tags r:id="rId16"/>
            </p:custDataLst>
          </p:nvPr>
        </p:nvSpPr>
        <p:spPr>
          <a:xfrm rot="16200000" flipH="1">
            <a:off x="9927838" y="4397030"/>
            <a:ext cx="813368" cy="2235485"/>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8968" name="任意多边形 25"/>
          <p:cNvSpPr/>
          <p:nvPr>
            <p:custDataLst>
              <p:tags r:id="rId17"/>
            </p:custDataLst>
          </p:nvPr>
        </p:nvSpPr>
        <p:spPr>
          <a:xfrm>
            <a:off x="9216523" y="2438030"/>
            <a:ext cx="2235485" cy="3371432"/>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8970" name="任意多边形 26"/>
          <p:cNvSpPr/>
          <p:nvPr>
            <p:custDataLst>
              <p:tags r:id="rId18"/>
            </p:custDataLst>
          </p:nvPr>
        </p:nvSpPr>
        <p:spPr>
          <a:xfrm flipV="1">
            <a:off x="9089640" y="1799769"/>
            <a:ext cx="2488160" cy="1196385"/>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897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217164" y="3147423"/>
            <a:ext cx="2234029" cy="2012826"/>
          </a:xfrm>
          <a:prstGeom prst="rect"/>
          <a:noFill/>
          <a:ln>
            <a:noFill/>
          </a:ln>
        </p:spPr>
        <p:txBody>
          <a:bodyPr wrap="square">
            <a:normAutofit fontScale="95000"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学校关注学生的心理健康和成长需求，与社会共同营造良好的成长环境</a:t>
            </a:r>
            <a:endParaRPr dirty="0" sz="2000" err="1">
              <a:solidFill>
                <a:schemeClr val="tx1">
                  <a:lumMod val="75000"/>
                  <a:lumOff val="25000"/>
                </a:schemeClr>
              </a:solidFill>
              <a:latin typeface="+mn-ea"/>
              <a:ea typeface="+mn-ea"/>
              <a:cs typeface="+mn-ea"/>
              <a:sym typeface="+mn-lt"/>
            </a:endParaRPr>
          </a:p>
        </p:txBody>
      </p:sp>
      <p:sp>
        <p:nvSpPr>
          <p:cNvPr id="104897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661217" y="3122431"/>
            <a:ext cx="2234029" cy="2012826"/>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社会资源进校园，为学生提供实践和实习机会</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89" name=""/>
        <p:cNvGrpSpPr/>
        <p:nvPr/>
      </p:nvGrpSpPr>
      <p:grpSpPr>
        <a:xfrm>
          <a:off x="0" y="0"/>
          <a:ext cx="0" cy="0"/>
          <a:chOff x="0" y="0"/>
          <a:chExt cx="0" cy="0"/>
        </a:xfrm>
      </p:grpSpPr>
      <p:sp>
        <p:nvSpPr>
          <p:cNvPr id="1049008" name="标题 2"/>
          <p:cNvSpPr>
            <a:spLocks noGrp="1"/>
          </p:cNvSpPr>
          <p:nvPr>
            <p:ph type="title" idx="2"/>
          </p:nvPr>
        </p:nvSpPr>
        <p:spPr/>
        <p:txBody>
          <a:bodyPr>
            <a:normAutofit fontScale="90000"/>
          </a:bodyPr>
          <a:p>
            <a:r>
              <a:rPr altLang="en-US" lang="zh-CN"/>
              <a:t>促进社会进步</a:t>
            </a:r>
            <a:endParaRPr altLang="en-US" lang="zh-CN"/>
          </a:p>
        </p:txBody>
      </p:sp>
      <p:sp>
        <p:nvSpPr>
          <p:cNvPr id="1049010" name="五边形 16"/>
          <p:cNvSpPr/>
          <p:nvPr>
            <p:custDataLst>
              <p:tags r:id="rId1"/>
            </p:custDataLst>
          </p:nvPr>
        </p:nvSpPr>
        <p:spPr>
          <a:xfrm rot="16200000" flipH="1">
            <a:off x="7128718" y="1587015"/>
            <a:ext cx="855601" cy="2489617"/>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12" name="五边形 17"/>
          <p:cNvSpPr/>
          <p:nvPr>
            <p:custDataLst>
              <p:tags r:id="rId2"/>
            </p:custDataLst>
          </p:nvPr>
        </p:nvSpPr>
        <p:spPr>
          <a:xfrm rot="16200000" flipH="1">
            <a:off x="7149865" y="4360503"/>
            <a:ext cx="813368" cy="2234029"/>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14" name="任意多边形 18"/>
          <p:cNvSpPr/>
          <p:nvPr>
            <p:custDataLst>
              <p:tags r:id="rId3"/>
            </p:custDataLst>
          </p:nvPr>
        </p:nvSpPr>
        <p:spPr>
          <a:xfrm>
            <a:off x="6439191" y="2400862"/>
            <a:ext cx="2234029" cy="3371432"/>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16" name="任意多边形 19"/>
          <p:cNvSpPr/>
          <p:nvPr>
            <p:custDataLst>
              <p:tags r:id="rId4"/>
            </p:custDataLst>
          </p:nvPr>
        </p:nvSpPr>
        <p:spPr>
          <a:xfrm flipV="1">
            <a:off x="6311667" y="1761320"/>
            <a:ext cx="2489617" cy="1196385"/>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18" name="五边形 2"/>
          <p:cNvSpPr/>
          <p:nvPr>
            <p:custDataLst>
              <p:tags r:id="rId5"/>
            </p:custDataLst>
          </p:nvPr>
        </p:nvSpPr>
        <p:spPr>
          <a:xfrm rot="16200000" flipH="1">
            <a:off x="1424740" y="1587656"/>
            <a:ext cx="855601" cy="2488160"/>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20" name="五边形 3"/>
          <p:cNvSpPr/>
          <p:nvPr>
            <p:custDataLst>
              <p:tags r:id="rId6"/>
            </p:custDataLst>
          </p:nvPr>
        </p:nvSpPr>
        <p:spPr>
          <a:xfrm rot="16200000" flipH="1">
            <a:off x="1447169" y="4360503"/>
            <a:ext cx="813368" cy="2234029"/>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22" name="任意多边形 4"/>
          <p:cNvSpPr/>
          <p:nvPr>
            <p:custDataLst>
              <p:tags r:id="rId7"/>
            </p:custDataLst>
          </p:nvPr>
        </p:nvSpPr>
        <p:spPr>
          <a:xfrm>
            <a:off x="736495" y="2400862"/>
            <a:ext cx="2234029" cy="3371432"/>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24" name="任意多边形 5"/>
          <p:cNvSpPr/>
          <p:nvPr>
            <p:custDataLst>
              <p:tags r:id="rId8"/>
            </p:custDataLst>
          </p:nvPr>
        </p:nvSpPr>
        <p:spPr>
          <a:xfrm flipV="1">
            <a:off x="608330" y="1761320"/>
            <a:ext cx="2488160" cy="1196385"/>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2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736495" y="3110255"/>
            <a:ext cx="2234029" cy="2012826"/>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学校培养人才，为社会提供源源不断的人力资源</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902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39191" y="3110255"/>
            <a:ext cx="2234029" cy="2012826"/>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学校传承文化，为社会提供精神文明保障</a:t>
            </a:r>
            <a:endParaRPr dirty="0" sz="2000" err="1">
              <a:solidFill>
                <a:schemeClr val="tx1">
                  <a:lumMod val="75000"/>
                  <a:lumOff val="25000"/>
                </a:schemeClr>
              </a:solidFill>
              <a:latin typeface="+mn-ea"/>
              <a:ea typeface="+mn-ea"/>
              <a:cs typeface="+mn-ea"/>
              <a:sym typeface="+mn-lt"/>
            </a:endParaRPr>
          </a:p>
        </p:txBody>
      </p:sp>
      <p:sp>
        <p:nvSpPr>
          <p:cNvPr id="1049030" name="五边形 9"/>
          <p:cNvSpPr/>
          <p:nvPr>
            <p:custDataLst>
              <p:tags r:id="rId11"/>
            </p:custDataLst>
          </p:nvPr>
        </p:nvSpPr>
        <p:spPr>
          <a:xfrm rot="16200000" flipH="1">
            <a:off x="4350103" y="1600473"/>
            <a:ext cx="855601" cy="2488160"/>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32" name="五边形 10"/>
          <p:cNvSpPr/>
          <p:nvPr>
            <p:custDataLst>
              <p:tags r:id="rId12"/>
            </p:custDataLst>
          </p:nvPr>
        </p:nvSpPr>
        <p:spPr>
          <a:xfrm rot="16200000" flipH="1">
            <a:off x="4371891" y="4373320"/>
            <a:ext cx="813368" cy="2234029"/>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34" name="任意多边形 11"/>
          <p:cNvSpPr/>
          <p:nvPr>
            <p:custDataLst>
              <p:tags r:id="rId13"/>
            </p:custDataLst>
          </p:nvPr>
        </p:nvSpPr>
        <p:spPr>
          <a:xfrm>
            <a:off x="3661217" y="2413038"/>
            <a:ext cx="2234029" cy="3371432"/>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9036" name="任意多边形 12"/>
          <p:cNvSpPr/>
          <p:nvPr>
            <p:custDataLst>
              <p:tags r:id="rId14"/>
            </p:custDataLst>
          </p:nvPr>
        </p:nvSpPr>
        <p:spPr>
          <a:xfrm flipV="1">
            <a:off x="3533693" y="1774777"/>
            <a:ext cx="2488160" cy="1196385"/>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38" name="五边形 23"/>
          <p:cNvSpPr/>
          <p:nvPr>
            <p:custDataLst>
              <p:tags r:id="rId15"/>
            </p:custDataLst>
          </p:nvPr>
        </p:nvSpPr>
        <p:spPr>
          <a:xfrm rot="16200000" flipH="1">
            <a:off x="9906050" y="1625465"/>
            <a:ext cx="855601" cy="2488160"/>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40" name="五边形 24"/>
          <p:cNvSpPr/>
          <p:nvPr>
            <p:custDataLst>
              <p:tags r:id="rId16"/>
            </p:custDataLst>
          </p:nvPr>
        </p:nvSpPr>
        <p:spPr>
          <a:xfrm rot="16200000" flipH="1">
            <a:off x="9927838" y="4397030"/>
            <a:ext cx="813368" cy="2235485"/>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42" name="任意多边形 25"/>
          <p:cNvSpPr/>
          <p:nvPr>
            <p:custDataLst>
              <p:tags r:id="rId17"/>
            </p:custDataLst>
          </p:nvPr>
        </p:nvSpPr>
        <p:spPr>
          <a:xfrm>
            <a:off x="9216523" y="2438030"/>
            <a:ext cx="2235485" cy="3371432"/>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44" name="任意多边形 26"/>
          <p:cNvSpPr/>
          <p:nvPr>
            <p:custDataLst>
              <p:tags r:id="rId18"/>
            </p:custDataLst>
          </p:nvPr>
        </p:nvSpPr>
        <p:spPr>
          <a:xfrm flipV="1">
            <a:off x="9089640" y="1799769"/>
            <a:ext cx="2488160" cy="1196385"/>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4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217164" y="3147423"/>
            <a:ext cx="2234029" cy="2012826"/>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学校参与社会服务，推动社会公益事业发展</a:t>
            </a:r>
            <a:endParaRPr dirty="0" sz="2000" err="1">
              <a:solidFill>
                <a:schemeClr val="tx1">
                  <a:lumMod val="75000"/>
                  <a:lumOff val="25000"/>
                </a:schemeClr>
              </a:solidFill>
              <a:latin typeface="+mn-ea"/>
              <a:ea typeface="+mn-ea"/>
              <a:cs typeface="+mn-ea"/>
              <a:sym typeface="+mn-lt"/>
            </a:endParaRPr>
          </a:p>
        </p:txBody>
      </p:sp>
      <p:sp>
        <p:nvSpPr>
          <p:cNvPr id="104904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661217" y="3122431"/>
            <a:ext cx="2234029" cy="2012826"/>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学校开展科研，为社会提供科技创新支持</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97" name=""/>
        <p:cNvGrpSpPr/>
        <p:nvPr/>
      </p:nvGrpSpPr>
      <p:grpSpPr>
        <a:xfrm>
          <a:off x="0" y="0"/>
          <a:ext cx="0" cy="0"/>
          <a:chOff x="0" y="0"/>
          <a:chExt cx="0" cy="0"/>
        </a:xfrm>
      </p:grpSpPr>
      <p:sp>
        <p:nvSpPr>
          <p:cNvPr id="1049082" name="标题 1"/>
          <p:cNvSpPr>
            <a:spLocks noGrp="1"/>
          </p:cNvSpPr>
          <p:nvPr>
            <p:ph type="title" idx="2"/>
            <p:custDataLst>
              <p:tags r:id="rId1"/>
            </p:custDataLst>
          </p:nvPr>
        </p:nvSpPr>
        <p:spPr>
          <a:xfrm>
            <a:off x="1336040" y="1631315"/>
            <a:ext cx="5967095" cy="3479165"/>
          </a:xfrm>
        </p:spPr>
        <p:txBody>
          <a:bodyPr/>
          <a:p>
            <a:r>
              <a:rPr altLang="en-US" lang="zh-CN"/>
              <a:t>深度合作的必要性</a:t>
            </a:r>
            <a:endParaRPr altLang="en-US" lang="zh-CN"/>
          </a:p>
        </p:txBody>
      </p:sp>
      <p:sp>
        <p:nvSpPr>
          <p:cNvPr id="1049084" name="文本占位符 3"/>
          <p:cNvSpPr>
            <a:spLocks noGrp="1"/>
          </p:cNvSpPr>
          <p:nvPr>
            <p:ph type="body" idx="1"/>
            <p:custDataLst>
              <p:tags r:id="rId2"/>
            </p:custDataLst>
          </p:nvPr>
        </p:nvSpPr>
        <p:spPr>
          <a:xfrm>
            <a:off x="6690995" y="1631315"/>
            <a:ext cx="3646805" cy="3479165"/>
          </a:xfrm>
        </p:spPr>
        <p:txBody>
          <a:bodyPr/>
          <a:p>
            <a:r>
              <a:rPr altLang="en-US" dirty="0" lang="zh-CN"/>
              <a:t>02</a:t>
            </a:r>
            <a:endParaRPr altLang="en-US" dirty="0" lang="zh-CN"/>
          </a:p>
        </p:txBody>
      </p:sp>
    </p:spTree>
    <p:custDataLst>
      <p:tags r:id="rId3"/>
    </p:custData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05" name=""/>
        <p:cNvGrpSpPr/>
        <p:nvPr/>
      </p:nvGrpSpPr>
      <p:grpSpPr>
        <a:xfrm>
          <a:off x="0" y="0"/>
          <a:ext cx="0" cy="0"/>
          <a:chOff x="0" y="0"/>
          <a:chExt cx="0" cy="0"/>
        </a:xfrm>
      </p:grpSpPr>
      <p:sp>
        <p:nvSpPr>
          <p:cNvPr id="1049118" name="标题 2"/>
          <p:cNvSpPr>
            <a:spLocks noGrp="1"/>
          </p:cNvSpPr>
          <p:nvPr>
            <p:ph type="title" idx="2"/>
          </p:nvPr>
        </p:nvSpPr>
        <p:spPr/>
        <p:txBody>
          <a:bodyPr>
            <a:normAutofit fontScale="90000"/>
          </a:bodyPr>
          <a:p>
            <a:r>
              <a:rPr altLang="en-US" lang="zh-CN"/>
              <a:t>适应社会发展需求</a:t>
            </a:r>
            <a:endParaRPr altLang="en-US" lang="zh-CN"/>
          </a:p>
        </p:txBody>
      </p:sp>
      <p:sp>
        <p:nvSpPr>
          <p:cNvPr id="1049120" name="矩形 5"/>
          <p:cNvSpPr/>
          <p:nvPr>
            <p:custDataLst>
              <p:tags r:id="rId1"/>
            </p:custDataLst>
          </p:nvPr>
        </p:nvSpPr>
        <p:spPr>
          <a:xfrm>
            <a:off x="608330" y="2535283"/>
            <a:ext cx="2588625" cy="2618152"/>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122" name="矩形 10"/>
          <p:cNvSpPr/>
          <p:nvPr>
            <p:custDataLst>
              <p:tags r:id="rId2"/>
            </p:custDataLst>
          </p:nvPr>
        </p:nvSpPr>
        <p:spPr>
          <a:xfrm>
            <a:off x="962930" y="2529543"/>
            <a:ext cx="531505" cy="275595"/>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124" name="TextBox 2"/>
          <p:cNvSpPr txBox="1"/>
          <p:nvPr>
            <p:custDataLst>
              <p:tags r:id="rId3"/>
            </p:custDataLst>
          </p:nvPr>
        </p:nvSpPr>
        <p:spPr>
          <a:xfrm>
            <a:off x="763308" y="3108637"/>
            <a:ext cx="2278909" cy="1840200"/>
          </a:xfrm>
          <a:prstGeom prst="rect"/>
          <a:noFill/>
        </p:spPr>
        <p:txBody>
          <a:bodyPr rtlCol="0" wrap="square">
            <a:normAutofit fontScale="70000" lnSpcReduction="1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学校需要与社会保持紧密联系，了解社会发展趋势和需求，以便更好地培养符合社会需要的人才。</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49126" name="矩形 6"/>
          <p:cNvSpPr/>
          <p:nvPr>
            <p:custDataLst>
              <p:tags r:id="rId4"/>
            </p:custDataLst>
          </p:nvPr>
        </p:nvSpPr>
        <p:spPr>
          <a:xfrm>
            <a:off x="3406861" y="2535283"/>
            <a:ext cx="2588625" cy="2618152"/>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128" name="矩形 11"/>
          <p:cNvSpPr/>
          <p:nvPr>
            <p:custDataLst>
              <p:tags r:id="rId5"/>
            </p:custDataLst>
          </p:nvPr>
        </p:nvSpPr>
        <p:spPr>
          <a:xfrm>
            <a:off x="3780593" y="2529543"/>
            <a:ext cx="531505" cy="275595"/>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130" name="TextBox 2"/>
          <p:cNvSpPr txBox="1"/>
          <p:nvPr>
            <p:custDataLst>
              <p:tags r:id="rId6"/>
            </p:custDataLst>
          </p:nvPr>
        </p:nvSpPr>
        <p:spPr>
          <a:xfrm>
            <a:off x="3561201" y="3108637"/>
            <a:ext cx="2278909" cy="1840200"/>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1600" lang="zh-CN" spc="150">
                <a:solidFill>
                  <a:schemeClr val="dk1">
                    <a:lumMod val="80000"/>
                    <a:lumOff val="20000"/>
                  </a:schemeClr>
                </a:solidFill>
                <a:latin typeface="+mn-ea"/>
                <a:cs typeface="微软雅黑" panose="020B0503020204020204" charset="-122"/>
                <a:sym typeface="Arial" panose="02080604020202020204" pitchFamily="34" charset="0"/>
              </a:rPr>
              <a:t>深度合作有助于学校与企业、政府等各方资源共享，提高教育质量和办学效益。</a:t>
            </a:r>
            <a:endParaRPr altLang="en-US" dirty="0" sz="16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49132" name="矩形 33"/>
          <p:cNvSpPr/>
          <p:nvPr>
            <p:custDataLst>
              <p:tags r:id="rId7"/>
            </p:custDataLst>
          </p:nvPr>
        </p:nvSpPr>
        <p:spPr>
          <a:xfrm>
            <a:off x="6200927" y="2535283"/>
            <a:ext cx="2588625" cy="2618152"/>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134" name="矩形 37"/>
          <p:cNvSpPr/>
          <p:nvPr>
            <p:custDataLst>
              <p:tags r:id="rId8"/>
            </p:custDataLst>
          </p:nvPr>
        </p:nvSpPr>
        <p:spPr>
          <a:xfrm>
            <a:off x="6555527" y="2529543"/>
            <a:ext cx="531505" cy="275595"/>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136" name="TextBox 2"/>
          <p:cNvSpPr txBox="1"/>
          <p:nvPr>
            <p:custDataLst>
              <p:tags r:id="rId9"/>
            </p:custDataLst>
          </p:nvPr>
        </p:nvSpPr>
        <p:spPr>
          <a:xfrm>
            <a:off x="6355905" y="3108637"/>
            <a:ext cx="2278909" cy="1840200"/>
          </a:xfrm>
          <a:prstGeom prst="rect"/>
          <a:noFill/>
        </p:spPr>
        <p:txBody>
          <a:bodyPr rtlCol="0" wrap="square">
            <a:normAutofit fontScale="9375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1600" lang="zh-CN" spc="150">
                <a:solidFill>
                  <a:schemeClr val="dk1">
                    <a:lumMod val="80000"/>
                    <a:lumOff val="20000"/>
                  </a:schemeClr>
                </a:solidFill>
                <a:latin typeface="+mn-ea"/>
                <a:cs typeface="微软雅黑" panose="020B0503020204020204" charset="-122"/>
                <a:sym typeface="Arial" panose="02080604020202020204" pitchFamily="34" charset="0"/>
              </a:rPr>
              <a:t>通过深度合作，学校可以更好地融入社会，为社会提供更好的服务，推动社会进步和发展。</a:t>
            </a:r>
            <a:endParaRPr altLang="en-US" dirty="0" sz="16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49138" name="矩形 34"/>
          <p:cNvSpPr/>
          <p:nvPr>
            <p:custDataLst>
              <p:tags r:id="rId10"/>
            </p:custDataLst>
          </p:nvPr>
        </p:nvSpPr>
        <p:spPr>
          <a:xfrm>
            <a:off x="8989253" y="2535283"/>
            <a:ext cx="2588625" cy="2618152"/>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140" name="矩形 38"/>
          <p:cNvSpPr/>
          <p:nvPr>
            <p:custDataLst>
              <p:tags r:id="rId11"/>
            </p:custDataLst>
          </p:nvPr>
        </p:nvSpPr>
        <p:spPr>
          <a:xfrm>
            <a:off x="9362986" y="2529543"/>
            <a:ext cx="531505" cy="275595"/>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142" name="TextBox 2"/>
          <p:cNvSpPr txBox="1"/>
          <p:nvPr>
            <p:custDataLst>
              <p:tags r:id="rId12"/>
            </p:custDataLst>
          </p:nvPr>
        </p:nvSpPr>
        <p:spPr>
          <a:xfrm>
            <a:off x="9144231" y="3108637"/>
            <a:ext cx="2278909" cy="1840200"/>
          </a:xfrm>
          <a:prstGeom prst="rect"/>
          <a:noFill/>
        </p:spPr>
        <p:txBody>
          <a:bodyPr rtlCol="0" wrap="square">
            <a:normAutofit fontScale="9375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1600" lang="zh-CN" spc="150">
                <a:solidFill>
                  <a:schemeClr val="dk1">
                    <a:lumMod val="80000"/>
                    <a:lumOff val="20000"/>
                  </a:schemeClr>
                </a:solidFill>
                <a:latin typeface="+mn-ea"/>
                <a:cs typeface="微软雅黑" panose="020B0503020204020204" charset="-122"/>
                <a:sym typeface="Arial" panose="02080604020202020204" pitchFamily="34" charset="0"/>
              </a:rPr>
              <a:t>适应社会发展需求是学校与社会的共同责任，只有加强深度合作，才能更好地实现这一目标。</a:t>
            </a:r>
            <a:endParaRPr altLang="en-US" dirty="0" sz="16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13" name=""/>
        <p:cNvGrpSpPr/>
        <p:nvPr/>
      </p:nvGrpSpPr>
      <p:grpSpPr>
        <a:xfrm>
          <a:off x="0" y="0"/>
          <a:ext cx="0" cy="0"/>
          <a:chOff x="0" y="0"/>
          <a:chExt cx="0" cy="0"/>
        </a:xfrm>
      </p:grpSpPr>
      <p:sp>
        <p:nvSpPr>
          <p:cNvPr id="1049176" name="标题 2"/>
          <p:cNvSpPr>
            <a:spLocks noGrp="1"/>
          </p:cNvSpPr>
          <p:nvPr>
            <p:ph type="title" idx="2"/>
          </p:nvPr>
        </p:nvSpPr>
        <p:spPr/>
        <p:txBody>
          <a:bodyPr>
            <a:normAutofit fontScale="90000"/>
          </a:bodyPr>
          <a:p>
            <a:r>
              <a:rPr altLang="en-US" lang="zh-CN"/>
              <a:t>提高教育质量</a:t>
            </a:r>
            <a:endParaRPr altLang="en-US" lang="zh-CN"/>
          </a:p>
        </p:txBody>
      </p:sp>
      <p:sp>
        <p:nvSpPr>
          <p:cNvPr id="1049178" name="矩形 31"/>
          <p:cNvSpPr/>
          <p:nvPr>
            <p:custDataLst>
              <p:tags r:id="rId1"/>
            </p:custDataLst>
          </p:nvPr>
        </p:nvSpPr>
        <p:spPr>
          <a:xfrm>
            <a:off x="2664804" y="1452880"/>
            <a:ext cx="6857049" cy="1057410"/>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促进学校与社会的深度合作，可以提高教育质量</a:t>
            </a:r>
            <a:endParaRPr altLang="en-US" dirty="0" sz="1200" lang="zh-CN" spc="150">
              <a:solidFill>
                <a:schemeClr val="tx1">
                  <a:lumMod val="65000"/>
                  <a:lumOff val="35000"/>
                </a:schemeClr>
              </a:solidFill>
              <a:latin typeface="+mn-ea"/>
              <a:sym typeface="+mn-ea"/>
            </a:endParaRPr>
          </a:p>
        </p:txBody>
      </p:sp>
      <p:sp>
        <p:nvSpPr>
          <p:cNvPr id="1049180" name="矩形 4"/>
          <p:cNvSpPr/>
          <p:nvPr>
            <p:custDataLst>
              <p:tags r:id="rId2"/>
            </p:custDataLst>
          </p:nvPr>
        </p:nvSpPr>
        <p:spPr>
          <a:xfrm>
            <a:off x="2664804" y="2692567"/>
            <a:ext cx="6857049" cy="1057410"/>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通过资源共享、优势互补，实现教育资源的优化配置</a:t>
            </a:r>
            <a:endParaRPr altLang="en-US" dirty="0" sz="1200" lang="zh-CN" spc="150">
              <a:solidFill>
                <a:schemeClr val="tx1">
                  <a:lumMod val="65000"/>
                  <a:lumOff val="35000"/>
                </a:schemeClr>
              </a:solidFill>
              <a:latin typeface="+mn-ea"/>
              <a:sym typeface="+mn-ea"/>
            </a:endParaRPr>
          </a:p>
        </p:txBody>
      </p:sp>
      <p:sp>
        <p:nvSpPr>
          <p:cNvPr id="1049182" name="矩形 5"/>
          <p:cNvSpPr/>
          <p:nvPr>
            <p:custDataLst>
              <p:tags r:id="rId3"/>
            </p:custDataLst>
          </p:nvPr>
        </p:nvSpPr>
        <p:spPr>
          <a:xfrm>
            <a:off x="2664804" y="3932254"/>
            <a:ext cx="6857049" cy="1057410"/>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增强学生的实践能力和社会责任感，培养全面发展的优秀人才</a:t>
            </a:r>
            <a:endParaRPr altLang="en-US" dirty="0" sz="1200" lang="zh-CN" spc="150">
              <a:solidFill>
                <a:schemeClr val="tx1">
                  <a:lumMod val="65000"/>
                  <a:lumOff val="35000"/>
                </a:schemeClr>
              </a:solidFill>
              <a:latin typeface="+mn-ea"/>
              <a:sym typeface="+mn-ea"/>
            </a:endParaRPr>
          </a:p>
        </p:txBody>
      </p:sp>
      <p:sp>
        <p:nvSpPr>
          <p:cNvPr id="1049184" name="矩形 7"/>
          <p:cNvSpPr/>
          <p:nvPr>
            <p:custDataLst>
              <p:tags r:id="rId4"/>
            </p:custDataLst>
          </p:nvPr>
        </p:nvSpPr>
        <p:spPr>
          <a:xfrm>
            <a:off x="2664804" y="5171941"/>
            <a:ext cx="6857049" cy="1057410"/>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提升学校的办学水平和教育质量，为社会培养更多优秀人才</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21" name=""/>
        <p:cNvGrpSpPr/>
        <p:nvPr/>
      </p:nvGrpSpPr>
      <p:grpSpPr>
        <a:xfrm>
          <a:off x="0" y="0"/>
          <a:ext cx="0" cy="0"/>
          <a:chOff x="0" y="0"/>
          <a:chExt cx="0" cy="0"/>
        </a:xfrm>
      </p:grpSpPr>
      <p:sp>
        <p:nvSpPr>
          <p:cNvPr id="1049218" name="标题 2"/>
          <p:cNvSpPr>
            <a:spLocks noGrp="1"/>
          </p:cNvSpPr>
          <p:nvPr>
            <p:ph type="title" idx="2"/>
          </p:nvPr>
        </p:nvSpPr>
        <p:spPr/>
        <p:txBody>
          <a:bodyPr>
            <a:normAutofit fontScale="90000"/>
          </a:bodyPr>
          <a:p>
            <a:r>
              <a:rPr altLang="en-US" lang="zh-CN"/>
              <a:t>促进产学研一体化</a:t>
            </a:r>
            <a:endParaRPr altLang="en-US" lang="zh-CN"/>
          </a:p>
        </p:txBody>
      </p:sp>
      <p:sp>
        <p:nvSpPr>
          <p:cNvPr id="1049220" name="任意多边形 20"/>
          <p:cNvSpPr/>
          <p:nvPr>
            <p:custDataLst>
              <p:tags r:id="rId1"/>
            </p:custDataLst>
          </p:nvPr>
        </p:nvSpPr>
        <p:spPr>
          <a:xfrm rot="2700000">
            <a:off x="1706536" y="1452880"/>
            <a:ext cx="1281747" cy="1283973"/>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222" name="文本框 24"/>
          <p:cNvSpPr txBox="1"/>
          <p:nvPr>
            <p:custDataLst>
              <p:tags r:id="rId2"/>
            </p:custDataLst>
          </p:nvPr>
        </p:nvSpPr>
        <p:spPr bwMode="auto">
          <a:xfrm>
            <a:off x="1350821" y="3188537"/>
            <a:ext cx="1993646" cy="3040715"/>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加强学校与企业的合作，共同培养具备实践能力和创新精神的人才</a:t>
            </a:r>
            <a:endParaRPr altLang="en-US" dirty="0" sz="2000" lang="zh-CN" spc="150">
              <a:solidFill>
                <a:schemeClr val="tx1">
                  <a:lumMod val="75000"/>
                  <a:lumOff val="25000"/>
                </a:schemeClr>
              </a:solidFill>
              <a:latin typeface="+mn-ea"/>
              <a:sym typeface="+mn-ea"/>
            </a:endParaRPr>
          </a:p>
        </p:txBody>
      </p:sp>
      <p:sp>
        <p:nvSpPr>
          <p:cNvPr id="1049224" name="矩形 42"/>
          <p:cNvSpPr/>
          <p:nvPr>
            <p:custDataLst>
              <p:tags r:id="rId3"/>
            </p:custDataLst>
          </p:nvPr>
        </p:nvSpPr>
        <p:spPr>
          <a:xfrm>
            <a:off x="1482832" y="2811361"/>
            <a:ext cx="1729282" cy="122460"/>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226" name="任意多边形 18"/>
          <p:cNvSpPr/>
          <p:nvPr>
            <p:custDataLst>
              <p:tags r:id="rId4"/>
            </p:custDataLst>
          </p:nvPr>
        </p:nvSpPr>
        <p:spPr>
          <a:xfrm rot="5400000">
            <a:off x="4203697" y="1452880"/>
            <a:ext cx="1281747" cy="1283973"/>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228" name="文本框 27"/>
          <p:cNvSpPr txBox="1"/>
          <p:nvPr>
            <p:custDataLst>
              <p:tags r:id="rId5"/>
            </p:custDataLst>
          </p:nvPr>
        </p:nvSpPr>
        <p:spPr bwMode="auto">
          <a:xfrm>
            <a:off x="3847331" y="3188537"/>
            <a:ext cx="1993646" cy="3040715"/>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促进科研成果的转化和应用，推动产业升级和经济发展</a:t>
            </a:r>
            <a:endParaRPr altLang="en-US" dirty="0" sz="2000" lang="zh-CN" spc="150">
              <a:solidFill>
                <a:schemeClr val="tx1">
                  <a:lumMod val="75000"/>
                  <a:lumOff val="25000"/>
                </a:schemeClr>
              </a:solidFill>
              <a:latin typeface="+mn-ea"/>
              <a:sym typeface="+mn-ea"/>
            </a:endParaRPr>
          </a:p>
        </p:txBody>
      </p:sp>
      <p:sp>
        <p:nvSpPr>
          <p:cNvPr id="1049230" name="矩形 43"/>
          <p:cNvSpPr/>
          <p:nvPr>
            <p:custDataLst>
              <p:tags r:id="rId6"/>
            </p:custDataLst>
          </p:nvPr>
        </p:nvSpPr>
        <p:spPr>
          <a:xfrm>
            <a:off x="3979993" y="2811361"/>
            <a:ext cx="1729282" cy="122460"/>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232" name="任意多边形 21"/>
          <p:cNvSpPr/>
          <p:nvPr>
            <p:custDataLst>
              <p:tags r:id="rId7"/>
            </p:custDataLst>
          </p:nvPr>
        </p:nvSpPr>
        <p:spPr>
          <a:xfrm rot="18900000" flipH="1">
            <a:off x="6700207" y="1452880"/>
            <a:ext cx="1281747" cy="1283973"/>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234" name="文本框 30"/>
          <p:cNvSpPr txBox="1"/>
          <p:nvPr>
            <p:custDataLst>
              <p:tags r:id="rId8"/>
            </p:custDataLst>
          </p:nvPr>
        </p:nvSpPr>
        <p:spPr bwMode="auto">
          <a:xfrm>
            <a:off x="6344492" y="3188537"/>
            <a:ext cx="1993646" cy="3040715"/>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优化资源配置，提高产学研整体效益</a:t>
            </a:r>
            <a:endParaRPr altLang="en-US" dirty="0" sz="2000" lang="zh-CN" spc="150">
              <a:solidFill>
                <a:schemeClr val="tx1">
                  <a:lumMod val="75000"/>
                  <a:lumOff val="25000"/>
                </a:schemeClr>
              </a:solidFill>
              <a:latin typeface="+mn-ea"/>
              <a:sym typeface="+mn-ea"/>
            </a:endParaRPr>
          </a:p>
        </p:txBody>
      </p:sp>
      <p:sp>
        <p:nvSpPr>
          <p:cNvPr id="1049236" name="矩形 44"/>
          <p:cNvSpPr/>
          <p:nvPr>
            <p:custDataLst>
              <p:tags r:id="rId9"/>
            </p:custDataLst>
          </p:nvPr>
        </p:nvSpPr>
        <p:spPr>
          <a:xfrm>
            <a:off x="6475853" y="2811361"/>
            <a:ext cx="1729282" cy="122460"/>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238" name="任意多边形 22"/>
          <p:cNvSpPr/>
          <p:nvPr>
            <p:custDataLst>
              <p:tags r:id="rId10"/>
            </p:custDataLst>
          </p:nvPr>
        </p:nvSpPr>
        <p:spPr>
          <a:xfrm rot="2700000" flipH="1" flipV="1">
            <a:off x="9196718" y="1452880"/>
            <a:ext cx="1281747" cy="1283973"/>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240" name="文本框 33"/>
          <p:cNvSpPr txBox="1"/>
          <p:nvPr>
            <p:custDataLst>
              <p:tags r:id="rId11"/>
            </p:custDataLst>
          </p:nvPr>
        </p:nvSpPr>
        <p:spPr bwMode="auto">
          <a:xfrm>
            <a:off x="8841002" y="3188537"/>
            <a:ext cx="1993646" cy="3040715"/>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提升学校的社会服务能力，增强社会影响力</a:t>
            </a:r>
            <a:endParaRPr altLang="en-US" dirty="0" sz="2000" lang="zh-CN" spc="150">
              <a:solidFill>
                <a:schemeClr val="tx1">
                  <a:lumMod val="75000"/>
                  <a:lumOff val="25000"/>
                </a:schemeClr>
              </a:solidFill>
              <a:latin typeface="+mn-ea"/>
              <a:sym typeface="+mn-ea"/>
            </a:endParaRPr>
          </a:p>
        </p:txBody>
      </p:sp>
      <p:sp>
        <p:nvSpPr>
          <p:cNvPr id="1049242" name="矩形 45"/>
          <p:cNvSpPr/>
          <p:nvPr>
            <p:custDataLst>
              <p:tags r:id="rId12"/>
            </p:custDataLst>
          </p:nvPr>
        </p:nvSpPr>
        <p:spPr>
          <a:xfrm>
            <a:off x="8973014" y="2811361"/>
            <a:ext cx="1729282" cy="122460"/>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29" name=""/>
        <p:cNvGrpSpPr/>
        <p:nvPr/>
      </p:nvGrpSpPr>
      <p:grpSpPr>
        <a:xfrm>
          <a:off x="0" y="0"/>
          <a:ext cx="0" cy="0"/>
          <a:chOff x="0" y="0"/>
          <a:chExt cx="0" cy="0"/>
        </a:xfrm>
      </p:grpSpPr>
      <p:sp>
        <p:nvSpPr>
          <p:cNvPr id="1049276" name="标题 1"/>
          <p:cNvSpPr>
            <a:spLocks noGrp="1"/>
          </p:cNvSpPr>
          <p:nvPr>
            <p:ph type="title" idx="2"/>
            <p:custDataLst>
              <p:tags r:id="rId1"/>
            </p:custDataLst>
          </p:nvPr>
        </p:nvSpPr>
        <p:spPr>
          <a:xfrm>
            <a:off x="1336040" y="1631315"/>
            <a:ext cx="5967095" cy="3479165"/>
          </a:xfrm>
        </p:spPr>
        <p:txBody>
          <a:bodyPr/>
          <a:p>
            <a:r>
              <a:rPr altLang="en-US" lang="zh-CN"/>
              <a:t>合作模式探讨</a:t>
            </a:r>
            <a:endParaRPr altLang="en-US" lang="zh-CN"/>
          </a:p>
        </p:txBody>
      </p:sp>
      <p:sp>
        <p:nvSpPr>
          <p:cNvPr id="1049278" name="文本占位符 3"/>
          <p:cNvSpPr>
            <a:spLocks noGrp="1"/>
          </p:cNvSpPr>
          <p:nvPr>
            <p:ph type="body" idx="1"/>
            <p:custDataLst>
              <p:tags r:id="rId2"/>
            </p:custDataLst>
          </p:nvPr>
        </p:nvSpPr>
        <p:spPr>
          <a:xfrm>
            <a:off x="6690995" y="1631315"/>
            <a:ext cx="3646805" cy="3479165"/>
          </a:xfrm>
        </p:spPr>
        <p:txBody>
          <a:bodyPr/>
          <a:p>
            <a:r>
              <a:rPr altLang="en-US" dirty="0" lang="zh-CN"/>
              <a:t>03</a:t>
            </a:r>
            <a:endParaRPr altLang="en-US" dirty="0" lang="zh-CN"/>
          </a:p>
        </p:txBody>
      </p:sp>
    </p:spTree>
    <p:custDataLst>
      <p:tags r:id="rId3"/>
    </p:custData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37" name=""/>
        <p:cNvGrpSpPr/>
        <p:nvPr/>
      </p:nvGrpSpPr>
      <p:grpSpPr>
        <a:xfrm>
          <a:off x="0" y="0"/>
          <a:ext cx="0" cy="0"/>
          <a:chOff x="0" y="0"/>
          <a:chExt cx="0" cy="0"/>
        </a:xfrm>
      </p:grpSpPr>
      <p:sp>
        <p:nvSpPr>
          <p:cNvPr id="1049312" name="标题 2"/>
          <p:cNvSpPr>
            <a:spLocks noGrp="1"/>
          </p:cNvSpPr>
          <p:nvPr>
            <p:ph type="title" idx="2"/>
          </p:nvPr>
        </p:nvSpPr>
        <p:spPr/>
        <p:txBody>
          <a:bodyPr>
            <a:normAutofit fontScale="90000"/>
          </a:bodyPr>
          <a:p>
            <a:r>
              <a:rPr altLang="en-US" lang="zh-CN"/>
              <a:t>校企合作</a:t>
            </a:r>
            <a:endParaRPr altLang="en-US" lang="zh-CN"/>
          </a:p>
        </p:txBody>
      </p:sp>
      <p:sp>
        <p:nvSpPr>
          <p:cNvPr id="1049314" name="对角圆角矩形 15"/>
          <p:cNvSpPr/>
          <p:nvPr>
            <p:custDataLst>
              <p:tags r:id="rId1"/>
            </p:custDataLst>
          </p:nvPr>
        </p:nvSpPr>
        <p:spPr>
          <a:xfrm>
            <a:off x="1482735" y="4166107"/>
            <a:ext cx="9220330" cy="777140"/>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16" name="对角圆角矩形 16"/>
          <p:cNvSpPr/>
          <p:nvPr>
            <p:custDataLst>
              <p:tags r:id="rId2"/>
            </p:custDataLst>
          </p:nvPr>
        </p:nvSpPr>
        <p:spPr>
          <a:xfrm>
            <a:off x="1482735" y="4024975"/>
            <a:ext cx="561165" cy="535473"/>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18" name="直角三角形 17"/>
          <p:cNvSpPr/>
          <p:nvPr>
            <p:custDataLst>
              <p:tags r:id="rId3"/>
            </p:custDataLst>
          </p:nvPr>
        </p:nvSpPr>
        <p:spPr>
          <a:xfrm>
            <a:off x="2044025" y="4025622"/>
            <a:ext cx="84549" cy="140914"/>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20" name="文本框 27"/>
          <p:cNvSpPr txBox="1"/>
          <p:nvPr>
            <p:custDataLst>
              <p:tags r:id="rId4"/>
            </p:custDataLst>
          </p:nvPr>
        </p:nvSpPr>
        <p:spPr>
          <a:xfrm>
            <a:off x="2080279" y="4177112"/>
            <a:ext cx="8330834" cy="763754"/>
          </a:xfrm>
          <a:prstGeom prst="rect"/>
          <a:noFill/>
        </p:spPr>
        <p:txBody>
          <a:bodyPr anchor="ctr" anchorCtr="0" bIns="107950" rtlCol="0" tIns="0" wrap="square">
            <a:normAutofit/>
          </a:bodyPr>
          <a:p>
            <a:pPr>
              <a:lnSpc>
                <a:spcPct val="150000"/>
              </a:lnSpc>
            </a:pPr>
            <a:r>
              <a:rPr altLang="zh-CN" dirty="0" sz="1600" lang="en-US">
                <a:solidFill>
                  <a:schemeClr val="dk1">
                    <a:lumMod val="80000"/>
                    <a:lumOff val="20000"/>
                  </a:schemeClr>
                </a:solidFill>
                <a:latin typeface="+mn-ea"/>
                <a:sym typeface="+mn-ea"/>
              </a:rPr>
              <a:t>合作目标：提高学生实践能力和就业竞争力，促进企业技术创新和人才培养</a:t>
            </a:r>
            <a:endParaRPr altLang="zh-CN" dirty="0" sz="1600" lang="en-US">
              <a:solidFill>
                <a:schemeClr val="dk1">
                  <a:lumMod val="80000"/>
                  <a:lumOff val="20000"/>
                </a:schemeClr>
              </a:solidFill>
              <a:latin typeface="+mn-ea"/>
              <a:sym typeface="+mn-ea"/>
            </a:endParaRPr>
          </a:p>
        </p:txBody>
      </p:sp>
      <p:sp>
        <p:nvSpPr>
          <p:cNvPr id="1049322" name="对角圆角矩形 52"/>
          <p:cNvSpPr/>
          <p:nvPr>
            <p:custDataLst>
              <p:tags r:id="rId5"/>
            </p:custDataLst>
          </p:nvPr>
        </p:nvSpPr>
        <p:spPr>
          <a:xfrm>
            <a:off x="1482735" y="1594659"/>
            <a:ext cx="9220330" cy="777140"/>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24" name="对角圆角矩形 53"/>
          <p:cNvSpPr/>
          <p:nvPr>
            <p:custDataLst>
              <p:tags r:id="rId6"/>
            </p:custDataLst>
          </p:nvPr>
        </p:nvSpPr>
        <p:spPr>
          <a:xfrm>
            <a:off x="1482735" y="1452880"/>
            <a:ext cx="561165" cy="535473"/>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26" name="直角三角形 54"/>
          <p:cNvSpPr/>
          <p:nvPr>
            <p:custDataLst>
              <p:tags r:id="rId7"/>
            </p:custDataLst>
          </p:nvPr>
        </p:nvSpPr>
        <p:spPr>
          <a:xfrm>
            <a:off x="2044025" y="1453527"/>
            <a:ext cx="84549" cy="140914"/>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28" name="文本框 56"/>
          <p:cNvSpPr txBox="1"/>
          <p:nvPr>
            <p:custDataLst>
              <p:tags r:id="rId8"/>
            </p:custDataLst>
          </p:nvPr>
        </p:nvSpPr>
        <p:spPr>
          <a:xfrm>
            <a:off x="2080279" y="1597896"/>
            <a:ext cx="8330834" cy="763754"/>
          </a:xfrm>
          <a:prstGeom prst="rect"/>
          <a:noFill/>
        </p:spPr>
        <p:txBody>
          <a:bodyPr anchor="ctr" anchorCtr="0" bIns="107950" rtlCol="0" tIns="0" wrap="square">
            <a:normAutofit/>
          </a:bodyPr>
          <a:p>
            <a:pPr>
              <a:lnSpc>
                <a:spcPct val="150000"/>
              </a:lnSpc>
            </a:pPr>
            <a:r>
              <a:rPr altLang="en-US" dirty="0" sz="1600" lang="zh-CN">
                <a:solidFill>
                  <a:schemeClr val="dk1">
                    <a:lumMod val="80000"/>
                    <a:lumOff val="20000"/>
                  </a:schemeClr>
                </a:solidFill>
                <a:latin typeface="+mn-ea"/>
                <a:sym typeface="+mn-ea"/>
              </a:rPr>
              <a:t>合作模式：学校与企业共同制定人才培养方案，共同参与课程建设和教学</a:t>
            </a:r>
            <a:endParaRPr altLang="en-US" dirty="0" sz="1600" lang="zh-CN">
              <a:solidFill>
                <a:schemeClr val="dk1">
                  <a:lumMod val="80000"/>
                  <a:lumOff val="20000"/>
                </a:schemeClr>
              </a:solidFill>
              <a:latin typeface="+mn-ea"/>
              <a:sym typeface="+mn-ea"/>
            </a:endParaRPr>
          </a:p>
        </p:txBody>
      </p:sp>
      <p:sp>
        <p:nvSpPr>
          <p:cNvPr id="1049330" name="对角圆角矩形 5"/>
          <p:cNvSpPr/>
          <p:nvPr>
            <p:custDataLst>
              <p:tags r:id="rId9"/>
            </p:custDataLst>
          </p:nvPr>
        </p:nvSpPr>
        <p:spPr>
          <a:xfrm>
            <a:off x="1482735" y="2880383"/>
            <a:ext cx="9220330" cy="777140"/>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32" name="对角圆角矩形 6"/>
          <p:cNvSpPr/>
          <p:nvPr>
            <p:custDataLst>
              <p:tags r:id="rId10"/>
            </p:custDataLst>
          </p:nvPr>
        </p:nvSpPr>
        <p:spPr>
          <a:xfrm>
            <a:off x="1482735" y="2738604"/>
            <a:ext cx="561165" cy="535473"/>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34" name="直角三角形 7"/>
          <p:cNvSpPr/>
          <p:nvPr>
            <p:custDataLst>
              <p:tags r:id="rId11"/>
            </p:custDataLst>
          </p:nvPr>
        </p:nvSpPr>
        <p:spPr>
          <a:xfrm>
            <a:off x="2044025" y="2739899"/>
            <a:ext cx="84549" cy="140914"/>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36" name="文本框 8"/>
          <p:cNvSpPr txBox="1"/>
          <p:nvPr>
            <p:custDataLst>
              <p:tags r:id="rId12"/>
            </p:custDataLst>
          </p:nvPr>
        </p:nvSpPr>
        <p:spPr>
          <a:xfrm>
            <a:off x="2080279" y="2891389"/>
            <a:ext cx="8330834" cy="763754"/>
          </a:xfrm>
          <a:prstGeom prst="rect"/>
          <a:noFill/>
        </p:spPr>
        <p:txBody>
          <a:bodyPr anchor="ctr" anchorCtr="0" bIns="107950" rtlCol="0" tIns="0" wrap="square">
            <a:normAutofit fontScale="90000"/>
          </a:bodyPr>
          <a:p>
            <a:pPr>
              <a:lnSpc>
                <a:spcPct val="150000"/>
              </a:lnSpc>
            </a:pPr>
            <a:r>
              <a:rPr altLang="en-US" dirty="0" lang="zh-CN">
                <a:solidFill>
                  <a:schemeClr val="dk1">
                    <a:lumMod val="80000"/>
                    <a:lumOff val="20000"/>
                  </a:schemeClr>
                </a:solidFill>
                <a:latin typeface="+mn-ea"/>
                <a:sym typeface="+mn-ea"/>
              </a:rPr>
              <a:t>合作内容：企业提供实习实训基地、设备、技术等资源，学校提供师资力量和教学管理</a:t>
            </a:r>
            <a:endParaRPr altLang="en-US" dirty="0" lang="zh-CN">
              <a:solidFill>
                <a:schemeClr val="dk1">
                  <a:lumMod val="80000"/>
                  <a:lumOff val="20000"/>
                </a:schemeClr>
              </a:solidFill>
              <a:latin typeface="+mn-ea"/>
              <a:sym typeface="+mn-ea"/>
            </a:endParaRPr>
          </a:p>
        </p:txBody>
      </p:sp>
      <p:sp>
        <p:nvSpPr>
          <p:cNvPr id="1049338" name="对角圆角矩形 9"/>
          <p:cNvSpPr/>
          <p:nvPr>
            <p:custDataLst>
              <p:tags r:id="rId13"/>
            </p:custDataLst>
          </p:nvPr>
        </p:nvSpPr>
        <p:spPr>
          <a:xfrm>
            <a:off x="1482735" y="5452478"/>
            <a:ext cx="9220330" cy="777140"/>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40" name="对角圆角矩形 10"/>
          <p:cNvSpPr/>
          <p:nvPr>
            <p:custDataLst>
              <p:tags r:id="rId14"/>
            </p:custDataLst>
          </p:nvPr>
        </p:nvSpPr>
        <p:spPr>
          <a:xfrm>
            <a:off x="1482735" y="5310699"/>
            <a:ext cx="561165" cy="535473"/>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42" name="直角三角形 11"/>
          <p:cNvSpPr/>
          <p:nvPr>
            <p:custDataLst>
              <p:tags r:id="rId15"/>
            </p:custDataLst>
          </p:nvPr>
        </p:nvSpPr>
        <p:spPr>
          <a:xfrm>
            <a:off x="2044025" y="5311346"/>
            <a:ext cx="84549" cy="140914"/>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44" name="文本框 12"/>
          <p:cNvSpPr txBox="1"/>
          <p:nvPr>
            <p:custDataLst>
              <p:tags r:id="rId16"/>
            </p:custDataLst>
          </p:nvPr>
        </p:nvSpPr>
        <p:spPr>
          <a:xfrm>
            <a:off x="2080279" y="5462836"/>
            <a:ext cx="8330834" cy="763754"/>
          </a:xfrm>
          <a:prstGeom prst="rect"/>
          <a:noFill/>
        </p:spPr>
        <p:txBody>
          <a:bodyPr anchor="ctr" anchorCtr="0" bIns="107950" rtlCol="0" tIns="0" wrap="square">
            <a:normAutofit/>
          </a:bodyPr>
          <a:p>
            <a:pPr>
              <a:lnSpc>
                <a:spcPct val="150000"/>
              </a:lnSpc>
            </a:pPr>
            <a:r>
              <a:rPr altLang="zh-CN" dirty="0" sz="1600" lang="en-US">
                <a:solidFill>
                  <a:schemeClr val="dk1">
                    <a:lumMod val="80000"/>
                    <a:lumOff val="20000"/>
                  </a:schemeClr>
                </a:solidFill>
                <a:latin typeface="+mn-ea"/>
                <a:sym typeface="+mn-ea"/>
              </a:rPr>
              <a:t>合作成果：共同培养符合市场需求的高素质人才，推动产学研一体化发展</a:t>
            </a:r>
            <a:endParaRPr altLang="zh-CN" dirty="0" sz="1600" lang="en-US">
              <a:solidFill>
                <a:schemeClr val="dk1">
                  <a:lumMod val="80000"/>
                  <a:lumOff val="20000"/>
                </a:schemeClr>
              </a:solidFill>
              <a:latin typeface="+mn-ea"/>
              <a:sym typeface="+mn-ea"/>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45" name=""/>
        <p:cNvGrpSpPr/>
        <p:nvPr/>
      </p:nvGrpSpPr>
      <p:grpSpPr>
        <a:xfrm>
          <a:off x="0" y="0"/>
          <a:ext cx="0" cy="0"/>
          <a:chOff x="0" y="0"/>
          <a:chExt cx="0" cy="0"/>
        </a:xfrm>
      </p:grpSpPr>
      <p:sp>
        <p:nvSpPr>
          <p:cNvPr id="1049378" name="标题 2"/>
          <p:cNvSpPr>
            <a:spLocks noGrp="1"/>
          </p:cNvSpPr>
          <p:nvPr>
            <p:ph type="title" idx="2"/>
          </p:nvPr>
        </p:nvSpPr>
        <p:spPr/>
        <p:txBody>
          <a:bodyPr>
            <a:normAutofit fontScale="90000"/>
          </a:bodyPr>
          <a:p>
            <a:r>
              <a:rPr altLang="en-US" lang="zh-CN"/>
              <a:t>校地合作</a:t>
            </a:r>
            <a:endParaRPr altLang="en-US" lang="zh-CN"/>
          </a:p>
        </p:txBody>
      </p:sp>
      <p:sp>
        <p:nvSpPr>
          <p:cNvPr id="1049380" name="任意多边形 20"/>
          <p:cNvSpPr/>
          <p:nvPr>
            <p:custDataLst>
              <p:tags r:id="rId1"/>
            </p:custDataLst>
          </p:nvPr>
        </p:nvSpPr>
        <p:spPr>
          <a:xfrm rot="2700000">
            <a:off x="1706536" y="1452880"/>
            <a:ext cx="1281747" cy="1283973"/>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382" name="文本框 24"/>
          <p:cNvSpPr txBox="1"/>
          <p:nvPr>
            <p:custDataLst>
              <p:tags r:id="rId2"/>
            </p:custDataLst>
          </p:nvPr>
        </p:nvSpPr>
        <p:spPr bwMode="auto">
          <a:xfrm>
            <a:off x="1350821" y="3188537"/>
            <a:ext cx="1993646" cy="3040715"/>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lang="zh-CN" spc="150">
                <a:solidFill>
                  <a:schemeClr val="tx1">
                    <a:lumMod val="75000"/>
                    <a:lumOff val="25000"/>
                  </a:schemeClr>
                </a:solidFill>
                <a:latin typeface="+mn-ea"/>
                <a:sym typeface="+mn-ea"/>
              </a:rPr>
              <a:t>合作模式：学校与地方企事业单位建立合作关系，共同开展人才培养、科学研究等活动。</a:t>
            </a:r>
            <a:endParaRPr altLang="en-US" dirty="0" lang="zh-CN" spc="150">
              <a:solidFill>
                <a:schemeClr val="tx1">
                  <a:lumMod val="75000"/>
                  <a:lumOff val="25000"/>
                </a:schemeClr>
              </a:solidFill>
              <a:latin typeface="+mn-ea"/>
              <a:sym typeface="+mn-ea"/>
            </a:endParaRPr>
          </a:p>
        </p:txBody>
      </p:sp>
      <p:sp>
        <p:nvSpPr>
          <p:cNvPr id="1049384" name="矩形 42"/>
          <p:cNvSpPr/>
          <p:nvPr>
            <p:custDataLst>
              <p:tags r:id="rId3"/>
            </p:custDataLst>
          </p:nvPr>
        </p:nvSpPr>
        <p:spPr>
          <a:xfrm>
            <a:off x="1482832" y="2811361"/>
            <a:ext cx="1729282" cy="122460"/>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386" name="任意多边形 18"/>
          <p:cNvSpPr/>
          <p:nvPr>
            <p:custDataLst>
              <p:tags r:id="rId4"/>
            </p:custDataLst>
          </p:nvPr>
        </p:nvSpPr>
        <p:spPr>
          <a:xfrm rot="5400000">
            <a:off x="4203697" y="1452880"/>
            <a:ext cx="1281747" cy="1283973"/>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388" name="文本框 27"/>
          <p:cNvSpPr txBox="1"/>
          <p:nvPr>
            <p:custDataLst>
              <p:tags r:id="rId5"/>
            </p:custDataLst>
          </p:nvPr>
        </p:nvSpPr>
        <p:spPr bwMode="auto">
          <a:xfrm>
            <a:off x="3847331" y="3188537"/>
            <a:ext cx="1993646" cy="3040715"/>
          </a:xfrm>
          <a:prstGeom prst="rect"/>
          <a:noFill/>
        </p:spPr>
        <p:txBody>
          <a:bodyPr anchor="t" anchorCtr="0" bIns="45720" lIns="91440" rIns="91440" rtlCol="0" tIns="45720" vert="horz" wrap="square">
            <a:normAutofit fontScale="85000" lnSpcReduction="1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合作内容：双方共同制定人才培养方案、课程设置和教学计划，共同参与教学和科研项目，共享资源和技术成果。</a:t>
            </a:r>
            <a:endParaRPr altLang="en-US" dirty="0" sz="2000" lang="zh-CN" spc="150">
              <a:solidFill>
                <a:schemeClr val="tx1">
                  <a:lumMod val="75000"/>
                  <a:lumOff val="25000"/>
                </a:schemeClr>
              </a:solidFill>
              <a:latin typeface="+mn-ea"/>
              <a:sym typeface="+mn-ea"/>
            </a:endParaRPr>
          </a:p>
        </p:txBody>
      </p:sp>
      <p:sp>
        <p:nvSpPr>
          <p:cNvPr id="1049390" name="矩形 43"/>
          <p:cNvSpPr/>
          <p:nvPr>
            <p:custDataLst>
              <p:tags r:id="rId6"/>
            </p:custDataLst>
          </p:nvPr>
        </p:nvSpPr>
        <p:spPr>
          <a:xfrm>
            <a:off x="3979993" y="2811361"/>
            <a:ext cx="1729282" cy="122460"/>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392" name="任意多边形 21"/>
          <p:cNvSpPr/>
          <p:nvPr>
            <p:custDataLst>
              <p:tags r:id="rId7"/>
            </p:custDataLst>
          </p:nvPr>
        </p:nvSpPr>
        <p:spPr>
          <a:xfrm rot="18900000" flipH="1">
            <a:off x="6700207" y="1452880"/>
            <a:ext cx="1281747" cy="1283973"/>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394" name="文本框 30"/>
          <p:cNvSpPr txBox="1"/>
          <p:nvPr>
            <p:custDataLst>
              <p:tags r:id="rId8"/>
            </p:custDataLst>
          </p:nvPr>
        </p:nvSpPr>
        <p:spPr bwMode="auto">
          <a:xfrm>
            <a:off x="6344492" y="3188537"/>
            <a:ext cx="1993646" cy="3040715"/>
          </a:xfrm>
          <a:prstGeom prst="rect"/>
          <a:noFill/>
        </p:spPr>
        <p:txBody>
          <a:bodyPr anchor="t" anchorCtr="0" bIns="45720" lIns="91440" rIns="91440" rtlCol="0" tIns="45720" vert="horz" wrap="square">
            <a:normAutofit fontScale="88889" lnSpcReduction="10000"/>
          </a:bodyPr>
          <a:p>
            <a:pPr algn="ctr" lvl="0">
              <a:lnSpc>
                <a:spcPct val="130000"/>
              </a:lnSpc>
              <a:spcBef>
                <a:spcPts val="0"/>
              </a:spcBef>
              <a:spcAft>
                <a:spcPts val="0"/>
              </a:spcAft>
              <a:buClrTx/>
              <a:buSzTx/>
              <a:buFontTx/>
            </a:pPr>
            <a:r>
              <a:rPr altLang="en-US" dirty="0" lang="zh-CN" spc="150">
                <a:solidFill>
                  <a:schemeClr val="tx1">
                    <a:lumMod val="75000"/>
                    <a:lumOff val="25000"/>
                  </a:schemeClr>
                </a:solidFill>
                <a:latin typeface="+mn-ea"/>
                <a:sym typeface="+mn-ea"/>
              </a:rPr>
              <a:t>合作形式：校地共建实验室、实训基地、实践教学中心等，开展产学研一体化合作，共同推进科技成果转化和应用。</a:t>
            </a:r>
            <a:endParaRPr altLang="en-US" dirty="0" lang="zh-CN" spc="150">
              <a:solidFill>
                <a:schemeClr val="tx1">
                  <a:lumMod val="75000"/>
                  <a:lumOff val="25000"/>
                </a:schemeClr>
              </a:solidFill>
              <a:latin typeface="+mn-ea"/>
              <a:sym typeface="+mn-ea"/>
            </a:endParaRPr>
          </a:p>
        </p:txBody>
      </p:sp>
      <p:sp>
        <p:nvSpPr>
          <p:cNvPr id="1049396" name="矩形 44"/>
          <p:cNvSpPr/>
          <p:nvPr>
            <p:custDataLst>
              <p:tags r:id="rId9"/>
            </p:custDataLst>
          </p:nvPr>
        </p:nvSpPr>
        <p:spPr>
          <a:xfrm>
            <a:off x="6475853" y="2811361"/>
            <a:ext cx="1729282" cy="122460"/>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398" name="任意多边形 22"/>
          <p:cNvSpPr/>
          <p:nvPr>
            <p:custDataLst>
              <p:tags r:id="rId10"/>
            </p:custDataLst>
          </p:nvPr>
        </p:nvSpPr>
        <p:spPr>
          <a:xfrm rot="2700000" flipH="1" flipV="1">
            <a:off x="9196718" y="1452880"/>
            <a:ext cx="1281747" cy="1283973"/>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400" name="文本框 33"/>
          <p:cNvSpPr txBox="1"/>
          <p:nvPr>
            <p:custDataLst>
              <p:tags r:id="rId11"/>
            </p:custDataLst>
          </p:nvPr>
        </p:nvSpPr>
        <p:spPr bwMode="auto">
          <a:xfrm>
            <a:off x="8841002" y="3188537"/>
            <a:ext cx="1993646" cy="3040715"/>
          </a:xfrm>
          <a:prstGeom prst="rect"/>
          <a:noFill/>
        </p:spPr>
        <p:txBody>
          <a:bodyPr anchor="t" anchorCtr="0" bIns="45720" lIns="91440" rIns="91440" rtlCol="0" tIns="45720" vert="horz" wrap="square">
            <a:normAutofit fontScale="94444" lnSpcReduction="10000"/>
          </a:bodyPr>
          <a:p>
            <a:pPr algn="ctr" lvl="0">
              <a:lnSpc>
                <a:spcPct val="130000"/>
              </a:lnSpc>
              <a:spcBef>
                <a:spcPts val="0"/>
              </a:spcBef>
              <a:spcAft>
                <a:spcPts val="0"/>
              </a:spcAft>
              <a:buClrTx/>
              <a:buSzTx/>
              <a:buFontTx/>
            </a:pPr>
            <a:r>
              <a:rPr altLang="en-US" dirty="0" lang="zh-CN" spc="150">
                <a:solidFill>
                  <a:schemeClr val="tx1">
                    <a:lumMod val="75000"/>
                    <a:lumOff val="25000"/>
                  </a:schemeClr>
                </a:solidFill>
                <a:latin typeface="+mn-ea"/>
                <a:sym typeface="+mn-ea"/>
              </a:rPr>
              <a:t>合作意义：加强学校与社会的深度融合，提高人才培养质量和社会服务能力，促进地方经济社会发展。</a:t>
            </a:r>
            <a:endParaRPr altLang="en-US" dirty="0" lang="zh-CN" spc="150">
              <a:solidFill>
                <a:schemeClr val="tx1">
                  <a:lumMod val="75000"/>
                  <a:lumOff val="25000"/>
                </a:schemeClr>
              </a:solidFill>
              <a:latin typeface="+mn-ea"/>
              <a:sym typeface="+mn-ea"/>
            </a:endParaRPr>
          </a:p>
        </p:txBody>
      </p:sp>
      <p:sp>
        <p:nvSpPr>
          <p:cNvPr id="1049402" name="矩形 45"/>
          <p:cNvSpPr/>
          <p:nvPr>
            <p:custDataLst>
              <p:tags r:id="rId12"/>
            </p:custDataLst>
          </p:nvPr>
        </p:nvSpPr>
        <p:spPr>
          <a:xfrm>
            <a:off x="8973014" y="2811361"/>
            <a:ext cx="1729282" cy="122460"/>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53" name=""/>
        <p:cNvGrpSpPr/>
        <p:nvPr/>
      </p:nvGrpSpPr>
      <p:grpSpPr>
        <a:xfrm>
          <a:off x="0" y="0"/>
          <a:ext cx="0" cy="0"/>
          <a:chOff x="0" y="0"/>
          <a:chExt cx="0" cy="0"/>
        </a:xfrm>
      </p:grpSpPr>
      <p:sp>
        <p:nvSpPr>
          <p:cNvPr id="1049436" name="标题 2"/>
          <p:cNvSpPr>
            <a:spLocks noGrp="1"/>
          </p:cNvSpPr>
          <p:nvPr>
            <p:ph type="title" idx="2"/>
          </p:nvPr>
        </p:nvSpPr>
        <p:spPr/>
        <p:txBody>
          <a:bodyPr>
            <a:normAutofit fontScale="90000"/>
          </a:bodyPr>
          <a:p>
            <a:r>
              <a:rPr altLang="en-US" lang="zh-CN"/>
              <a:t>校校合作</a:t>
            </a:r>
            <a:endParaRPr altLang="en-US" lang="zh-CN"/>
          </a:p>
        </p:txBody>
      </p:sp>
      <p:sp>
        <p:nvSpPr>
          <p:cNvPr id="1049438" name="五边形 30"/>
          <p:cNvSpPr/>
          <p:nvPr>
            <p:custDataLst>
              <p:tags r:id="rId1"/>
            </p:custDataLst>
          </p:nvPr>
        </p:nvSpPr>
        <p:spPr>
          <a:xfrm>
            <a:off x="608330" y="3264333"/>
            <a:ext cx="2907263" cy="1181764"/>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440" name="燕尾形 36"/>
          <p:cNvSpPr/>
          <p:nvPr>
            <p:custDataLst>
              <p:tags r:id="rId2"/>
            </p:custDataLst>
          </p:nvPr>
        </p:nvSpPr>
        <p:spPr>
          <a:xfrm>
            <a:off x="3220372" y="3264333"/>
            <a:ext cx="2907263" cy="1181764"/>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442" name="燕尾形 37"/>
          <p:cNvSpPr/>
          <p:nvPr>
            <p:custDataLst>
              <p:tags r:id="rId3"/>
            </p:custDataLst>
          </p:nvPr>
        </p:nvSpPr>
        <p:spPr>
          <a:xfrm>
            <a:off x="8444456" y="3264333"/>
            <a:ext cx="2907263" cy="1181764"/>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444" name="燕尾形 38"/>
          <p:cNvSpPr/>
          <p:nvPr>
            <p:custDataLst>
              <p:tags r:id="rId4"/>
            </p:custDataLst>
          </p:nvPr>
        </p:nvSpPr>
        <p:spPr>
          <a:xfrm>
            <a:off x="5832414" y="3264333"/>
            <a:ext cx="2907263" cy="1181764"/>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446" name="文本框 3"/>
          <p:cNvSpPr txBox="1"/>
          <p:nvPr>
            <p:custDataLst>
              <p:tags r:id="rId5"/>
            </p:custDataLst>
          </p:nvPr>
        </p:nvSpPr>
        <p:spPr>
          <a:xfrm>
            <a:off x="3159565" y="4698136"/>
            <a:ext cx="3135508" cy="1373878"/>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合作内容：课程开发、教师培训、学生交流等</a:t>
            </a:r>
            <a:endParaRPr altLang="en-US" sz="1400" lang="zh-CN" spc="150">
              <a:solidFill>
                <a:schemeClr val="tx1"/>
              </a:solidFill>
              <a:effectLst/>
              <a:latin typeface="+mn-ea"/>
              <a:sym typeface="+mn-ea"/>
            </a:endParaRPr>
          </a:p>
        </p:txBody>
      </p:sp>
      <p:sp>
        <p:nvSpPr>
          <p:cNvPr id="1049448" name="文本框 6"/>
          <p:cNvSpPr txBox="1"/>
          <p:nvPr>
            <p:custDataLst>
              <p:tags r:id="rId6"/>
            </p:custDataLst>
          </p:nvPr>
        </p:nvSpPr>
        <p:spPr>
          <a:xfrm>
            <a:off x="608330" y="1611097"/>
            <a:ext cx="3135508" cy="1414415"/>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合作模式：学校间资源共享，优势互补</a:t>
            </a:r>
            <a:endParaRPr altLang="en-US" dirty="0" sz="1400" lang="zh-CN" spc="150">
              <a:solidFill>
                <a:schemeClr val="tx1"/>
              </a:solidFill>
              <a:effectLst/>
              <a:latin typeface="+mn-ea"/>
              <a:sym typeface="+mn-ea"/>
            </a:endParaRPr>
          </a:p>
        </p:txBody>
      </p:sp>
      <p:sp>
        <p:nvSpPr>
          <p:cNvPr id="1049450" name="文本框 7"/>
          <p:cNvSpPr txBox="1"/>
          <p:nvPr>
            <p:custDataLst>
              <p:tags r:id="rId7"/>
            </p:custDataLst>
          </p:nvPr>
        </p:nvSpPr>
        <p:spPr>
          <a:xfrm>
            <a:off x="5830652" y="1611097"/>
            <a:ext cx="3135508" cy="1414415"/>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合作目的：提高教育质量，促进教育公平</a:t>
            </a:r>
            <a:endParaRPr altLang="en-US" sz="1400" lang="zh-CN" spc="150">
              <a:solidFill>
                <a:schemeClr val="tx1"/>
              </a:solidFill>
              <a:effectLst/>
              <a:latin typeface="+mn-ea"/>
              <a:sym typeface="+mn-ea"/>
            </a:endParaRPr>
          </a:p>
        </p:txBody>
      </p:sp>
      <p:sp>
        <p:nvSpPr>
          <p:cNvPr id="1049452" name="文本框 8"/>
          <p:cNvSpPr txBox="1"/>
          <p:nvPr>
            <p:custDataLst>
              <p:tags r:id="rId8"/>
            </p:custDataLst>
          </p:nvPr>
        </p:nvSpPr>
        <p:spPr>
          <a:xfrm>
            <a:off x="8441812" y="4698136"/>
            <a:ext cx="3135508" cy="1373878"/>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成功案例：某地区几所学校合作开展素质教育课程</a:t>
            </a:r>
            <a:endParaRPr altLang="en-US" sz="1400" lang="zh-CN" spc="150">
              <a:solidFill>
                <a:schemeClr val="tx1"/>
              </a:solidFill>
              <a:effectLst/>
              <a:latin typeface="+mn-ea"/>
              <a:sym typeface="+mn-ea"/>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61" name=""/>
        <p:cNvGrpSpPr/>
        <p:nvPr/>
      </p:nvGrpSpPr>
      <p:grpSpPr>
        <a:xfrm>
          <a:off x="0" y="0"/>
          <a:ext cx="0" cy="0"/>
          <a:chOff x="0" y="0"/>
          <a:chExt cx="0" cy="0"/>
        </a:xfrm>
      </p:grpSpPr>
      <p:sp>
        <p:nvSpPr>
          <p:cNvPr id="1049486" name="标题 1"/>
          <p:cNvSpPr>
            <a:spLocks noGrp="1"/>
          </p:cNvSpPr>
          <p:nvPr>
            <p:ph type="title" idx="2"/>
            <p:custDataLst>
              <p:tags r:id="rId1"/>
            </p:custDataLst>
          </p:nvPr>
        </p:nvSpPr>
        <p:spPr>
          <a:xfrm>
            <a:off x="1336040" y="1631315"/>
            <a:ext cx="5967095" cy="3479165"/>
          </a:xfrm>
        </p:spPr>
        <p:txBody>
          <a:bodyPr/>
          <a:p>
            <a:r>
              <a:rPr altLang="en-US" lang="zh-CN"/>
              <a:t>合作实践案例</a:t>
            </a:r>
            <a:endParaRPr altLang="en-US" lang="zh-CN"/>
          </a:p>
        </p:txBody>
      </p:sp>
      <p:sp>
        <p:nvSpPr>
          <p:cNvPr id="1049488" name="文本占位符 3"/>
          <p:cNvSpPr>
            <a:spLocks noGrp="1"/>
          </p:cNvSpPr>
          <p:nvPr>
            <p:ph type="body" idx="1"/>
            <p:custDataLst>
              <p:tags r:id="rId2"/>
            </p:custDataLst>
          </p:nvPr>
        </p:nvSpPr>
        <p:spPr>
          <a:xfrm>
            <a:off x="6690995" y="1631315"/>
            <a:ext cx="3646805" cy="3479165"/>
          </a:xfrm>
        </p:spPr>
        <p:txBody>
          <a:bodyPr/>
          <a:p>
            <a:r>
              <a:rPr altLang="en-US" dirty="0" lang="zh-CN"/>
              <a:t>04</a:t>
            </a:r>
            <a:endParaRPr altLang="en-US" dirty="0" lang="zh-CN"/>
          </a:p>
        </p:txBody>
      </p:sp>
    </p:spTree>
    <p:custDataLst>
      <p:tags r:id="rId3"/>
    </p:custData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69" name=""/>
        <p:cNvGrpSpPr/>
        <p:nvPr/>
      </p:nvGrpSpPr>
      <p:grpSpPr>
        <a:xfrm>
          <a:off x="0" y="0"/>
          <a:ext cx="0" cy="0"/>
          <a:chOff x="0" y="0"/>
          <a:chExt cx="0" cy="0"/>
        </a:xfrm>
      </p:grpSpPr>
      <p:sp>
        <p:nvSpPr>
          <p:cNvPr id="1049522" name="标题 2"/>
          <p:cNvSpPr>
            <a:spLocks noGrp="1"/>
          </p:cNvSpPr>
          <p:nvPr>
            <p:ph type="title" idx="2"/>
          </p:nvPr>
        </p:nvSpPr>
        <p:spPr/>
        <p:txBody>
          <a:bodyPr>
            <a:normAutofit fontScale="90000"/>
          </a:bodyPr>
          <a:p>
            <a:r>
              <a:rPr altLang="en-US" lang="zh-CN"/>
              <a:t>高校与企业的合作项目</a:t>
            </a:r>
            <a:endParaRPr altLang="en-US" lang="zh-CN"/>
          </a:p>
        </p:txBody>
      </p:sp>
      <p:sp>
        <p:nvSpPr>
          <p:cNvPr id="1049524" name="五边形 30"/>
          <p:cNvSpPr/>
          <p:nvPr>
            <p:custDataLst>
              <p:tags r:id="rId1"/>
            </p:custDataLst>
          </p:nvPr>
        </p:nvSpPr>
        <p:spPr>
          <a:xfrm>
            <a:off x="608330" y="3264333"/>
            <a:ext cx="2907263" cy="1181764"/>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526" name="燕尾形 36"/>
          <p:cNvSpPr/>
          <p:nvPr>
            <p:custDataLst>
              <p:tags r:id="rId2"/>
            </p:custDataLst>
          </p:nvPr>
        </p:nvSpPr>
        <p:spPr>
          <a:xfrm>
            <a:off x="3220372" y="3264333"/>
            <a:ext cx="2907263" cy="1181764"/>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528" name="燕尾形 37"/>
          <p:cNvSpPr/>
          <p:nvPr>
            <p:custDataLst>
              <p:tags r:id="rId3"/>
            </p:custDataLst>
          </p:nvPr>
        </p:nvSpPr>
        <p:spPr>
          <a:xfrm>
            <a:off x="8444456" y="3264333"/>
            <a:ext cx="2907263" cy="1181764"/>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530" name="燕尾形 38"/>
          <p:cNvSpPr/>
          <p:nvPr>
            <p:custDataLst>
              <p:tags r:id="rId4"/>
            </p:custDataLst>
          </p:nvPr>
        </p:nvSpPr>
        <p:spPr>
          <a:xfrm>
            <a:off x="5832414" y="3264333"/>
            <a:ext cx="2907263" cy="1181764"/>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532" name="文本框 3"/>
          <p:cNvSpPr txBox="1"/>
          <p:nvPr>
            <p:custDataLst>
              <p:tags r:id="rId5"/>
            </p:custDataLst>
          </p:nvPr>
        </p:nvSpPr>
        <p:spPr>
          <a:xfrm>
            <a:off x="3159565" y="4698136"/>
            <a:ext cx="3135508" cy="1373878"/>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合作内容：高校提供科研成果和人才资源，企业提供资金和市场资源，共同开展研发项目和人才培养计划</a:t>
            </a:r>
            <a:endParaRPr altLang="en-US" sz="1400" lang="zh-CN" spc="150">
              <a:solidFill>
                <a:schemeClr val="tx1"/>
              </a:solidFill>
              <a:effectLst/>
              <a:latin typeface="+mn-ea"/>
              <a:sym typeface="+mn-ea"/>
            </a:endParaRPr>
          </a:p>
        </p:txBody>
      </p:sp>
      <p:sp>
        <p:nvSpPr>
          <p:cNvPr id="1049534" name="文本框 6"/>
          <p:cNvSpPr txBox="1"/>
          <p:nvPr>
            <p:custDataLst>
              <p:tags r:id="rId6"/>
            </p:custDataLst>
          </p:nvPr>
        </p:nvSpPr>
        <p:spPr>
          <a:xfrm>
            <a:off x="608330" y="1611097"/>
            <a:ext cx="3135508" cy="1414415"/>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合作背景：高校与企业各自的优势互补，共同推动科技创新和人才培养</a:t>
            </a:r>
            <a:endParaRPr altLang="en-US" dirty="0" sz="1400" lang="zh-CN" spc="150">
              <a:solidFill>
                <a:schemeClr val="tx1"/>
              </a:solidFill>
              <a:effectLst/>
              <a:latin typeface="+mn-ea"/>
              <a:sym typeface="+mn-ea"/>
            </a:endParaRPr>
          </a:p>
        </p:txBody>
      </p:sp>
      <p:sp>
        <p:nvSpPr>
          <p:cNvPr id="1049536" name="文本框 7"/>
          <p:cNvSpPr txBox="1"/>
          <p:nvPr>
            <p:custDataLst>
              <p:tags r:id="rId7"/>
            </p:custDataLst>
          </p:nvPr>
        </p:nvSpPr>
        <p:spPr>
          <a:xfrm>
            <a:off x="5830652" y="1611097"/>
            <a:ext cx="3135508" cy="1414415"/>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合作模式：多元化的合作模式，包括共建实验室、共同研发、技术转让等方式</a:t>
            </a:r>
            <a:endParaRPr altLang="en-US" sz="1400" lang="zh-CN" spc="150">
              <a:solidFill>
                <a:schemeClr val="tx1"/>
              </a:solidFill>
              <a:effectLst/>
              <a:latin typeface="+mn-ea"/>
              <a:sym typeface="+mn-ea"/>
            </a:endParaRPr>
          </a:p>
        </p:txBody>
      </p:sp>
      <p:sp>
        <p:nvSpPr>
          <p:cNvPr id="1049538" name="文本框 8"/>
          <p:cNvSpPr txBox="1"/>
          <p:nvPr>
            <p:custDataLst>
              <p:tags r:id="rId8"/>
            </p:custDataLst>
          </p:nvPr>
        </p:nvSpPr>
        <p:spPr>
          <a:xfrm>
            <a:off x="8441812" y="4698136"/>
            <a:ext cx="3135508" cy="1373878"/>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合作成果：共同取得了一系列重要的科研成果和经济效益，同时提高了人才培养质量和社会认可度</a:t>
            </a:r>
            <a:endParaRPr altLang="en-US" sz="1400" lang="zh-CN" spc="150">
              <a:solidFill>
                <a:schemeClr val="tx1"/>
              </a:solidFill>
              <a:effectLst/>
              <a:latin typeface="+mn-ea"/>
              <a:sym typeface="+mn-ea"/>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77" name=""/>
        <p:cNvGrpSpPr/>
        <p:nvPr/>
      </p:nvGrpSpPr>
      <p:grpSpPr>
        <a:xfrm>
          <a:off x="0" y="0"/>
          <a:ext cx="0" cy="0"/>
          <a:chOff x="0" y="0"/>
          <a:chExt cx="0" cy="0"/>
        </a:xfrm>
      </p:grpSpPr>
      <p:sp>
        <p:nvSpPr>
          <p:cNvPr id="1049572" name="标题 2"/>
          <p:cNvSpPr>
            <a:spLocks noGrp="1"/>
          </p:cNvSpPr>
          <p:nvPr>
            <p:ph type="title" idx="2"/>
          </p:nvPr>
        </p:nvSpPr>
        <p:spPr/>
        <p:txBody>
          <a:bodyPr>
            <a:normAutofit fontScale="90000"/>
          </a:bodyPr>
          <a:p>
            <a:r>
              <a:rPr altLang="en-US" lang="zh-CN"/>
              <a:t>高校与地方政府的合作项目</a:t>
            </a:r>
            <a:endParaRPr altLang="en-US" lang="zh-CN"/>
          </a:p>
        </p:txBody>
      </p:sp>
      <p:sp>
        <p:nvSpPr>
          <p:cNvPr id="1049574" name="五边形 30"/>
          <p:cNvSpPr/>
          <p:nvPr>
            <p:custDataLst>
              <p:tags r:id="rId1"/>
            </p:custDataLst>
          </p:nvPr>
        </p:nvSpPr>
        <p:spPr>
          <a:xfrm>
            <a:off x="608330" y="3264333"/>
            <a:ext cx="2907263" cy="1181764"/>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576" name="燕尾形 36"/>
          <p:cNvSpPr/>
          <p:nvPr>
            <p:custDataLst>
              <p:tags r:id="rId2"/>
            </p:custDataLst>
          </p:nvPr>
        </p:nvSpPr>
        <p:spPr>
          <a:xfrm>
            <a:off x="3220372" y="3264333"/>
            <a:ext cx="2907263" cy="1181764"/>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578" name="燕尾形 37"/>
          <p:cNvSpPr/>
          <p:nvPr>
            <p:custDataLst>
              <p:tags r:id="rId3"/>
            </p:custDataLst>
          </p:nvPr>
        </p:nvSpPr>
        <p:spPr>
          <a:xfrm>
            <a:off x="8444456" y="3264333"/>
            <a:ext cx="2907263" cy="1181764"/>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580" name="燕尾形 38"/>
          <p:cNvSpPr/>
          <p:nvPr>
            <p:custDataLst>
              <p:tags r:id="rId4"/>
            </p:custDataLst>
          </p:nvPr>
        </p:nvSpPr>
        <p:spPr>
          <a:xfrm>
            <a:off x="5832414" y="3264333"/>
            <a:ext cx="2907263" cy="1181764"/>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582" name="文本框 3"/>
          <p:cNvSpPr txBox="1"/>
          <p:nvPr>
            <p:custDataLst>
              <p:tags r:id="rId5"/>
            </p:custDataLst>
          </p:nvPr>
        </p:nvSpPr>
        <p:spPr>
          <a:xfrm>
            <a:off x="3159565" y="4698136"/>
            <a:ext cx="3135508" cy="1373878"/>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合作内容：高校提供技术支持和人才培养，地方政府提供政策和资金支持</a:t>
            </a:r>
            <a:endParaRPr altLang="en-US" sz="1400" lang="zh-CN" spc="150">
              <a:solidFill>
                <a:schemeClr val="tx1"/>
              </a:solidFill>
              <a:effectLst/>
              <a:latin typeface="+mn-ea"/>
              <a:sym typeface="+mn-ea"/>
            </a:endParaRPr>
          </a:p>
        </p:txBody>
      </p:sp>
      <p:sp>
        <p:nvSpPr>
          <p:cNvPr id="1049584" name="文本框 6"/>
          <p:cNvSpPr txBox="1"/>
          <p:nvPr>
            <p:custDataLst>
              <p:tags r:id="rId6"/>
            </p:custDataLst>
          </p:nvPr>
        </p:nvSpPr>
        <p:spPr>
          <a:xfrm>
            <a:off x="608330" y="1611097"/>
            <a:ext cx="3135508" cy="1414415"/>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合作背景：高校与地方政府共同推动地区经济发展和人才培养</a:t>
            </a:r>
            <a:endParaRPr altLang="en-US" dirty="0" sz="1400" lang="zh-CN" spc="150">
              <a:solidFill>
                <a:schemeClr val="tx1"/>
              </a:solidFill>
              <a:effectLst/>
              <a:latin typeface="+mn-ea"/>
              <a:sym typeface="+mn-ea"/>
            </a:endParaRPr>
          </a:p>
        </p:txBody>
      </p:sp>
      <p:sp>
        <p:nvSpPr>
          <p:cNvPr id="1049586" name="文本框 7"/>
          <p:cNvSpPr txBox="1"/>
          <p:nvPr>
            <p:custDataLst>
              <p:tags r:id="rId7"/>
            </p:custDataLst>
          </p:nvPr>
        </p:nvSpPr>
        <p:spPr>
          <a:xfrm>
            <a:off x="5830652" y="1611097"/>
            <a:ext cx="3135508" cy="1414415"/>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合作成果：成功推动地区产业升级和经济转型，提高地区竞争力</a:t>
            </a:r>
            <a:endParaRPr altLang="en-US" sz="1400" lang="zh-CN" spc="150">
              <a:solidFill>
                <a:schemeClr val="tx1"/>
              </a:solidFill>
              <a:effectLst/>
              <a:latin typeface="+mn-ea"/>
              <a:sym typeface="+mn-ea"/>
            </a:endParaRPr>
          </a:p>
        </p:txBody>
      </p:sp>
      <p:sp>
        <p:nvSpPr>
          <p:cNvPr id="1049588" name="文本框 8"/>
          <p:cNvSpPr txBox="1"/>
          <p:nvPr>
            <p:custDataLst>
              <p:tags r:id="rId8"/>
            </p:custDataLst>
          </p:nvPr>
        </p:nvSpPr>
        <p:spPr>
          <a:xfrm>
            <a:off x="8441812" y="4698136"/>
            <a:ext cx="3135508" cy="1373878"/>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合作经验：建立有效的沟通机制和合作平台，实现资源共享和优势互补</a:t>
            </a:r>
            <a:endParaRPr altLang="en-US" sz="1400" lang="zh-CN" spc="150">
              <a:solidFill>
                <a:schemeClr val="tx1"/>
              </a:solidFill>
              <a:effectLst/>
              <a:latin typeface="+mn-ea"/>
              <a:sym typeface="+mn-ea"/>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85" name=""/>
        <p:cNvGrpSpPr/>
        <p:nvPr/>
      </p:nvGrpSpPr>
      <p:grpSpPr>
        <a:xfrm>
          <a:off x="0" y="0"/>
          <a:ext cx="0" cy="0"/>
          <a:chOff x="0" y="0"/>
          <a:chExt cx="0" cy="0"/>
        </a:xfrm>
      </p:grpSpPr>
      <p:sp>
        <p:nvSpPr>
          <p:cNvPr id="1049622" name="标题 2"/>
          <p:cNvSpPr>
            <a:spLocks noGrp="1"/>
          </p:cNvSpPr>
          <p:nvPr>
            <p:ph type="title" idx="2"/>
          </p:nvPr>
        </p:nvSpPr>
        <p:spPr/>
        <p:txBody>
          <a:bodyPr>
            <a:normAutofit fontScale="90000"/>
          </a:bodyPr>
          <a:p>
            <a:r>
              <a:rPr altLang="en-US" lang="zh-CN"/>
              <a:t>高校之间的合作项目</a:t>
            </a:r>
            <a:endParaRPr altLang="en-US" lang="zh-CN"/>
          </a:p>
        </p:txBody>
      </p:sp>
      <p:sp>
        <p:nvSpPr>
          <p:cNvPr id="1049624" name="矩形 31"/>
          <p:cNvSpPr/>
          <p:nvPr>
            <p:custDataLst>
              <p:tags r:id="rId1"/>
            </p:custDataLst>
          </p:nvPr>
        </p:nvSpPr>
        <p:spPr>
          <a:xfrm>
            <a:off x="2664804" y="1452880"/>
            <a:ext cx="6857049" cy="1057410"/>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高校与企业合作，共同开展产学研一体化项目，促进科技成果转化和应用。</a:t>
            </a:r>
            <a:endParaRPr altLang="en-US" dirty="0" sz="1200" lang="zh-CN" spc="150">
              <a:solidFill>
                <a:schemeClr val="tx1">
                  <a:lumMod val="65000"/>
                  <a:lumOff val="35000"/>
                </a:schemeClr>
              </a:solidFill>
              <a:latin typeface="+mn-ea"/>
              <a:sym typeface="+mn-ea"/>
            </a:endParaRPr>
          </a:p>
        </p:txBody>
      </p:sp>
      <p:sp>
        <p:nvSpPr>
          <p:cNvPr id="1049626" name="矩形 4"/>
          <p:cNvSpPr/>
          <p:nvPr>
            <p:custDataLst>
              <p:tags r:id="rId2"/>
            </p:custDataLst>
          </p:nvPr>
        </p:nvSpPr>
        <p:spPr>
          <a:xfrm>
            <a:off x="2664804" y="2692567"/>
            <a:ext cx="6857049" cy="1057410"/>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高校之间互相开放课程，共享优质教学资源，提高教学质量和水平。</a:t>
            </a:r>
            <a:endParaRPr altLang="en-US" dirty="0" sz="1200" lang="zh-CN" spc="150">
              <a:solidFill>
                <a:schemeClr val="tx1">
                  <a:lumMod val="65000"/>
                  <a:lumOff val="35000"/>
                </a:schemeClr>
              </a:solidFill>
              <a:latin typeface="+mn-ea"/>
              <a:sym typeface="+mn-ea"/>
            </a:endParaRPr>
          </a:p>
        </p:txBody>
      </p:sp>
      <p:sp>
        <p:nvSpPr>
          <p:cNvPr id="1049628" name="矩形 5"/>
          <p:cNvSpPr/>
          <p:nvPr>
            <p:custDataLst>
              <p:tags r:id="rId3"/>
            </p:custDataLst>
          </p:nvPr>
        </p:nvSpPr>
        <p:spPr>
          <a:xfrm>
            <a:off x="2664804" y="3932254"/>
            <a:ext cx="6857049" cy="1057410"/>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高校之间合作开展国际交流与合作，共同培养具有国际视野和跨文化交流能力的人才。</a:t>
            </a:r>
            <a:endParaRPr altLang="en-US" dirty="0" sz="1200" lang="zh-CN" spc="150">
              <a:solidFill>
                <a:schemeClr val="tx1">
                  <a:lumMod val="65000"/>
                  <a:lumOff val="35000"/>
                </a:schemeClr>
              </a:solidFill>
              <a:latin typeface="+mn-ea"/>
              <a:sym typeface="+mn-ea"/>
            </a:endParaRPr>
          </a:p>
        </p:txBody>
      </p:sp>
      <p:sp>
        <p:nvSpPr>
          <p:cNvPr id="1049630" name="矩形 7"/>
          <p:cNvSpPr/>
          <p:nvPr>
            <p:custDataLst>
              <p:tags r:id="rId4"/>
            </p:custDataLst>
          </p:nvPr>
        </p:nvSpPr>
        <p:spPr>
          <a:xfrm>
            <a:off x="2664804" y="5171941"/>
            <a:ext cx="6857049" cy="1057410"/>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高校之间合作开展科研项目，共同攻克关键技术难题，推动科技创新和产业升级。</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93" name=""/>
        <p:cNvGrpSpPr/>
        <p:nvPr/>
      </p:nvGrpSpPr>
      <p:grpSpPr>
        <a:xfrm>
          <a:off x="0" y="0"/>
          <a:ext cx="0" cy="0"/>
          <a:chOff x="0" y="0"/>
          <a:chExt cx="0" cy="0"/>
        </a:xfrm>
      </p:grpSpPr>
      <p:sp>
        <p:nvSpPr>
          <p:cNvPr id="1049664" name="标题 1"/>
          <p:cNvSpPr>
            <a:spLocks noGrp="1"/>
          </p:cNvSpPr>
          <p:nvPr>
            <p:ph type="title" idx="2"/>
            <p:custDataLst>
              <p:tags r:id="rId1"/>
            </p:custDataLst>
          </p:nvPr>
        </p:nvSpPr>
        <p:spPr>
          <a:xfrm>
            <a:off x="1336040" y="1631315"/>
            <a:ext cx="5967095" cy="3479165"/>
          </a:xfrm>
        </p:spPr>
        <p:txBody>
          <a:bodyPr/>
          <a:p>
            <a:r>
              <a:rPr altLang="en-US" lang="zh-CN"/>
              <a:t>合作中存在的问题与对策</a:t>
            </a:r>
            <a:endParaRPr altLang="en-US" lang="zh-CN"/>
          </a:p>
        </p:txBody>
      </p:sp>
      <p:sp>
        <p:nvSpPr>
          <p:cNvPr id="1049666" name="文本占位符 3"/>
          <p:cNvSpPr>
            <a:spLocks noGrp="1"/>
          </p:cNvSpPr>
          <p:nvPr>
            <p:ph type="body" idx="1"/>
            <p:custDataLst>
              <p:tags r:id="rId2"/>
            </p:custDataLst>
          </p:nvPr>
        </p:nvSpPr>
        <p:spPr>
          <a:xfrm>
            <a:off x="6690995" y="1631315"/>
            <a:ext cx="3646805" cy="3479165"/>
          </a:xfrm>
        </p:spPr>
        <p:txBody>
          <a:bodyPr/>
          <a:p>
            <a:r>
              <a:rPr altLang="en-US" dirty="0" lang="zh-CN"/>
              <a:t>05</a:t>
            </a:r>
            <a:endParaRPr altLang="en-US" dirty="0" lang="zh-CN"/>
          </a:p>
        </p:txBody>
      </p:sp>
    </p:spTree>
    <p:custDataLst>
      <p:tags r:id="rId3"/>
    </p:custData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01" name=""/>
        <p:cNvGrpSpPr/>
        <p:nvPr/>
      </p:nvGrpSpPr>
      <p:grpSpPr>
        <a:xfrm>
          <a:off x="0" y="0"/>
          <a:ext cx="0" cy="0"/>
          <a:chOff x="0" y="0"/>
          <a:chExt cx="0" cy="0"/>
        </a:xfrm>
      </p:grpSpPr>
      <p:sp>
        <p:nvSpPr>
          <p:cNvPr id="1049700" name="标题 2"/>
          <p:cNvSpPr>
            <a:spLocks noGrp="1"/>
          </p:cNvSpPr>
          <p:nvPr>
            <p:ph type="title" idx="2"/>
          </p:nvPr>
        </p:nvSpPr>
        <p:spPr/>
        <p:txBody>
          <a:bodyPr>
            <a:normAutofit fontScale="90000"/>
          </a:bodyPr>
          <a:p>
            <a:r>
              <a:rPr altLang="en-US" lang="zh-CN"/>
              <a:t>合作中存在的问题</a:t>
            </a:r>
            <a:endParaRPr altLang="en-US" lang="zh-CN"/>
          </a:p>
        </p:txBody>
      </p:sp>
      <p:sp>
        <p:nvSpPr>
          <p:cNvPr id="1049702" name="矩形 31"/>
          <p:cNvSpPr/>
          <p:nvPr>
            <p:custDataLst>
              <p:tags r:id="rId1"/>
            </p:custDataLst>
          </p:nvPr>
        </p:nvSpPr>
        <p:spPr>
          <a:xfrm>
            <a:off x="2664804" y="1452880"/>
            <a:ext cx="6857049" cy="1057410"/>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缺乏有效的沟通机制</a:t>
            </a:r>
            <a:endParaRPr altLang="en-US" dirty="0" sz="1200" lang="zh-CN" spc="150">
              <a:solidFill>
                <a:schemeClr val="tx1">
                  <a:lumMod val="65000"/>
                  <a:lumOff val="35000"/>
                </a:schemeClr>
              </a:solidFill>
              <a:latin typeface="+mn-ea"/>
              <a:sym typeface="+mn-ea"/>
            </a:endParaRPr>
          </a:p>
        </p:txBody>
      </p:sp>
      <p:sp>
        <p:nvSpPr>
          <p:cNvPr id="1049704" name="矩形 4"/>
          <p:cNvSpPr/>
          <p:nvPr>
            <p:custDataLst>
              <p:tags r:id="rId2"/>
            </p:custDataLst>
          </p:nvPr>
        </p:nvSpPr>
        <p:spPr>
          <a:xfrm>
            <a:off x="2664804" y="2692567"/>
            <a:ext cx="6857049" cy="1057410"/>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资源分配不均或不足</a:t>
            </a:r>
            <a:endParaRPr altLang="en-US" dirty="0" sz="1200" lang="zh-CN" spc="150">
              <a:solidFill>
                <a:schemeClr val="tx1">
                  <a:lumMod val="65000"/>
                  <a:lumOff val="35000"/>
                </a:schemeClr>
              </a:solidFill>
              <a:latin typeface="+mn-ea"/>
              <a:sym typeface="+mn-ea"/>
            </a:endParaRPr>
          </a:p>
        </p:txBody>
      </p:sp>
      <p:sp>
        <p:nvSpPr>
          <p:cNvPr id="1049706" name="矩形 5"/>
          <p:cNvSpPr/>
          <p:nvPr>
            <p:custDataLst>
              <p:tags r:id="rId3"/>
            </p:custDataLst>
          </p:nvPr>
        </p:nvSpPr>
        <p:spPr>
          <a:xfrm>
            <a:off x="2664804" y="3932254"/>
            <a:ext cx="6857049" cy="1057410"/>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合作目标不一致或理解偏差</a:t>
            </a:r>
            <a:endParaRPr altLang="en-US" dirty="0" sz="1200" lang="zh-CN" spc="150">
              <a:solidFill>
                <a:schemeClr val="tx1">
                  <a:lumMod val="65000"/>
                  <a:lumOff val="35000"/>
                </a:schemeClr>
              </a:solidFill>
              <a:latin typeface="+mn-ea"/>
              <a:sym typeface="+mn-ea"/>
            </a:endParaRPr>
          </a:p>
        </p:txBody>
      </p:sp>
      <p:sp>
        <p:nvSpPr>
          <p:cNvPr id="1049708" name="矩形 7"/>
          <p:cNvSpPr/>
          <p:nvPr>
            <p:custDataLst>
              <p:tags r:id="rId4"/>
            </p:custDataLst>
          </p:nvPr>
        </p:nvSpPr>
        <p:spPr>
          <a:xfrm>
            <a:off x="2664804" y="5171941"/>
            <a:ext cx="6857049" cy="1057410"/>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合作过程中出现矛盾和冲突</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09" name=""/>
        <p:cNvGrpSpPr/>
        <p:nvPr/>
      </p:nvGrpSpPr>
      <p:grpSpPr>
        <a:xfrm>
          <a:off x="0" y="0"/>
          <a:ext cx="0" cy="0"/>
          <a:chOff x="0" y="0"/>
          <a:chExt cx="0" cy="0"/>
        </a:xfrm>
      </p:grpSpPr>
      <p:sp>
        <p:nvSpPr>
          <p:cNvPr id="1049742" name="标题 2"/>
          <p:cNvSpPr>
            <a:spLocks noGrp="1"/>
          </p:cNvSpPr>
          <p:nvPr>
            <p:ph type="title" idx="2"/>
          </p:nvPr>
        </p:nvSpPr>
        <p:spPr/>
        <p:txBody>
          <a:bodyPr>
            <a:normAutofit fontScale="90000"/>
          </a:bodyPr>
          <a:p>
            <a:r>
              <a:rPr altLang="en-US" lang="zh-CN"/>
              <a:t>对策建议</a:t>
            </a:r>
            <a:endParaRPr altLang="en-US" lang="zh-CN"/>
          </a:p>
        </p:txBody>
      </p:sp>
      <p:sp>
        <p:nvSpPr>
          <p:cNvPr id="1049744" name="任意多边形: 形状 64"/>
          <p:cNvSpPr/>
          <p:nvPr>
            <p:custDataLst>
              <p:tags r:id="rId1"/>
            </p:custDataLst>
          </p:nvPr>
        </p:nvSpPr>
        <p:spPr>
          <a:xfrm rot="10800000">
            <a:off x="1339616" y="1452880"/>
            <a:ext cx="4395209" cy="2239611"/>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746" name="矩形 65"/>
          <p:cNvSpPr/>
          <p:nvPr>
            <p:custDataLst>
              <p:tags r:id="rId2"/>
            </p:custDataLst>
          </p:nvPr>
        </p:nvSpPr>
        <p:spPr>
          <a:xfrm>
            <a:off x="1226179" y="1814222"/>
            <a:ext cx="216778" cy="216778"/>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48" name="文本框 66"/>
          <p:cNvSpPr txBox="1"/>
          <p:nvPr>
            <p:custDataLst>
              <p:tags r:id="rId3"/>
            </p:custDataLst>
          </p:nvPr>
        </p:nvSpPr>
        <p:spPr>
          <a:xfrm>
            <a:off x="1605365" y="1715442"/>
            <a:ext cx="3863721" cy="126653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建立有效的沟通机制，促进学校与社会的深度交流。</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750" name="任意多边形: 形状 68"/>
          <p:cNvSpPr/>
          <p:nvPr>
            <p:custDataLst>
              <p:tags r:id="rId4"/>
            </p:custDataLst>
          </p:nvPr>
        </p:nvSpPr>
        <p:spPr>
          <a:xfrm rot="10800000">
            <a:off x="6506743" y="1452880"/>
            <a:ext cx="4395209" cy="2239611"/>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752" name="矩形 69"/>
          <p:cNvSpPr/>
          <p:nvPr>
            <p:custDataLst>
              <p:tags r:id="rId5"/>
            </p:custDataLst>
          </p:nvPr>
        </p:nvSpPr>
        <p:spPr>
          <a:xfrm>
            <a:off x="6392669" y="1814222"/>
            <a:ext cx="216778" cy="216778"/>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54" name="文本框 70"/>
          <p:cNvSpPr txBox="1"/>
          <p:nvPr>
            <p:custDataLst>
              <p:tags r:id="rId6"/>
            </p:custDataLst>
          </p:nvPr>
        </p:nvSpPr>
        <p:spPr>
          <a:xfrm>
            <a:off x="6772492" y="1715442"/>
            <a:ext cx="3863721" cy="126653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制定明确的合作目标，确保双方利益得到保障。</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49756" name="任意多边形: 形状 72"/>
          <p:cNvSpPr/>
          <p:nvPr>
            <p:custDataLst>
              <p:tags r:id="rId7"/>
            </p:custDataLst>
          </p:nvPr>
        </p:nvSpPr>
        <p:spPr>
          <a:xfrm rot="10800000">
            <a:off x="1339616" y="3989922"/>
            <a:ext cx="4395209" cy="2239611"/>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758" name="文本框 74"/>
          <p:cNvSpPr txBox="1"/>
          <p:nvPr>
            <p:custDataLst>
              <p:tags r:id="rId8"/>
            </p:custDataLst>
          </p:nvPr>
        </p:nvSpPr>
        <p:spPr>
          <a:xfrm>
            <a:off x="1605365" y="4251847"/>
            <a:ext cx="3863721" cy="1266537"/>
          </a:xfrm>
          <a:prstGeom prst="rect"/>
          <a:noFill/>
        </p:spPr>
        <p:txBody>
          <a:bodyPr anchor="t" anchorCtr="0" bIns="46800" lIns="90000" rIns="90000" rtlCol="0" tIns="46800" vert="horz" wrap="square">
            <a:normAutofit/>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加强资源整合，实现优势互补，共同发展。</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760" name="矩形 73"/>
          <p:cNvSpPr/>
          <p:nvPr>
            <p:custDataLst>
              <p:tags r:id="rId9"/>
            </p:custDataLst>
          </p:nvPr>
        </p:nvSpPr>
        <p:spPr>
          <a:xfrm>
            <a:off x="1226179" y="4351264"/>
            <a:ext cx="216778" cy="216778"/>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62" name="任意多边形: 形状 83"/>
          <p:cNvSpPr/>
          <p:nvPr>
            <p:custDataLst>
              <p:tags r:id="rId10"/>
            </p:custDataLst>
          </p:nvPr>
        </p:nvSpPr>
        <p:spPr>
          <a:xfrm rot="10800000">
            <a:off x="6564737" y="3989922"/>
            <a:ext cx="4395209" cy="2239611"/>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764" name="矩形 84"/>
          <p:cNvSpPr/>
          <p:nvPr>
            <p:custDataLst>
              <p:tags r:id="rId11"/>
            </p:custDataLst>
          </p:nvPr>
        </p:nvSpPr>
        <p:spPr>
          <a:xfrm>
            <a:off x="6451299" y="4351264"/>
            <a:ext cx="216778" cy="216778"/>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66" name="文本框 85"/>
          <p:cNvSpPr txBox="1"/>
          <p:nvPr>
            <p:custDataLst>
              <p:tags r:id="rId12"/>
            </p:custDataLst>
          </p:nvPr>
        </p:nvSpPr>
        <p:spPr>
          <a:xfrm>
            <a:off x="6830485" y="4251847"/>
            <a:ext cx="3863721" cy="126653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建立监督评估机制，及时解决合作中遇到的问题。</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17" name=""/>
        <p:cNvGrpSpPr/>
        <p:nvPr/>
      </p:nvGrpSpPr>
      <p:grpSpPr>
        <a:xfrm>
          <a:off x="0" y="0"/>
          <a:ext cx="0" cy="0"/>
          <a:chOff x="0" y="0"/>
          <a:chExt cx="0" cy="0"/>
        </a:xfrm>
      </p:grpSpPr>
      <p:sp>
        <p:nvSpPr>
          <p:cNvPr id="1049800" name="标题 2"/>
          <p:cNvSpPr>
            <a:spLocks noGrp="1"/>
          </p:cNvSpPr>
          <p:nvPr>
            <p:ph type="title" idx="2"/>
          </p:nvPr>
        </p:nvSpPr>
        <p:spPr/>
        <p:txBody>
          <a:bodyPr>
            <a:normAutofit fontScale="90000"/>
          </a:bodyPr>
          <a:p>
            <a:r>
              <a:rPr altLang="en-US" lang="zh-CN"/>
              <a:t>未来展望</a:t>
            </a:r>
            <a:endParaRPr altLang="en-US" lang="zh-CN"/>
          </a:p>
        </p:txBody>
      </p:sp>
      <p:sp>
        <p:nvSpPr>
          <p:cNvPr id="1049802" name="圆角矩形 26"/>
          <p:cNvSpPr/>
          <p:nvPr>
            <p:custDataLst>
              <p:tags r:id="rId1"/>
            </p:custDataLst>
          </p:nvPr>
        </p:nvSpPr>
        <p:spPr>
          <a:xfrm>
            <a:off x="608330" y="1840402"/>
            <a:ext cx="2592692" cy="4001294"/>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804" name="圆角矩形 28"/>
          <p:cNvSpPr/>
          <p:nvPr>
            <p:custDataLst>
              <p:tags r:id="rId2"/>
            </p:custDataLst>
          </p:nvPr>
        </p:nvSpPr>
        <p:spPr>
          <a:xfrm>
            <a:off x="610871" y="1840402"/>
            <a:ext cx="2587796" cy="212619"/>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30000"/>
          </a:bodyPr>
          <a:p>
            <a:pPr algn="ctr" lvl="0">
              <a:buClrTx/>
              <a:buSzTx/>
              <a:buFontTx/>
            </a:pPr>
            <a:endParaRPr altLang="en-US" lang="zh-CN">
              <a:effectLst/>
              <a:latin typeface="+mn-ea"/>
              <a:sym typeface="+mn-ea"/>
            </a:endParaRPr>
          </a:p>
        </p:txBody>
      </p:sp>
      <p:sp>
        <p:nvSpPr>
          <p:cNvPr id="1049806" name="文本框 31"/>
          <p:cNvSpPr txBox="1"/>
          <p:nvPr>
            <p:custDataLst>
              <p:tags r:id="rId3"/>
            </p:custDataLst>
          </p:nvPr>
        </p:nvSpPr>
        <p:spPr>
          <a:xfrm>
            <a:off x="763306" y="2261504"/>
            <a:ext cx="2282857" cy="3405111"/>
          </a:xfrm>
          <a:prstGeom prst="rect"/>
          <a:noFill/>
        </p:spPr>
        <p:txBody>
          <a:bodyPr anchor="t" anchorCtr="0" rtlCol="0" wrap="square">
            <a:normAutofit/>
          </a:bodyPr>
          <a:p>
            <a:pPr algn="just" fontAlgn="auto">
              <a:lnSpc>
                <a:spcPct val="120000"/>
              </a:lnSpc>
            </a:pPr>
            <a:r>
              <a:rPr altLang="en-US" dirty="0" sz="2000" lang="zh-CN" spc="200">
                <a:solidFill>
                  <a:schemeClr val="tx1">
                    <a:lumMod val="85000"/>
                    <a:lumOff val="15000"/>
                  </a:schemeClr>
                </a:solidFill>
                <a:latin typeface="+mn-ea"/>
                <a:sym typeface="+mn-ea"/>
              </a:rPr>
              <a:t>深化合作：学校与社会共同探索更多合作领域，实现资源共享和优势互补。</a:t>
            </a:r>
            <a:endParaRPr altLang="en-US" dirty="0" sz="2000" lang="zh-CN" spc="200">
              <a:solidFill>
                <a:schemeClr val="tx1">
                  <a:lumMod val="85000"/>
                  <a:lumOff val="15000"/>
                </a:schemeClr>
              </a:solidFill>
              <a:latin typeface="+mn-ea"/>
              <a:sym typeface="+mn-ea"/>
            </a:endParaRPr>
          </a:p>
        </p:txBody>
      </p:sp>
      <p:sp>
        <p:nvSpPr>
          <p:cNvPr id="1049808" name="圆角矩形 29"/>
          <p:cNvSpPr/>
          <p:nvPr>
            <p:custDataLst>
              <p:tags r:id="rId4"/>
            </p:custDataLst>
          </p:nvPr>
        </p:nvSpPr>
        <p:spPr>
          <a:xfrm>
            <a:off x="3400437" y="1840402"/>
            <a:ext cx="2592692" cy="4001294"/>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810" name="圆角矩形 32"/>
          <p:cNvSpPr/>
          <p:nvPr>
            <p:custDataLst>
              <p:tags r:id="rId5"/>
            </p:custDataLst>
          </p:nvPr>
        </p:nvSpPr>
        <p:spPr>
          <a:xfrm>
            <a:off x="3402977" y="1840402"/>
            <a:ext cx="2587796" cy="212619"/>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812" name="文本框 34"/>
          <p:cNvSpPr txBox="1"/>
          <p:nvPr>
            <p:custDataLst>
              <p:tags r:id="rId6"/>
            </p:custDataLst>
          </p:nvPr>
        </p:nvSpPr>
        <p:spPr>
          <a:xfrm>
            <a:off x="3557953" y="2261504"/>
            <a:ext cx="2280059" cy="3406454"/>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创新合作模式：探索新的合作模式，如产学研一体化、校企合作等，提高合作效果。</a:t>
            </a:r>
            <a:endParaRPr altLang="en-US" dirty="0" sz="2000" lang="zh-CN" spc="200">
              <a:solidFill>
                <a:schemeClr val="tx1">
                  <a:lumMod val="85000"/>
                  <a:lumOff val="15000"/>
                </a:schemeClr>
              </a:solidFill>
              <a:latin typeface="+mn-ea"/>
              <a:sym typeface="+mn-ea"/>
            </a:endParaRPr>
          </a:p>
        </p:txBody>
      </p:sp>
      <p:sp>
        <p:nvSpPr>
          <p:cNvPr id="1049814" name="圆角矩形 3"/>
          <p:cNvSpPr/>
          <p:nvPr>
            <p:custDataLst>
              <p:tags r:id="rId7"/>
            </p:custDataLst>
          </p:nvPr>
        </p:nvSpPr>
        <p:spPr>
          <a:xfrm>
            <a:off x="6192543" y="1840402"/>
            <a:ext cx="2592692" cy="4001294"/>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816" name="圆角矩形 4"/>
          <p:cNvSpPr/>
          <p:nvPr>
            <p:custDataLst>
              <p:tags r:id="rId8"/>
            </p:custDataLst>
          </p:nvPr>
        </p:nvSpPr>
        <p:spPr>
          <a:xfrm>
            <a:off x="6195084" y="1840402"/>
            <a:ext cx="2587796" cy="212619"/>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818" name="文本框 5"/>
          <p:cNvSpPr txBox="1"/>
          <p:nvPr>
            <p:custDataLst>
              <p:tags r:id="rId9"/>
            </p:custDataLst>
          </p:nvPr>
        </p:nvSpPr>
        <p:spPr>
          <a:xfrm>
            <a:off x="6349425" y="2261504"/>
            <a:ext cx="2280059" cy="3406454"/>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建立长期合作机制：建立稳定的合作机制，确保合作的持续性和稳定性。</a:t>
            </a:r>
            <a:endParaRPr altLang="en-US" dirty="0" sz="2000" lang="zh-CN" spc="200">
              <a:solidFill>
                <a:schemeClr val="tx1">
                  <a:lumMod val="85000"/>
                  <a:lumOff val="15000"/>
                </a:schemeClr>
              </a:solidFill>
              <a:latin typeface="+mn-ea"/>
              <a:sym typeface="+mn-ea"/>
            </a:endParaRPr>
          </a:p>
        </p:txBody>
      </p:sp>
      <p:sp>
        <p:nvSpPr>
          <p:cNvPr id="1049820" name="圆角矩形 8"/>
          <p:cNvSpPr/>
          <p:nvPr>
            <p:custDataLst>
              <p:tags r:id="rId10"/>
            </p:custDataLst>
          </p:nvPr>
        </p:nvSpPr>
        <p:spPr>
          <a:xfrm>
            <a:off x="8984650" y="1840402"/>
            <a:ext cx="2592692" cy="4001294"/>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822" name="圆角矩形 9"/>
          <p:cNvSpPr/>
          <p:nvPr>
            <p:custDataLst>
              <p:tags r:id="rId11"/>
            </p:custDataLst>
          </p:nvPr>
        </p:nvSpPr>
        <p:spPr>
          <a:xfrm>
            <a:off x="8987190" y="1840402"/>
            <a:ext cx="2587796" cy="212619"/>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824" name="文本框 10"/>
          <p:cNvSpPr txBox="1"/>
          <p:nvPr>
            <p:custDataLst>
              <p:tags r:id="rId12"/>
            </p:custDataLst>
          </p:nvPr>
        </p:nvSpPr>
        <p:spPr>
          <a:xfrm>
            <a:off x="9141531" y="2261504"/>
            <a:ext cx="2280059" cy="3406454"/>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培养人才：通过合作培养更多具有创新能力和实践经验的人才，为未来的发展提供人才保障。</a:t>
            </a:r>
            <a:endParaRPr altLang="en-US" dirty="0" sz="2000" lang="zh-CN" spc="200">
              <a:solidFill>
                <a:schemeClr val="tx1">
                  <a:lumMod val="85000"/>
                  <a:lumOff val="15000"/>
                </a:schemeClr>
              </a:solidFill>
              <a:latin typeface="+mn-ea"/>
              <a:sym typeface="+mn-ea"/>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25" name=""/>
        <p:cNvGrpSpPr/>
        <p:nvPr/>
      </p:nvGrpSpPr>
      <p:grpSpPr>
        <a:xfrm>
          <a:off x="0" y="0"/>
          <a:ext cx="0" cy="0"/>
          <a:chOff x="0" y="0"/>
          <a:chExt cx="0" cy="0"/>
        </a:xfrm>
      </p:grpSpPr>
      <p:sp>
        <p:nvSpPr>
          <p:cNvPr id="1049858" name="标题 1"/>
          <p:cNvSpPr>
            <a:spLocks noGrp="1"/>
          </p:cNvSpPr>
          <p:nvPr>
            <p:ph type="title" idx="2"/>
            <p:custDataLst>
              <p:tags r:id="rId1"/>
            </p:custDataLst>
          </p:nvPr>
        </p:nvSpPr>
        <p:spPr>
          <a:xfrm>
            <a:off x="1336040" y="1631315"/>
            <a:ext cx="5967095" cy="3479165"/>
          </a:xfrm>
        </p:spPr>
        <p:txBody>
          <a:bodyPr/>
          <a:p>
            <a:r>
              <a:rPr altLang="en-US" lang="zh-CN"/>
              <a:t>结论</a:t>
            </a:r>
            <a:endParaRPr altLang="en-US" lang="zh-CN"/>
          </a:p>
        </p:txBody>
      </p:sp>
      <p:sp>
        <p:nvSpPr>
          <p:cNvPr id="1049860" name="文本占位符 3"/>
          <p:cNvSpPr>
            <a:spLocks noGrp="1"/>
          </p:cNvSpPr>
          <p:nvPr>
            <p:ph type="body" idx="1"/>
            <p:custDataLst>
              <p:tags r:id="rId2"/>
            </p:custDataLst>
          </p:nvPr>
        </p:nvSpPr>
        <p:spPr>
          <a:xfrm>
            <a:off x="6690995" y="1631315"/>
            <a:ext cx="3646805" cy="3479165"/>
          </a:xfrm>
        </p:spPr>
        <p:txBody>
          <a:bodyPr/>
          <a:p>
            <a:r>
              <a:rPr altLang="en-US" dirty="0" lang="zh-CN"/>
              <a:t>06</a:t>
            </a:r>
            <a:endParaRPr altLang="en-US" dirty="0" lang="zh-CN"/>
          </a:p>
        </p:txBody>
      </p:sp>
    </p:spTree>
    <p:custDataLst>
      <p:tags r:id="rId3"/>
    </p:custData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233" name=""/>
        <p:cNvGrpSpPr/>
        <p:nvPr/>
      </p:nvGrpSpPr>
      <p:grpSpPr>
        <a:xfrm>
          <a:off x="0" y="0"/>
          <a:ext cx="0" cy="0"/>
          <a:chOff x="0" y="0"/>
          <a:chExt cx="0" cy="0"/>
        </a:xfrm>
      </p:grpSpPr>
      <p:sp>
        <p:nvSpPr>
          <p:cNvPr id="1049894" name="标题 2"/>
          <p:cNvSpPr>
            <a:spLocks noGrp="1"/>
          </p:cNvSpPr>
          <p:nvPr>
            <p:ph type="title" idx="2"/>
          </p:nvPr>
        </p:nvSpPr>
        <p:spPr/>
        <p:txBody>
          <a:bodyPr>
            <a:normAutofit fontScale="90000"/>
          </a:bodyPr>
          <a:p>
            <a:r>
              <a:rPr altLang="en-US" lang="zh-CN"/>
              <a:t>总结</a:t>
            </a:r>
            <a:endParaRPr altLang="en-US" lang="zh-CN"/>
          </a:p>
        </p:txBody>
      </p:sp>
      <p:sp>
        <p:nvSpPr>
          <p:cNvPr id="1049896" name="矩形 31"/>
          <p:cNvSpPr/>
          <p:nvPr>
            <p:custDataLst>
              <p:tags r:id="rId1"/>
            </p:custDataLst>
          </p:nvPr>
        </p:nvSpPr>
        <p:spPr>
          <a:xfrm>
            <a:off x="2664804" y="1452880"/>
            <a:ext cx="6857049" cy="1057410"/>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学校与社会的深度合作对于学生的全面发展和社会的进步具有重要意义。</a:t>
            </a:r>
            <a:endParaRPr altLang="en-US" dirty="0" sz="1200" lang="zh-CN" spc="150">
              <a:solidFill>
                <a:schemeClr val="tx1">
                  <a:lumMod val="65000"/>
                  <a:lumOff val="35000"/>
                </a:schemeClr>
              </a:solidFill>
              <a:latin typeface="+mn-ea"/>
              <a:sym typeface="+mn-ea"/>
            </a:endParaRPr>
          </a:p>
        </p:txBody>
      </p:sp>
      <p:sp>
        <p:nvSpPr>
          <p:cNvPr id="1049898" name="矩形 4"/>
          <p:cNvSpPr/>
          <p:nvPr>
            <p:custDataLst>
              <p:tags r:id="rId2"/>
            </p:custDataLst>
          </p:nvPr>
        </p:nvSpPr>
        <p:spPr>
          <a:xfrm>
            <a:off x="2664804" y="2692567"/>
            <a:ext cx="6857049" cy="1057410"/>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通过多种形式的合作，学校可以更好地发挥其教育资源和人才优势，为社会做出更大的贡献。</a:t>
            </a:r>
            <a:endParaRPr altLang="en-US" dirty="0" sz="1200" lang="zh-CN" spc="150">
              <a:solidFill>
                <a:schemeClr val="tx1">
                  <a:lumMod val="65000"/>
                  <a:lumOff val="35000"/>
                </a:schemeClr>
              </a:solidFill>
              <a:latin typeface="+mn-ea"/>
              <a:sym typeface="+mn-ea"/>
            </a:endParaRPr>
          </a:p>
        </p:txBody>
      </p:sp>
      <p:sp>
        <p:nvSpPr>
          <p:cNvPr id="1049900" name="矩形 5"/>
          <p:cNvSpPr/>
          <p:nvPr>
            <p:custDataLst>
              <p:tags r:id="rId3"/>
            </p:custDataLst>
          </p:nvPr>
        </p:nvSpPr>
        <p:spPr>
          <a:xfrm>
            <a:off x="2664804" y="3932254"/>
            <a:ext cx="6857049" cy="1057410"/>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社会各方也应该积极参与学校的教育教学活动，共同推动学校与社会的深度融合。</a:t>
            </a:r>
            <a:endParaRPr altLang="en-US" dirty="0" sz="1200" lang="zh-CN" spc="150">
              <a:solidFill>
                <a:schemeClr val="tx1">
                  <a:lumMod val="65000"/>
                  <a:lumOff val="35000"/>
                </a:schemeClr>
              </a:solidFill>
              <a:latin typeface="+mn-ea"/>
              <a:sym typeface="+mn-ea"/>
            </a:endParaRPr>
          </a:p>
        </p:txBody>
      </p:sp>
      <p:sp>
        <p:nvSpPr>
          <p:cNvPr id="1049902" name="矩形 7"/>
          <p:cNvSpPr/>
          <p:nvPr>
            <p:custDataLst>
              <p:tags r:id="rId4"/>
            </p:custDataLst>
          </p:nvPr>
        </p:nvSpPr>
        <p:spPr>
          <a:xfrm>
            <a:off x="2664804" y="5171941"/>
            <a:ext cx="6857049" cy="1057410"/>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学校与社会的深度合作需要建立长效机制，加强沟通协调，不断拓展合作领域，提高合作效果。</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241" name=""/>
        <p:cNvGrpSpPr/>
        <p:nvPr/>
      </p:nvGrpSpPr>
      <p:grpSpPr>
        <a:xfrm>
          <a:off x="0" y="0"/>
          <a:ext cx="0" cy="0"/>
          <a:chOff x="0" y="0"/>
          <a:chExt cx="0" cy="0"/>
        </a:xfrm>
      </p:grpSpPr>
      <p:sp>
        <p:nvSpPr>
          <p:cNvPr id="1049936" name="标题 2"/>
          <p:cNvSpPr>
            <a:spLocks noGrp="1"/>
          </p:cNvSpPr>
          <p:nvPr>
            <p:ph type="title" idx="2"/>
          </p:nvPr>
        </p:nvSpPr>
        <p:spPr/>
        <p:txBody>
          <a:bodyPr>
            <a:normAutofit fontScale="90000"/>
          </a:bodyPr>
          <a:p>
            <a:r>
              <a:rPr altLang="en-US" lang="zh-CN"/>
              <a:t>意义与价值</a:t>
            </a:r>
            <a:endParaRPr altLang="en-US" lang="zh-CN"/>
          </a:p>
        </p:txBody>
      </p:sp>
      <p:sp>
        <p:nvSpPr>
          <p:cNvPr id="1049938" name="五边形 16"/>
          <p:cNvSpPr/>
          <p:nvPr>
            <p:custDataLst>
              <p:tags r:id="rId1"/>
            </p:custDataLst>
          </p:nvPr>
        </p:nvSpPr>
        <p:spPr>
          <a:xfrm rot="16200000" flipH="1">
            <a:off x="7128718" y="1587015"/>
            <a:ext cx="855601" cy="2489617"/>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40" name="五边形 17"/>
          <p:cNvSpPr/>
          <p:nvPr>
            <p:custDataLst>
              <p:tags r:id="rId2"/>
            </p:custDataLst>
          </p:nvPr>
        </p:nvSpPr>
        <p:spPr>
          <a:xfrm rot="16200000" flipH="1">
            <a:off x="7149865" y="4360503"/>
            <a:ext cx="813368" cy="2234029"/>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42" name="任意多边形 18"/>
          <p:cNvSpPr/>
          <p:nvPr>
            <p:custDataLst>
              <p:tags r:id="rId3"/>
            </p:custDataLst>
          </p:nvPr>
        </p:nvSpPr>
        <p:spPr>
          <a:xfrm>
            <a:off x="6439191" y="2400862"/>
            <a:ext cx="2234029" cy="3371432"/>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44" name="任意多边形 19"/>
          <p:cNvSpPr/>
          <p:nvPr>
            <p:custDataLst>
              <p:tags r:id="rId4"/>
            </p:custDataLst>
          </p:nvPr>
        </p:nvSpPr>
        <p:spPr>
          <a:xfrm flipV="1">
            <a:off x="6311667" y="1761320"/>
            <a:ext cx="2489617" cy="1196385"/>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46" name="五边形 2"/>
          <p:cNvSpPr/>
          <p:nvPr>
            <p:custDataLst>
              <p:tags r:id="rId5"/>
            </p:custDataLst>
          </p:nvPr>
        </p:nvSpPr>
        <p:spPr>
          <a:xfrm rot="16200000" flipH="1">
            <a:off x="1424740" y="1587656"/>
            <a:ext cx="855601" cy="2488160"/>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48" name="五边形 3"/>
          <p:cNvSpPr/>
          <p:nvPr>
            <p:custDataLst>
              <p:tags r:id="rId6"/>
            </p:custDataLst>
          </p:nvPr>
        </p:nvSpPr>
        <p:spPr>
          <a:xfrm rot="16200000" flipH="1">
            <a:off x="1447169" y="4360503"/>
            <a:ext cx="813368" cy="2234029"/>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50" name="任意多边形 4"/>
          <p:cNvSpPr/>
          <p:nvPr>
            <p:custDataLst>
              <p:tags r:id="rId7"/>
            </p:custDataLst>
          </p:nvPr>
        </p:nvSpPr>
        <p:spPr>
          <a:xfrm>
            <a:off x="736495" y="2400862"/>
            <a:ext cx="2234029" cy="3371432"/>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52" name="任意多边形 5"/>
          <p:cNvSpPr/>
          <p:nvPr>
            <p:custDataLst>
              <p:tags r:id="rId8"/>
            </p:custDataLst>
          </p:nvPr>
        </p:nvSpPr>
        <p:spPr>
          <a:xfrm flipV="1">
            <a:off x="608330" y="1761320"/>
            <a:ext cx="2488160" cy="1196385"/>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5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736495" y="3110255"/>
            <a:ext cx="2234029" cy="2012826"/>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促进学校与社会的互动与交流</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995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39191" y="3110255"/>
            <a:ext cx="2234029" cy="2012826"/>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增强社会责任感与使命感</a:t>
            </a:r>
            <a:endParaRPr dirty="0" sz="2000" err="1">
              <a:solidFill>
                <a:schemeClr val="tx1">
                  <a:lumMod val="75000"/>
                  <a:lumOff val="25000"/>
                </a:schemeClr>
              </a:solidFill>
              <a:latin typeface="+mn-ea"/>
              <a:ea typeface="+mn-ea"/>
              <a:cs typeface="+mn-ea"/>
              <a:sym typeface="+mn-lt"/>
            </a:endParaRPr>
          </a:p>
        </p:txBody>
      </p:sp>
      <p:sp>
        <p:nvSpPr>
          <p:cNvPr id="1049958" name="五边形 9"/>
          <p:cNvSpPr/>
          <p:nvPr>
            <p:custDataLst>
              <p:tags r:id="rId11"/>
            </p:custDataLst>
          </p:nvPr>
        </p:nvSpPr>
        <p:spPr>
          <a:xfrm rot="16200000" flipH="1">
            <a:off x="4350103" y="1600473"/>
            <a:ext cx="855601" cy="2488160"/>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60" name="五边形 10"/>
          <p:cNvSpPr/>
          <p:nvPr>
            <p:custDataLst>
              <p:tags r:id="rId12"/>
            </p:custDataLst>
          </p:nvPr>
        </p:nvSpPr>
        <p:spPr>
          <a:xfrm rot="16200000" flipH="1">
            <a:off x="4371891" y="4373320"/>
            <a:ext cx="813368" cy="2234029"/>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62" name="任意多边形 11"/>
          <p:cNvSpPr/>
          <p:nvPr>
            <p:custDataLst>
              <p:tags r:id="rId13"/>
            </p:custDataLst>
          </p:nvPr>
        </p:nvSpPr>
        <p:spPr>
          <a:xfrm>
            <a:off x="3661217" y="2413038"/>
            <a:ext cx="2234029" cy="3371432"/>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9964" name="任意多边形 12"/>
          <p:cNvSpPr/>
          <p:nvPr>
            <p:custDataLst>
              <p:tags r:id="rId14"/>
            </p:custDataLst>
          </p:nvPr>
        </p:nvSpPr>
        <p:spPr>
          <a:xfrm flipV="1">
            <a:off x="3533693" y="1774777"/>
            <a:ext cx="2488160" cy="1196385"/>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66" name="五边形 23"/>
          <p:cNvSpPr/>
          <p:nvPr>
            <p:custDataLst>
              <p:tags r:id="rId15"/>
            </p:custDataLst>
          </p:nvPr>
        </p:nvSpPr>
        <p:spPr>
          <a:xfrm rot="16200000" flipH="1">
            <a:off x="9906050" y="1625465"/>
            <a:ext cx="855601" cy="2488160"/>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68" name="五边形 24"/>
          <p:cNvSpPr/>
          <p:nvPr>
            <p:custDataLst>
              <p:tags r:id="rId16"/>
            </p:custDataLst>
          </p:nvPr>
        </p:nvSpPr>
        <p:spPr>
          <a:xfrm rot="16200000" flipH="1">
            <a:off x="9927838" y="4397030"/>
            <a:ext cx="813368" cy="2235485"/>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70" name="任意多边形 25"/>
          <p:cNvSpPr/>
          <p:nvPr>
            <p:custDataLst>
              <p:tags r:id="rId17"/>
            </p:custDataLst>
          </p:nvPr>
        </p:nvSpPr>
        <p:spPr>
          <a:xfrm>
            <a:off x="9216523" y="2438030"/>
            <a:ext cx="2235485" cy="3371432"/>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72" name="任意多边形 26"/>
          <p:cNvSpPr/>
          <p:nvPr>
            <p:custDataLst>
              <p:tags r:id="rId18"/>
            </p:custDataLst>
          </p:nvPr>
        </p:nvSpPr>
        <p:spPr>
          <a:xfrm flipV="1">
            <a:off x="9089640" y="1799769"/>
            <a:ext cx="2488160" cy="1196385"/>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7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217164" y="3147423"/>
            <a:ext cx="2234029" cy="2012826"/>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实现资源共享与优势互补</a:t>
            </a:r>
            <a:endParaRPr dirty="0" sz="2000" err="1">
              <a:solidFill>
                <a:schemeClr val="tx1">
                  <a:lumMod val="75000"/>
                  <a:lumOff val="25000"/>
                </a:schemeClr>
              </a:solidFill>
              <a:latin typeface="+mn-ea"/>
              <a:ea typeface="+mn-ea"/>
              <a:cs typeface="+mn-ea"/>
              <a:sym typeface="+mn-lt"/>
            </a:endParaRPr>
          </a:p>
        </p:txBody>
      </p:sp>
      <p:sp>
        <p:nvSpPr>
          <p:cNvPr id="104997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661217" y="3122431"/>
            <a:ext cx="2234029" cy="2012826"/>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提升教育质量与人才培养水平</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249" name=""/>
        <p:cNvGrpSpPr/>
        <p:nvPr/>
      </p:nvGrpSpPr>
      <p:grpSpPr>
        <a:xfrm>
          <a:off x="0" y="0"/>
          <a:ext cx="0" cy="0"/>
          <a:chOff x="0" y="0"/>
          <a:chExt cx="0" cy="0"/>
        </a:xfrm>
      </p:grpSpPr>
      <p:sp>
        <p:nvSpPr>
          <p:cNvPr id="1050010" name="标题 1"/>
          <p:cNvSpPr>
            <a:spLocks noGrp="1"/>
          </p:cNvSpPr>
          <p:nvPr>
            <p:ph type="title" idx="3"/>
            <p:custDataLst>
              <p:tags r:id="rId1"/>
            </p:custDataLst>
          </p:nvPr>
        </p:nvSpPr>
        <p:spPr>
          <a:xfrm>
            <a:off x="1163955" y="1778000"/>
            <a:ext cx="7683500" cy="1850390"/>
          </a:xfrm>
        </p:spPr>
        <p:txBody>
          <a:bodyPr/>
          <a:p>
            <a:r>
              <a:rPr altLang="en-US" lang="zh-CN"/>
              <a:t>感谢您的观看</a:t>
            </a:r>
            <a:endParaRPr altLang="en-US" lang="zh-CN"/>
          </a:p>
        </p:txBody>
      </p:sp>
      <p:sp>
        <p:nvSpPr>
          <p:cNvPr id="1050012" name="文本占位符 2"/>
          <p:cNvSpPr>
            <a:spLocks noGrp="1"/>
          </p:cNvSpPr>
          <p:nvPr>
            <p:ph type="body" idx="2"/>
            <p:custDataLst>
              <p:tags r:id="rId2"/>
            </p:custDataLst>
          </p:nvPr>
        </p:nvSpPr>
        <p:spPr>
          <a:xfrm>
            <a:off x="1182370" y="4164965"/>
            <a:ext cx="1770380" cy="427355"/>
          </a:xfrm>
        </p:spPr>
        <p:txBody>
          <a:bodyPr/>
          <a:p>
            <a:r>
              <a:rPr altLang="en-US" lang="zh-CN"/>
              <a:t>汇报人：XX</a:t>
            </a:r>
            <a:endParaRPr altLang="en-US" lang="zh-CN"/>
          </a:p>
        </p:txBody>
      </p:sp>
    </p:spTree>
    <p:custDataLst>
      <p:tags r:id="rId3"/>
    </p:custDataLst>
  </p:cSld>
  <p:clrMapOvr>
    <a:masterClrMapping/>
  </p:clrMapOvr>
</p:sld>
</file>

<file path=ppt/tags/tag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
  <p:tag name="KSO_WM_UNIT_ID" val="_1*i*1"/>
  <p:tag name="KSO_WM_UNIT_LAYERLEVEL" val="1"/>
  <p:tag name="KSO_WM_TAG_VERSION" val="3.0"/>
</p:tagLst>
</file>

<file path=ppt/tags/tag2.xml><?xml version="1.0" encoding="utf-8"?>
<p:tagLst xmlns:p="http://schemas.openxmlformats.org/presentationml/2006/main">
  <p:tag name="KSO_WM_UNIT_ISCONTENTSTITLE" val="0"/>
  <p:tag name="KSO_WM_UNIT_ISNUMDGMTITLE" val="0"/>
  <p:tag name="KSO_WM_UNIT_PRESET_TEXT" val="单击添加文档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a*1"/>
  <p:tag name="KSO_WM_UNIT_LAYERLEVEL" val="1"/>
  <p:tag name="KSO_WM_TAG_VERSION" val="3.0"/>
  <p:tag name="KSO_WM_BEAUTIFY_FLAG" val="#wm#"/>
  <p:tag name="KSO_WM_UNIT_CONTENT_GROUP_TYPE" val="contentchip"/>
</p:tagLst>
</file>

<file path=ppt/tags/tag3.xml><?xml version="1.0" encoding="utf-8"?>
<p:tagLst xmlns:p="http://schemas.openxmlformats.org/presentationml/2006/main">
  <p:tag name="KSO_WM_UNIT_ISCONTENTSTITLE" val="0"/>
  <p:tag name="KSO_WM_UNIT_ISNUMDGMTITLE" val="0"/>
  <p:tag name="KSO_WM_UNIT_PRESET_TEXT" val="添加文档副标题"/>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b*1"/>
  <p:tag name="KSO_WM_UNIT_LAYERLEVEL" val="1"/>
  <p:tag name="KSO_WM_TAG_VERSION" val="3.0"/>
  <p:tag name="KSO_WM_BEAUTIFY_FLAG" val="#wm#"/>
  <p:tag name="KSO_WM_UNIT_TEXT_FILL_FORE_SCHEMECOLOR_INDEX_1_BRIGHTNESS" val="0.6"/>
  <p:tag name="KSO_WM_UNIT_TEXT_FILL_FORE_SCHEMECOLOR_INDEX_1" val="6"/>
  <p:tag name="KSO_WM_UNIT_TEXT_FILL_FORE_SCHEMECOLOR_INDEX_1_POS" val="0"/>
  <p:tag name="KSO_WM_UNIT_TEXT_FILL_FORE_SCHEMECOLOR_INDEX_1_TRANS" val="0"/>
  <p:tag name="KSO_WM_UNIT_TEXT_FILL_FORE_SCHEMECOLOR_INDEX_2_BRIGHTNESS" val="0.6"/>
  <p:tag name="KSO_WM_UNIT_TEXT_FILL_FORE_SCHEMECOLOR_INDEX_2" val="5"/>
  <p:tag name="KSO_WM_UNIT_TEXT_FILL_FORE_SCHEMECOLOR_INDEX_2_POS" val="1"/>
  <p:tag name="KSO_WM_UNIT_TEXT_FILL_FORE_SCHEMECOLOR_INDEX_2_TRANS" val="0"/>
  <p:tag name="KSO_WM_UNIT_TEXT_FILL_GRADIENT_TYPE" val="0"/>
  <p:tag name="KSO_WM_UNIT_TEXT_FILL_GRADIENT_ANGLE" val="0"/>
  <p:tag name="KSO_WM_UNIT_TEXT_FILL_GRADIENT_DIRECTION" val="3"/>
  <p:tag name="KSO_WM_UNIT_TEXT_FILL_TYPE" val="3"/>
  <p:tag name="KSO_WM_UNIT_TEXT_SHADOW_SCHEMECOLOR_INDEX_BRIGHTNESS" val="0"/>
  <p:tag name="KSO_WM_UNIT_TEXT_SHADOW_SCHEMECOLOR_INDEX" val="14"/>
  <p:tag name="KSO_WM_UNIT_CONTENT_GROUP_TYPE" val="contentchip"/>
</p:tagLst>
</file>

<file path=ppt/tags/tag4.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f*1"/>
  <p:tag name="KSO_WM_UNIT_LAYERLEVEL" val="1"/>
  <p:tag name="KSO_WM_TAG_VERSION" val="3.0"/>
  <p:tag name="KSO_WM_BEAUTIFY_FLAG" val="#wm#"/>
  <p:tag name="KSO_WM_UNIT_PLACING_PICTURE_USER_VIEWPORT" val="{&quot;height&quot;:673,&quot;width&quot;:2652}"/>
  <p:tag name="KSO_WM_UNIT_CONTENT_GROUP_TYPE" val="contentchip"/>
</p:tagLst>
</file>

<file path=ppt/tags/tag5.xml><?xml version="1.0" encoding="utf-8"?>
<p:tagLst xmlns:p="http://schemas.openxmlformats.org/presentationml/2006/main">
  <p:tag name="KSO_WM_BEAUTIFY_FLAG" val="#wm#"/>
  <p:tag name="KSO_WM_UNIT_LINE_FORE_SCHEMECOLOR_INDEX_1_BRIGHTNESS" val="0"/>
  <p:tag name="KSO_WM_UNIT_LINE_FORE_SCHEMECOLOR_INDEX_1" val="5"/>
  <p:tag name="KSO_WM_UNIT_LINE_FORE_SCHEMECOLOR_INDEX_1_POS" val="0"/>
  <p:tag name="KSO_WM_UNIT_LINE_FORE_SCHEMECOLOR_INDEX_1_TRANS" val="0"/>
  <p:tag name="KSO_WM_UNIT_LINE_FORE_SCHEMECOLOR_INDEX_2_BRIGHTNESS" val="0"/>
  <p:tag name="KSO_WM_UNIT_LINE_FORE_SCHEMECOLOR_INDEX_2" val="6"/>
  <p:tag name="KSO_WM_UNIT_LINE_FORE_SCHEMECOLOR_INDEX_2_POS" val="1"/>
  <p:tag name="KSO_WM_UNIT_LINE_FORE_SCHEMECOLOR_INDEX_2_TRANS" val="0"/>
  <p:tag name="KSO_WM_UNIT_LINE_GRADIENT_TYPE" val="0"/>
  <p:tag name="KSO_WM_UNIT_LINE_GRADIENT_ANGLE" val="0"/>
  <p:tag name="KSO_WM_UNIT_LINE_GRADIENT_DIRECTION" val="3"/>
  <p:tag name="KSO_WM_UNIT_LINE_FILL_TYPE" val="5"/>
  <p:tag name="KSO_WM_UNIT_HIGHLIGHT" val="0"/>
  <p:tag name="KSO_WM_UNIT_COMPATIBLE" val="0"/>
  <p:tag name="KSO_WM_UNIT_DIAGRAM_ISNUMVISUAL" val="0"/>
  <p:tag name="KSO_WM_UNIT_DIAGRAM_ISREFERUNIT" val="0"/>
  <p:tag name="KSO_WM_UNIT_CONTENT_GROUP_TYPE" val="contentchip"/>
  <p:tag name="KSO_WM_UNIT_TYPE" val="i"/>
  <p:tag name="KSO_WM_UNIT_INDEX" val="2"/>
  <p:tag name="KSO_WM_UNIT_ID" val="_1*i*2"/>
  <p:tag name="KSO_WM_UNIT_LAYERLEVEL" val="1"/>
  <p:tag name="KSO_WM_TAG_VERSION" val="3.0"/>
</p:tagLst>
</file>

<file path=ppt/tags/tag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3.0"/>
  <p:tag name="KSO_WM_BEAUTIFY_FLAG" val="#wm#"/>
</p:tagLst>
</file>

<file path=ppt/tags/tag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3.0"/>
  <p:tag name="KSO_WM_BEAUTIFY_FLAG" val="#wm#"/>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3.0"/>
  <p:tag name="KSO_WM_BEAUTIFY_FLAG" val="#wm#"/>
</p:tagLst>
</file>

<file path=ppt/tags/tag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
  <p:tag name="KSO_WM_UNIT_LAYERLEVEL" val="1"/>
  <p:tag name="KSO_WM_TAG_VERSION" val="3.0"/>
  <p:tag name="KSO_WM_UNIT_TYPE" val="i"/>
  <p:tag name="KSO_WM_UNIT_INDEX" val="1"/>
</p:tagLst>
</file>

<file path=ppt/tags/tag1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2*f*1"/>
  <p:tag name="KSO_WM_UNIT_LAYERLEVEL" val="1"/>
  <p:tag name="KSO_WM_TAG_VERSION" val="3.0"/>
  <p:tag name="KSO_WM_BEAUTIFY_FLAG" val="#wm#"/>
  <p:tag name="KSO_WM_UNIT_TEXT_FILL_FORE_SCHEMECOLOR_INDEX_BRIGHTNESS" val="0"/>
  <p:tag name="KSO_WM_UNIT_TEXT_FILL_FORE_SCHEMECOLOR_INDEX" val="14"/>
  <p:tag name="KSO_WM_UNIT_TEXT_FILL_TYPE" val="1"/>
  <p:tag name="KSO_WM_UNIT_PRESET_TEXT" val="单击此处编辑母版文本样式 第二级 第三级 第四级 第五级"/>
</p:tagLst>
</file>

<file path=ppt/tags/tag11.xml><?xml version="1.0" encoding="utf-8"?>
<p:tagLst xmlns:p="http://schemas.openxmlformats.org/presentationml/2006/main">
  <p:tag name="KSO_WM_UNIT_ISCONTENTSTITLE" val="0"/>
  <p:tag name="KSO_WM_UNIT_ISNUMDGMTITLE" val="0"/>
  <p:tag name="KSO_WM_UNIT_PRESET_TEXT" val="单击此处添加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2*a*1"/>
  <p:tag name="KSO_WM_UNIT_LAYERLEVEL" val="1"/>
  <p:tag name="KSO_WM_TAG_VERSION" val="3.0"/>
  <p:tag name="KSO_WM_BEAUTIFY_FLAG" val="#wm#"/>
  <p:tag name="KSO_WM_UNIT_CONTENT_GROUP_TYPE" val="titlestyle"/>
</p:tagLst>
</file>

<file path=ppt/tags/tag12.xml><?xml version="1.0" encoding="utf-8"?>
<p:tagLst xmlns:p="http://schemas.openxmlformats.org/presentationml/2006/main">
  <p:tag name="KSO_WM_BEAUTIFY_FLAG" val="#wm#"/>
  <p:tag name="KSO_WM_UNIT_LINE_FORE_SCHEMECOLOR_INDEX_1_BRIGHTNESS" val="0"/>
  <p:tag name="KSO_WM_UNIT_LINE_FORE_SCHEMECOLOR_INDEX_1" val="14"/>
  <p:tag name="KSO_WM_UNIT_LINE_FORE_SCHEMECOLOR_INDEX_1_POS" val="0.00917"/>
  <p:tag name="KSO_WM_UNIT_LINE_FORE_SCHEMECOLOR_INDEX_1_TRANS" val="1"/>
  <p:tag name="KSO_WM_UNIT_LINE_FORE_SCHEMECOLOR_INDEX_2_BRIGHTNESS" val="0.95"/>
  <p:tag name="KSO_WM_UNIT_LINE_FORE_SCHEMECOLOR_INDEX_2" val="5"/>
  <p:tag name="KSO_WM_UNIT_LINE_FORE_SCHEMECOLOR_INDEX_2_POS" val="0.5"/>
  <p:tag name="KSO_WM_UNIT_LINE_FORE_SCHEMECOLOR_INDEX_2_TRANS" val="0"/>
  <p:tag name="KSO_WM_UNIT_LINE_FORE_SCHEMECOLOR_INDEX_3_BRIGHTNESS" val="0"/>
  <p:tag name="KSO_WM_UNIT_LINE_FORE_SCHEMECOLOR_INDEX_3" val="14"/>
  <p:tag name="KSO_WM_UNIT_LINE_FORE_SCHEMECOLOR_INDEX_3_POS" val="1"/>
  <p:tag name="KSO_WM_UNIT_LINE_FORE_SCHEMECOLOR_INDEX_3_TRANS" val="1"/>
  <p:tag name="KSO_WM_UNIT_LINE_GRADIENT_TYPE" val="0"/>
  <p:tag name="KSO_WM_UNIT_LINE_GRADIENT_ANGLE" val="0"/>
  <p:tag name="KSO_WM_UNIT_LINE_GRADIENT_DIRECTION" val="3"/>
  <p:tag name="KSO_WM_UNIT_LINE_FILL_TYPE" val="5"/>
  <p:tag name="KSO_WM_UNIT_HIGHLIGHT" val="0"/>
  <p:tag name="KSO_WM_UNIT_COMPATIBLE" val="0"/>
  <p:tag name="KSO_WM_UNIT_DIAGRAM_ISNUMVISUAL" val="0"/>
  <p:tag name="KSO_WM_UNIT_DIAGRAM_ISREFERUNIT" val="0"/>
  <p:tag name="KSO_WM_UNIT_TYPE" val="i"/>
  <p:tag name="KSO_WM_UNIT_INDEX" val="2"/>
  <p:tag name="KSO_WM_UNIT_ID" val="_2*i*2"/>
  <p:tag name="KSO_WM_UNIT_LAYERLEVEL" val="1"/>
  <p:tag name="KSO_WM_TAG_VERSION" val="3.0"/>
  <p:tag name="KSO_WM_UNIT_CONTENT_GROUP_TYPE" val="titlestyle"/>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3.0"/>
  <p:tag name="KSO_WM_BEAUTIFY_FLAG" val="#wm#"/>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3.0"/>
  <p:tag name="KSO_WM_BEAUTIFY_FLAG" val="#wm#"/>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3.0"/>
  <p:tag name="KSO_WM_BEAUTIFY_FLAG" val="#wm#"/>
</p:tagLst>
</file>

<file path=ppt/tags/tag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
  <p:tag name="KSO_WM_UNIT_ID" val="_3*i*2"/>
  <p:tag name="KSO_WM_UNIT_LAYERLEVEL" val="1"/>
  <p:tag name="KSO_WM_TAG_VERSION" val="3.0"/>
</p:tagLst>
</file>

<file path=ppt/tags/tag17.xml><?xml version="1.0" encoding="utf-8"?>
<p:tagLst xmlns:p="http://schemas.openxmlformats.org/presentationml/2006/main">
  <p:tag name="KSO_WM_BEAUTIFY_FLAG" val="#wm#"/>
  <p:tag name="KSO_WM_UNIT_FILL_FORE_SCHEMECOLOR_INDEX_1_BRIGHTNESS" val="0"/>
  <p:tag name="KSO_WM_UNIT_FILL_FORE_SCHEMECOLOR_INDEX_1" val="7"/>
  <p:tag name="KSO_WM_UNIT_FILL_FORE_SCHEMECOLOR_INDEX_1_POS" val="0"/>
  <p:tag name="KSO_WM_UNIT_FILL_FORE_SCHEMECOLOR_INDEX_1_TRANS" val="1"/>
  <p:tag name="KSO_WM_UNIT_FILL_FORE_SCHEMECOLOR_INDEX_2_BRIGHTNESS" val="0"/>
  <p:tag name="KSO_WM_UNIT_FILL_FORE_SCHEMECOLOR_INDEX_2" val="7"/>
  <p:tag name="KSO_WM_UNIT_FILL_FORE_SCHEMECOLOR_INDEX_2_POS" val="0.5"/>
  <p:tag name="KSO_WM_UNIT_FILL_FORE_SCHEMECOLOR_INDEX_2_TRANS" val="0"/>
  <p:tag name="KSO_WM_UNIT_FILL_FORE_SCHEMECOLOR_INDEX_3_BRIGHTNESS" val="0"/>
  <p:tag name="KSO_WM_UNIT_FILL_FORE_SCHEMECOLOR_INDEX_3" val="7"/>
  <p:tag name="KSO_WM_UNIT_FILL_FORE_SCHEMECOLOR_INDEX_3_POS" val="1"/>
  <p:tag name="KSO_WM_UNIT_FILL_FORE_SCHEMECOLOR_INDEX_3_TRANS" val="1"/>
  <p:tag name="KSO_WM_UNIT_FILL_GRADIENT_TYPE" val="0"/>
  <p:tag name="KSO_WM_UNIT_FILL_GRADIENT_ANGLE" val="180"/>
  <p:tag name="KSO_WM_UNIT_FILL_GRADIENT_DIRECTION" val="4"/>
  <p:tag name="KSO_WM_UNIT_FILL_TYPE" val="3"/>
  <p:tag name="KSO_WM_UNIT_TEXT_FILL_FORE_SCHEMECOLOR_INDEX_BRIGHTNESS" val="0"/>
  <p:tag name="KSO_WM_UNIT_TEXT_FILL_FORE_SCHEMECOLOR_INDEX" val="2"/>
  <p:tag name="KSO_WM_UNIT_TEXT_FILL_TYPE" val="1"/>
  <p:tag name="KSO_WM_UNIT_HIGHLIGHT" val="0"/>
  <p:tag name="KSO_WM_UNIT_COMPATIBLE" val="0"/>
  <p:tag name="KSO_WM_UNIT_DIAGRAM_ISNUMVISUAL" val="0"/>
  <p:tag name="KSO_WM_UNIT_DIAGRAM_ISREFERUNIT" val="0"/>
  <p:tag name="KSO_WM_UNIT_ID" val="_3*i*2"/>
  <p:tag name="KSO_WM_UNIT_LAYERLEVEL" val="1"/>
  <p:tag name="KSO_WM_TAG_VERSION" val="3.0"/>
  <p:tag name="KSO_WM_UNIT_TYPE" val="i"/>
  <p:tag name="KSO_WM_UNIT_INDEX" val="2"/>
</p:tagLst>
</file>

<file path=ppt/tags/tag18.xml><?xml version="1.0" encoding="utf-8"?>
<p:tagLst xmlns:p="http://schemas.openxmlformats.org/presentationml/2006/main">
  <p:tag name="KSO_WM_UNIT_ISCONTENTSTITLE" val="0"/>
  <p:tag name="KSO_WM_UNIT_ISNUMDGMTITLE" val="0"/>
  <p:tag name="KSO_WM_UNIT_PRESET_TEXT" val="CONTENTS"/>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3*b*1"/>
  <p:tag name="KSO_WM_UNIT_LAYERLEVEL" val="1"/>
  <p:tag name="KSO_WM_TAG_VERSION" val="3.0"/>
  <p:tag name="KSO_WM_BEAUTIFY_FLAG" val="#wm#"/>
  <p:tag name="KSO_WM_UNIT_TEXT_FORE_SCHEMECOLOR_INDEX_1_BRIGHTNESS" val="0.6"/>
  <p:tag name="KSO_WM_UNIT_TEXT_FORE_SCHEMECOLOR_INDEX_1" val="6"/>
  <p:tag name="KSO_WM_UNIT_TEXT_FORE_SCHEMECOLOR_INDEX_1_POS" val="0"/>
  <p:tag name="KSO_WM_UNIT_TEXT_FORE_SCHEMECOLOR_INDEX_1_TRANS" val="0"/>
  <p:tag name="KSO_WM_UNIT_TEXT_FORE_SCHEMECOLOR_INDEX_2_BRIGHTNESS" val="0.6"/>
  <p:tag name="KSO_WM_UNIT_TEXT_FORE_SCHEMECOLOR_INDEX_2" val="6"/>
  <p:tag name="KSO_WM_UNIT_TEXT_FORE_SCHEMECOLOR_INDEX_2_POS" val="0.8"/>
  <p:tag name="KSO_WM_UNIT_TEXT_FORE_SCHEMECOLOR_INDEX_2_TRANS" val="1"/>
  <p:tag name="KSO_WM_UNIT_TEXT_LINE_GRADIENT_TYPE" val="0"/>
  <p:tag name="KSO_WM_UNIT_TEXT_LINE_GRADIENT_ANGLE" val="90"/>
  <p:tag name="KSO_WM_UNIT_TEXT_LINE_GRADIENT_DIRECTION" val="1"/>
  <p:tag name="KSO_WM_UNIT_TEXT_LINE_FILL_TYPE" val="5"/>
</p:tagLst>
</file>

<file path=ppt/tags/tag19.xml><?xml version="1.0" encoding="utf-8"?>
<p:tagLst xmlns:p="http://schemas.openxmlformats.org/presentationml/2006/main">
  <p:tag name="KSO_WM_UNIT_ISCONTENTSTITLE" val="1"/>
  <p:tag name="KSO_WM_UNIT_ISNUMDGMTITLE" val="0"/>
  <p:tag name="KSO_WM_UNIT_PRESET_TEXT" val="目录"/>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3*a*1"/>
  <p:tag name="KSO_WM_UNIT_LAYERLEVEL" val="1"/>
  <p:tag name="KSO_WM_TAG_VERSION" val="3.0"/>
  <p:tag name="KSO_WM_BEAUTIFY_FLAG" val="#wm#"/>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3.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3.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3.0"/>
  <p:tag name="KSO_WM_BEAUTIFY_FLAG" val="#wm#"/>
</p:tagLst>
</file>

<file path=ppt/tags/tag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
  <p:tag name="KSO_WM_UNIT_ID" val="_4*i*1"/>
  <p:tag name="KSO_WM_UNIT_LAYERLEVEL" val="1"/>
  <p:tag name="KSO_WM_TAG_VERSION" val="3.0"/>
</p:tagLst>
</file>

<file path=ppt/tags/tag24.xml><?xml version="1.0" encoding="utf-8"?>
<p:tagLst xmlns:p="http://schemas.openxmlformats.org/presentationml/2006/main">
  <p:tag name="KSO_WM_UNIT_ISCONTENTSTITLE" val="0"/>
  <p:tag name="KSO_WM_UNIT_ISNUMDGMTITLE" val="0"/>
  <p:tag name="KSO_WM_UNIT_PRESET_TEXT" val="添加章节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4*a*1"/>
  <p:tag name="KSO_WM_UNIT_LAYERLEVEL" val="1"/>
  <p:tag name="KSO_WM_TAG_VERSION" val="3.0"/>
  <p:tag name="KSO_WM_BEAUTIFY_FLAG" val="#wm#"/>
  <p:tag name="KSO_WM_UNIT_CONTENT_GROUP_TYPE" val="contentchip"/>
</p:tagLst>
</file>

<file path=ppt/tags/tag25.xml><?xml version="1.0" encoding="utf-8"?>
<p:tagLst xmlns:p="http://schemas.openxmlformats.org/presentationml/2006/main">
  <p:tag name="KSO_WM_UNIT_PRESET_TEXT" val="01"/>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_4*e*1"/>
  <p:tag name="KSO_WM_UNIT_LAYERLEVEL" val="1"/>
  <p:tag name="KSO_WM_TAG_VERSION" val="3.0"/>
  <p:tag name="KSO_WM_BEAUTIFY_FLAG" val="#wm#"/>
  <p:tag name="KSO_WM_UNIT_TEXT_FILL_FORE_SCHEMECOLOR_INDEX_1_BRIGHTNESS" val="0"/>
  <p:tag name="KSO_WM_UNIT_TEXT_FILL_FORE_SCHEMECOLOR_INDEX_1" val="14"/>
  <p:tag name="KSO_WM_UNIT_TEXT_FILL_FORE_SCHEMECOLOR_INDEX_1_POS" val="0"/>
  <p:tag name="KSO_WM_UNIT_TEXT_FILL_FORE_SCHEMECOLOR_INDEX_1_TRANS" val="0"/>
  <p:tag name="KSO_WM_UNIT_TEXT_FILL_FORE_SCHEMECOLOR_INDEX_2_BRIGHTNESS" val="0.8"/>
  <p:tag name="KSO_WM_UNIT_TEXT_FILL_FORE_SCHEMECOLOR_INDEX_2" val="5"/>
  <p:tag name="KSO_WM_UNIT_TEXT_FILL_FORE_SCHEMECOLOR_INDEX_2_POS" val="1"/>
  <p:tag name="KSO_WM_UNIT_TEXT_FILL_FORE_SCHEMECOLOR_INDEX_2_TRANS" val="0"/>
  <p:tag name="KSO_WM_UNIT_TEXT_FILL_GRADIENT_TYPE" val="0"/>
  <p:tag name="KSO_WM_UNIT_TEXT_FILL_GRADIENT_ANGLE" val="90"/>
  <p:tag name="KSO_WM_UNIT_TEXT_FILL_GRADIENT_DIRECTION" val="1"/>
  <p:tag name="KSO_WM_UNIT_TEXT_FILL_TYPE" val="3"/>
  <p:tag name="KSO_WM_UNIT_TEXT_SHADOW_SCHEMECOLOR_INDEX_BRIGHTNESS" val="0"/>
  <p:tag name="KSO_WM_UNIT_TEXT_SHADOW_SCHEMECOLOR_INDEX" val="14"/>
  <p:tag name="KSO_WM_UNIT_CONTENT_GROUP_TYPE" val="contentchip"/>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3.0"/>
  <p:tag name="KSO_WM_BEAUTIFY_FLAG" val="#wm#"/>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3.0"/>
  <p:tag name="KSO_WM_BEAUTIFY_FLAG" val="#wm#"/>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3.0"/>
  <p:tag name="KSO_WM_BEAUTIFY_FLAG" val="#wm#"/>
</p:tagLst>
</file>

<file path=ppt/tags/tag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
  <p:tag name="KSO_WM_UNIT_LAYERLEVEL" val="1"/>
  <p:tag name="KSO_WM_TAG_VERSION" val="3.0"/>
  <p:tag name="KSO_WM_UNIT_TYPE" val="i"/>
  <p:tag name="KSO_WM_UNIT_INDEX" val="1"/>
</p:tagLst>
</file>

<file path=ppt/tags/tag3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5*f*1"/>
  <p:tag name="KSO_WM_UNIT_LAYERLEVEL" val="1"/>
  <p:tag name="KSO_WM_TAG_VERSION" val="3.0"/>
  <p:tag name="KSO_WM_BEAUTIFY_FLAG" val="#wm#"/>
  <p:tag name="KSO_WM_UNIT_TEXT_FILL_FORE_SCHEMECOLOR_INDEX_BRIGHTNESS" val="0"/>
  <p:tag name="KSO_WM_UNIT_TEXT_FILL_FORE_SCHEMECOLOR_INDEX" val="14"/>
  <p:tag name="KSO_WM_UNIT_TEXT_FILL_TYPE" val="1"/>
  <p:tag name="KSO_WM_UNIT_PRESET_TEXT" val="单击此处编辑母版文本样式 第二级 第三级 第四级 第五级"/>
</p:tagLst>
</file>

<file path=ppt/tags/tag3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2"/>
  <p:tag name="KSO_WM_UNIT_ID" val="_5*f*2"/>
  <p:tag name="KSO_WM_UNIT_LAYERLEVEL" val="1"/>
  <p:tag name="KSO_WM_TAG_VERSION" val="3.0"/>
  <p:tag name="KSO_WM_BEAUTIFY_FLAG" val="#wm#"/>
  <p:tag name="KSO_WM_UNIT_TEXT_FILL_FORE_SCHEMECOLOR_INDEX_BRIGHTNESS" val="0"/>
  <p:tag name="KSO_WM_UNIT_TEXT_FILL_FORE_SCHEMECOLOR_INDEX" val="14"/>
  <p:tag name="KSO_WM_UNIT_TEXT_FILL_TYPE" val="1"/>
  <p:tag name="KSO_WM_UNIT_PRESET_TEXT" val="单击此处编辑母版文本样式 第二级 第三级 第四级 第五级"/>
</p:tagLst>
</file>

<file path=ppt/tags/tag32.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5*a*1"/>
  <p:tag name="KSO_WM_UNIT_LAYERLEVEL" val="1"/>
  <p:tag name="KSO_WM_TAG_VERSION" val="3.0"/>
  <p:tag name="KSO_WM_BEAUTIFY_FLAG" val="#wm#"/>
  <p:tag name="KSO_WM_UNIT_CONTENT_GROUP_TYPE" val="titlestyle"/>
</p:tagLst>
</file>

<file path=ppt/tags/tag33.xml><?xml version="1.0" encoding="utf-8"?>
<p:tagLst xmlns:p="http://schemas.openxmlformats.org/presentationml/2006/main">
  <p:tag name="KSO_WM_BEAUTIFY_FLAG" val="#wm#"/>
  <p:tag name="KSO_WM_UNIT_LINE_FORE_SCHEMECOLOR_INDEX_1_BRIGHTNESS" val="0"/>
  <p:tag name="KSO_WM_UNIT_LINE_FORE_SCHEMECOLOR_INDEX_1" val="14"/>
  <p:tag name="KSO_WM_UNIT_LINE_FORE_SCHEMECOLOR_INDEX_1_POS" val="0.00917"/>
  <p:tag name="KSO_WM_UNIT_LINE_FORE_SCHEMECOLOR_INDEX_1_TRANS" val="1"/>
  <p:tag name="KSO_WM_UNIT_LINE_FORE_SCHEMECOLOR_INDEX_2_BRIGHTNESS" val="0.95"/>
  <p:tag name="KSO_WM_UNIT_LINE_FORE_SCHEMECOLOR_INDEX_2" val="5"/>
  <p:tag name="KSO_WM_UNIT_LINE_FORE_SCHEMECOLOR_INDEX_2_POS" val="0.5"/>
  <p:tag name="KSO_WM_UNIT_LINE_FORE_SCHEMECOLOR_INDEX_2_TRANS" val="0"/>
  <p:tag name="KSO_WM_UNIT_LINE_FORE_SCHEMECOLOR_INDEX_3_BRIGHTNESS" val="0"/>
  <p:tag name="KSO_WM_UNIT_LINE_FORE_SCHEMECOLOR_INDEX_3" val="14"/>
  <p:tag name="KSO_WM_UNIT_LINE_FORE_SCHEMECOLOR_INDEX_3_POS" val="1"/>
  <p:tag name="KSO_WM_UNIT_LINE_FORE_SCHEMECOLOR_INDEX_3_TRANS" val="1"/>
  <p:tag name="KSO_WM_UNIT_LINE_GRADIENT_TYPE" val="0"/>
  <p:tag name="KSO_WM_UNIT_LINE_GRADIENT_ANGLE" val="0"/>
  <p:tag name="KSO_WM_UNIT_LINE_GRADIENT_DIRECTION" val="3"/>
  <p:tag name="KSO_WM_UNIT_LINE_FILL_TYPE" val="5"/>
  <p:tag name="KSO_WM_UNIT_HIGHLIGHT" val="0"/>
  <p:tag name="KSO_WM_UNIT_COMPATIBLE" val="0"/>
  <p:tag name="KSO_WM_UNIT_DIAGRAM_ISNUMVISUAL" val="0"/>
  <p:tag name="KSO_WM_UNIT_DIAGRAM_ISREFERUNIT" val="0"/>
  <p:tag name="KSO_WM_UNIT_TYPE" val="i"/>
  <p:tag name="KSO_WM_UNIT_INDEX" val="2"/>
  <p:tag name="KSO_WM_UNIT_ID" val="_5*i*2"/>
  <p:tag name="KSO_WM_UNIT_LAYERLEVEL" val="1"/>
  <p:tag name="KSO_WM_TAG_VERSION" val="3.0"/>
  <p:tag name="KSO_WM_UNIT_CONTENT_GROUP_TYPE" val="titlestyle"/>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3.0"/>
  <p:tag name="KSO_WM_BEAUTIFY_FLAG" val="#wm#"/>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3.0"/>
  <p:tag name="KSO_WM_BEAUTIFY_FLAG" val="#wm#"/>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3.0"/>
  <p:tag name="KSO_WM_BEAUTIFY_FLAG" val="#wm#"/>
</p:tagLst>
</file>

<file path=ppt/tags/tag3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
  <p:tag name="KSO_WM_UNIT_LAYERLEVEL" val="1"/>
  <p:tag name="KSO_WM_TAG_VERSION" val="3.0"/>
</p:tagLst>
</file>

<file path=ppt/tags/tag3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2_1"/>
  <p:tag name="KSO_WM_UNIT_ID" val="_6*h_f*2_1"/>
  <p:tag name="KSO_WM_UNIT_LAYERLEVEL" val="1_1"/>
  <p:tag name="KSO_WM_TAG_VERSION" val="3.0"/>
  <p:tag name="KSO_WM_BEAUTIFY_FLAG" val="#wm#"/>
  <p:tag name="KSO_WM_UNIT_TEXT_FILL_FORE_SCHEMECOLOR_INDEX_BRIGHTNESS" val="0"/>
  <p:tag name="KSO_WM_UNIT_TEXT_FILL_FORE_SCHEMECOLOR_INDEX" val="14"/>
  <p:tag name="KSO_WM_UNIT_TEXT_FILL_TYPE" val="1"/>
  <p:tag name="KSO_WM_UNIT_PRESET_TEXT" val="单击此处编辑母版文本样式 第二级 第三级 第四级 第五级"/>
</p:tagLst>
</file>

<file path=ppt/tags/tag39.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2_1"/>
  <p:tag name="KSO_WM_UNIT_ID" val="_6*h_a*2_1"/>
  <p:tag name="KSO_WM_UNIT_LAYERLEVEL" val="1_1"/>
  <p:tag name="KSO_WM_TAG_VERSION" val="3.0"/>
  <p:tag name="KSO_WM_BEAUTIFY_FLAG" val="#wm#"/>
  <p:tag name="KSO_WM_UNIT_TEXT_FILL_FORE_SCHEMECOLOR_INDEX_BRIGHTNESS" val="0"/>
  <p:tag name="KSO_WM_UNIT_TEXT_FILL_FORE_SCHEMECOLOR_INDEX" val="14"/>
  <p:tag name="KSO_WM_UNIT_TEXT_FILL_TYPE" val="1"/>
</p:tagLst>
</file>

<file path=ppt/tags/tag40.xml><?xml version="1.0" encoding="utf-8"?>
<p:tagLst xmlns:p="http://schemas.openxmlformats.org/presentationml/2006/main">
  <p:tag name="KSO_WM_BEAUTIFY_FLAG" val="#wm#"/>
  <p:tag name="KSO_WM_UNIT_LINE_FORE_SCHEMECOLOR_INDEX_1_BRIGHTNESS" val="0"/>
  <p:tag name="KSO_WM_UNIT_LINE_FORE_SCHEMECOLOR_INDEX_1" val="14"/>
  <p:tag name="KSO_WM_UNIT_LINE_FORE_SCHEMECOLOR_INDEX_1_POS" val="0.00917"/>
  <p:tag name="KSO_WM_UNIT_LINE_FORE_SCHEMECOLOR_INDEX_1_TRANS" val="1"/>
  <p:tag name="KSO_WM_UNIT_LINE_FORE_SCHEMECOLOR_INDEX_2_BRIGHTNESS" val="0.95"/>
  <p:tag name="KSO_WM_UNIT_LINE_FORE_SCHEMECOLOR_INDEX_2" val="5"/>
  <p:tag name="KSO_WM_UNIT_LINE_FORE_SCHEMECOLOR_INDEX_2_POS" val="0.5"/>
  <p:tag name="KSO_WM_UNIT_LINE_FORE_SCHEMECOLOR_INDEX_2_TRANS" val="0"/>
  <p:tag name="KSO_WM_UNIT_LINE_FORE_SCHEMECOLOR_INDEX_3_BRIGHTNESS" val="0"/>
  <p:tag name="KSO_WM_UNIT_LINE_FORE_SCHEMECOLOR_INDEX_3" val="14"/>
  <p:tag name="KSO_WM_UNIT_LINE_FORE_SCHEMECOLOR_INDEX_3_POS" val="1"/>
  <p:tag name="KSO_WM_UNIT_LINE_FORE_SCHEMECOLOR_INDEX_3_TRANS" val="1"/>
  <p:tag name="KSO_WM_UNIT_LINE_GRADIENT_TYPE" val="0"/>
  <p:tag name="KSO_WM_UNIT_LINE_GRADIENT_ANGLE" val="0"/>
  <p:tag name="KSO_WM_UNIT_LINE_GRADIENT_DIRECTION" val="3"/>
  <p:tag name="KSO_WM_UNIT_LINE_FILL_TYPE" val="5"/>
  <p:tag name="KSO_WM_UNIT_HIGHLIGHT" val="0"/>
  <p:tag name="KSO_WM_UNIT_COMPATIBLE" val="0"/>
  <p:tag name="KSO_WM_UNIT_DIAGRAM_ISNUMVISUAL" val="0"/>
  <p:tag name="KSO_WM_UNIT_DIAGRAM_ISREFERUNIT" val="0"/>
  <p:tag name="KSO_WM_UNIT_CONTENT_GROUP_TYPE" val="titlestyle"/>
  <p:tag name="KSO_WM_UNIT_TYPE" val="i"/>
  <p:tag name="KSO_WM_UNIT_INDEX" val="1"/>
  <p:tag name="KSO_WM_UNIT_ID" val="_6*i*1"/>
  <p:tag name="KSO_WM_UNIT_LAYERLEVEL" val="1"/>
  <p:tag name="KSO_WM_TAG_VERSION" val="3.0"/>
</p:tagLst>
</file>

<file path=ppt/tags/tag41.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6*a*1"/>
  <p:tag name="KSO_WM_UNIT_LAYERLEVEL" val="1"/>
  <p:tag name="KSO_WM_TAG_VERSION" val="3.0"/>
  <p:tag name="KSO_WM_BEAUTIFY_FLAG" val="#wm#"/>
  <p:tag name="KSO_WM_UNIT_CONTENT_GROUP_TYPE" val="titlestyle"/>
</p:tagLst>
</file>

<file path=ppt/tags/tag4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1_1"/>
  <p:tag name="KSO_WM_UNIT_ID" val="_6*h_f*1_1"/>
  <p:tag name="KSO_WM_UNIT_LAYERLEVEL" val="1_1"/>
  <p:tag name="KSO_WM_TAG_VERSION" val="3.0"/>
  <p:tag name="KSO_WM_BEAUTIFY_FLAG" val="#wm#"/>
  <p:tag name="KSO_WM_UNIT_TEXT_FILL_FORE_SCHEMECOLOR_INDEX_BRIGHTNESS" val="0"/>
  <p:tag name="KSO_WM_UNIT_TEXT_FILL_FORE_SCHEMECOLOR_INDEX" val="14"/>
  <p:tag name="KSO_WM_UNIT_TEXT_FILL_TYPE" val="1"/>
  <p:tag name="KSO_WM_UNIT_PRESET_TEXT" val="单击此处编辑母版文本样式 第二级 第三级 第四级 第五级"/>
</p:tagLst>
</file>

<file path=ppt/tags/tag43.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1_1"/>
  <p:tag name="KSO_WM_UNIT_ID" val="_6*h_a*1_1"/>
  <p:tag name="KSO_WM_UNIT_LAYERLEVEL" val="1_1"/>
  <p:tag name="KSO_WM_TAG_VERSION" val="3.0"/>
  <p:tag name="KSO_WM_BEAUTIFY_FLAG" val="#wm#"/>
  <p:tag name="KSO_WM_UNIT_TEXT_FILL_FORE_SCHEMECOLOR_INDEX_BRIGHTNESS" val="0"/>
  <p:tag name="KSO_WM_UNIT_TEXT_FILL_FORE_SCHEMECOLOR_INDEX" val="14"/>
  <p:tag name="KSO_WM_UNIT_TEXT_FILL_TYPE" val="1"/>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3.0"/>
  <p:tag name="KSO_WM_BEAUTIFY_FLAG" val="#wm#"/>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3.0"/>
  <p:tag name="KSO_WM_BEAUTIFY_FLAG" val="#wm#"/>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3.0"/>
  <p:tag name="KSO_WM_BEAUTIFY_FLAG" val="#wm#"/>
</p:tagLst>
</file>

<file path=ppt/tags/tag4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
  <p:tag name="KSO_WM_UNIT_LAYERLEVEL" val="1"/>
  <p:tag name="KSO_WM_TAG_VERSION" val="3.0"/>
  <p:tag name="KSO_WM_UNIT_TYPE" val="i"/>
  <p:tag name="KSO_WM_UNIT_INDEX" val="1"/>
</p:tagLst>
</file>

<file path=ppt/tags/tag48.xml><?xml version="1.0" encoding="utf-8"?>
<p:tagLst xmlns:p="http://schemas.openxmlformats.org/presentationml/2006/main">
  <p:tag name="KSO_WM_BEAUTIFY_FLAG" val="#wm#"/>
  <p:tag name="KSO_WM_UNIT_LINE_FORE_SCHEMECOLOR_INDEX_1_BRIGHTNESS" val="0"/>
  <p:tag name="KSO_WM_UNIT_LINE_FORE_SCHEMECOLOR_INDEX_1" val="14"/>
  <p:tag name="KSO_WM_UNIT_LINE_FORE_SCHEMECOLOR_INDEX_1_POS" val="0.00917"/>
  <p:tag name="KSO_WM_UNIT_LINE_FORE_SCHEMECOLOR_INDEX_1_TRANS" val="1"/>
  <p:tag name="KSO_WM_UNIT_LINE_FORE_SCHEMECOLOR_INDEX_2_BRIGHTNESS" val="0.95"/>
  <p:tag name="KSO_WM_UNIT_LINE_FORE_SCHEMECOLOR_INDEX_2" val="5"/>
  <p:tag name="KSO_WM_UNIT_LINE_FORE_SCHEMECOLOR_INDEX_2_POS" val="0.5"/>
  <p:tag name="KSO_WM_UNIT_LINE_FORE_SCHEMECOLOR_INDEX_2_TRANS" val="0"/>
  <p:tag name="KSO_WM_UNIT_LINE_FORE_SCHEMECOLOR_INDEX_3_BRIGHTNESS" val="0"/>
  <p:tag name="KSO_WM_UNIT_LINE_FORE_SCHEMECOLOR_INDEX_3" val="14"/>
  <p:tag name="KSO_WM_UNIT_LINE_FORE_SCHEMECOLOR_INDEX_3_POS" val="1"/>
  <p:tag name="KSO_WM_UNIT_LINE_FORE_SCHEMECOLOR_INDEX_3_TRANS" val="1"/>
  <p:tag name="KSO_WM_UNIT_LINE_GRADIENT_TYPE" val="0"/>
  <p:tag name="KSO_WM_UNIT_LINE_GRADIENT_ANGLE" val="0"/>
  <p:tag name="KSO_WM_UNIT_LINE_GRADIENT_DIRECTION" val="3"/>
  <p:tag name="KSO_WM_UNIT_LINE_FILL_TYPE" val="5"/>
  <p:tag name="KSO_WM_UNIT_HIGHLIGHT" val="0"/>
  <p:tag name="KSO_WM_UNIT_COMPATIBLE" val="0"/>
  <p:tag name="KSO_WM_UNIT_DIAGRAM_ISNUMVISUAL" val="0"/>
  <p:tag name="KSO_WM_UNIT_DIAGRAM_ISREFERUNIT" val="0"/>
  <p:tag name="KSO_WM_UNIT_CONTENT_GROUP_TYPE" val="titlestyle"/>
  <p:tag name="KSO_WM_UNIT_TYPE" val="i"/>
  <p:tag name="KSO_WM_UNIT_INDEX" val="2"/>
  <p:tag name="KSO_WM_UNIT_ID" val="_7*i*2"/>
  <p:tag name="KSO_WM_UNIT_LAYERLEVEL" val="1"/>
  <p:tag name="KSO_WM_TAG_VERSION" val="3.0"/>
</p:tagLst>
</file>

<file path=ppt/tags/tag49.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7*a*1"/>
  <p:tag name="KSO_WM_UNIT_LAYERLEVEL" val="1"/>
  <p:tag name="KSO_WM_TAG_VERSION" val="3.0"/>
  <p:tag name="KSO_WM_BEAUTIFY_FLAG" val="#wm#"/>
  <p:tag name="KSO_WM_UNIT_CONTENT_GROUP_TYPE" val="titlestyle"/>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3.0"/>
  <p:tag name="KSO_WM_BEAUTIFY_FLAG" val="#wm#"/>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3.0"/>
  <p:tag name="KSO_WM_BEAUTIFY_FLAG" val="#wm#"/>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3.0"/>
  <p:tag name="KSO_WM_BEAUTIFY_FLAG" val="#wm#"/>
</p:tagLst>
</file>

<file path=ppt/tags/tag5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
  <p:tag name="KSO_WM_UNIT_LAYERLEVEL" val="1"/>
  <p:tag name="KSO_WM_TAG_VERSION" val="3.0"/>
  <p:tag name="KSO_WM_UNIT_TYPE" val="i"/>
  <p:tag name="KSO_WM_UNIT_INDEX" val="1"/>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3.0"/>
  <p:tag name="KSO_WM_BEAUTIFY_FLAG" val="#wm#"/>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3.0"/>
  <p:tag name="KSO_WM_BEAUTIFY_FLAG" val="#wm#"/>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3.0"/>
  <p:tag name="KSO_WM_BEAUTIFY_FLAG" val="#wm#"/>
</p:tagLst>
</file>

<file path=ppt/tags/tag5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
  <p:tag name="KSO_WM_UNIT_LAYERLEVEL" val="1"/>
  <p:tag name="KSO_WM_TAG_VERSION" val="3.0"/>
  <p:tag name="KSO_WM_UNIT_TYPE" val="i"/>
  <p:tag name="KSO_WM_UNIT_INDEX" val="1"/>
</p:tagLst>
</file>

<file path=ppt/tags/tag5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9*f*1"/>
  <p:tag name="KSO_WM_UNIT_LAYERLEVEL" val="1"/>
  <p:tag name="KSO_WM_TAG_VERSION" val="3.0"/>
  <p:tag name="KSO_WM_BEAUTIFY_FLAG" val="#wm#"/>
  <p:tag name="KSO_WM_UNIT_TEXT_FILL_FORE_SCHEMECOLOR_INDEX_BRIGHTNESS" val="0"/>
  <p:tag name="KSO_WM_UNIT_TEXT_FILL_FORE_SCHEMECOLOR_INDEX" val="14"/>
  <p:tag name="KSO_WM_UNIT_TEXT_FILL_TYPE" val="1"/>
  <p:tag name="KSO_WM_UNIT_PRESET_TEXT" val="单击此处编辑母版文本样式 第二级 第三级 第四级 第五级"/>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3.0"/>
  <p:tag name="KSO_WM_BEAUTIFY_FLAG" val="#wm#"/>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3.0"/>
  <p:tag name="KSO_WM_BEAUTIFY_FLAG" val="#wm#"/>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3.0"/>
  <p:tag name="KSO_WM_BEAUTIFY_FLAG" val="#wm#"/>
</p:tagLst>
</file>

<file path=ppt/tags/tag6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
  <p:tag name="KSO_WM_UNIT_LAYERLEVEL" val="1"/>
  <p:tag name="KSO_WM_TAG_VERSION" val="3.0"/>
  <p:tag name="KSO_WM_UNIT_TYPE" val="i"/>
  <p:tag name="KSO_WM_UNIT_INDEX" val="1"/>
</p:tagLst>
</file>

<file path=ppt/tags/tag63.xml><?xml version="1.0" encoding="utf-8"?>
<p:tagLst xmlns:p="http://schemas.openxmlformats.org/presentationml/2006/main">
  <p:tag name="KSO_WM_BEAUTIFY_FLAG" val="#wm#"/>
  <p:tag name="KSO_WM_UNIT_LINE_FORE_SCHEMECOLOR_INDEX_1_BRIGHTNESS" val="0"/>
  <p:tag name="KSO_WM_UNIT_LINE_FORE_SCHEMECOLOR_INDEX_1" val="14"/>
  <p:tag name="KSO_WM_UNIT_LINE_FORE_SCHEMECOLOR_INDEX_1_POS" val="0.00917"/>
  <p:tag name="KSO_WM_UNIT_LINE_FORE_SCHEMECOLOR_INDEX_1_TRANS" val="1"/>
  <p:tag name="KSO_WM_UNIT_LINE_FORE_SCHEMECOLOR_INDEX_2_BRIGHTNESS" val="0.95"/>
  <p:tag name="KSO_WM_UNIT_LINE_FORE_SCHEMECOLOR_INDEX_2" val="5"/>
  <p:tag name="KSO_WM_UNIT_LINE_FORE_SCHEMECOLOR_INDEX_2_POS" val="0.5"/>
  <p:tag name="KSO_WM_UNIT_LINE_FORE_SCHEMECOLOR_INDEX_2_TRANS" val="0"/>
  <p:tag name="KSO_WM_UNIT_LINE_FORE_SCHEMECOLOR_INDEX_3_BRIGHTNESS" val="0"/>
  <p:tag name="KSO_WM_UNIT_LINE_FORE_SCHEMECOLOR_INDEX_3" val="14"/>
  <p:tag name="KSO_WM_UNIT_LINE_FORE_SCHEMECOLOR_INDEX_3_POS" val="1"/>
  <p:tag name="KSO_WM_UNIT_LINE_FORE_SCHEMECOLOR_INDEX_3_TRANS" val="1"/>
  <p:tag name="KSO_WM_UNIT_LINE_GRADIENT_TYPE" val="0"/>
  <p:tag name="KSO_WM_UNIT_LINE_GRADIENT_ANGLE" val="0"/>
  <p:tag name="KSO_WM_UNIT_LINE_GRADIENT_DIRECTION" val="3"/>
  <p:tag name="KSO_WM_UNIT_LINE_FILL_TYPE" val="5"/>
  <p:tag name="KSO_WM_UNIT_HIGHLIGHT" val="0"/>
  <p:tag name="KSO_WM_UNIT_COMPATIBLE" val="0"/>
  <p:tag name="KSO_WM_UNIT_DIAGRAM_ISNUMVISUAL" val="0"/>
  <p:tag name="KSO_WM_UNIT_DIAGRAM_ISREFERUNIT" val="0"/>
  <p:tag name="KSO_WM_UNIT_TYPE" val="i"/>
  <p:tag name="KSO_WM_UNIT_INDEX" val="2"/>
  <p:tag name="KSO_WM_UNIT_ID" val="_10*i*2"/>
  <p:tag name="KSO_WM_UNIT_LAYERLEVEL" val="1"/>
  <p:tag name="KSO_WM_TAG_VERSION" val="3.0"/>
  <p:tag name="KSO_WM_UNIT_CONTENT_GROUP_TYPE" val="titlestyle"/>
</p:tagLst>
</file>

<file path=ppt/tags/tag64.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0*a*1"/>
  <p:tag name="KSO_WM_UNIT_LAYERLEVEL" val="1"/>
  <p:tag name="KSO_WM_TAG_VERSION" val="3.0"/>
  <p:tag name="KSO_WM_BEAUTIFY_FLAG" val="#wm#"/>
  <p:tag name="KSO_WM_UNIT_CONTENT_GROUP_TYPE" val="titlestyle"/>
</p:tagLst>
</file>

<file path=ppt/tags/tag65.xml><?xml version="1.0" encoding="utf-8"?>
<p:tagLst xmlns:p="http://schemas.openxmlformats.org/presentationml/2006/main">
  <p:tag name="KSO_WM_UNIT_ISCONTENTSTITLE" val="0"/>
  <p:tag name="KSO_WM_UNIT_ISNUMDGMTITLE" val="0"/>
  <p:tag name="KSO_WM_UNIT_PRESET_TEXT" val="单击选择预设副标题"/>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0*b*1"/>
  <p:tag name="KSO_WM_UNIT_LAYERLEVEL" val="1"/>
  <p:tag name="KSO_WM_TAG_VERSION" val="3.0"/>
  <p:tag name="KSO_WM_BEAUTIFY_FLAG" val="#wm#"/>
  <p:tag name="KSO_WM_UNIT_TEXT_FILL_FORE_SCHEMECOLOR_INDEX_1_BRIGHTNESS" val="0.6"/>
  <p:tag name="KSO_WM_UNIT_TEXT_FILL_FORE_SCHEMECOLOR_INDEX_1" val="6"/>
  <p:tag name="KSO_WM_UNIT_TEXT_FILL_FORE_SCHEMECOLOR_INDEX_1_POS" val="0"/>
  <p:tag name="KSO_WM_UNIT_TEXT_FILL_FORE_SCHEMECOLOR_INDEX_1_TRANS" val="0"/>
  <p:tag name="KSO_WM_UNIT_TEXT_FILL_FORE_SCHEMECOLOR_INDEX_2_BRIGHTNESS" val="0.6"/>
  <p:tag name="KSO_WM_UNIT_TEXT_FILL_FORE_SCHEMECOLOR_INDEX_2" val="5"/>
  <p:tag name="KSO_WM_UNIT_TEXT_FILL_FORE_SCHEMECOLOR_INDEX_2_POS" val="1"/>
  <p:tag name="KSO_WM_UNIT_TEXT_FILL_FORE_SCHEMECOLOR_INDEX_2_TRANS" val="0"/>
  <p:tag name="KSO_WM_UNIT_TEXT_FILL_GRADIENT_TYPE" val="0"/>
  <p:tag name="KSO_WM_UNIT_TEXT_FILL_GRADIENT_ANGLE" val="0"/>
  <p:tag name="KSO_WM_UNIT_TEXT_FILL_GRADIENT_DIRECTION" val="3"/>
  <p:tag name="KSO_WM_UNIT_TEXT_FILL_TYPE" val="3"/>
  <p:tag name="KSO_WM_UNIT_CONTENT_GROUP_TYPE" val="titlestyle"/>
</p:tagLst>
</file>

<file path=ppt/tags/tag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3.0"/>
  <p:tag name="KSO_WM_BEAUTIFY_FLAG" val="#wm#"/>
</p:tagLst>
</file>

<file path=ppt/tags/tag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3.0"/>
  <p:tag name="KSO_WM_BEAUTIFY_FLAG" val="#wm#"/>
</p:tagLst>
</file>

<file path=ppt/tags/tag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3.0"/>
  <p:tag name="KSO_WM_BEAUTIFY_FLAG" val="#wm#"/>
</p:tagLst>
</file>

<file path=ppt/tags/tag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
  <p:tag name="KSO_WM_UNIT_ID" val="_11*i*1"/>
  <p:tag name="KSO_WM_UNIT_LAYERLEVEL" val="1"/>
  <p:tag name="KSO_WM_TAG_VERSION" val="3.0"/>
</p:tagLst>
</file>

<file path=ppt/tags/tag70.xml><?xml version="1.0" encoding="utf-8"?>
<p:tagLst xmlns:p="http://schemas.openxmlformats.org/presentationml/2006/main">
  <p:tag name="KSO_WM_UNIT_ISCONTENTSTITLE" val="0"/>
  <p:tag name="KSO_WM_UNIT_ISNUMDGMTITLE" val="0"/>
  <p:tag name="KSO_WM_UNIT_PRESET_TEXT" val="感谢您的观看"/>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1*a*1"/>
  <p:tag name="KSO_WM_UNIT_LAYERLEVEL" val="1"/>
  <p:tag name="KSO_WM_TAG_VERSION" val="3.0"/>
  <p:tag name="KSO_WM_BEAUTIFY_FLAG" val="#wm#"/>
  <p:tag name="KSO_WM_UNIT_CONTENT_GROUP_TYPE" val="contentchip"/>
</p:tagLst>
</file>

<file path=ppt/tags/tag71.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1*f*1"/>
  <p:tag name="KSO_WM_UNIT_LAYERLEVEL" val="1"/>
  <p:tag name="KSO_WM_TAG_VERSION" val="3.0"/>
  <p:tag name="KSO_WM_BEAUTIFY_FLAG" val="#wm#"/>
  <p:tag name="KSO_WM_UNIT_PLACING_PICTURE_USER_VIEWPORT" val="{&quot;height&quot;:673,&quot;width&quot;:2652}"/>
  <p:tag name="KSO_WM_UNIT_CONTENT_GROUP_TYPE" val="contentchip"/>
</p:tagLst>
</file>

<file path=ppt/tags/tag72.xml><?xml version="1.0" encoding="utf-8"?>
<p:tagLst xmlns:p="http://schemas.openxmlformats.org/presentationml/2006/main">
  <p:tag name="KSO_WM_BEAUTIFY_FLAG" val="#wm#"/>
  <p:tag name="KSO_WM_UNIT_LINE_FORE_SCHEMECOLOR_INDEX_1_BRIGHTNESS" val="0"/>
  <p:tag name="KSO_WM_UNIT_LINE_FORE_SCHEMECOLOR_INDEX_1" val="5"/>
  <p:tag name="KSO_WM_UNIT_LINE_FORE_SCHEMECOLOR_INDEX_1_POS" val="0"/>
  <p:tag name="KSO_WM_UNIT_LINE_FORE_SCHEMECOLOR_INDEX_1_TRANS" val="0"/>
  <p:tag name="KSO_WM_UNIT_LINE_FORE_SCHEMECOLOR_INDEX_2_BRIGHTNESS" val="0"/>
  <p:tag name="KSO_WM_UNIT_LINE_FORE_SCHEMECOLOR_INDEX_2" val="6"/>
  <p:tag name="KSO_WM_UNIT_LINE_FORE_SCHEMECOLOR_INDEX_2_POS" val="1"/>
  <p:tag name="KSO_WM_UNIT_LINE_FORE_SCHEMECOLOR_INDEX_2_TRANS" val="0"/>
  <p:tag name="KSO_WM_UNIT_LINE_GRADIENT_TYPE" val="0"/>
  <p:tag name="KSO_WM_UNIT_LINE_GRADIENT_ANGLE" val="0"/>
  <p:tag name="KSO_WM_UNIT_LINE_GRADIENT_DIRECTION" val="3"/>
  <p:tag name="KSO_WM_UNIT_LINE_FILL_TYPE" val="5"/>
  <p:tag name="KSO_WM_UNIT_HIGHLIGHT" val="0"/>
  <p:tag name="KSO_WM_UNIT_COMPATIBLE" val="0"/>
  <p:tag name="KSO_WM_UNIT_DIAGRAM_ISNUMVISUAL" val="0"/>
  <p:tag name="KSO_WM_UNIT_DIAGRAM_ISREFERUNIT" val="0"/>
  <p:tag name="KSO_WM_UNIT_CONTENT_GROUP_TYPE" val="contentchip"/>
  <p:tag name="KSO_WM_UNIT_TYPE" val="i"/>
  <p:tag name="KSO_WM_UNIT_INDEX" val="2"/>
  <p:tag name="KSO_WM_UNIT_ID" val="_11*i*2"/>
  <p:tag name="KSO_WM_UNIT_LAYERLEVEL" val="1"/>
  <p:tag name="KSO_WM_TAG_VERSION" val="3.0"/>
</p:tagLst>
</file>

<file path=ppt/tags/tag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3.0"/>
  <p:tag name="KSO_WM_BEAUTIFY_FLAG" val="#wm#"/>
</p:tagLst>
</file>

<file path=ppt/tags/tag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3.0"/>
  <p:tag name="KSO_WM_BEAUTIFY_FLAG" val="#wm#"/>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3.0"/>
  <p:tag name="KSO_WM_BEAUTIFY_FLAG" val="#wm#"/>
</p:tagLst>
</file>

<file path=ppt/tags/tag7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
  <p:tag name="KSO_WM_UNIT_LAYERLEVEL" val="1"/>
  <p:tag name="KSO_WM_TAG_VERSION" val="3.0"/>
  <p:tag name="KSO_WM_UNIT_TYPE" val="i"/>
  <p:tag name="KSO_WM_UNIT_INDEX" val="1"/>
</p:tagLst>
</file>

<file path=ppt/tags/tag77.xml><?xml version="1.0" encoding="utf-8"?>
<p:tagLst xmlns:p="http://schemas.openxmlformats.org/presentationml/2006/main">
  <p:tag name="KSO_WM_BEAUTIFY_FLAG" val="#wm#"/>
  <p:tag name="KSO_WM_UNIT_LINE_FORE_SCHEMECOLOR_INDEX_1_BRIGHTNESS" val="0"/>
  <p:tag name="KSO_WM_UNIT_LINE_FORE_SCHEMECOLOR_INDEX_1" val="14"/>
  <p:tag name="KSO_WM_UNIT_LINE_FORE_SCHEMECOLOR_INDEX_1_POS" val="0.00917"/>
  <p:tag name="KSO_WM_UNIT_LINE_FORE_SCHEMECOLOR_INDEX_1_TRANS" val="1"/>
  <p:tag name="KSO_WM_UNIT_LINE_FORE_SCHEMECOLOR_INDEX_2_BRIGHTNESS" val="0.95"/>
  <p:tag name="KSO_WM_UNIT_LINE_FORE_SCHEMECOLOR_INDEX_2" val="5"/>
  <p:tag name="KSO_WM_UNIT_LINE_FORE_SCHEMECOLOR_INDEX_2_POS" val="0.5"/>
  <p:tag name="KSO_WM_UNIT_LINE_FORE_SCHEMECOLOR_INDEX_2_TRANS" val="0"/>
  <p:tag name="KSO_WM_UNIT_LINE_FORE_SCHEMECOLOR_INDEX_3_BRIGHTNESS" val="0"/>
  <p:tag name="KSO_WM_UNIT_LINE_FORE_SCHEMECOLOR_INDEX_3" val="14"/>
  <p:tag name="KSO_WM_UNIT_LINE_FORE_SCHEMECOLOR_INDEX_3_POS" val="1"/>
  <p:tag name="KSO_WM_UNIT_LINE_FORE_SCHEMECOLOR_INDEX_3_TRANS" val="1"/>
  <p:tag name="KSO_WM_UNIT_LINE_GRADIENT_TYPE" val="0"/>
  <p:tag name="KSO_WM_UNIT_LINE_GRADIENT_ANGLE" val="0"/>
  <p:tag name="KSO_WM_UNIT_LINE_GRADIENT_DIRECTION" val="3"/>
  <p:tag name="KSO_WM_UNIT_LINE_FILL_TYPE" val="5"/>
  <p:tag name="KSO_WM_UNIT_HIGHLIGHT" val="0"/>
  <p:tag name="KSO_WM_UNIT_COMPATIBLE" val="0"/>
  <p:tag name="KSO_WM_UNIT_DIAGRAM_ISNUMVISUAL" val="0"/>
  <p:tag name="KSO_WM_UNIT_DIAGRAM_ISREFERUNIT" val="0"/>
  <p:tag name="KSO_WM_UNIT_CONTENT_GROUP_TYPE" val="titlestyle"/>
  <p:tag name="KSO_WM_UNIT_TYPE" val="i"/>
  <p:tag name="KSO_WM_UNIT_INDEX" val="2"/>
  <p:tag name="KSO_WM_UNIT_ID" val="_0*i*2"/>
  <p:tag name="KSO_WM_UNIT_LAYERLEVEL" val="1"/>
  <p:tag name="KSO_WM_TAG_VERSION" val="3.0"/>
</p:tagLst>
</file>

<file path=ppt/tags/tag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3.0"/>
  <p:tag name="KSO_WM_BEAUTIFY_FLAG" val="#wm#"/>
</p:tagLst>
</file>

<file path=ppt/tags/tag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3.0"/>
  <p:tag name="KSO_WM_BEAUTIFY_FLAG" val="#wm#"/>
</p:tagLst>
</file>

<file path=ppt/tags/tag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3.0"/>
  <p:tag name="KSO_WM_BEAUTIFY_FLAG" val="#wm#"/>
</p:tagLst>
</file>

<file path=ppt/tags/tag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f*1"/>
  <p:tag name="KSO_WM_UNIT_LAYERLEVEL" val="1"/>
  <p:tag name="KSO_WM_TAG_VERSION" val="1.0"/>
  <p:tag name="KSO_WM_BEAUTIFY_FLAG" val="#wm#"/>
  <p:tag name="KSO_WM_UNIT_SUBTYPE" val="a"/>
  <p:tag name="KSO_WM_UNIT_PRESET_TEXT" val="单击此处编辑母版文本样式 第二级 第三级 第四级 第五级"/>
  <p:tag name="KSO_WM_UNIT_NOCLEAR" val="0"/>
  <p:tag name="KSO_WM_UNIT_TYPE" val="f"/>
  <p:tag name="KSO_WM_UNIT_INDEX" val="1"/>
  <p:tag name="KSO_WM_TEMPLATE_CATEGORY" val="custom"/>
  <p:tag name="KSO_WM_TEMPLATE_INDEX" val="20230231"/>
</p:tagLst>
</file>

<file path=ppt/tags/tag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a*1"/>
  <p:tag name="KSO_WM_UNIT_LAYERLEVEL" val="1"/>
  <p:tag name="KSO_WM_TAG_VERSION" val="3.0"/>
  <p:tag name="KSO_WM_BEAUTIFY_FLAG" val="#wm#"/>
  <p:tag name="KSO_WM_UNIT_ISCONTENTSTITLE" val="0"/>
  <p:tag name="KSO_WM_UNIT_ISNUMDGMTITLE" val="0"/>
  <p:tag name="KSO_WM_UNIT_PRESET_TEXT" val="单击此处编辑母版标题样式"/>
  <p:tag name="KSO_WM_UNIT_NOCLEAR" val="0"/>
  <p:tag name="KSO_WM_UNIT_TYPE" val="a"/>
  <p:tag name="KSO_WM_UNIT_INDEX" val="1"/>
  <p:tag name="KSO_WM_TEMPLATE_CATEGORY" val="custom"/>
  <p:tag name="KSO_WM_TEMPLATE_INDEX" val="20230231"/>
</p:tagLst>
</file>

<file path=ppt/tags/tag83.xml><?xml version="1.0" encoding="utf-8"?>
<p:tagLst xmlns:p="http://schemas.openxmlformats.org/presentationml/2006/main">
  <p:tag name="KSO_WM_TEMPLATE_SUBCATEGORY" val="29"/>
  <p:tag name="KSO_WM_TEMPLATE_MASTER_TYPE" val="0"/>
  <p:tag name="KSO_WM_TEMPLATE_COLOR_TYPE" val="0"/>
  <p:tag name="KSO_WM_TAG_VERSION" val="3.0"/>
  <p:tag name="KSO_WM_BEAUTIFY_FLAG" val="#wm#"/>
  <p:tag name="KSO_WM_TEMPLATE_CATEGORY" val="custom"/>
  <p:tag name="KSO_WM_TEMPLATE_INDEX" val="20230231"/>
  <p:tag name="KSO_WM_SPECIAL_SOURCE" val="bdnull"/>
  <p:tag name="KSO_WM_TEMPLATE_THUMBS_INDEX" val="1、9"/>
</p:tagLst>
</file>

<file path=ppt/tags/tag8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31_1*a*1"/>
  <p:tag name="KSO_WM_TEMPLATE_CATEGORY" val="custom"/>
  <p:tag name="KSO_WM_TEMPLATE_INDEX" val="20230231"/>
  <p:tag name="KSO_WM_UNIT_LAYERLEVEL" val="1"/>
  <p:tag name="KSO_WM_TAG_VERSION" val="3.0"/>
  <p:tag name="KSO_WM_BEAUTIFY_FLAG" val="#wm#"/>
  <p:tag name="KSO_WM_UNIT_PRESET_TEXT" val="单击添加文档标题"/>
</p:tagLst>
</file>

<file path=ppt/tags/tag85.xml><?xml version="1.0" encoding="utf-8"?>
<p:tagLst xmlns:p="http://schemas.openxmlformats.org/presentationml/2006/main">
  <p:tag name="KSO_WM_UNIT_ISCONTENTSTITLE" val="0"/>
  <p:tag name="KSO_WM_UNIT_ISNUMDGMTITLE" val="0"/>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custom20230231_1*b*1"/>
  <p:tag name="KSO_WM_TEMPLATE_CATEGORY" val="custom"/>
  <p:tag name="KSO_WM_TEMPLATE_INDEX" val="20230231"/>
  <p:tag name="KSO_WM_UNIT_LAYERLEVEL" val="1"/>
  <p:tag name="KSO_WM_TAG_VERSION" val="3.0"/>
  <p:tag name="KSO_WM_BEAUTIFY_FLAG" val="#wm#"/>
  <p:tag name="KSO_WM_UNIT_TEXT_FILL_FORE_SCHEMECOLOR_INDEX_1_BRIGHTNESS" val="0.6"/>
  <p:tag name="KSO_WM_UNIT_TEXT_FILL_FORE_SCHEMECOLOR_INDEX_1" val="6"/>
  <p:tag name="KSO_WM_UNIT_TEXT_FILL_FORE_SCHEMECOLOR_INDEX_1_POS" val="0"/>
  <p:tag name="KSO_WM_UNIT_TEXT_FILL_FORE_SCHEMECOLOR_INDEX_1_TRANS" val="0"/>
  <p:tag name="KSO_WM_UNIT_TEXT_FILL_FORE_SCHEMECOLOR_INDEX_2_BRIGHTNESS" val="0.6"/>
  <p:tag name="KSO_WM_UNIT_TEXT_FILL_FORE_SCHEMECOLOR_INDEX_2" val="5"/>
  <p:tag name="KSO_WM_UNIT_TEXT_FILL_FORE_SCHEMECOLOR_INDEX_2_POS" val="1"/>
  <p:tag name="KSO_WM_UNIT_TEXT_FILL_FORE_SCHEMECOLOR_INDEX_2_TRANS" val="0"/>
  <p:tag name="KSO_WM_UNIT_TEXT_FILL_GRADIENT_TYPE" val="0"/>
  <p:tag name="KSO_WM_UNIT_TEXT_FILL_GRADIENT_ANGLE" val="0"/>
  <p:tag name="KSO_WM_UNIT_TEXT_FILL_GRADIENT_DIRECTION" val="3"/>
  <p:tag name="KSO_WM_UNIT_TEXT_FILL_TYPE" val="3"/>
  <p:tag name="KSO_WM_UNIT_TEXT_SHADOW_SCHEMECOLOR_INDEX_BRIGHTNESS" val="0"/>
  <p:tag name="KSO_WM_UNIT_TEXT_SHADOW_SCHEMECOLOR_INDEX" val="14"/>
  <p:tag name="KSO_WM_UNIT_PRESET_TEXT" val="添加文档副标题"/>
</p:tagLst>
</file>

<file path=ppt/tags/tag86.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231_1*f*1"/>
  <p:tag name="KSO_WM_TEMPLATE_CATEGORY" val="custom"/>
  <p:tag name="KSO_WM_TEMPLATE_INDEX" val="20230231"/>
  <p:tag name="KSO_WM_UNIT_LAYERLEVEL" val="1"/>
  <p:tag name="KSO_WM_TAG_VERSION" val="3.0"/>
  <p:tag name="KSO_WM_BEAUTIFY_FLAG" val="#wm#"/>
  <p:tag name="KSO_WM_UNIT_PLACING_PICTURE_USER_VIEWPORT" val="{&quot;height&quot;:673,&quot;width&quot;:2652}"/>
  <p:tag name="KSO_WM_UNIT_PRESET_TEXT" val="汇报人：WPS"/>
</p:tagLst>
</file>

<file path=ppt/tags/tag87.xml><?xml version="1.0" encoding="utf-8"?>
<p:tagLst xmlns:p="http://schemas.openxmlformats.org/presentationml/2006/main">
  <p:tag name="KSO_WM_SLIDE_ID" val="custom20230231_1"/>
  <p:tag name="KSO_WM_TEMPLATE_SUBCATEGORY" val="29"/>
  <p:tag name="KSO_WM_TEMPLATE_MASTER_TYPE" val="0"/>
  <p:tag name="KSO_WM_TEMPLATE_COLOR_TYPE" val="0"/>
  <p:tag name="KSO_WM_SLIDE_ITEM_CNT" val="0"/>
  <p:tag name="KSO_WM_SLIDE_INDEX" val="1"/>
  <p:tag name="KSO_WM_TAG_VERSION" val="3.0"/>
  <p:tag name="KSO_WM_BEAUTIFY_FLAG" val="#wm#"/>
  <p:tag name="KSO_WM_TEMPLATE_CATEGORY" val="custom"/>
  <p:tag name="KSO_WM_TEMPLATE_INDEX" val="20230231"/>
  <p:tag name="KSO_WM_SLIDE_TYPE" val="title"/>
  <p:tag name="KSO_WM_SLIDE_SUBTYPE" val="pureTxt"/>
  <p:tag name="KSO_WM_SLIDE_LAYOUT" val="a_b_f"/>
  <p:tag name="KSO_WM_SLIDE_LAYOUT_CNT" val="1_1_1"/>
  <p:tag name="KSO_WM_SPECIAL_SOURCE" val="bdnull"/>
  <p:tag name="KSO_WM_TEMPLATE_THUMBS_INDEX" val="1、9"/>
  <p:tag name="KSO_WM_SLIDE_CONTENT_AREA" val="{&quot;left&quot;:&quot;47.6&quot;,&quot;top&quot;:&quot;90.3&quot;,&quot;width&quot;:&quot;684.4&quot;,&quot;height&quot;:&quot;359.65&quot;}"/>
</p:tagLst>
</file>

<file path=ppt/tags/tag88.xml><?xml version="1.0" encoding="utf-8"?>
<p:tagLst xmlns:p="http://schemas.openxmlformats.org/presentationml/2006/main">
  <p:tag name="KSO_WM_UNIT_ISCONTENTSTITLE" val="0"/>
  <p:tag name="KSO_WM_UNIT_ISNUMDGMTITLE" val="0"/>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custom20230231_6*b*1"/>
  <p:tag name="KSO_WM_TEMPLATE_CATEGORY" val="custom"/>
  <p:tag name="KSO_WM_TEMPLATE_INDEX" val="20230231"/>
  <p:tag name="KSO_WM_UNIT_LAYERLEVEL" val="1"/>
  <p:tag name="KSO_WM_TAG_VERSION" val="3.0"/>
  <p:tag name="KSO_WM_BEAUTIFY_FLAG" val="#wm#"/>
  <p:tag name="KSO_WM_UNIT_TEXT_FORE_SCHEMECOLOR_INDEX_1_BRIGHTNESS" val="0.6"/>
  <p:tag name="KSO_WM_UNIT_TEXT_FORE_SCHEMECOLOR_INDEX_1" val="6"/>
  <p:tag name="KSO_WM_UNIT_TEXT_FORE_SCHEMECOLOR_INDEX_1_POS" val="0"/>
  <p:tag name="KSO_WM_UNIT_TEXT_FORE_SCHEMECOLOR_INDEX_1_TRANS" val="0"/>
  <p:tag name="KSO_WM_UNIT_TEXT_FORE_SCHEMECOLOR_INDEX_2_BRIGHTNESS" val="0.6"/>
  <p:tag name="KSO_WM_UNIT_TEXT_FORE_SCHEMECOLOR_INDEX_2" val="6"/>
  <p:tag name="KSO_WM_UNIT_TEXT_FORE_SCHEMECOLOR_INDEX_2_POS" val="0.8"/>
  <p:tag name="KSO_WM_UNIT_TEXT_FORE_SCHEMECOLOR_INDEX_2_TRANS" val="1"/>
  <p:tag name="KSO_WM_UNIT_TEXT_LINE_GRADIENT_TYPE" val="0"/>
  <p:tag name="KSO_WM_UNIT_TEXT_LINE_GRADIENT_ANGLE" val="90"/>
  <p:tag name="KSO_WM_UNIT_TEXT_LINE_GRADIENT_DIRECTION" val="1"/>
  <p:tag name="KSO_WM_UNIT_TEXT_LINE_FILL_TYPE" val="5"/>
  <p:tag name="KSO_WM_DIAGRAM_GROUP_CODE" val="l1-1"/>
  <p:tag name="KSO_WM_UNIT_PRESET_TEXT" val="CONTENTS"/>
</p:tagLst>
</file>

<file path=ppt/tags/tag89.xml><?xml version="1.0" encoding="utf-8"?>
<p:tagLst xmlns:p="http://schemas.openxmlformats.org/presentationml/2006/main">
  <p:tag name="KSO_WM_UNIT_ISCONTENTSTITLE" val="1"/>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31_6*a*1"/>
  <p:tag name="KSO_WM_TEMPLATE_CATEGORY" val="custom"/>
  <p:tag name="KSO_WM_TEMPLATE_INDEX" val="20230231"/>
  <p:tag name="KSO_WM_UNIT_LAYERLEVEL" val="1"/>
  <p:tag name="KSO_WM_TAG_VERSION" val="3.0"/>
  <p:tag name="KSO_WM_BEAUTIFY_FLAG" val="#wm#"/>
  <p:tag name="KSO_WM_DIAGRAM_GROUP_CODE" val="l1-1"/>
  <p:tag name="KSO_WM_UNIT_PRESET_TEXT" val="目录"/>
</p:tagLst>
</file>

<file path=ppt/tags/tag90.xml><?xml version="1.0" encoding="utf-8"?>
<p:tagLst xmlns:p="http://schemas.openxmlformats.org/presentationml/2006/main">
  <p:tag name="KSO_WM_BEAUTIFY_FLAG" val="#wm#"/>
  <p:tag name="KSO_WM_UNIT_LINE_FORE_SCHEMECOLOR_INDEX_1_BRIGHTNESS" val="0"/>
  <p:tag name="KSO_WM_UNIT_LINE_FORE_SCHEMECOLOR_INDEX_1" val="5"/>
  <p:tag name="KSO_WM_UNIT_LINE_FORE_SCHEMECOLOR_INDEX_1_POS" val="0"/>
  <p:tag name="KSO_WM_UNIT_LINE_FORE_SCHEMECOLOR_INDEX_1_TRANS" val="1"/>
  <p:tag name="KSO_WM_UNIT_LINE_FORE_SCHEMECOLOR_INDEX_2_BRIGHTNESS" val="0"/>
  <p:tag name="KSO_WM_UNIT_LINE_FORE_SCHEMECOLOR_INDEX_2" val="6"/>
  <p:tag name="KSO_WM_UNIT_LINE_FORE_SCHEMECOLOR_INDEX_2_POS" val="1"/>
  <p:tag name="KSO_WM_UNIT_LINE_FORE_SCHEMECOLOR_INDEX_2_TRANS" val="0"/>
  <p:tag name="KSO_WM_UNIT_LINE_GRADIENT_TYPE" val="0"/>
  <p:tag name="KSO_WM_UNIT_LINE_GRADIENT_ANGLE" val="0"/>
  <p:tag name="KSO_WM_UNIT_LINE_GRADIENT_DIRECTION" val="3"/>
  <p:tag name="KSO_WM_UNIT_LINE_FILL_TYPE" val="5"/>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custom20230231_6*l_h_i*1_2_1"/>
  <p:tag name="KSO_WM_TEMPLATE_CATEGORY" val="custom"/>
  <p:tag name="KSO_WM_TEMPLATE_INDEX" val="20230231"/>
  <p:tag name="KSO_WM_UNIT_LAYERLEVEL" val="1_1_1"/>
  <p:tag name="KSO_WM_TAG_VERSION" val="3.0"/>
  <p:tag name="KSO_WM_DIAGRAM_VERSION" val="3"/>
  <p:tag name="KSO_WM_DIAGRAM_COLOR_TRICK" val="1"/>
  <p:tag name="KSO_WM_DIAGRAM_COLOR_TEXT_CAN_REMOVE" val="n"/>
</p:tagLst>
</file>

<file path=ppt/tags/tag91.xml><?xml version="1.0" encoding="utf-8"?>
<p:tagLst xmlns:p="http://schemas.openxmlformats.org/presentationml/2006/main">
  <p:tag name="KSO_WM_BEAUTIFY_FLAG" val="#wm#"/>
  <p:tag name="KSO_WM_UNIT_LINE_FORE_SCHEMECOLOR_INDEX_1_BRIGHTNESS" val="0"/>
  <p:tag name="KSO_WM_UNIT_LINE_FORE_SCHEMECOLOR_INDEX_1" val="5"/>
  <p:tag name="KSO_WM_UNIT_LINE_FORE_SCHEMECOLOR_INDEX_1_POS" val="0"/>
  <p:tag name="KSO_WM_UNIT_LINE_FORE_SCHEMECOLOR_INDEX_1_TRANS" val="1"/>
  <p:tag name="KSO_WM_UNIT_LINE_FORE_SCHEMECOLOR_INDEX_2_BRIGHTNESS" val="0"/>
  <p:tag name="KSO_WM_UNIT_LINE_FORE_SCHEMECOLOR_INDEX_2" val="6"/>
  <p:tag name="KSO_WM_UNIT_LINE_FORE_SCHEMECOLOR_INDEX_2_POS" val="1"/>
  <p:tag name="KSO_WM_UNIT_LINE_FORE_SCHEMECOLOR_INDEX_2_TRANS" val="0"/>
  <p:tag name="KSO_WM_UNIT_LINE_GRADIENT_TYPE" val="0"/>
  <p:tag name="KSO_WM_UNIT_LINE_GRADIENT_ANGLE" val="0"/>
  <p:tag name="KSO_WM_UNIT_LINE_GRADIENT_DIRECTION" val="3"/>
  <p:tag name="KSO_WM_UNIT_LINE_FILL_TYPE" val="5"/>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custom20230231_6*l_h_i*1_3_1"/>
  <p:tag name="KSO_WM_TEMPLATE_CATEGORY" val="custom"/>
  <p:tag name="KSO_WM_TEMPLATE_INDEX" val="20230231"/>
  <p:tag name="KSO_WM_UNIT_LAYERLEVEL" val="1_1_1"/>
  <p:tag name="KSO_WM_TAG_VERSION" val="3.0"/>
  <p:tag name="KSO_WM_DIAGRAM_VERSION" val="3"/>
  <p:tag name="KSO_WM_DIAGRAM_COLOR_TRICK" val="1"/>
  <p:tag name="KSO_WM_DIAGRAM_COLOR_TEXT_CAN_REMOVE" val="n"/>
</p:tagLst>
</file>

<file path=ppt/tags/tag92.xml><?xml version="1.0" encoding="utf-8"?>
<p:tagLst xmlns:p="http://schemas.openxmlformats.org/presentationml/2006/main">
  <p:tag name="KSO_WM_BEAUTIFY_FLAG" val="#wm#"/>
  <p:tag name="KSO_WM_UNIT_LINE_FORE_SCHEMECOLOR_INDEX_1_BRIGHTNESS" val="0"/>
  <p:tag name="KSO_WM_UNIT_LINE_FORE_SCHEMECOLOR_INDEX_1" val="5"/>
  <p:tag name="KSO_WM_UNIT_LINE_FORE_SCHEMECOLOR_INDEX_1_POS" val="0"/>
  <p:tag name="KSO_WM_UNIT_LINE_FORE_SCHEMECOLOR_INDEX_1_TRANS" val="1"/>
  <p:tag name="KSO_WM_UNIT_LINE_FORE_SCHEMECOLOR_INDEX_2_BRIGHTNESS" val="0"/>
  <p:tag name="KSO_WM_UNIT_LINE_FORE_SCHEMECOLOR_INDEX_2" val="6"/>
  <p:tag name="KSO_WM_UNIT_LINE_FORE_SCHEMECOLOR_INDEX_2_POS" val="1"/>
  <p:tag name="KSO_WM_UNIT_LINE_FORE_SCHEMECOLOR_INDEX_2_TRANS" val="0"/>
  <p:tag name="KSO_WM_UNIT_LINE_GRADIENT_TYPE" val="0"/>
  <p:tag name="KSO_WM_UNIT_LINE_GRADIENT_ANGLE" val="0"/>
  <p:tag name="KSO_WM_UNIT_LINE_GRADIENT_DIRECTION" val="3"/>
  <p:tag name="KSO_WM_UNIT_LINE_FILL_TYPE" val="5"/>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custom20230231_6*l_h_i*1_4_1"/>
  <p:tag name="KSO_WM_TEMPLATE_CATEGORY" val="custom"/>
  <p:tag name="KSO_WM_TEMPLATE_INDEX" val="20230231"/>
  <p:tag name="KSO_WM_UNIT_LAYERLEVEL" val="1_1_1"/>
  <p:tag name="KSO_WM_TAG_VERSION" val="3.0"/>
  <p:tag name="KSO_WM_DIAGRAM_VERSION" val="3"/>
  <p:tag name="KSO_WM_DIAGRAM_COLOR_TRICK" val="1"/>
  <p:tag name="KSO_WM_DIAGRAM_COLOR_TEXT_CAN_REMOVE" val="n"/>
</p:tagLst>
</file>

<file path=ppt/tags/tag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1"/>
  <p:tag name="KSO_WM_UNIT_ID" val="custom20230231_6*l_h_i*1_1_1"/>
  <p:tag name="KSO_WM_TEMPLATE_CATEGORY" val="custom"/>
  <p:tag name="KSO_WM_TEMPLATE_INDEX" val="20230231"/>
  <p:tag name="KSO_WM_UNIT_LAYERLEVEL" val="1_1_1"/>
  <p:tag name="KSO_WM_TAG_VERSION" val="3.0"/>
  <p:tag name="KSO_WM_BEAUTIFY_FLAG" val="#wm#"/>
  <p:tag name="KSO_WM_UNIT_TEXT_FORE_SCHEMECOLOR_INDEX_BRIGHTNESS" val="0.8"/>
  <p:tag name="KSO_WM_UNIT_TEXT_FORE_SCHEMECOLOR_INDEX" val="6"/>
  <p:tag name="KSO_WM_UNIT_TEXT_LINE_FILL_TYPE" val="2"/>
  <p:tag name="KSO_WM_DIAGRAM_GROUP_CODE" val="l1-1"/>
  <p:tag name="KSO_WM_DIAGRAM_VERSION" val="3"/>
  <p:tag name="KSO_WM_DIAGRAM_COLOR_TRICK" val="1"/>
  <p:tag name="KSO_WM_DIAGRAM_COLOR_TEXT_CAN_REMOVE" val="n"/>
</p:tagLst>
</file>

<file path=ppt/tags/tag94.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1_1"/>
  <p:tag name="KSO_WM_TEMPLATE_CATEGORY" val="custom"/>
  <p:tag name="KSO_WM_TEMPLATE_INDEX" val="20230231"/>
  <p:tag name="KSO_WM_UNIT_LAYERLEVEL" val="1_1_1"/>
  <p:tag name="KSO_WM_TAG_VERSION" val="3.0"/>
  <p:tag name="KSO_WM_BEAUTIFY_FLAG" val="#wm#"/>
  <p:tag name="KSO_WM_UNIT_TEXT_FILL_FORE_SCHEMECOLOR_INDEX_BRIGHTNESS" val="0"/>
  <p:tag name="KSO_WM_UNIT_TEXT_FILL_FORE_SCHEMECOLOR_INDEX" val="14"/>
  <p:tag name="KSO_WM_UNIT_TEXT_FILL_TYPE" val="1"/>
  <p:tag name="KSO_WM_DIAGRAM_GROUP_CODE" val="l1-1"/>
  <p:tag name="KSO_WM_UNIT_VALUE" val="22"/>
  <p:tag name="KSO_WM_UNIT_TYPE" val="l_h_a"/>
  <p:tag name="KSO_WM_UNIT_ID" val="custom20230231_6*l_h_a*1_1_1"/>
  <p:tag name="KSO_WM_DIAGRAM_VERSION" val="3"/>
  <p:tag name="KSO_WM_UNIT_PRESET_TEXT" val="单击此处添加文本"/>
  <p:tag name="KSO_WM_DIAGRAM_COLOR_TRICK" val="1"/>
  <p:tag name="KSO_WM_DIAGRAM_COLOR_TEXT_CAN_REMOVE" val="n"/>
</p:tagLst>
</file>

<file path=ppt/tags/tag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2"/>
  <p:tag name="KSO_WM_UNIT_ID" val="custom20230231_6*l_h_i*1_2_2"/>
  <p:tag name="KSO_WM_TEMPLATE_CATEGORY" val="custom"/>
  <p:tag name="KSO_WM_TEMPLATE_INDEX" val="20230231"/>
  <p:tag name="KSO_WM_UNIT_LAYERLEVEL" val="1_1_1"/>
  <p:tag name="KSO_WM_TAG_VERSION" val="3.0"/>
  <p:tag name="KSO_WM_BEAUTIFY_FLAG" val="#wm#"/>
  <p:tag name="KSO_WM_UNIT_TEXT_FORE_SCHEMECOLOR_INDEX_BRIGHTNESS" val="0.8"/>
  <p:tag name="KSO_WM_UNIT_TEXT_FORE_SCHEMECOLOR_INDEX" val="6"/>
  <p:tag name="KSO_WM_UNIT_TEXT_LINE_FILL_TYPE" val="2"/>
  <p:tag name="KSO_WM_DIAGRAM_GROUP_CODE" val="l1-1"/>
  <p:tag name="KSO_WM_DIAGRAM_VERSION" val="3"/>
  <p:tag name="KSO_WM_DIAGRAM_COLOR_TRICK" val="1"/>
  <p:tag name="KSO_WM_DIAGRAM_COLOR_TEXT_CAN_REMOVE" val="n"/>
</p:tagLst>
</file>

<file path=ppt/tags/tag96.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2_1"/>
  <p:tag name="KSO_WM_TEMPLATE_CATEGORY" val="custom"/>
  <p:tag name="KSO_WM_TEMPLATE_INDEX" val="20230231"/>
  <p:tag name="KSO_WM_UNIT_LAYERLEVEL" val="1_1_1"/>
  <p:tag name="KSO_WM_TAG_VERSION" val="3.0"/>
  <p:tag name="KSO_WM_BEAUTIFY_FLAG" val="#wm#"/>
  <p:tag name="KSO_WM_UNIT_TEXT_FILL_FORE_SCHEMECOLOR_INDEX_BRIGHTNESS" val="0"/>
  <p:tag name="KSO_WM_UNIT_TEXT_FILL_FORE_SCHEMECOLOR_INDEX" val="14"/>
  <p:tag name="KSO_WM_UNIT_TEXT_FILL_TYPE" val="1"/>
  <p:tag name="KSO_WM_DIAGRAM_GROUP_CODE" val="l1-1"/>
  <p:tag name="KSO_WM_UNIT_VALUE" val="20"/>
  <p:tag name="KSO_WM_UNIT_TYPE" val="l_h_a"/>
  <p:tag name="KSO_WM_UNIT_ID" val="custom20230231_6*l_h_a*1_2_1"/>
  <p:tag name="KSO_WM_DIAGRAM_VERSION" val="3"/>
  <p:tag name="KSO_WM_UNIT_PRESET_TEXT" val="单击此处添加文本"/>
  <p:tag name="KSO_WM_DIAGRAM_COLOR_TRICK" val="1"/>
  <p:tag name="KSO_WM_DIAGRAM_COLOR_TEXT_CAN_REMOVE" val="n"/>
</p:tagLst>
</file>

<file path=ppt/tags/tag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2"/>
  <p:tag name="KSO_WM_UNIT_ID" val="custom20230231_6*l_h_i*1_3_2"/>
  <p:tag name="KSO_WM_TEMPLATE_CATEGORY" val="custom"/>
  <p:tag name="KSO_WM_TEMPLATE_INDEX" val="20230231"/>
  <p:tag name="KSO_WM_UNIT_LAYERLEVEL" val="1_1_1"/>
  <p:tag name="KSO_WM_TAG_VERSION" val="3.0"/>
  <p:tag name="KSO_WM_BEAUTIFY_FLAG" val="#wm#"/>
  <p:tag name="KSO_WM_UNIT_TEXT_FORE_SCHEMECOLOR_INDEX_BRIGHTNESS" val="0.8"/>
  <p:tag name="KSO_WM_UNIT_TEXT_FORE_SCHEMECOLOR_INDEX" val="6"/>
  <p:tag name="KSO_WM_UNIT_TEXT_LINE_FILL_TYPE" val="2"/>
  <p:tag name="KSO_WM_DIAGRAM_GROUP_CODE" val="l1-1"/>
  <p:tag name="KSO_WM_DIAGRAM_VERSION" val="3"/>
  <p:tag name="KSO_WM_DIAGRAM_COLOR_TRICK" val="1"/>
  <p:tag name="KSO_WM_DIAGRAM_COLOR_TEXT_CAN_REMOVE" val="n"/>
</p:tagLst>
</file>

<file path=ppt/tags/tag98.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3_1"/>
  <p:tag name="KSO_WM_TEMPLATE_CATEGORY" val="custom"/>
  <p:tag name="KSO_WM_TEMPLATE_INDEX" val="20230231"/>
  <p:tag name="KSO_WM_UNIT_LAYERLEVEL" val="1_1_1"/>
  <p:tag name="KSO_WM_TAG_VERSION" val="3.0"/>
  <p:tag name="KSO_WM_BEAUTIFY_FLAG" val="#wm#"/>
  <p:tag name="KSO_WM_UNIT_TEXT_FILL_FORE_SCHEMECOLOR_INDEX_BRIGHTNESS" val="0"/>
  <p:tag name="KSO_WM_UNIT_TEXT_FILL_FORE_SCHEMECOLOR_INDEX" val="14"/>
  <p:tag name="KSO_WM_UNIT_TEXT_FILL_TYPE" val="1"/>
  <p:tag name="KSO_WM_DIAGRAM_GROUP_CODE" val="l1-1"/>
  <p:tag name="KSO_WM_UNIT_VALUE" val="18"/>
  <p:tag name="KSO_WM_UNIT_TYPE" val="l_h_a"/>
  <p:tag name="KSO_WM_UNIT_ID" val="custom20230231_6*l_h_a*1_3_1"/>
  <p:tag name="KSO_WM_DIAGRAM_VERSION" val="3"/>
  <p:tag name="KSO_WM_UNIT_PRESET_TEXT" val="单击此处添加文本"/>
  <p:tag name="KSO_WM_DIAGRAM_COLOR_TRICK" val="1"/>
  <p:tag name="KSO_WM_DIAGRAM_COLOR_TEXT_CAN_REMOVE" val="n"/>
</p:tagLst>
</file>

<file path=ppt/tags/tag99.xml><?xml version="1.0" encoding="utf-8"?>
<p:tagLst xmlns:p="http://schemas.openxmlformats.org/presentationml/2006/main">
  <p:tag name="KSO_WM_BEAUTIFY_FLAG" val="#wm#"/>
  <p:tag name="KSO_WM_UNIT_LINE_FORE_SCHEMECOLOR_INDEX_1_BRIGHTNESS" val="0"/>
  <p:tag name="KSO_WM_UNIT_LINE_FORE_SCHEMECOLOR_INDEX_1" val="5"/>
  <p:tag name="KSO_WM_UNIT_LINE_FORE_SCHEMECOLOR_INDEX_1_POS" val="0"/>
  <p:tag name="KSO_WM_UNIT_LINE_FORE_SCHEMECOLOR_INDEX_1_TRANS" val="1"/>
  <p:tag name="KSO_WM_UNIT_LINE_FORE_SCHEMECOLOR_INDEX_2_BRIGHTNESS" val="0"/>
  <p:tag name="KSO_WM_UNIT_LINE_FORE_SCHEMECOLOR_INDEX_2" val="6"/>
  <p:tag name="KSO_WM_UNIT_LINE_FORE_SCHEMECOLOR_INDEX_2_POS" val="1"/>
  <p:tag name="KSO_WM_UNIT_LINE_FORE_SCHEMECOLOR_INDEX_2_TRANS" val="0"/>
  <p:tag name="KSO_WM_UNIT_LINE_GRADIENT_TYPE" val="0"/>
  <p:tag name="KSO_WM_UNIT_LINE_GRADIENT_ANGLE" val="0"/>
  <p:tag name="KSO_WM_UNIT_LINE_GRADIENT_DIRECTION" val="3"/>
  <p:tag name="KSO_WM_UNIT_LINE_FILL_TYPE" val="5"/>
  <p:tag name="KSO_WM_UNIT_HIGHLIGHT" val="0"/>
  <p:tag name="KSO_WM_UNIT_COMPATIBLE" val="0"/>
  <p:tag name="KSO_WM_UNIT_DIAGRAM_ISNUMVISUAL" val="0"/>
  <p:tag name="KSO_WM_UNIT_DIAGRAM_ISREFERUNIT" val="0"/>
  <p:tag name="KSO_WM_DIAGRAM_GROUP_CODE" val="l1-1"/>
  <p:tag name="KSO_WM_UNIT_TYPE" val="l_h_i"/>
  <p:tag name="KSO_WM_UNIT_INDEX" val="1_5_1"/>
  <p:tag name="KSO_WM_UNIT_ID" val="custom20230231_6*l_h_i*1_5_1"/>
  <p:tag name="KSO_WM_TEMPLATE_CATEGORY" val="custom"/>
  <p:tag name="KSO_WM_TEMPLATE_INDEX" val="20230231"/>
  <p:tag name="KSO_WM_UNIT_LAYERLEVEL" val="1_1_1"/>
  <p:tag name="KSO_WM_TAG_VERSION" val="3.0"/>
  <p:tag name="KSO_WM_DIAGRAM_VERSION" val="3"/>
  <p:tag name="KSO_WM_DIAGRAM_COLOR_TRICK" val="1"/>
  <p:tag name="KSO_WM_DIAGRAM_COLOR_TEXT_CAN_REMOVE" val="n"/>
</p:tagLst>
</file>

<file path=ppt/tags/tag100.xml><?xml version="1.0" encoding="utf-8"?>
<p:tagLst xmlns:p="http://schemas.openxmlformats.org/presentationml/2006/main">
  <p:tag name="KSO_WM_BEAUTIFY_FLAG" val="#wm#"/>
  <p:tag name="KSO_WM_UNIT_LINE_FORE_SCHEMECOLOR_INDEX_1_BRIGHTNESS" val="0"/>
  <p:tag name="KSO_WM_UNIT_LINE_FORE_SCHEMECOLOR_INDEX_1" val="5"/>
  <p:tag name="KSO_WM_UNIT_LINE_FORE_SCHEMECOLOR_INDEX_1_POS" val="0"/>
  <p:tag name="KSO_WM_UNIT_LINE_FORE_SCHEMECOLOR_INDEX_1_TRANS" val="1"/>
  <p:tag name="KSO_WM_UNIT_LINE_FORE_SCHEMECOLOR_INDEX_2_BRIGHTNESS" val="0"/>
  <p:tag name="KSO_WM_UNIT_LINE_FORE_SCHEMECOLOR_INDEX_2" val="6"/>
  <p:tag name="KSO_WM_UNIT_LINE_FORE_SCHEMECOLOR_INDEX_2_POS" val="1"/>
  <p:tag name="KSO_WM_UNIT_LINE_FORE_SCHEMECOLOR_INDEX_2_TRANS" val="0"/>
  <p:tag name="KSO_WM_UNIT_LINE_GRADIENT_TYPE" val="0"/>
  <p:tag name="KSO_WM_UNIT_LINE_GRADIENT_ANGLE" val="0"/>
  <p:tag name="KSO_WM_UNIT_LINE_GRADIENT_DIRECTION" val="3"/>
  <p:tag name="KSO_WM_UNIT_LINE_FILL_TYPE" val="5"/>
  <p:tag name="KSO_WM_UNIT_HIGHLIGHT" val="0"/>
  <p:tag name="KSO_WM_UNIT_COMPATIBLE" val="0"/>
  <p:tag name="KSO_WM_UNIT_DIAGRAM_ISNUMVISUAL" val="0"/>
  <p:tag name="KSO_WM_UNIT_DIAGRAM_ISREFERUNIT" val="0"/>
  <p:tag name="KSO_WM_DIAGRAM_GROUP_CODE" val="l1-1"/>
  <p:tag name="KSO_WM_UNIT_TYPE" val="l_h_i"/>
  <p:tag name="KSO_WM_UNIT_INDEX" val="1_6_1"/>
  <p:tag name="KSO_WM_UNIT_ID" val="custom20230231_6*l_h_i*1_6_1"/>
  <p:tag name="KSO_WM_TEMPLATE_CATEGORY" val="custom"/>
  <p:tag name="KSO_WM_TEMPLATE_INDEX" val="20230231"/>
  <p:tag name="KSO_WM_UNIT_LAYERLEVEL" val="1_1_1"/>
  <p:tag name="KSO_WM_TAG_VERSION" val="3.0"/>
  <p:tag name="KSO_WM_DIAGRAM_VERSION" val="3"/>
  <p:tag name="KSO_WM_DIAGRAM_COLOR_TRICK" val="1"/>
  <p:tag name="KSO_WM_DIAGRAM_COLOR_TEXT_CAN_REMOVE" val="n"/>
</p:tagLst>
</file>

<file path=ppt/tags/tag1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2"/>
  <p:tag name="KSO_WM_UNIT_ID" val="custom20230231_6*l_h_i*1_4_2"/>
  <p:tag name="KSO_WM_TEMPLATE_CATEGORY" val="custom"/>
  <p:tag name="KSO_WM_TEMPLATE_INDEX" val="20230231"/>
  <p:tag name="KSO_WM_UNIT_LAYERLEVEL" val="1_1_1"/>
  <p:tag name="KSO_WM_TAG_VERSION" val="3.0"/>
  <p:tag name="KSO_WM_BEAUTIFY_FLAG" val="#wm#"/>
  <p:tag name="KSO_WM_UNIT_TEXT_FORE_SCHEMECOLOR_INDEX_BRIGHTNESS" val="0.8"/>
  <p:tag name="KSO_WM_UNIT_TEXT_FORE_SCHEMECOLOR_INDEX" val="6"/>
  <p:tag name="KSO_WM_UNIT_TEXT_LINE_FILL_TYPE" val="2"/>
  <p:tag name="KSO_WM_DIAGRAM_GROUP_CODE" val="l1-1"/>
  <p:tag name="KSO_WM_DIAGRAM_VERSION" val="3"/>
  <p:tag name="KSO_WM_DIAGRAM_COLOR_TRICK" val="1"/>
  <p:tag name="KSO_WM_DIAGRAM_COLOR_TEXT_CAN_REMOVE" val="n"/>
</p:tagLst>
</file>

<file path=ppt/tags/tag102.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4_1"/>
  <p:tag name="KSO_WM_TEMPLATE_CATEGORY" val="custom"/>
  <p:tag name="KSO_WM_TEMPLATE_INDEX" val="20230231"/>
  <p:tag name="KSO_WM_UNIT_LAYERLEVEL" val="1_1_1"/>
  <p:tag name="KSO_WM_TAG_VERSION" val="3.0"/>
  <p:tag name="KSO_WM_BEAUTIFY_FLAG" val="#wm#"/>
  <p:tag name="KSO_WM_UNIT_TEXT_FILL_FORE_SCHEMECOLOR_INDEX_BRIGHTNESS" val="0"/>
  <p:tag name="KSO_WM_UNIT_TEXT_FILL_FORE_SCHEMECOLOR_INDEX" val="14"/>
  <p:tag name="KSO_WM_UNIT_TEXT_FILL_TYPE" val="1"/>
  <p:tag name="KSO_WM_DIAGRAM_GROUP_CODE" val="l1-1"/>
  <p:tag name="KSO_WM_UNIT_VALUE" val="16"/>
  <p:tag name="KSO_WM_UNIT_TYPE" val="l_h_a"/>
  <p:tag name="KSO_WM_UNIT_ID" val="custom20230231_6*l_h_a*1_4_1"/>
  <p:tag name="KSO_WM_DIAGRAM_VERSION" val="3"/>
  <p:tag name="KSO_WM_UNIT_PRESET_TEXT" val="单击此处添加文本"/>
  <p:tag name="KSO_WM_DIAGRAM_COLOR_TRICK" val="1"/>
  <p:tag name="KSO_WM_DIAGRAM_COLOR_TEXT_CAN_REMOVE" val="n"/>
</p:tagLst>
</file>

<file path=ppt/tags/tag1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2"/>
  <p:tag name="KSO_WM_UNIT_ID" val="custom20230231_6*l_h_i*1_5_2"/>
  <p:tag name="KSO_WM_TEMPLATE_CATEGORY" val="custom"/>
  <p:tag name="KSO_WM_TEMPLATE_INDEX" val="20230231"/>
  <p:tag name="KSO_WM_UNIT_LAYERLEVEL" val="1_1_1"/>
  <p:tag name="KSO_WM_TAG_VERSION" val="3.0"/>
  <p:tag name="KSO_WM_BEAUTIFY_FLAG" val="#wm#"/>
  <p:tag name="KSO_WM_UNIT_TEXT_FORE_SCHEMECOLOR_INDEX_BRIGHTNESS" val="0.8"/>
  <p:tag name="KSO_WM_UNIT_TEXT_FORE_SCHEMECOLOR_INDEX" val="6"/>
  <p:tag name="KSO_WM_UNIT_TEXT_LINE_FILL_TYPE" val="2"/>
  <p:tag name="KSO_WM_DIAGRAM_GROUP_CODE" val="l1-1"/>
  <p:tag name="KSO_WM_DIAGRAM_VERSION" val="3"/>
  <p:tag name="KSO_WM_DIAGRAM_COLOR_TRICK" val="1"/>
  <p:tag name="KSO_WM_DIAGRAM_COLOR_TEXT_CAN_REMOVE" val="n"/>
</p:tagLst>
</file>

<file path=ppt/tags/tag104.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5_1"/>
  <p:tag name="KSO_WM_TEMPLATE_CATEGORY" val="custom"/>
  <p:tag name="KSO_WM_TEMPLATE_INDEX" val="20230231"/>
  <p:tag name="KSO_WM_UNIT_LAYERLEVEL" val="1_1_1"/>
  <p:tag name="KSO_WM_TAG_VERSION" val="3.0"/>
  <p:tag name="KSO_WM_BEAUTIFY_FLAG" val="#wm#"/>
  <p:tag name="KSO_WM_UNIT_TEXT_FILL_FORE_SCHEMECOLOR_INDEX_BRIGHTNESS" val="0"/>
  <p:tag name="KSO_WM_UNIT_TEXT_FILL_FORE_SCHEMECOLOR_INDEX" val="14"/>
  <p:tag name="KSO_WM_UNIT_TEXT_FILL_TYPE" val="1"/>
  <p:tag name="KSO_WM_DIAGRAM_GROUP_CODE" val="l1-1"/>
  <p:tag name="KSO_WM_UNIT_VALUE" val="14"/>
  <p:tag name="KSO_WM_UNIT_TYPE" val="l_h_a"/>
  <p:tag name="KSO_WM_UNIT_ID" val="custom20230231_6*l_h_a*1_5_1"/>
  <p:tag name="KSO_WM_DIAGRAM_VERSION" val="3"/>
  <p:tag name="KSO_WM_UNIT_PRESET_TEXT" val="单击此处添加文本"/>
  <p:tag name="KSO_WM_DIAGRAM_COLOR_TRICK" val="1"/>
  <p:tag name="KSO_WM_DIAGRAM_COLOR_TEXT_CAN_REMOVE" val="n"/>
</p:tagLst>
</file>

<file path=ppt/tags/tag1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6_2"/>
  <p:tag name="KSO_WM_UNIT_ID" val="custom20230231_6*l_h_i*1_6_2"/>
  <p:tag name="KSO_WM_TEMPLATE_CATEGORY" val="custom"/>
  <p:tag name="KSO_WM_TEMPLATE_INDEX" val="20230231"/>
  <p:tag name="KSO_WM_UNIT_LAYERLEVEL" val="1_1_1"/>
  <p:tag name="KSO_WM_TAG_VERSION" val="3.0"/>
  <p:tag name="KSO_WM_BEAUTIFY_FLAG" val="#wm#"/>
  <p:tag name="KSO_WM_UNIT_TEXT_FORE_SCHEMECOLOR_INDEX_BRIGHTNESS" val="0.8"/>
  <p:tag name="KSO_WM_UNIT_TEXT_FORE_SCHEMECOLOR_INDEX" val="6"/>
  <p:tag name="KSO_WM_UNIT_TEXT_LINE_FILL_TYPE" val="2"/>
  <p:tag name="KSO_WM_DIAGRAM_GROUP_CODE" val="l1-1"/>
  <p:tag name="KSO_WM_DIAGRAM_VERSION" val="3"/>
  <p:tag name="KSO_WM_DIAGRAM_COLOR_TRICK" val="1"/>
  <p:tag name="KSO_WM_DIAGRAM_COLOR_TEXT_CAN_REMOVE" val="n"/>
</p:tagLst>
</file>

<file path=ppt/tags/tag106.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6_1"/>
  <p:tag name="KSO_WM_TEMPLATE_CATEGORY" val="custom"/>
  <p:tag name="KSO_WM_TEMPLATE_INDEX" val="20230231"/>
  <p:tag name="KSO_WM_UNIT_LAYERLEVEL" val="1_1_1"/>
  <p:tag name="KSO_WM_TAG_VERSION" val="3.0"/>
  <p:tag name="KSO_WM_BEAUTIFY_FLAG" val="#wm#"/>
  <p:tag name="KSO_WM_UNIT_TEXT_FILL_FORE_SCHEMECOLOR_INDEX_BRIGHTNESS" val="0"/>
  <p:tag name="KSO_WM_UNIT_TEXT_FILL_FORE_SCHEMECOLOR_INDEX" val="14"/>
  <p:tag name="KSO_WM_UNIT_TEXT_FILL_TYPE" val="1"/>
  <p:tag name="KSO_WM_DIAGRAM_GROUP_CODE" val="l1-1"/>
  <p:tag name="KSO_WM_UNIT_VALUE" val="12"/>
  <p:tag name="KSO_WM_UNIT_TYPE" val="l_h_a"/>
  <p:tag name="KSO_WM_UNIT_ID" val="custom20230231_6*l_h_a*1_6_1"/>
  <p:tag name="KSO_WM_DIAGRAM_VERSION" val="3"/>
  <p:tag name="KSO_WM_UNIT_PRESET_TEXT" val="单击此处添加文本"/>
  <p:tag name="KSO_WM_DIAGRAM_COLOR_TRICK" val="1"/>
  <p:tag name="KSO_WM_DIAGRAM_COLOR_TEXT_CAN_REMOVE" val="n"/>
</p:tagLst>
</file>

<file path=ppt/tags/tag107.xml><?xml version="1.0" encoding="utf-8"?>
<p:tagLst xmlns:p="http://schemas.openxmlformats.org/presentationml/2006/main">
  <p:tag name="KSO_WM_SLIDE_ID" val="custom20230231_6"/>
  <p:tag name="KSO_WM_TEMPLATE_SUBCATEGORY" val="29"/>
  <p:tag name="KSO_WM_TEMPLATE_MASTER_TYPE" val="0"/>
  <p:tag name="KSO_WM_TEMPLATE_COLOR_TYPE" val="0"/>
  <p:tag name="KSO_WM_SLIDE_ITEM_CNT" val="6"/>
  <p:tag name="KSO_WM_SLIDE_INDEX" val="6"/>
  <p:tag name="KSO_WM_TAG_VERSION" val="3.0"/>
  <p:tag name="KSO_WM_BEAUTIFY_FLAG" val="#wm#"/>
  <p:tag name="KSO_WM_TEMPLATE_CATEGORY" val="custom"/>
  <p:tag name="KSO_WM_TEMPLATE_INDEX" val="20230231"/>
  <p:tag name="KSO_WM_SLIDE_TYPE" val="contents"/>
  <p:tag name="KSO_WM_SLIDE_SUBTYPE" val="diag"/>
  <p:tag name="KSO_WM_SLIDE_LAYOUT" val="a_b_l"/>
  <p:tag name="KSO_WM_SLIDE_LAYOUT_CNT" val="1_1_1"/>
  <p:tag name="KSO_WM_SPECIAL_SOURCE" val="bdnull"/>
  <p:tag name="KSO_WM_DIAGRAM_GROUP_CODE" val="l1-1"/>
  <p:tag name="KSO_WM_SLIDE_DIAGTYPE" val="l"/>
</p:tagLst>
</file>

<file path=ppt/tags/tag10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31_7*a*1"/>
  <p:tag name="KSO_WM_TEMPLATE_CATEGORY" val="custom"/>
  <p:tag name="KSO_WM_TEMPLATE_INDEX" val="20230231"/>
  <p:tag name="KSO_WM_UNIT_LAYERLEVEL" val="1"/>
  <p:tag name="KSO_WM_TAG_VERSION" val="3.0"/>
  <p:tag name="KSO_WM_BEAUTIFY_FLAG" val="#wm#"/>
  <p:tag name="KSO_WM_UNIT_CONTENT_GROUP_TYPE" val="contentchip"/>
  <p:tag name="KSO_WM_UNIT_PRESET_TEXT" val="添加章节标题"/>
</p:tagLst>
</file>

<file path=ppt/tags/tag109.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31_7*e*1"/>
  <p:tag name="KSO_WM_TEMPLATE_CATEGORY" val="custom"/>
  <p:tag name="KSO_WM_TEMPLATE_INDEX" val="20230231"/>
  <p:tag name="KSO_WM_UNIT_LAYERLEVEL" val="1"/>
  <p:tag name="KSO_WM_TAG_VERSION" val="3.0"/>
  <p:tag name="KSO_WM_BEAUTIFY_FLAG" val="#wm#"/>
  <p:tag name="KSO_WM_UNIT_TEXT_FILL_FORE_SCHEMECOLOR_INDEX_1_BRIGHTNESS" val="0"/>
  <p:tag name="KSO_WM_UNIT_TEXT_FILL_FORE_SCHEMECOLOR_INDEX_1" val="14"/>
  <p:tag name="KSO_WM_UNIT_TEXT_FILL_FORE_SCHEMECOLOR_INDEX_1_POS" val="0"/>
  <p:tag name="KSO_WM_UNIT_TEXT_FILL_FORE_SCHEMECOLOR_INDEX_1_TRANS" val="0"/>
  <p:tag name="KSO_WM_UNIT_TEXT_FILL_FORE_SCHEMECOLOR_INDEX_2_BRIGHTNESS" val="0.8"/>
  <p:tag name="KSO_WM_UNIT_TEXT_FILL_FORE_SCHEMECOLOR_INDEX_2" val="5"/>
  <p:tag name="KSO_WM_UNIT_TEXT_FILL_FORE_SCHEMECOLOR_INDEX_2_POS" val="1"/>
  <p:tag name="KSO_WM_UNIT_TEXT_FILL_FORE_SCHEMECOLOR_INDEX_2_TRANS" val="0"/>
  <p:tag name="KSO_WM_UNIT_TEXT_FILL_GRADIENT_TYPE" val="0"/>
  <p:tag name="KSO_WM_UNIT_TEXT_FILL_GRADIENT_ANGLE" val="90"/>
  <p:tag name="KSO_WM_UNIT_TEXT_FILL_GRADIENT_DIRECTION" val="1"/>
  <p:tag name="KSO_WM_UNIT_TEXT_FILL_TYPE" val="3"/>
  <p:tag name="KSO_WM_UNIT_TEXT_SHADOW_SCHEMECOLOR_INDEX_BRIGHTNESS" val="0"/>
  <p:tag name="KSO_WM_UNIT_TEXT_SHADOW_SCHEMECOLOR_INDEX" val="14"/>
  <p:tag name="KSO_WM_UNIT_CONTENT_GROUP_TYPE" val="contentchip"/>
  <p:tag name="KSO_WM_UNIT_PRESET_TEXT" val="01"/>
</p:tagLst>
</file>

<file path=ppt/tags/tag110.xml><?xml version="1.0" encoding="utf-8"?>
<p:tagLst xmlns:p="http://schemas.openxmlformats.org/presentationml/2006/main">
  <p:tag name="KSO_WM_SLIDE_ID" val="custom20230231_7"/>
  <p:tag name="KSO_WM_TEMPLATE_SUBCATEGORY" val="29"/>
  <p:tag name="KSO_WM_TEMPLATE_MASTER_TYPE" val="0"/>
  <p:tag name="KSO_WM_TEMPLATE_COLOR_TYPE" val="0"/>
  <p:tag name="KSO_WM_SLIDE_ITEM_CNT" val="0"/>
  <p:tag name="KSO_WM_SLIDE_INDEX" val="7"/>
  <p:tag name="KSO_WM_TAG_VERSION" val="3.0"/>
  <p:tag name="KSO_WM_BEAUTIFY_FLAG" val="#wm#"/>
  <p:tag name="KSO_WM_TEMPLATE_CATEGORY" val="custom"/>
  <p:tag name="KSO_WM_TEMPLATE_INDEX" val="20230231"/>
  <p:tag name="KSO_WM_SLIDE_TYPE" val="sectionTitle"/>
  <p:tag name="KSO_WM_SLIDE_SUBTYPE" val="pureTxt"/>
  <p:tag name="KSO_WM_SLIDE_LAYOUT" val="a_e"/>
  <p:tag name="KSO_WM_SLIDE_LAYOUT_CNT" val="1_1"/>
  <p:tag name="KSO_WM_SPECIAL_SOURCE" val="bdnull"/>
  <p:tag name="KSO_WM_SLIDE_CONTENT_AREA" val="{&quot;left&quot;:&quot;47.6&quot;,&quot;top&quot;:&quot;90.3&quot;,&quot;width&quot;:&quot;813.35&quot;,&quot;height&quot;:&quot;359.65&quot;}"/>
</p:tagLst>
</file>

<file path=ppt/tags/tag111.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2.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3.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4.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3.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4.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3.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4.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3.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4.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3.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4.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31_7*a*1"/>
  <p:tag name="KSO_WM_TEMPLATE_CATEGORY" val="custom"/>
  <p:tag name="KSO_WM_TEMPLATE_INDEX" val="20230231"/>
  <p:tag name="KSO_WM_UNIT_LAYERLEVEL" val="1"/>
  <p:tag name="KSO_WM_TAG_VERSION" val="3.0"/>
  <p:tag name="KSO_WM_BEAUTIFY_FLAG" val="#wm#"/>
  <p:tag name="KSO_WM_UNIT_CONTENT_GROUP_TYPE" val="contentchip"/>
  <p:tag name="KSO_WM_UNIT_PRESET_TEXT" val="添加章节标题"/>
</p:tagLst>
</file>

<file path=ppt/tags/tag156.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31_7*e*1"/>
  <p:tag name="KSO_WM_TEMPLATE_CATEGORY" val="custom"/>
  <p:tag name="KSO_WM_TEMPLATE_INDEX" val="20230231"/>
  <p:tag name="KSO_WM_UNIT_LAYERLEVEL" val="1"/>
  <p:tag name="KSO_WM_TAG_VERSION" val="3.0"/>
  <p:tag name="KSO_WM_BEAUTIFY_FLAG" val="#wm#"/>
  <p:tag name="KSO_WM_UNIT_TEXT_FILL_FORE_SCHEMECOLOR_INDEX_1_BRIGHTNESS" val="0"/>
  <p:tag name="KSO_WM_UNIT_TEXT_FILL_FORE_SCHEMECOLOR_INDEX_1" val="14"/>
  <p:tag name="KSO_WM_UNIT_TEXT_FILL_FORE_SCHEMECOLOR_INDEX_1_POS" val="0"/>
  <p:tag name="KSO_WM_UNIT_TEXT_FILL_FORE_SCHEMECOLOR_INDEX_1_TRANS" val="0"/>
  <p:tag name="KSO_WM_UNIT_TEXT_FILL_FORE_SCHEMECOLOR_INDEX_2_BRIGHTNESS" val="0.8"/>
  <p:tag name="KSO_WM_UNIT_TEXT_FILL_FORE_SCHEMECOLOR_INDEX_2" val="5"/>
  <p:tag name="KSO_WM_UNIT_TEXT_FILL_FORE_SCHEMECOLOR_INDEX_2_POS" val="1"/>
  <p:tag name="KSO_WM_UNIT_TEXT_FILL_FORE_SCHEMECOLOR_INDEX_2_TRANS" val="0"/>
  <p:tag name="KSO_WM_UNIT_TEXT_FILL_GRADIENT_TYPE" val="0"/>
  <p:tag name="KSO_WM_UNIT_TEXT_FILL_GRADIENT_ANGLE" val="90"/>
  <p:tag name="KSO_WM_UNIT_TEXT_FILL_GRADIENT_DIRECTION" val="1"/>
  <p:tag name="KSO_WM_UNIT_TEXT_FILL_TYPE" val="3"/>
  <p:tag name="KSO_WM_UNIT_TEXT_SHADOW_SCHEMECOLOR_INDEX_BRIGHTNESS" val="0"/>
  <p:tag name="KSO_WM_UNIT_TEXT_SHADOW_SCHEMECOLOR_INDEX" val="14"/>
  <p:tag name="KSO_WM_UNIT_CONTENT_GROUP_TYPE" val="contentchip"/>
  <p:tag name="KSO_WM_UNIT_PRESET_TEXT" val="02"/>
</p:tagLst>
</file>

<file path=ppt/tags/tag157.xml><?xml version="1.0" encoding="utf-8"?>
<p:tagLst xmlns:p="http://schemas.openxmlformats.org/presentationml/2006/main">
  <p:tag name="KSO_WM_SLIDE_ID" val="custom20230231_7"/>
  <p:tag name="KSO_WM_TEMPLATE_SUBCATEGORY" val="29"/>
  <p:tag name="KSO_WM_TEMPLATE_MASTER_TYPE" val="0"/>
  <p:tag name="KSO_WM_TEMPLATE_COLOR_TYPE" val="0"/>
  <p:tag name="KSO_WM_SLIDE_ITEM_CNT" val="0"/>
  <p:tag name="KSO_WM_SLIDE_INDEX" val="7"/>
  <p:tag name="KSO_WM_TAG_VERSION" val="3.0"/>
  <p:tag name="KSO_WM_BEAUTIFY_FLAG" val="#wm#"/>
  <p:tag name="KSO_WM_TEMPLATE_CATEGORY" val="custom"/>
  <p:tag name="KSO_WM_TEMPLATE_INDEX" val="20230231"/>
  <p:tag name="KSO_WM_SLIDE_TYPE" val="sectionTitle"/>
  <p:tag name="KSO_WM_SLIDE_SUBTYPE" val="pureTxt"/>
  <p:tag name="KSO_WM_SLIDE_LAYOUT" val="a_e"/>
  <p:tag name="KSO_WM_SLIDE_LAYOUT_CNT" val="1_1"/>
  <p:tag name="KSO_WM_SPECIAL_SOURCE" val="bdnull"/>
  <p:tag name="KSO_WM_SLIDE_CONTENT_AREA" val="{&quot;left&quot;:&quot;47.6&quot;,&quot;top&quot;:&quot;90.3&quot;,&quot;width&quot;:&quot;813.35&quot;,&quot;height&quot;:&quot;359.65&quot;}"/>
</p:tagLst>
</file>

<file path=ppt/tags/tag1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0.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1.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2.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3.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31_7*a*1"/>
  <p:tag name="KSO_WM_TEMPLATE_CATEGORY" val="custom"/>
  <p:tag name="KSO_WM_TEMPLATE_INDEX" val="20230231"/>
  <p:tag name="KSO_WM_UNIT_LAYERLEVEL" val="1"/>
  <p:tag name="KSO_WM_TAG_VERSION" val="3.0"/>
  <p:tag name="KSO_WM_BEAUTIFY_FLAG" val="#wm#"/>
  <p:tag name="KSO_WM_UNIT_CONTENT_GROUP_TYPE" val="contentchip"/>
  <p:tag name="KSO_WM_UNIT_PRESET_TEXT" val="添加章节标题"/>
</p:tagLst>
</file>

<file path=ppt/tags/tag187.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31_7*e*1"/>
  <p:tag name="KSO_WM_TEMPLATE_CATEGORY" val="custom"/>
  <p:tag name="KSO_WM_TEMPLATE_INDEX" val="20230231"/>
  <p:tag name="KSO_WM_UNIT_LAYERLEVEL" val="1"/>
  <p:tag name="KSO_WM_TAG_VERSION" val="3.0"/>
  <p:tag name="KSO_WM_BEAUTIFY_FLAG" val="#wm#"/>
  <p:tag name="KSO_WM_UNIT_TEXT_FILL_FORE_SCHEMECOLOR_INDEX_1_BRIGHTNESS" val="0"/>
  <p:tag name="KSO_WM_UNIT_TEXT_FILL_FORE_SCHEMECOLOR_INDEX_1" val="14"/>
  <p:tag name="KSO_WM_UNIT_TEXT_FILL_FORE_SCHEMECOLOR_INDEX_1_POS" val="0"/>
  <p:tag name="KSO_WM_UNIT_TEXT_FILL_FORE_SCHEMECOLOR_INDEX_1_TRANS" val="0"/>
  <p:tag name="KSO_WM_UNIT_TEXT_FILL_FORE_SCHEMECOLOR_INDEX_2_BRIGHTNESS" val="0.8"/>
  <p:tag name="KSO_WM_UNIT_TEXT_FILL_FORE_SCHEMECOLOR_INDEX_2" val="5"/>
  <p:tag name="KSO_WM_UNIT_TEXT_FILL_FORE_SCHEMECOLOR_INDEX_2_POS" val="1"/>
  <p:tag name="KSO_WM_UNIT_TEXT_FILL_FORE_SCHEMECOLOR_INDEX_2_TRANS" val="0"/>
  <p:tag name="KSO_WM_UNIT_TEXT_FILL_GRADIENT_TYPE" val="0"/>
  <p:tag name="KSO_WM_UNIT_TEXT_FILL_GRADIENT_ANGLE" val="90"/>
  <p:tag name="KSO_WM_UNIT_TEXT_FILL_GRADIENT_DIRECTION" val="1"/>
  <p:tag name="KSO_WM_UNIT_TEXT_FILL_TYPE" val="3"/>
  <p:tag name="KSO_WM_UNIT_TEXT_SHADOW_SCHEMECOLOR_INDEX_BRIGHTNESS" val="0"/>
  <p:tag name="KSO_WM_UNIT_TEXT_SHADOW_SCHEMECOLOR_INDEX" val="14"/>
  <p:tag name="KSO_WM_UNIT_CONTENT_GROUP_TYPE" val="contentchip"/>
  <p:tag name="KSO_WM_UNIT_PRESET_TEXT" val="03"/>
</p:tagLst>
</file>

<file path=ppt/tags/tag188.xml><?xml version="1.0" encoding="utf-8"?>
<p:tagLst xmlns:p="http://schemas.openxmlformats.org/presentationml/2006/main">
  <p:tag name="KSO_WM_SLIDE_ID" val="custom20230231_7"/>
  <p:tag name="KSO_WM_TEMPLATE_SUBCATEGORY" val="29"/>
  <p:tag name="KSO_WM_TEMPLATE_MASTER_TYPE" val="0"/>
  <p:tag name="KSO_WM_TEMPLATE_COLOR_TYPE" val="0"/>
  <p:tag name="KSO_WM_SLIDE_ITEM_CNT" val="0"/>
  <p:tag name="KSO_WM_SLIDE_INDEX" val="7"/>
  <p:tag name="KSO_WM_TAG_VERSION" val="3.0"/>
  <p:tag name="KSO_WM_BEAUTIFY_FLAG" val="#wm#"/>
  <p:tag name="KSO_WM_TEMPLATE_CATEGORY" val="custom"/>
  <p:tag name="KSO_WM_TEMPLATE_INDEX" val="20230231"/>
  <p:tag name="KSO_WM_SLIDE_TYPE" val="sectionTitle"/>
  <p:tag name="KSO_WM_SLIDE_SUBTYPE" val="pureTxt"/>
  <p:tag name="KSO_WM_SLIDE_LAYOUT" val="a_e"/>
  <p:tag name="KSO_WM_SLIDE_LAYOUT_CNT" val="1_1"/>
  <p:tag name="KSO_WM_SPECIAL_SOURCE" val="bdnull"/>
  <p:tag name="KSO_WM_SLIDE_CONTENT_AREA" val="{&quot;left&quot;:&quot;47.6&quot;,&quot;top&quot;:&quot;90.3&quot;,&quot;width&quot;:&quot;813.35&quot;,&quot;height&quot;:&quot;359.65&quot;}"/>
</p:tagLst>
</file>

<file path=ppt/tags/tag18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1.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2.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3.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4.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31_7*a*1"/>
  <p:tag name="KSO_WM_TEMPLATE_CATEGORY" val="custom"/>
  <p:tag name="KSO_WM_TEMPLATE_INDEX" val="20230231"/>
  <p:tag name="KSO_WM_UNIT_LAYERLEVEL" val="1"/>
  <p:tag name="KSO_WM_TAG_VERSION" val="3.0"/>
  <p:tag name="KSO_WM_BEAUTIFY_FLAG" val="#wm#"/>
  <p:tag name="KSO_WM_UNIT_CONTENT_GROUP_TYPE" val="contentchip"/>
  <p:tag name="KSO_WM_UNIT_PRESET_TEXT" val="添加章节标题"/>
</p:tagLst>
</file>

<file path=ppt/tags/tag226.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31_7*e*1"/>
  <p:tag name="KSO_WM_TEMPLATE_CATEGORY" val="custom"/>
  <p:tag name="KSO_WM_TEMPLATE_INDEX" val="20230231"/>
  <p:tag name="KSO_WM_UNIT_LAYERLEVEL" val="1"/>
  <p:tag name="KSO_WM_TAG_VERSION" val="3.0"/>
  <p:tag name="KSO_WM_BEAUTIFY_FLAG" val="#wm#"/>
  <p:tag name="KSO_WM_UNIT_TEXT_FILL_FORE_SCHEMECOLOR_INDEX_1_BRIGHTNESS" val="0"/>
  <p:tag name="KSO_WM_UNIT_TEXT_FILL_FORE_SCHEMECOLOR_INDEX_1" val="14"/>
  <p:tag name="KSO_WM_UNIT_TEXT_FILL_FORE_SCHEMECOLOR_INDEX_1_POS" val="0"/>
  <p:tag name="KSO_WM_UNIT_TEXT_FILL_FORE_SCHEMECOLOR_INDEX_1_TRANS" val="0"/>
  <p:tag name="KSO_WM_UNIT_TEXT_FILL_FORE_SCHEMECOLOR_INDEX_2_BRIGHTNESS" val="0.8"/>
  <p:tag name="KSO_WM_UNIT_TEXT_FILL_FORE_SCHEMECOLOR_INDEX_2" val="5"/>
  <p:tag name="KSO_WM_UNIT_TEXT_FILL_FORE_SCHEMECOLOR_INDEX_2_POS" val="1"/>
  <p:tag name="KSO_WM_UNIT_TEXT_FILL_FORE_SCHEMECOLOR_INDEX_2_TRANS" val="0"/>
  <p:tag name="KSO_WM_UNIT_TEXT_FILL_GRADIENT_TYPE" val="0"/>
  <p:tag name="KSO_WM_UNIT_TEXT_FILL_GRADIENT_ANGLE" val="90"/>
  <p:tag name="KSO_WM_UNIT_TEXT_FILL_GRADIENT_DIRECTION" val="1"/>
  <p:tag name="KSO_WM_UNIT_TEXT_FILL_TYPE" val="3"/>
  <p:tag name="KSO_WM_UNIT_TEXT_SHADOW_SCHEMECOLOR_INDEX_BRIGHTNESS" val="0"/>
  <p:tag name="KSO_WM_UNIT_TEXT_SHADOW_SCHEMECOLOR_INDEX" val="14"/>
  <p:tag name="KSO_WM_UNIT_CONTENT_GROUP_TYPE" val="contentchip"/>
  <p:tag name="KSO_WM_UNIT_PRESET_TEXT" val="04"/>
</p:tagLst>
</file>

<file path=ppt/tags/tag227.xml><?xml version="1.0" encoding="utf-8"?>
<p:tagLst xmlns:p="http://schemas.openxmlformats.org/presentationml/2006/main">
  <p:tag name="KSO_WM_SLIDE_ID" val="custom20230231_7"/>
  <p:tag name="KSO_WM_TEMPLATE_SUBCATEGORY" val="29"/>
  <p:tag name="KSO_WM_TEMPLATE_MASTER_TYPE" val="0"/>
  <p:tag name="KSO_WM_TEMPLATE_COLOR_TYPE" val="0"/>
  <p:tag name="KSO_WM_SLIDE_ITEM_CNT" val="0"/>
  <p:tag name="KSO_WM_SLIDE_INDEX" val="7"/>
  <p:tag name="KSO_WM_TAG_VERSION" val="3.0"/>
  <p:tag name="KSO_WM_BEAUTIFY_FLAG" val="#wm#"/>
  <p:tag name="KSO_WM_TEMPLATE_CATEGORY" val="custom"/>
  <p:tag name="KSO_WM_TEMPLATE_INDEX" val="20230231"/>
  <p:tag name="KSO_WM_SLIDE_TYPE" val="sectionTitle"/>
  <p:tag name="KSO_WM_SLIDE_SUBTYPE" val="pureTxt"/>
  <p:tag name="KSO_WM_SLIDE_LAYOUT" val="a_e"/>
  <p:tag name="KSO_WM_SLIDE_LAYOUT_CNT" val="1_1"/>
  <p:tag name="KSO_WM_SPECIAL_SOURCE" val="bdnull"/>
  <p:tag name="KSO_WM_SLIDE_CONTENT_AREA" val="{&quot;left&quot;:&quot;47.6&quot;,&quot;top&quot;:&quot;90.3&quot;,&quot;width&quot;:&quot;813.35&quot;,&quot;height&quot;:&quot;359.65&quot;}"/>
</p:tagLst>
</file>

<file path=ppt/tags/tag22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2.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3.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4.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5.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0.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1.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2.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3.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4.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5.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6.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7.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31_7*a*1"/>
  <p:tag name="KSO_WM_TEMPLATE_CATEGORY" val="custom"/>
  <p:tag name="KSO_WM_TEMPLATE_INDEX" val="20230231"/>
  <p:tag name="KSO_WM_UNIT_LAYERLEVEL" val="1"/>
  <p:tag name="KSO_WM_TAG_VERSION" val="3.0"/>
  <p:tag name="KSO_WM_BEAUTIFY_FLAG" val="#wm#"/>
  <p:tag name="KSO_WM_UNIT_CONTENT_GROUP_TYPE" val="contentchip"/>
  <p:tag name="KSO_WM_UNIT_PRESET_TEXT" val="添加章节标题"/>
</p:tagLst>
</file>

<file path=ppt/tags/tag249.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31_7*e*1"/>
  <p:tag name="KSO_WM_TEMPLATE_CATEGORY" val="custom"/>
  <p:tag name="KSO_WM_TEMPLATE_INDEX" val="20230231"/>
  <p:tag name="KSO_WM_UNIT_LAYERLEVEL" val="1"/>
  <p:tag name="KSO_WM_TAG_VERSION" val="3.0"/>
  <p:tag name="KSO_WM_BEAUTIFY_FLAG" val="#wm#"/>
  <p:tag name="KSO_WM_UNIT_TEXT_FILL_FORE_SCHEMECOLOR_INDEX_1_BRIGHTNESS" val="0"/>
  <p:tag name="KSO_WM_UNIT_TEXT_FILL_FORE_SCHEMECOLOR_INDEX_1" val="14"/>
  <p:tag name="KSO_WM_UNIT_TEXT_FILL_FORE_SCHEMECOLOR_INDEX_1_POS" val="0"/>
  <p:tag name="KSO_WM_UNIT_TEXT_FILL_FORE_SCHEMECOLOR_INDEX_1_TRANS" val="0"/>
  <p:tag name="KSO_WM_UNIT_TEXT_FILL_FORE_SCHEMECOLOR_INDEX_2_BRIGHTNESS" val="0.8"/>
  <p:tag name="KSO_WM_UNIT_TEXT_FILL_FORE_SCHEMECOLOR_INDEX_2" val="5"/>
  <p:tag name="KSO_WM_UNIT_TEXT_FILL_FORE_SCHEMECOLOR_INDEX_2_POS" val="1"/>
  <p:tag name="KSO_WM_UNIT_TEXT_FILL_FORE_SCHEMECOLOR_INDEX_2_TRANS" val="0"/>
  <p:tag name="KSO_WM_UNIT_TEXT_FILL_GRADIENT_TYPE" val="0"/>
  <p:tag name="KSO_WM_UNIT_TEXT_FILL_GRADIENT_ANGLE" val="90"/>
  <p:tag name="KSO_WM_UNIT_TEXT_FILL_GRADIENT_DIRECTION" val="1"/>
  <p:tag name="KSO_WM_UNIT_TEXT_FILL_TYPE" val="3"/>
  <p:tag name="KSO_WM_UNIT_TEXT_SHADOW_SCHEMECOLOR_INDEX_BRIGHTNESS" val="0"/>
  <p:tag name="KSO_WM_UNIT_TEXT_SHADOW_SCHEMECOLOR_INDEX" val="14"/>
  <p:tag name="KSO_WM_UNIT_CONTENT_GROUP_TYPE" val="contentchip"/>
  <p:tag name="KSO_WM_UNIT_PRESET_TEXT" val="05"/>
</p:tagLst>
</file>

<file path=ppt/tags/tag250.xml><?xml version="1.0" encoding="utf-8"?>
<p:tagLst xmlns:p="http://schemas.openxmlformats.org/presentationml/2006/main">
  <p:tag name="KSO_WM_SLIDE_ID" val="custom20230231_7"/>
  <p:tag name="KSO_WM_TEMPLATE_SUBCATEGORY" val="29"/>
  <p:tag name="KSO_WM_TEMPLATE_MASTER_TYPE" val="0"/>
  <p:tag name="KSO_WM_TEMPLATE_COLOR_TYPE" val="0"/>
  <p:tag name="KSO_WM_SLIDE_ITEM_CNT" val="0"/>
  <p:tag name="KSO_WM_SLIDE_INDEX" val="7"/>
  <p:tag name="KSO_WM_TAG_VERSION" val="3.0"/>
  <p:tag name="KSO_WM_BEAUTIFY_FLAG" val="#wm#"/>
  <p:tag name="KSO_WM_TEMPLATE_CATEGORY" val="custom"/>
  <p:tag name="KSO_WM_TEMPLATE_INDEX" val="20230231"/>
  <p:tag name="KSO_WM_SLIDE_TYPE" val="sectionTitle"/>
  <p:tag name="KSO_WM_SLIDE_SUBTYPE" val="pureTxt"/>
  <p:tag name="KSO_WM_SLIDE_LAYOUT" val="a_e"/>
  <p:tag name="KSO_WM_SLIDE_LAYOUT_CNT" val="1_1"/>
  <p:tag name="KSO_WM_SPECIAL_SOURCE" val="bdnull"/>
  <p:tag name="KSO_WM_SLIDE_CONTENT_AREA" val="{&quot;left&quot;:&quot;47.6&quot;,&quot;top&quot;:&quot;90.3&quot;,&quot;width&quot;:&quot;813.35&quot;,&quot;height&quot;:&quot;359.65&quot;}"/>
</p:tagLst>
</file>

<file path=ppt/tags/tag251.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2.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3.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4.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7.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0.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2.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6.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31_7*a*1"/>
  <p:tag name="KSO_WM_TEMPLATE_CATEGORY" val="custom"/>
  <p:tag name="KSO_WM_TEMPLATE_INDEX" val="20230231"/>
  <p:tag name="KSO_WM_UNIT_LAYERLEVEL" val="1"/>
  <p:tag name="KSO_WM_TAG_VERSION" val="3.0"/>
  <p:tag name="KSO_WM_BEAUTIFY_FLAG" val="#wm#"/>
  <p:tag name="KSO_WM_UNIT_CONTENT_GROUP_TYPE" val="contentchip"/>
  <p:tag name="KSO_WM_UNIT_PRESET_TEXT" val="添加章节标题"/>
</p:tagLst>
</file>

<file path=ppt/tags/tag280.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31_7*e*1"/>
  <p:tag name="KSO_WM_TEMPLATE_CATEGORY" val="custom"/>
  <p:tag name="KSO_WM_TEMPLATE_INDEX" val="20230231"/>
  <p:tag name="KSO_WM_UNIT_LAYERLEVEL" val="1"/>
  <p:tag name="KSO_WM_TAG_VERSION" val="3.0"/>
  <p:tag name="KSO_WM_BEAUTIFY_FLAG" val="#wm#"/>
  <p:tag name="KSO_WM_UNIT_TEXT_FILL_FORE_SCHEMECOLOR_INDEX_1_BRIGHTNESS" val="0"/>
  <p:tag name="KSO_WM_UNIT_TEXT_FILL_FORE_SCHEMECOLOR_INDEX_1" val="14"/>
  <p:tag name="KSO_WM_UNIT_TEXT_FILL_FORE_SCHEMECOLOR_INDEX_1_POS" val="0"/>
  <p:tag name="KSO_WM_UNIT_TEXT_FILL_FORE_SCHEMECOLOR_INDEX_1_TRANS" val="0"/>
  <p:tag name="KSO_WM_UNIT_TEXT_FILL_FORE_SCHEMECOLOR_INDEX_2_BRIGHTNESS" val="0.8"/>
  <p:tag name="KSO_WM_UNIT_TEXT_FILL_FORE_SCHEMECOLOR_INDEX_2" val="5"/>
  <p:tag name="KSO_WM_UNIT_TEXT_FILL_FORE_SCHEMECOLOR_INDEX_2_POS" val="1"/>
  <p:tag name="KSO_WM_UNIT_TEXT_FILL_FORE_SCHEMECOLOR_INDEX_2_TRANS" val="0"/>
  <p:tag name="KSO_WM_UNIT_TEXT_FILL_GRADIENT_TYPE" val="0"/>
  <p:tag name="KSO_WM_UNIT_TEXT_FILL_GRADIENT_ANGLE" val="90"/>
  <p:tag name="KSO_WM_UNIT_TEXT_FILL_GRADIENT_DIRECTION" val="1"/>
  <p:tag name="KSO_WM_UNIT_TEXT_FILL_TYPE" val="3"/>
  <p:tag name="KSO_WM_UNIT_TEXT_SHADOW_SCHEMECOLOR_INDEX_BRIGHTNESS" val="0"/>
  <p:tag name="KSO_WM_UNIT_TEXT_SHADOW_SCHEMECOLOR_INDEX" val="14"/>
  <p:tag name="KSO_WM_UNIT_CONTENT_GROUP_TYPE" val="contentchip"/>
  <p:tag name="KSO_WM_UNIT_PRESET_TEXT" val="06"/>
</p:tagLst>
</file>

<file path=ppt/tags/tag281.xml><?xml version="1.0" encoding="utf-8"?>
<p:tagLst xmlns:p="http://schemas.openxmlformats.org/presentationml/2006/main">
  <p:tag name="KSO_WM_SLIDE_ID" val="custom20230231_7"/>
  <p:tag name="KSO_WM_TEMPLATE_SUBCATEGORY" val="29"/>
  <p:tag name="KSO_WM_TEMPLATE_MASTER_TYPE" val="0"/>
  <p:tag name="KSO_WM_TEMPLATE_COLOR_TYPE" val="0"/>
  <p:tag name="KSO_WM_SLIDE_ITEM_CNT" val="0"/>
  <p:tag name="KSO_WM_SLIDE_INDEX" val="7"/>
  <p:tag name="KSO_WM_TAG_VERSION" val="3.0"/>
  <p:tag name="KSO_WM_BEAUTIFY_FLAG" val="#wm#"/>
  <p:tag name="KSO_WM_TEMPLATE_CATEGORY" val="custom"/>
  <p:tag name="KSO_WM_TEMPLATE_INDEX" val="20230231"/>
  <p:tag name="KSO_WM_SLIDE_TYPE" val="sectionTitle"/>
  <p:tag name="KSO_WM_SLIDE_SUBTYPE" val="pureTxt"/>
  <p:tag name="KSO_WM_SLIDE_LAYOUT" val="a_e"/>
  <p:tag name="KSO_WM_SLIDE_LAYOUT_CNT" val="1_1"/>
  <p:tag name="KSO_WM_SPECIAL_SOURCE" val="bdnull"/>
  <p:tag name="KSO_WM_SLIDE_CONTENT_AREA" val="{&quot;left&quot;:&quot;47.6&quot;,&quot;top&quot;:&quot;90.3&quot;,&quot;width&quot;:&quot;813.35&quot;,&quot;height&quot;:&quot;359.65&quot;}"/>
</p:tagLst>
</file>

<file path=ppt/tags/tag282.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3.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4.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5.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4.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5.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4.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5.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31_9*a*1"/>
  <p:tag name="KSO_WM_TEMPLATE_CATEGORY" val="custom"/>
  <p:tag name="KSO_WM_TEMPLATE_INDEX" val="20230231"/>
  <p:tag name="KSO_WM_UNIT_LAYERLEVEL" val="1"/>
  <p:tag name="KSO_WM_TAG_VERSION" val="3.0"/>
  <p:tag name="KSO_WM_BEAUTIFY_FLAG" val="#wm#"/>
  <p:tag name="KSO_WM_UNIT_CONTENT_GROUP_TYPE" val="contentchip"/>
  <p:tag name="KSO_WM_UNIT_PRESET_TEXT" val="感谢您的观看"/>
</p:tagLst>
</file>

<file path=ppt/tags/tag307.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231_9*f*1"/>
  <p:tag name="KSO_WM_TEMPLATE_CATEGORY" val="custom"/>
  <p:tag name="KSO_WM_TEMPLATE_INDEX" val="20230231"/>
  <p:tag name="KSO_WM_UNIT_LAYERLEVEL" val="1"/>
  <p:tag name="KSO_WM_TAG_VERSION" val="3.0"/>
  <p:tag name="KSO_WM_BEAUTIFY_FLAG" val="#wm#"/>
  <p:tag name="KSO_WM_UNIT_PLACING_PICTURE_USER_VIEWPORT" val="{&quot;height&quot;:673,&quot;width&quot;:2652}"/>
  <p:tag name="KSO_WM_UNIT_PRESET_TEXT" val="汇报人：WPS"/>
</p:tagLst>
</file>

<file path=ppt/tags/tag308.xml><?xml version="1.0" encoding="utf-8"?>
<p:tagLst xmlns:p="http://schemas.openxmlformats.org/presentationml/2006/main">
  <p:tag name="KSO_WM_SLIDE_ID" val="custom20230231_9"/>
  <p:tag name="KSO_WM_TEMPLATE_SUBCATEGORY" val="29"/>
  <p:tag name="KSO_WM_TEMPLATE_MASTER_TYPE" val="0"/>
  <p:tag name="KSO_WM_TEMPLATE_COLOR_TYPE" val="0"/>
  <p:tag name="KSO_WM_SLIDE_ITEM_CNT" val="0"/>
  <p:tag name="KSO_WM_SLIDE_INDEX" val="9"/>
  <p:tag name="KSO_WM_TAG_VERSION" val="3.0"/>
  <p:tag name="KSO_WM_BEAUTIFY_FLAG" val="#wm#"/>
  <p:tag name="KSO_WM_TEMPLATE_CATEGORY" val="custom"/>
  <p:tag name="KSO_WM_TEMPLATE_INDEX" val="20230231"/>
  <p:tag name="KSO_WM_SLIDE_TYPE" val="endPage"/>
  <p:tag name="KSO_WM_SLIDE_SUBTYPE" val="pureTxt"/>
  <p:tag name="KSO_WM_SLIDE_LAYOUT" val="a_f"/>
  <p:tag name="KSO_WM_SLIDE_LAYOUT_CNT" val="1_1"/>
  <p:tag name="KSO_WM_SPECIAL_SOURCE" val="bdnull"/>
  <p:tag name="KSO_WM_SLIDE_CONTENT_AREA" val="{&quot;left&quot;:&quot;47.6&quot;,&quot;top&quot;:&quot;90.3&quot;,&quot;width&quot;:&quot;684.4&quot;,&quot;height&quot;:&quot;359.65&quot;}"/>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71">
      <a:dk1>
        <a:srgbClr val="000000"/>
      </a:dk1>
      <a:lt1>
        <a:srgbClr val="FFFFFF"/>
      </a:lt1>
      <a:dk2>
        <a:srgbClr val="0D1053"/>
      </a:dk2>
      <a:lt2>
        <a:srgbClr val="F8F8FE"/>
      </a:lt2>
      <a:accent1>
        <a:srgbClr val="EB99FF"/>
      </a:accent1>
      <a:accent2>
        <a:srgbClr val="99C2FF"/>
      </a:accent2>
      <a:accent3>
        <a:srgbClr val="BDBFF4"/>
      </a:accent3>
      <a:accent4>
        <a:srgbClr val="CEF3FE"/>
      </a:accent4>
      <a:accent5>
        <a:srgbClr val="D3FCD0"/>
      </a:accent5>
      <a:accent6>
        <a:srgbClr val="F7FECE"/>
      </a:accent6>
      <a:hlink>
        <a:srgbClr val="0563C1"/>
      </a:hlink>
      <a:folHlink>
        <a:srgbClr val="954F72"/>
      </a:folHlink>
    </a:clrScheme>
    <a:fontScheme name="自定义 11">
      <a:majorFont>
        <a:latin typeface="MiSans Heavy"/>
        <a:ea typeface="MiSans Heavy"/>
        <a:cs typeface=""/>
      </a:majorFont>
      <a:minorFont>
        <a:latin typeface="MiSans"/>
        <a:ea typeface="MiSans"/>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1"/>
        </a:solidFill>
        <a:ln>
          <a:solidFill>
            <a:srgbClr val="DCD6CA"/>
          </a:solidFill>
          <a:prstDash val="solid"/>
        </a:ln>
      </a:spPr>
      <a:bodyPr anchor="ctr" rtlCol="0"/>
      <a:lstStyle>
        <a:defPPr algn="ctr"/>
      </a:lstStyle>
      <a:style>
        <a:lnRef idx="2">
          <a:schemeClr val="accent1">
            <a:shade val="50000"/>
          </a:schemeClr>
        </a:lnRef>
        <a:fillRef idx="1">
          <a:schemeClr val="accent1"/>
        </a:fillRef>
        <a:effectRef idx="0">
          <a:schemeClr val="accent1"/>
        </a:effectRef>
        <a:fontRef idx="minor">
          <a:schemeClr val="lt1"/>
        </a:fontRef>
      </a:style>
    </a:spDef>
  </a:objectDefaul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SM-N9760</dc:creator>
  <dcterms:created xsi:type="dcterms:W3CDTF">2024-01-03T10:19:45Z</dcterms:created>
  <dcterms:modified xsi:type="dcterms:W3CDTF">2024-01-03T10:19:45Z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bc40e15677514f1b932f48ad73bda4ba_21</vt:lpwstr>
  </property>
</Properties>
</file>