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863" r:id="rId1"/>
    <p:sldMasterId id="2147498900" r:id="rId2"/>
  </p:sldMasterIdLst>
  <p:notesMasterIdLst>
    <p:notesMasterId r:id="rId3"/>
  </p:notesMasterIdLst>
  <p:sldIdLst>
    <p:sldId id="7378" r:id="rId4"/>
    <p:sldId id="7382" r:id="rId5"/>
    <p:sldId id="7385" r:id="rId6"/>
    <p:sldId id="7388" r:id="rId7"/>
    <p:sldId id="7391" r:id="rId8"/>
    <p:sldId id="7394" r:id="rId9"/>
    <p:sldId id="7397" r:id="rId10"/>
    <p:sldId id="7400" r:id="rId11"/>
    <p:sldId id="7403" r:id="rId12"/>
    <p:sldId id="7406" r:id="rId13"/>
    <p:sldId id="7409" r:id="rId14"/>
    <p:sldId id="7412" r:id="rId15"/>
    <p:sldId id="7415" r:id="rId16"/>
    <p:sldId id="7418" r:id="rId17"/>
    <p:sldId id="7421" r:id="rId18"/>
    <p:sldId id="7424" r:id="rId19"/>
    <p:sldId id="7427" r:id="rId20"/>
    <p:sldId id="7430" r:id="rId21"/>
    <p:sldId id="7433" r:id="rId22"/>
    <p:sldId id="7436" r:id="rId23"/>
    <p:sldId id="7439" r:id="rId24"/>
    <p:sldId id="7442" r:id="rId25"/>
    <p:sldId id="7445" r:id="rId26"/>
    <p:sldId id="7448" r:id="rId27"/>
    <p:sldId id="7451" r:id="rId28"/>
    <p:sldId id="7454" r:id="rId29"/>
    <p:sldId id="7457" r:id="rId30"/>
    <p:sldId id="7460" r:id="rId31"/>
    <p:sldId id="7463" r:id="rId32"/>
    <p:sldId id="7466" r:id="rId33"/>
    <p:sldId id="746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64" r:id="rId1"/>
    <p:sldLayoutId id="2147498865" r:id="rId2"/>
    <p:sldLayoutId id="2147498866" r:id="rId3"/>
    <p:sldLayoutId id="2147498867" r:id="rId4"/>
    <p:sldLayoutId id="2147498868" r:id="rId5"/>
    <p:sldLayoutId id="2147498869" r:id="rId6"/>
    <p:sldLayoutId id="2147498870" r:id="rId7"/>
    <p:sldLayoutId id="2147498871" r:id="rId8"/>
    <p:sldLayoutId id="2147498872" r:id="rId9"/>
    <p:sldLayoutId id="2147498873" r:id="rId10"/>
    <p:sldLayoutId id="214749887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901" r:id="rId1"/>
    <p:sldLayoutId id="2147498902" r:id="rId2"/>
    <p:sldLayoutId id="2147498903" r:id="rId3"/>
    <p:sldLayoutId id="2147498904" r:id="rId4"/>
    <p:sldLayoutId id="2147498905" r:id="rId5"/>
    <p:sldLayoutId id="2147498906" r:id="rId6"/>
    <p:sldLayoutId id="2147498907" r:id="rId7"/>
    <p:sldLayoutId id="2147498908" r:id="rId8"/>
    <p:sldLayoutId id="2147498909" r:id="rId9"/>
    <p:sldLayoutId id="2147498910" r:id="rId10"/>
    <p:sldLayoutId id="214749891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tags" Target="../tags/tag449.xml"/><Relationship Id="rId6" Type="http://schemas.openxmlformats.org/officeDocument/2006/relationships/tags" Target="../tags/tag450.xml"/><Relationship Id="rId7" Type="http://schemas.openxmlformats.org/officeDocument/2006/relationships/tags" Target="../tags/tag451.xml"/><Relationship Id="rId8" Type="http://schemas.openxmlformats.org/officeDocument/2006/relationships/tags" Target="../tags/tag452.xml"/><Relationship Id="rId9" Type="http://schemas.openxmlformats.org/officeDocument/2006/relationships/tags" Target="../tags/tag453.xml"/><Relationship Id="rId10" Type="http://schemas.openxmlformats.org/officeDocument/2006/relationships/tags" Target="../tags/tag454.xml"/><Relationship Id="rId11" Type="http://schemas.openxmlformats.org/officeDocument/2006/relationships/tags" Target="../tags/tag455.xml"/><Relationship Id="rId12" Type="http://schemas.openxmlformats.org/officeDocument/2006/relationships/tags" Target="../tags/tag45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57.xml"/><Relationship Id="rId2" Type="http://schemas.openxmlformats.org/officeDocument/2006/relationships/tags" Target="../tags/tag458.xml"/><Relationship Id="rId3" Type="http://schemas.openxmlformats.org/officeDocument/2006/relationships/tags" Target="../tags/tag459.xml"/><Relationship Id="rId4" Type="http://schemas.openxmlformats.org/officeDocument/2006/relationships/tags" Target="../tags/tag460.xml"/><Relationship Id="rId5" Type="http://schemas.openxmlformats.org/officeDocument/2006/relationships/tags" Target="../tags/tag461.xml"/><Relationship Id="rId6" Type="http://schemas.openxmlformats.org/officeDocument/2006/relationships/tags" Target="../tags/tag462.xml"/><Relationship Id="rId7" Type="http://schemas.openxmlformats.org/officeDocument/2006/relationships/tags" Target="../tags/tag463.xml"/><Relationship Id="rId8" Type="http://schemas.openxmlformats.org/officeDocument/2006/relationships/tags" Target="../tags/tag464.xml"/><Relationship Id="rId9" Type="http://schemas.openxmlformats.org/officeDocument/2006/relationships/tags" Target="../tags/tag465.xml"/><Relationship Id="rId10" Type="http://schemas.openxmlformats.org/officeDocument/2006/relationships/tags" Target="../tags/tag466.xml"/><Relationship Id="rId11" Type="http://schemas.openxmlformats.org/officeDocument/2006/relationships/tags" Target="../tags/tag467.xml"/><Relationship Id="rId12" Type="http://schemas.openxmlformats.org/officeDocument/2006/relationships/tags" Target="../tags/tag468.xml"/><Relationship Id="rId13" Type="http://schemas.openxmlformats.org/officeDocument/2006/relationships/tags" Target="../tags/tag469.xml"/><Relationship Id="rId14" Type="http://schemas.openxmlformats.org/officeDocument/2006/relationships/tags" Target="../tags/tag470.xml"/><Relationship Id="rId15" Type="http://schemas.openxmlformats.org/officeDocument/2006/relationships/tags" Target="../tags/tag471.xml"/><Relationship Id="rId16" Type="http://schemas.openxmlformats.org/officeDocument/2006/relationships/tags" Target="../tags/tag47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73.xml"/><Relationship Id="rId2" Type="http://schemas.openxmlformats.org/officeDocument/2006/relationships/tags" Target="../tags/tag474.xml"/><Relationship Id="rId3" Type="http://schemas.openxmlformats.org/officeDocument/2006/relationships/tags" Target="../tags/tag475.xml"/><Relationship Id="rId4" Type="http://schemas.openxmlformats.org/officeDocument/2006/relationships/tags" Target="../tags/tag476.xml"/><Relationship Id="rId5" Type="http://schemas.openxmlformats.org/officeDocument/2006/relationships/tags" Target="../tags/tag477.xml"/><Relationship Id="rId6" Type="http://schemas.openxmlformats.org/officeDocument/2006/relationships/tags" Target="../tags/tag478.xml"/><Relationship Id="rId7" Type="http://schemas.openxmlformats.org/officeDocument/2006/relationships/tags" Target="../tags/tag479.xml"/><Relationship Id="rId8" Type="http://schemas.openxmlformats.org/officeDocument/2006/relationships/tags" Target="../tags/tag480.xml"/><Relationship Id="rId9" Type="http://schemas.openxmlformats.org/officeDocument/2006/relationships/tags" Target="../tags/tag481.xml"/><Relationship Id="rId10" Type="http://schemas.openxmlformats.org/officeDocument/2006/relationships/tags" Target="../tags/tag482.xml"/><Relationship Id="rId11" Type="http://schemas.openxmlformats.org/officeDocument/2006/relationships/tags" Target="../tags/tag483.xml"/><Relationship Id="rId12" Type="http://schemas.openxmlformats.org/officeDocument/2006/relationships/tags" Target="../tags/tag484.xml"/><Relationship Id="rId13" Type="http://schemas.openxmlformats.org/officeDocument/2006/relationships/tags" Target="../tags/tag485.xml"/><Relationship Id="rId14" Type="http://schemas.openxmlformats.org/officeDocument/2006/relationships/tags" Target="../tags/tag486.xml"/><Relationship Id="rId15" Type="http://schemas.openxmlformats.org/officeDocument/2006/relationships/tags" Target="../tags/tag487.xml"/><Relationship Id="rId16" Type="http://schemas.openxmlformats.org/officeDocument/2006/relationships/tags" Target="../tags/tag488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89.xml"/><Relationship Id="rId2" Type="http://schemas.openxmlformats.org/officeDocument/2006/relationships/tags" Target="../tags/tag490.xml"/><Relationship Id="rId3" Type="http://schemas.openxmlformats.org/officeDocument/2006/relationships/tags" Target="../tags/tag49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92.xml"/><Relationship Id="rId2" Type="http://schemas.openxmlformats.org/officeDocument/2006/relationships/tags" Target="../tags/tag493.xml"/><Relationship Id="rId3" Type="http://schemas.openxmlformats.org/officeDocument/2006/relationships/tags" Target="../tags/tag494.xml"/><Relationship Id="rId4" Type="http://schemas.openxmlformats.org/officeDocument/2006/relationships/tags" Target="../tags/tag495.xml"/><Relationship Id="rId5" Type="http://schemas.openxmlformats.org/officeDocument/2006/relationships/tags" Target="../tags/tag496.xml"/><Relationship Id="rId6" Type="http://schemas.openxmlformats.org/officeDocument/2006/relationships/tags" Target="../tags/tag497.xml"/><Relationship Id="rId7" Type="http://schemas.openxmlformats.org/officeDocument/2006/relationships/tags" Target="../tags/tag498.xml"/><Relationship Id="rId8" Type="http://schemas.openxmlformats.org/officeDocument/2006/relationships/tags" Target="../tags/tag499.xml"/><Relationship Id="rId9" Type="http://schemas.openxmlformats.org/officeDocument/2006/relationships/tags" Target="../tags/tag500.xml"/><Relationship Id="rId10" Type="http://schemas.openxmlformats.org/officeDocument/2006/relationships/tags" Target="../tags/tag501.xml"/><Relationship Id="rId11" Type="http://schemas.openxmlformats.org/officeDocument/2006/relationships/tags" Target="../tags/tag502.xml"/><Relationship Id="rId12" Type="http://schemas.openxmlformats.org/officeDocument/2006/relationships/tags" Target="../tags/tag50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04.xml"/><Relationship Id="rId2" Type="http://schemas.openxmlformats.org/officeDocument/2006/relationships/tags" Target="../tags/tag505.xml"/><Relationship Id="rId3" Type="http://schemas.openxmlformats.org/officeDocument/2006/relationships/tags" Target="../tags/tag506.xml"/><Relationship Id="rId4" Type="http://schemas.openxmlformats.org/officeDocument/2006/relationships/tags" Target="../tags/tag507.xml"/><Relationship Id="rId5" Type="http://schemas.openxmlformats.org/officeDocument/2006/relationships/tags" Target="../tags/tag508.xml"/><Relationship Id="rId6" Type="http://schemas.openxmlformats.org/officeDocument/2006/relationships/tags" Target="../tags/tag509.xml"/><Relationship Id="rId7" Type="http://schemas.openxmlformats.org/officeDocument/2006/relationships/tags" Target="../tags/tag510.xml"/><Relationship Id="rId8" Type="http://schemas.openxmlformats.org/officeDocument/2006/relationships/tags" Target="../tags/tag511.xml"/><Relationship Id="rId9" Type="http://schemas.openxmlformats.org/officeDocument/2006/relationships/tags" Target="../tags/tag512.xml"/><Relationship Id="rId10" Type="http://schemas.openxmlformats.org/officeDocument/2006/relationships/tags" Target="../tags/tag513.xml"/><Relationship Id="rId11" Type="http://schemas.openxmlformats.org/officeDocument/2006/relationships/tags" Target="../tags/tag514.xml"/><Relationship Id="rId12" Type="http://schemas.openxmlformats.org/officeDocument/2006/relationships/tags" Target="../tags/tag515.xml"/><Relationship Id="rId13" Type="http://schemas.openxmlformats.org/officeDocument/2006/relationships/tags" Target="../tags/tag516.xml"/><Relationship Id="rId14" Type="http://schemas.openxmlformats.org/officeDocument/2006/relationships/tags" Target="../tags/tag517.xml"/><Relationship Id="rId15" Type="http://schemas.openxmlformats.org/officeDocument/2006/relationships/tags" Target="../tags/tag518.xml"/><Relationship Id="rId16" Type="http://schemas.openxmlformats.org/officeDocument/2006/relationships/tags" Target="../tags/tag519.xml"/><Relationship Id="rId17" Type="http://schemas.openxmlformats.org/officeDocument/2006/relationships/tags" Target="../tags/tag520.xml"/><Relationship Id="rId18" Type="http://schemas.openxmlformats.org/officeDocument/2006/relationships/tags" Target="../tags/tag521.xml"/><Relationship Id="rId19" Type="http://schemas.openxmlformats.org/officeDocument/2006/relationships/tags" Target="../tags/tag522.xml"/><Relationship Id="rId20" Type="http://schemas.openxmlformats.org/officeDocument/2006/relationships/tags" Target="../tags/tag523.xml"/><Relationship Id="rId21" Type="http://schemas.openxmlformats.org/officeDocument/2006/relationships/tags" Target="../tags/tag524.xml"/><Relationship Id="rId22" Type="http://schemas.openxmlformats.org/officeDocument/2006/relationships/tags" Target="../tags/tag525.xml"/><Relationship Id="rId23" Type="http://schemas.openxmlformats.org/officeDocument/2006/relationships/tags" Target="../tags/tag526.xml"/><Relationship Id="rId24" Type="http://schemas.openxmlformats.org/officeDocument/2006/relationships/tags" Target="../tags/tag527.xml"/><Relationship Id="rId25" Type="http://schemas.openxmlformats.org/officeDocument/2006/relationships/tags" Target="../tags/tag528.xml"/><Relationship Id="rId26" Type="http://schemas.openxmlformats.org/officeDocument/2006/relationships/tags" Target="../tags/tag529.xml"/><Relationship Id="rId27" Type="http://schemas.openxmlformats.org/officeDocument/2006/relationships/tags" Target="../tags/tag530.xml"/><Relationship Id="rId28" Type="http://schemas.openxmlformats.org/officeDocument/2006/relationships/tags" Target="../tags/tag531.xml"/><Relationship Id="rId29" Type="http://schemas.openxmlformats.org/officeDocument/2006/relationships/tags" Target="../tags/tag53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33.xml"/><Relationship Id="rId2" Type="http://schemas.openxmlformats.org/officeDocument/2006/relationships/tags" Target="../tags/tag534.xml"/><Relationship Id="rId3" Type="http://schemas.openxmlformats.org/officeDocument/2006/relationships/tags" Target="../tags/tag535.xml"/><Relationship Id="rId4" Type="http://schemas.openxmlformats.org/officeDocument/2006/relationships/tags" Target="../tags/tag536.xml"/><Relationship Id="rId5" Type="http://schemas.openxmlformats.org/officeDocument/2006/relationships/tags" Target="../tags/tag537.xml"/><Relationship Id="rId6" Type="http://schemas.openxmlformats.org/officeDocument/2006/relationships/tags" Target="../tags/tag538.xml"/><Relationship Id="rId7" Type="http://schemas.openxmlformats.org/officeDocument/2006/relationships/tags" Target="../tags/tag539.xml"/><Relationship Id="rId8" Type="http://schemas.openxmlformats.org/officeDocument/2006/relationships/tags" Target="../tags/tag540.xml"/><Relationship Id="rId9" Type="http://schemas.openxmlformats.org/officeDocument/2006/relationships/tags" Target="../tags/tag541.xml"/><Relationship Id="rId10" Type="http://schemas.openxmlformats.org/officeDocument/2006/relationships/tags" Target="../tags/tag542.xml"/><Relationship Id="rId11" Type="http://schemas.openxmlformats.org/officeDocument/2006/relationships/tags" Target="../tags/tag543.xml"/><Relationship Id="rId12" Type="http://schemas.openxmlformats.org/officeDocument/2006/relationships/tags" Target="../tags/tag54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45.xml"/><Relationship Id="rId2" Type="http://schemas.openxmlformats.org/officeDocument/2006/relationships/tags" Target="../tags/tag546.xml"/><Relationship Id="rId3" Type="http://schemas.openxmlformats.org/officeDocument/2006/relationships/tags" Target="../tags/tag547.xml"/><Relationship Id="rId4" Type="http://schemas.openxmlformats.org/officeDocument/2006/relationships/tags" Target="../tags/tag548.xml"/><Relationship Id="rId5" Type="http://schemas.openxmlformats.org/officeDocument/2006/relationships/tags" Target="../tags/tag549.xml"/><Relationship Id="rId6" Type="http://schemas.openxmlformats.org/officeDocument/2006/relationships/tags" Target="../tags/tag550.xml"/><Relationship Id="rId7" Type="http://schemas.openxmlformats.org/officeDocument/2006/relationships/tags" Target="../tags/tag551.xml"/><Relationship Id="rId8" Type="http://schemas.openxmlformats.org/officeDocument/2006/relationships/tags" Target="../tags/tag552.xml"/><Relationship Id="rId9" Type="http://schemas.openxmlformats.org/officeDocument/2006/relationships/tags" Target="../tags/tag553.xml"/><Relationship Id="rId10" Type="http://schemas.openxmlformats.org/officeDocument/2006/relationships/tags" Target="../tags/tag554.xml"/><Relationship Id="rId11" Type="http://schemas.openxmlformats.org/officeDocument/2006/relationships/tags" Target="../tags/tag555.xml"/><Relationship Id="rId12" Type="http://schemas.openxmlformats.org/officeDocument/2006/relationships/tags" Target="../tags/tag556.xml"/><Relationship Id="rId13" Type="http://schemas.openxmlformats.org/officeDocument/2006/relationships/tags" Target="../tags/tag557.xml"/><Relationship Id="rId14" Type="http://schemas.openxmlformats.org/officeDocument/2006/relationships/tags" Target="../tags/tag558.xml"/><Relationship Id="rId15" Type="http://schemas.openxmlformats.org/officeDocument/2006/relationships/tags" Target="../tags/tag559.xml"/><Relationship Id="rId16" Type="http://schemas.openxmlformats.org/officeDocument/2006/relationships/tags" Target="../tags/tag560.xml"/><Relationship Id="rId17" Type="http://schemas.openxmlformats.org/officeDocument/2006/relationships/tags" Target="../tags/tag561.xml"/><Relationship Id="rId18" Type="http://schemas.openxmlformats.org/officeDocument/2006/relationships/tags" Target="../tags/tag562.xml"/><Relationship Id="rId19" Type="http://schemas.openxmlformats.org/officeDocument/2006/relationships/tags" Target="../tags/tag563.xml"/><Relationship Id="rId20" Type="http://schemas.openxmlformats.org/officeDocument/2006/relationships/tags" Target="../tags/tag56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65.xml"/><Relationship Id="rId2" Type="http://schemas.openxmlformats.org/officeDocument/2006/relationships/tags" Target="../tags/tag566.xml"/><Relationship Id="rId3" Type="http://schemas.openxmlformats.org/officeDocument/2006/relationships/tags" Target="../tags/tag56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68.xml"/><Relationship Id="rId2" Type="http://schemas.openxmlformats.org/officeDocument/2006/relationships/tags" Target="../tags/tag569.xml"/><Relationship Id="rId3" Type="http://schemas.openxmlformats.org/officeDocument/2006/relationships/tags" Target="../tags/tag570.xml"/><Relationship Id="rId4" Type="http://schemas.openxmlformats.org/officeDocument/2006/relationships/tags" Target="../tags/tag571.xml"/><Relationship Id="rId5" Type="http://schemas.openxmlformats.org/officeDocument/2006/relationships/tags" Target="../tags/tag572.xml"/><Relationship Id="rId6" Type="http://schemas.openxmlformats.org/officeDocument/2006/relationships/tags" Target="../tags/tag573.xml"/><Relationship Id="rId7" Type="http://schemas.openxmlformats.org/officeDocument/2006/relationships/tags" Target="../tags/tag574.xml"/><Relationship Id="rId8" Type="http://schemas.openxmlformats.org/officeDocument/2006/relationships/tags" Target="../tags/tag57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76.xml"/><Relationship Id="rId2" Type="http://schemas.openxmlformats.org/officeDocument/2006/relationships/tags" Target="../tags/tag577.xml"/><Relationship Id="rId3" Type="http://schemas.openxmlformats.org/officeDocument/2006/relationships/tags" Target="../tags/tag578.xml"/><Relationship Id="rId4" Type="http://schemas.openxmlformats.org/officeDocument/2006/relationships/tags" Target="../tags/tag579.xml"/><Relationship Id="rId5" Type="http://schemas.openxmlformats.org/officeDocument/2006/relationships/tags" Target="../tags/tag580.xml"/><Relationship Id="rId6" Type="http://schemas.openxmlformats.org/officeDocument/2006/relationships/tags" Target="../tags/tag581.xml"/><Relationship Id="rId7" Type="http://schemas.openxmlformats.org/officeDocument/2006/relationships/tags" Target="../tags/tag582.xml"/><Relationship Id="rId8" Type="http://schemas.openxmlformats.org/officeDocument/2006/relationships/tags" Target="../tags/tag583.xml"/><Relationship Id="rId9" Type="http://schemas.openxmlformats.org/officeDocument/2006/relationships/tags" Target="../tags/tag584.xml"/><Relationship Id="rId10" Type="http://schemas.openxmlformats.org/officeDocument/2006/relationships/tags" Target="../tags/tag585.xml"/><Relationship Id="rId11" Type="http://schemas.openxmlformats.org/officeDocument/2006/relationships/tags" Target="../tags/tag586.xml"/><Relationship Id="rId12" Type="http://schemas.openxmlformats.org/officeDocument/2006/relationships/tags" Target="../tags/tag58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88.xml"/><Relationship Id="rId2" Type="http://schemas.openxmlformats.org/officeDocument/2006/relationships/tags" Target="../tags/tag589.xml"/><Relationship Id="rId3" Type="http://schemas.openxmlformats.org/officeDocument/2006/relationships/tags" Target="../tags/tag590.xml"/><Relationship Id="rId4" Type="http://schemas.openxmlformats.org/officeDocument/2006/relationships/tags" Target="../tags/tag591.xml"/><Relationship Id="rId5" Type="http://schemas.openxmlformats.org/officeDocument/2006/relationships/tags" Target="../tags/tag592.xml"/><Relationship Id="rId6" Type="http://schemas.openxmlformats.org/officeDocument/2006/relationships/tags" Target="../tags/tag593.xml"/><Relationship Id="rId7" Type="http://schemas.openxmlformats.org/officeDocument/2006/relationships/tags" Target="../tags/tag594.xml"/><Relationship Id="rId8" Type="http://schemas.openxmlformats.org/officeDocument/2006/relationships/tags" Target="../tags/tag595.xml"/><Relationship Id="rId9" Type="http://schemas.openxmlformats.org/officeDocument/2006/relationships/tags" Target="../tags/tag596.xml"/><Relationship Id="rId10" Type="http://schemas.openxmlformats.org/officeDocument/2006/relationships/tags" Target="../tags/tag597.xml"/><Relationship Id="rId11" Type="http://schemas.openxmlformats.org/officeDocument/2006/relationships/tags" Target="../tags/tag598.xml"/><Relationship Id="rId12" Type="http://schemas.openxmlformats.org/officeDocument/2006/relationships/tags" Target="../tags/tag599.xml"/><Relationship Id="rId13" Type="http://schemas.openxmlformats.org/officeDocument/2006/relationships/tags" Target="../tags/tag600.xml"/><Relationship Id="rId14" Type="http://schemas.openxmlformats.org/officeDocument/2006/relationships/tags" Target="../tags/tag601.xml"/><Relationship Id="rId15" Type="http://schemas.openxmlformats.org/officeDocument/2006/relationships/tags" Target="../tags/tag602.xml"/><Relationship Id="rId16" Type="http://schemas.openxmlformats.org/officeDocument/2006/relationships/tags" Target="../tags/tag603.xml"/><Relationship Id="rId17" Type="http://schemas.openxmlformats.org/officeDocument/2006/relationships/tags" Target="../tags/tag604.xml"/><Relationship Id="rId18" Type="http://schemas.openxmlformats.org/officeDocument/2006/relationships/tags" Target="../tags/tag605.xml"/><Relationship Id="rId19" Type="http://schemas.openxmlformats.org/officeDocument/2006/relationships/tags" Target="../tags/tag606.xml"/><Relationship Id="rId20" Type="http://schemas.openxmlformats.org/officeDocument/2006/relationships/tags" Target="../tags/tag60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608.xml"/><Relationship Id="rId2" Type="http://schemas.openxmlformats.org/officeDocument/2006/relationships/tags" Target="../tags/tag609.xml"/><Relationship Id="rId3" Type="http://schemas.openxmlformats.org/officeDocument/2006/relationships/tags" Target="../tags/tag610.xml"/><Relationship Id="rId4" Type="http://schemas.openxmlformats.org/officeDocument/2006/relationships/tags" Target="../tags/tag611.xml"/><Relationship Id="rId5" Type="http://schemas.openxmlformats.org/officeDocument/2006/relationships/tags" Target="../tags/tag612.xml"/><Relationship Id="rId6" Type="http://schemas.openxmlformats.org/officeDocument/2006/relationships/tags" Target="../tags/tag613.xml"/><Relationship Id="rId7" Type="http://schemas.openxmlformats.org/officeDocument/2006/relationships/tags" Target="../tags/tag614.xml"/><Relationship Id="rId8" Type="http://schemas.openxmlformats.org/officeDocument/2006/relationships/tags" Target="../tags/tag615.xml"/><Relationship Id="rId9" Type="http://schemas.openxmlformats.org/officeDocument/2006/relationships/tags" Target="../tags/tag616.xml"/><Relationship Id="rId10" Type="http://schemas.openxmlformats.org/officeDocument/2006/relationships/tags" Target="../tags/tag617.xml"/><Relationship Id="rId11" Type="http://schemas.openxmlformats.org/officeDocument/2006/relationships/tags" Target="../tags/tag618.xml"/><Relationship Id="rId12" Type="http://schemas.openxmlformats.org/officeDocument/2006/relationships/tags" Target="../tags/tag61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620.xml"/><Relationship Id="rId2" Type="http://schemas.openxmlformats.org/officeDocument/2006/relationships/tags" Target="../tags/tag621.xml"/><Relationship Id="rId3" Type="http://schemas.openxmlformats.org/officeDocument/2006/relationships/tags" Target="../tags/tag622.xml"/><Relationship Id="rId4" Type="http://schemas.openxmlformats.org/officeDocument/2006/relationships/tags" Target="../tags/tag623.xml"/><Relationship Id="rId5" Type="http://schemas.openxmlformats.org/officeDocument/2006/relationships/tags" Target="../tags/tag624.xml"/><Relationship Id="rId6" Type="http://schemas.openxmlformats.org/officeDocument/2006/relationships/tags" Target="../tags/tag625.xml"/><Relationship Id="rId7" Type="http://schemas.openxmlformats.org/officeDocument/2006/relationships/tags" Target="../tags/tag626.xml"/><Relationship Id="rId8" Type="http://schemas.openxmlformats.org/officeDocument/2006/relationships/tags" Target="../tags/tag627.xml"/><Relationship Id="rId9" Type="http://schemas.openxmlformats.org/officeDocument/2006/relationships/tags" Target="../tags/tag628.xml"/><Relationship Id="rId10" Type="http://schemas.openxmlformats.org/officeDocument/2006/relationships/tags" Target="../tags/tag629.xml"/><Relationship Id="rId11" Type="http://schemas.openxmlformats.org/officeDocument/2006/relationships/tags" Target="../tags/tag630.xml"/><Relationship Id="rId12" Type="http://schemas.openxmlformats.org/officeDocument/2006/relationships/tags" Target="../tags/tag631.xml"/><Relationship Id="rId13" Type="http://schemas.openxmlformats.org/officeDocument/2006/relationships/tags" Target="../tags/tag632.xml"/><Relationship Id="rId14" Type="http://schemas.openxmlformats.org/officeDocument/2006/relationships/tags" Target="../tags/tag633.xml"/><Relationship Id="rId15" Type="http://schemas.openxmlformats.org/officeDocument/2006/relationships/tags" Target="../tags/tag634.xml"/><Relationship Id="rId16" Type="http://schemas.openxmlformats.org/officeDocument/2006/relationships/tags" Target="../tags/tag635.xml"/><Relationship Id="rId17" Type="http://schemas.openxmlformats.org/officeDocument/2006/relationships/tags" Target="../tags/tag636.xml"/><Relationship Id="rId18" Type="http://schemas.openxmlformats.org/officeDocument/2006/relationships/tags" Target="../tags/tag637.xml"/><Relationship Id="rId19" Type="http://schemas.openxmlformats.org/officeDocument/2006/relationships/tags" Target="../tags/tag638.xml"/><Relationship Id="rId20" Type="http://schemas.openxmlformats.org/officeDocument/2006/relationships/tags" Target="../tags/tag639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40.xml"/><Relationship Id="rId2" Type="http://schemas.openxmlformats.org/officeDocument/2006/relationships/tags" Target="../tags/tag641.xml"/><Relationship Id="rId3" Type="http://schemas.openxmlformats.org/officeDocument/2006/relationships/tags" Target="../tags/tag64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43.xml"/><Relationship Id="rId2" Type="http://schemas.openxmlformats.org/officeDocument/2006/relationships/tags" Target="../tags/tag644.xml"/><Relationship Id="rId3" Type="http://schemas.openxmlformats.org/officeDocument/2006/relationships/tags" Target="../tags/tag645.xml"/><Relationship Id="rId4" Type="http://schemas.openxmlformats.org/officeDocument/2006/relationships/tags" Target="../tags/tag646.xml"/><Relationship Id="rId5" Type="http://schemas.openxmlformats.org/officeDocument/2006/relationships/tags" Target="../tags/tag647.xml"/><Relationship Id="rId6" Type="http://schemas.openxmlformats.org/officeDocument/2006/relationships/tags" Target="../tags/tag648.xml"/><Relationship Id="rId7" Type="http://schemas.openxmlformats.org/officeDocument/2006/relationships/tags" Target="../tags/tag649.xml"/><Relationship Id="rId8" Type="http://schemas.openxmlformats.org/officeDocument/2006/relationships/tags" Target="../tags/tag650.xml"/><Relationship Id="rId9" Type="http://schemas.openxmlformats.org/officeDocument/2006/relationships/tags" Target="../tags/tag651.xml"/><Relationship Id="rId10" Type="http://schemas.openxmlformats.org/officeDocument/2006/relationships/tags" Target="../tags/tag652.xml"/><Relationship Id="rId11" Type="http://schemas.openxmlformats.org/officeDocument/2006/relationships/tags" Target="../tags/tag653.xml"/><Relationship Id="rId12" Type="http://schemas.openxmlformats.org/officeDocument/2006/relationships/tags" Target="../tags/tag65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55.xml"/><Relationship Id="rId2" Type="http://schemas.openxmlformats.org/officeDocument/2006/relationships/tags" Target="../tags/tag656.xml"/><Relationship Id="rId3" Type="http://schemas.openxmlformats.org/officeDocument/2006/relationships/tags" Target="../tags/tag657.xml"/><Relationship Id="rId4" Type="http://schemas.openxmlformats.org/officeDocument/2006/relationships/tags" Target="../tags/tag658.xml"/><Relationship Id="rId5" Type="http://schemas.openxmlformats.org/officeDocument/2006/relationships/tags" Target="../tags/tag659.xml"/><Relationship Id="rId6" Type="http://schemas.openxmlformats.org/officeDocument/2006/relationships/tags" Target="../tags/tag660.xml"/><Relationship Id="rId7" Type="http://schemas.openxmlformats.org/officeDocument/2006/relationships/tags" Target="../tags/tag661.xml"/><Relationship Id="rId8" Type="http://schemas.openxmlformats.org/officeDocument/2006/relationships/tags" Target="../tags/tag662.xml"/><Relationship Id="rId9" Type="http://schemas.openxmlformats.org/officeDocument/2006/relationships/tags" Target="../tags/tag663.xml"/><Relationship Id="rId10" Type="http://schemas.openxmlformats.org/officeDocument/2006/relationships/tags" Target="../tags/tag664.xml"/><Relationship Id="rId11" Type="http://schemas.openxmlformats.org/officeDocument/2006/relationships/tags" Target="../tags/tag665.xml"/><Relationship Id="rId12" Type="http://schemas.openxmlformats.org/officeDocument/2006/relationships/tags" Target="../tags/tag66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67.xml"/><Relationship Id="rId2" Type="http://schemas.openxmlformats.org/officeDocument/2006/relationships/tags" Target="../tags/tag668.xml"/><Relationship Id="rId3" Type="http://schemas.openxmlformats.org/officeDocument/2006/relationships/tags" Target="../tags/tag669.xml"/><Relationship Id="rId4" Type="http://schemas.openxmlformats.org/officeDocument/2006/relationships/tags" Target="../tags/tag670.xml"/><Relationship Id="rId5" Type="http://schemas.openxmlformats.org/officeDocument/2006/relationships/tags" Target="../tags/tag671.xml"/><Relationship Id="rId6" Type="http://schemas.openxmlformats.org/officeDocument/2006/relationships/tags" Target="../tags/tag672.xml"/><Relationship Id="rId7" Type="http://schemas.openxmlformats.org/officeDocument/2006/relationships/tags" Target="../tags/tag673.xml"/><Relationship Id="rId8" Type="http://schemas.openxmlformats.org/officeDocument/2006/relationships/tags" Target="../tags/tag67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75.xml"/><Relationship Id="rId2" Type="http://schemas.openxmlformats.org/officeDocument/2006/relationships/tags" Target="../tags/tag676.xml"/><Relationship Id="rId3" Type="http://schemas.openxmlformats.org/officeDocument/2006/relationships/tags" Target="../tags/tag677.xml"/><Relationship Id="rId4" Type="http://schemas.openxmlformats.org/officeDocument/2006/relationships/tags" Target="../tags/tag678.xml"/><Relationship Id="rId5" Type="http://schemas.openxmlformats.org/officeDocument/2006/relationships/tags" Target="../tags/tag679.xml"/><Relationship Id="rId6" Type="http://schemas.openxmlformats.org/officeDocument/2006/relationships/tags" Target="../tags/tag680.xml"/><Relationship Id="rId7" Type="http://schemas.openxmlformats.org/officeDocument/2006/relationships/tags" Target="../tags/tag681.xml"/><Relationship Id="rId8" Type="http://schemas.openxmlformats.org/officeDocument/2006/relationships/tags" Target="../tags/tag682.xml"/><Relationship Id="rId9" Type="http://schemas.openxmlformats.org/officeDocument/2006/relationships/tags" Target="../tags/tag683.xml"/><Relationship Id="rId10" Type="http://schemas.openxmlformats.org/officeDocument/2006/relationships/tags" Target="../tags/tag684.xml"/><Relationship Id="rId11" Type="http://schemas.openxmlformats.org/officeDocument/2006/relationships/tags" Target="../tags/tag685.xml"/><Relationship Id="rId12" Type="http://schemas.openxmlformats.org/officeDocument/2006/relationships/tags" Target="../tags/tag68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87.xml"/><Relationship Id="rId2" Type="http://schemas.openxmlformats.org/officeDocument/2006/relationships/tags" Target="../tags/tag688.xml"/><Relationship Id="rId3" Type="http://schemas.openxmlformats.org/officeDocument/2006/relationships/tags" Target="../tags/tag689.xml"/><Relationship Id="rId4" Type="http://schemas.openxmlformats.org/officeDocument/2006/relationships/tags" Target="../tags/tag690.xml"/><Relationship Id="rId5" Type="http://schemas.openxmlformats.org/officeDocument/2006/relationships/tags" Target="../tags/tag691.xml"/><Relationship Id="rId6" Type="http://schemas.openxmlformats.org/officeDocument/2006/relationships/tags" Target="../tags/tag692.xml"/><Relationship Id="rId7" Type="http://schemas.openxmlformats.org/officeDocument/2006/relationships/tags" Target="../tags/tag693.xml"/><Relationship Id="rId8" Type="http://schemas.openxmlformats.org/officeDocument/2006/relationships/tags" Target="../tags/tag694.xml"/><Relationship Id="rId9" Type="http://schemas.openxmlformats.org/officeDocument/2006/relationships/tags" Target="../tags/tag695.xml"/><Relationship Id="rId10" Type="http://schemas.openxmlformats.org/officeDocument/2006/relationships/tags" Target="../tags/tag696.xml"/><Relationship Id="rId11" Type="http://schemas.openxmlformats.org/officeDocument/2006/relationships/tags" Target="../tags/tag697.xml"/><Relationship Id="rId12" Type="http://schemas.openxmlformats.org/officeDocument/2006/relationships/tags" Target="../tags/tag69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99.xml"/><Relationship Id="rId2" Type="http://schemas.openxmlformats.org/officeDocument/2006/relationships/tags" Target="../tags/tag700.xml"/><Relationship Id="rId3" Type="http://schemas.openxmlformats.org/officeDocument/2006/relationships/tags" Target="../tags/tag701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702.xml"/><Relationship Id="rId2" Type="http://schemas.openxmlformats.org/officeDocument/2006/relationships/tags" Target="../tags/tag703.xml"/><Relationship Id="rId3" Type="http://schemas.openxmlformats.org/officeDocument/2006/relationships/tags" Target="../tags/tag704.xml"/><Relationship Id="rId4" Type="http://schemas.openxmlformats.org/officeDocument/2006/relationships/tags" Target="../tags/tag705.xml"/><Relationship Id="rId5" Type="http://schemas.openxmlformats.org/officeDocument/2006/relationships/tags" Target="../tags/tag706.xml"/><Relationship Id="rId6" Type="http://schemas.openxmlformats.org/officeDocument/2006/relationships/tags" Target="../tags/tag707.xml"/><Relationship Id="rId7" Type="http://schemas.openxmlformats.org/officeDocument/2006/relationships/tags" Target="../tags/tag708.xml"/><Relationship Id="rId8" Type="http://schemas.openxmlformats.org/officeDocument/2006/relationships/tags" Target="../tags/tag709.xml"/><Relationship Id="rId9" Type="http://schemas.openxmlformats.org/officeDocument/2006/relationships/tags" Target="../tags/tag710.xml"/><Relationship Id="rId10" Type="http://schemas.openxmlformats.org/officeDocument/2006/relationships/tags" Target="../tags/tag711.xml"/><Relationship Id="rId11" Type="http://schemas.openxmlformats.org/officeDocument/2006/relationships/tags" Target="../tags/tag712.xml"/><Relationship Id="rId12" Type="http://schemas.openxmlformats.org/officeDocument/2006/relationships/tags" Target="../tags/tag713.xml"/><Relationship Id="rId13" Type="http://schemas.openxmlformats.org/officeDocument/2006/relationships/tags" Target="../tags/tag714.xml"/><Relationship Id="rId14" Type="http://schemas.openxmlformats.org/officeDocument/2006/relationships/tags" Target="../tags/tag715.xml"/><Relationship Id="rId15" Type="http://schemas.openxmlformats.org/officeDocument/2006/relationships/tags" Target="../tags/tag716.xml"/><Relationship Id="rId16" Type="http://schemas.openxmlformats.org/officeDocument/2006/relationships/tags" Target="../tags/tag71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718.xml"/><Relationship Id="rId2" Type="http://schemas.openxmlformats.org/officeDocument/2006/relationships/tags" Target="../tags/tag719.xml"/><Relationship Id="rId3" Type="http://schemas.openxmlformats.org/officeDocument/2006/relationships/tags" Target="../tags/tag720.xml"/><Relationship Id="rId4" Type="http://schemas.openxmlformats.org/officeDocument/2006/relationships/tags" Target="../tags/tag721.xml"/><Relationship Id="rId5" Type="http://schemas.openxmlformats.org/officeDocument/2006/relationships/tags" Target="../tags/tag722.xml"/><Relationship Id="rId6" Type="http://schemas.openxmlformats.org/officeDocument/2006/relationships/tags" Target="../tags/tag723.xml"/><Relationship Id="rId7" Type="http://schemas.openxmlformats.org/officeDocument/2006/relationships/tags" Target="../tags/tag724.xml"/><Relationship Id="rId8" Type="http://schemas.openxmlformats.org/officeDocument/2006/relationships/tags" Target="../tags/tag725.xml"/><Relationship Id="rId9" Type="http://schemas.openxmlformats.org/officeDocument/2006/relationships/tags" Target="../tags/tag726.xml"/><Relationship Id="rId10" Type="http://schemas.openxmlformats.org/officeDocument/2006/relationships/tags" Target="../tags/tag727.xml"/><Relationship Id="rId11" Type="http://schemas.openxmlformats.org/officeDocument/2006/relationships/tags" Target="../tags/tag728.xml"/><Relationship Id="rId12" Type="http://schemas.openxmlformats.org/officeDocument/2006/relationships/tags" Target="../tags/tag72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730.xml"/><Relationship Id="rId2" Type="http://schemas.openxmlformats.org/officeDocument/2006/relationships/tags" Target="../tags/tag731.xml"/><Relationship Id="rId3" Type="http://schemas.openxmlformats.org/officeDocument/2006/relationships/tags" Target="../tags/tag732.xml"/><Relationship Id="rId4" Type="http://schemas.openxmlformats.org/officeDocument/2006/relationships/tags" Target="../tags/tag733.xml"/><Relationship Id="rId5" Type="http://schemas.openxmlformats.org/officeDocument/2006/relationships/tags" Target="../tags/tag734.xml"/><Relationship Id="rId6" Type="http://schemas.openxmlformats.org/officeDocument/2006/relationships/tags" Target="../tags/tag735.xml"/><Relationship Id="rId7" Type="http://schemas.openxmlformats.org/officeDocument/2006/relationships/tags" Target="../tags/tag736.xml"/><Relationship Id="rId8" Type="http://schemas.openxmlformats.org/officeDocument/2006/relationships/tags" Target="../tags/tag737.xml"/><Relationship Id="rId9" Type="http://schemas.openxmlformats.org/officeDocument/2006/relationships/tags" Target="../tags/tag738.xml"/><Relationship Id="rId10" Type="http://schemas.openxmlformats.org/officeDocument/2006/relationships/tags" Target="../tags/tag739.xml"/><Relationship Id="rId11" Type="http://schemas.openxmlformats.org/officeDocument/2006/relationships/tags" Target="../tags/tag740.xml"/><Relationship Id="rId12" Type="http://schemas.openxmlformats.org/officeDocument/2006/relationships/tags" Target="../tags/tag74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742.xml"/><Relationship Id="rId2" Type="http://schemas.openxmlformats.org/officeDocument/2006/relationships/tags" Target="../tags/tag743.xml"/><Relationship Id="rId3" Type="http://schemas.openxmlformats.org/officeDocument/2006/relationships/tags" Target="../tags/tag744.xml"/><Relationship Id="rId4" Type="http://schemas.openxmlformats.org/officeDocument/2006/relationships/tags" Target="../tags/tag745.xml"/><Relationship Id="rId5" Type="http://schemas.openxmlformats.org/officeDocument/2006/relationships/tags" Target="../tags/tag746.xml"/><Relationship Id="rId6" Type="http://schemas.openxmlformats.org/officeDocument/2006/relationships/tags" Target="../tags/tag747.xml"/><Relationship Id="rId7" Type="http://schemas.openxmlformats.org/officeDocument/2006/relationships/tags" Target="../tags/tag748.xml"/><Relationship Id="rId8" Type="http://schemas.openxmlformats.org/officeDocument/2006/relationships/tags" Target="../tags/tag749.xml"/><Relationship Id="rId9" Type="http://schemas.openxmlformats.org/officeDocument/2006/relationships/tags" Target="../tags/tag750.xml"/><Relationship Id="rId10" Type="http://schemas.openxmlformats.org/officeDocument/2006/relationships/tags" Target="../tags/tag751.xml"/><Relationship Id="rId11" Type="http://schemas.openxmlformats.org/officeDocument/2006/relationships/tags" Target="../tags/tag752.xml"/><Relationship Id="rId12" Type="http://schemas.openxmlformats.org/officeDocument/2006/relationships/tags" Target="../tags/tag75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754.xml"/><Relationship Id="rId2" Type="http://schemas.openxmlformats.org/officeDocument/2006/relationships/tags" Target="../tags/tag755.xml"/><Relationship Id="rId3" Type="http://schemas.openxmlformats.org/officeDocument/2006/relationships/tags" Target="../tags/tag756.xml"/><Relationship Id="rId4" Type="http://schemas.openxmlformats.org/officeDocument/2006/relationships/tags" Target="../tags/tag757.xml"/><Relationship Id="rId5" Type="http://schemas.openxmlformats.org/officeDocument/2006/relationships/tags" Target="../tags/tag758.xml"/><Relationship Id="rId6" Type="http://schemas.openxmlformats.org/officeDocument/2006/relationships/tags" Target="../tags/tag759.xml"/><Relationship Id="rId7" Type="http://schemas.openxmlformats.org/officeDocument/2006/relationships/tags" Target="../tags/tag760.xml"/><Relationship Id="rId8" Type="http://schemas.openxmlformats.org/officeDocument/2006/relationships/tags" Target="../tags/tag761.xml"/><Relationship Id="rId9" Type="http://schemas.openxmlformats.org/officeDocument/2006/relationships/tags" Target="../tags/tag762.xml"/><Relationship Id="rId10" Type="http://schemas.openxmlformats.org/officeDocument/2006/relationships/tags" Target="../tags/tag763.xml"/><Relationship Id="rId11" Type="http://schemas.openxmlformats.org/officeDocument/2006/relationships/tags" Target="../tags/tag764.xml"/><Relationship Id="rId12" Type="http://schemas.openxmlformats.org/officeDocument/2006/relationships/tags" Target="../tags/tag76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2024年能源行业绿色转型战略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能源行业绿色转型的背景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2024年能源绿色转型的目标和任务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能源绿色转型的重点领域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能源绿色转型的保障措施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未来展望与建议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能源行业绿色转型的背景</a:t>
            </a:r>
            <a:endParaRPr altLang="en-US" dirty="0" lang="zh-CN"/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全球气候变化挑战</a:t>
            </a:r>
            <a:endParaRPr altLang="en-US" lang="zh-CN"/>
          </a:p>
        </p:txBody>
      </p:sp>
      <p:sp>
        <p:nvSpPr>
          <p:cNvPr id="10505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全球气温持续上升，极端气候事件频发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碳排放量居高不下，环境问题日益严重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国际社会对气候变化问题关注度不断提高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应对气候变化成为全球共同目标，绿色低碳发展成为趋势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国家能源安全需求</a:t>
            </a:r>
            <a:endParaRPr altLang="en-US" lang="zh-CN"/>
          </a:p>
        </p:txBody>
      </p:sp>
      <p:sp>
        <p:nvSpPr>
          <p:cNvPr id="105063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能源消费结构单一，对外部能源依赖度较高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4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能源供应安全问题日益突出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4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应对气候变化和环境污染问题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65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推动能源结构调整和绿色转型的战略需求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经济可持续发展的要求</a:t>
            </a:r>
            <a:endParaRPr altLang="en-US" lang="zh-CN"/>
          </a:p>
        </p:txBody>
      </p:sp>
      <p:sp>
        <p:nvSpPr>
          <p:cNvPr id="10506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推动绿色能源技术创新，提高能源利用效率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能源消耗持续增长，环境问题日益严重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应对气候变化，减少碳排放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促进经济转型，实现可持续发展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科技进步的推动</a:t>
            </a:r>
            <a:endParaRPr altLang="en-US" lang="zh-CN"/>
          </a:p>
        </p:txBody>
      </p:sp>
      <p:sp>
        <p:nvSpPr>
          <p:cNvPr id="1050768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770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772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774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776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778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780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782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784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能源技术的创新：如太阳能、风能等可再生能源技术的发展，降低了绿色能源的生产成本，提高了其竞争力。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786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788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智能电网的建设：通过数字化和智能化技术，实现了电网的可靠、高效和环保运行，为绿色能源提供了更好的接入和使用条件。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790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792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新能源汽车的普及：电动汽车、混合动力汽车等新能源汽车的推广应用，减少了传统燃油汽车的排放，推动了交通行业的绿色转型。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794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796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碳捕获和储存技术的发展：通过这项技术，可以将排放到大气中的二氧化碳捕获下来，并储存到地下或海底，从而减少全球温室气体排放，对抗气候变化。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798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2024年能源绿色转型的目标和任务</a:t>
            </a:r>
            <a:endParaRPr altLang="en-US" dirty="0" lang="zh-CN"/>
          </a:p>
        </p:txBody>
      </p:sp>
      <p:sp>
        <p:nvSpPr>
          <p:cNvPr id="10508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降低碳排放强度</a:t>
            </a:r>
            <a:endParaRPr altLang="en-US" lang="zh-CN"/>
          </a:p>
        </p:txBody>
      </p:sp>
      <p:sp>
        <p:nvSpPr>
          <p:cNvPr id="10516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目标：到2024年，碳排放强度降低40%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任务：推广清洁能源，减少化石能源使用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措施：加强能源管理，提高能源利用效率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意义：促进经济可持续发展，保护生态环境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提高可再生能源比重</a:t>
            </a:r>
            <a:endParaRPr altLang="en-US" lang="zh-CN"/>
          </a:p>
        </p:txBody>
      </p:sp>
      <p:sp>
        <p:nvSpPr>
          <p:cNvPr id="10516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6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6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7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7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目标：到2024年，可再生能源占能源消费总量的比例达到20%以上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意义：降低碳排放，缓解环境压力，促进经济可持续发展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2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措施：制定更加严格的能效标准，推广节能技术和产品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2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任务：加大投资力度，加快可再生能源技术研发和产业升级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推进能源消费革命</a:t>
            </a:r>
            <a:endParaRPr altLang="en-US" lang="zh-CN"/>
          </a:p>
        </p:txBody>
      </p:sp>
      <p:sp>
        <p:nvSpPr>
          <p:cNvPr id="10517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加强能源监管，确保能源安全和稳定供应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推进能源科技创新，提高能源利用效率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优化能源消费结构，提高可再生能源比重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推广节能环保产品，降低能源消耗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建设智能绿色的能源基础设施</a:t>
            </a:r>
            <a:endParaRPr altLang="en-US" lang="zh-CN"/>
          </a:p>
        </p:txBody>
      </p:sp>
      <p:sp>
        <p:nvSpPr>
          <p:cNvPr id="10518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建设智能电网，实现能源互联互通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加强能源储存和运输基础设施建设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8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推进能源数字化和智能化升级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8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推广可再生能源，提高清洁能源比重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能源绿色转型的重点领域</a:t>
            </a:r>
            <a:endParaRPr altLang="en-US" dirty="0" lang="zh-CN"/>
          </a:p>
        </p:txBody>
      </p:sp>
      <p:sp>
        <p:nvSpPr>
          <p:cNvPr id="10519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</a:t>
            </a:r>
            <a:endParaRPr altLang="en-US" lang="zh-CN"/>
          </a:p>
        </p:txBody>
      </p:sp>
      <p:sp>
        <p:nvSpPr>
          <p:cNvPr id="10526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6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技术创新：智能电网、储能技术等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重点领域：可再生能源发电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政策支持：政府出台相关政策鼓励绿色电力发展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产业链协同：推动上下游企业共同实现绿色转型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交通行业</a:t>
            </a:r>
            <a:endParaRPr altLang="en-US" lang="zh-CN"/>
          </a:p>
        </p:txBody>
      </p:sp>
      <p:sp>
        <p:nvSpPr>
          <p:cNvPr id="10527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新能源汽车：鼓励电动汽车、混合动力汽车等新能源汽车的研发和推广，减少化石能源的使用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公共交通：优化公共交通系统，提高公共交通的覆盖率和便利性，鼓励市民使用公共交通工具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绿色出行：推广骑行、步行等绿色出行方式，减少对机动车的依赖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7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智能交通：利用信息技术和智能化手段，提高交通效率和安全性，减少交通拥堵和排放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工业领域</a:t>
            </a:r>
            <a:endParaRPr altLang="en-US" lang="zh-CN"/>
          </a:p>
        </p:txBody>
      </p:sp>
      <p:sp>
        <p:nvSpPr>
          <p:cNvPr id="10527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工业是能源消费的主要领域，也是能源消耗和碳排放的重点。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工业绿色转型需要加强工业废弃物资源化利用，减少对环境的污染。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8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工业绿色转型需要加强企业社会责任，推动企业绿色发展。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工业绿色转型需要推进能源消费革命，推广清洁能源和节能技术。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建筑领域</a:t>
            </a:r>
            <a:endParaRPr altLang="en-US" lang="zh-CN"/>
          </a:p>
        </p:txBody>
      </p:sp>
      <p:sp>
        <p:nvSpPr>
          <p:cNvPr id="10528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绿色建筑：采用节能、环保材料和设计理念，降低能耗和碳排放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建筑节能改造：对现有建筑进行节能改造，提高能源利用效率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建筑废弃物资源化利用：将建筑废弃物转化为再生资源，减少对环境的负担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8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建筑环境优化：通过绿化、美化等手段，改善建筑周边环境，提高居民生活品质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8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农业领域</a:t>
            </a:r>
            <a:endParaRPr altLang="en-US" lang="zh-CN"/>
          </a:p>
        </p:txBody>
      </p:sp>
      <p:sp>
        <p:nvSpPr>
          <p:cNvPr id="10529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农业领域绿色转型的背景和意义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农业领域绿色转型的重点任务和措施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9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农业领域绿色转型的案例和经验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农业领域绿色转型的内涵和目标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能源绿色转型的保障措施</a:t>
            </a:r>
            <a:endParaRPr altLang="en-US" dirty="0" lang="zh-CN"/>
          </a:p>
        </p:txBody>
      </p:sp>
      <p:sp>
        <p:nvSpPr>
          <p:cNvPr id="10530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完善法律法规体系</a:t>
            </a:r>
            <a:endParaRPr altLang="en-US" lang="zh-CN"/>
          </a:p>
        </p:txBody>
      </p:sp>
      <p:sp>
        <p:nvSpPr>
          <p:cNvPr id="10537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8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8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8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建立能源转型的市场机制，推动绿色能源的发展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8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加强国际合作，共同制定全球能源绿色转型的法律法规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8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制定严格的环保法规，限制高污染能源的使用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8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完善绿色税收政策，鼓励企业采用清洁能源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强化政策支持力度</a:t>
            </a:r>
            <a:endParaRPr altLang="en-US" lang="zh-CN"/>
          </a:p>
        </p:txBody>
      </p:sp>
      <p:sp>
        <p:nvSpPr>
          <p:cNvPr id="10538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制定能源绿色转型战略规划和政策，明确目标和任务。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8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加大对绿色能源产业的财政支持力度，提供税收优惠、补贴等政策措施。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8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建立健全绿色能源标准体系，加强监管和评估。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8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8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鼓励企业加大研发投入，推动绿色能源技术创新和产业升级。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加大科技研发投入</a:t>
            </a:r>
            <a:endParaRPr altLang="en-US" lang="zh-CN"/>
          </a:p>
        </p:txBody>
      </p:sp>
      <p:sp>
        <p:nvSpPr>
          <p:cNvPr id="10539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9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9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9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9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制定优惠政策，鼓励企业开展绿色能源研发和生产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9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加大科技研发投入，推动能源技术突破和创新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9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加强国际合作，共同推进能源绿色转型技术发展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9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建立完善的绿色能源标准体系，提高能源利用效率和安全性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推进国际合作与交流</a:t>
            </a:r>
            <a:endParaRPr altLang="en-US" lang="zh-CN"/>
          </a:p>
        </p:txBody>
      </p:sp>
      <p:sp>
        <p:nvSpPr>
          <p:cNvPr id="10539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9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9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推进国际合作与交流，共同应对气候变化挑战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9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9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9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加强与国际组织和机构的合作，分享经验和技术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9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9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9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积极参与国际能源绿色转型项目，推动全球能源结构优化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9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9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9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吸引国际资本和技术支持，推动能源绿色转型进程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加强宣传教育和社会参与</a:t>
            </a:r>
            <a:endParaRPr altLang="en-US" lang="zh-CN"/>
          </a:p>
        </p:txBody>
      </p:sp>
      <p:sp>
        <p:nvSpPr>
          <p:cNvPr id="10540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加强宣传教育：提高公众对能源绿色转型的认识和意识，引导社会共同参与。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推广绿色理念：倡导绿色低碳的生活方式，促进全社会的绿色消费观念。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鼓励企业参与：通过政策引导和资金支持，鼓励企业积极投入绿色转型的实践。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强化国际合作：加强与国际社会的交流与合作，共同推动全球能源绿色转型。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未来展望与建议</a:t>
            </a:r>
            <a:endParaRPr altLang="en-US" dirty="0" lang="zh-CN"/>
          </a:p>
        </p:txBody>
      </p:sp>
      <p:sp>
        <p:nvSpPr>
          <p:cNvPr id="10540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持续推进能源消费革命</a:t>
            </a:r>
            <a:endParaRPr altLang="en-US" lang="zh-CN"/>
          </a:p>
        </p:txBody>
      </p:sp>
      <p:sp>
        <p:nvSpPr>
          <p:cNvPr id="10548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提高能源利用效率和降低能耗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能源消费革命是实现绿色转型的关键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8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8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9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政策引导与市场机制相结合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9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9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9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推广清洁能源和替代能源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加强科技创新引领作用</a:t>
            </a:r>
            <a:endParaRPr altLang="en-US" lang="zh-CN"/>
          </a:p>
        </p:txBody>
      </p:sp>
      <p:sp>
        <p:nvSpPr>
          <p:cNvPr id="10549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9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9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9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9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鼓励企业加大研发投入，提高自主创新能力。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9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优化创新环境，吸引更多优秀人才投身能源科技创新事业。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9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加大对新能源技术研发的投入，推动能源行业绿色转型。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9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加强国际合作，共同推进能源科技创新。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优化能源结构布局</a:t>
            </a:r>
            <a:endParaRPr altLang="en-US" lang="zh-CN"/>
          </a:p>
        </p:txBody>
      </p:sp>
      <p:sp>
        <p:nvSpPr>
          <p:cNvPr id="10550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增加清洁能源比重，降低化石能源依赖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推广可再生能源，提高能源利用效率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加强能源基础设施建设，提升能源安全保障能力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鼓励技术创新，推动能源产业升级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提高能源利用效率</a:t>
            </a:r>
            <a:endParaRPr altLang="en-US" lang="zh-CN"/>
          </a:p>
        </p:txBody>
      </p:sp>
      <p:sp>
        <p:nvSpPr>
          <p:cNvPr id="10550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推广节能技术和设备，减少能源浪费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50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加强能源管理和监测，提高能源使用效率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50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优化能源结构，发展可再生能源和清洁能源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50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推进能源科技创新，提高能源利用技术水平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551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1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共同应对气候变化挑战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51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1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分享绿色转型经验和技术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51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1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促进全球能源互联网建设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51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1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加强跨国能源项目合作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9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519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519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5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5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5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8_5*l_h_i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5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3"/>
  <p:tag name="KSO_WM_UNIT_ID" val="custom20230978_5*l_h_i*1_3_3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5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8_5*l_h_i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5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8_5*l_h_i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5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SLIDE_ID" val="custom2023097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9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67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64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701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769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2024-01-05T09:56:28Z</dcterms:created>
  <dcterms:modified xsi:type="dcterms:W3CDTF">2024-01-05T09:56:28Z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ddfef0df676e447b8974b56ef0a4307c_21</vt:lpwstr>
  </property>
</Properties>
</file>