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handoutMasterIdLst>
    <p:handoutMasterId r:id="rId30"/>
  </p:handoutMasterIdLst>
  <p:sldIdLst>
    <p:sldId id="257" r:id="rId2"/>
    <p:sldId id="258" r:id="rId3"/>
    <p:sldId id="259" r:id="rId4"/>
    <p:sldId id="286" r:id="rId5"/>
    <p:sldId id="281" r:id="rId6"/>
    <p:sldId id="263" r:id="rId7"/>
    <p:sldId id="294" r:id="rId8"/>
    <p:sldId id="284" r:id="rId9"/>
    <p:sldId id="265" r:id="rId10"/>
    <p:sldId id="264" r:id="rId11"/>
    <p:sldId id="295" r:id="rId12"/>
    <p:sldId id="291" r:id="rId13"/>
    <p:sldId id="285" r:id="rId14"/>
    <p:sldId id="278" r:id="rId15"/>
    <p:sldId id="270" r:id="rId16"/>
    <p:sldId id="288" r:id="rId17"/>
    <p:sldId id="289" r:id="rId18"/>
    <p:sldId id="283" r:id="rId19"/>
    <p:sldId id="292" r:id="rId20"/>
    <p:sldId id="261" r:id="rId21"/>
    <p:sldId id="274" r:id="rId22"/>
    <p:sldId id="293" r:id="rId23"/>
    <p:sldId id="272" r:id="rId24"/>
    <p:sldId id="290" r:id="rId25"/>
    <p:sldId id="277" r:id="rId26"/>
    <p:sldId id="260" r:id="rId27"/>
    <p:sldId id="280" r:id="rId28"/>
  </p:sldIdLst>
  <p:sldSz cx="12192000" cy="6858000"/>
  <p:notesSz cx="6858000" cy="9144000"/>
  <p:defaultTextStyle>
    <a:defPPr>
      <a:defRPr lang="zh-CN"/>
    </a:defPPr>
    <a:lvl1pPr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330" indent="-1511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930" indent="-3035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530" indent="-4559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7130" indent="-6083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vl9pPr marL="36576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263F"/>
    <a:srgbClr val="F2F2F2"/>
    <a:srgbClr val="FDFFFE"/>
    <a:srgbClr val="FFFFFF"/>
    <a:srgbClr val="E9718C"/>
    <a:srgbClr val="FEFFFF"/>
    <a:srgbClr val="4296B4"/>
    <a:srgbClr val="5CA9C4"/>
    <a:srgbClr val="4D4D4D"/>
    <a:srgbClr val="BFE4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6" d="100"/>
          <a:sy n="116" d="100"/>
        </p:scale>
        <p:origin x="390" y="108"/>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handoutMaster" Target="handoutMasters/handout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2022/5/1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1559461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C2A628-5979-4657-85CB-1651BBF7C987}" type="datetimeFigureOut">
              <a:rPr lang="zh-CN" altLang="en-US" smtClean="0"/>
              <a:t>2022/5/1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188B5-F242-46A8-BC70-F730184234EA}" type="slidenum">
              <a:rPr lang="zh-CN" altLang="en-US" smtClean="0"/>
              <a:t>‹#›</a:t>
            </a:fld>
            <a:endParaRPr lang="zh-CN" altLang="en-US"/>
          </a:p>
        </p:txBody>
      </p:sp>
    </p:spTree>
    <p:extLst>
      <p:ext uri="{BB962C8B-B14F-4D97-AF65-F5344CB8AC3E}">
        <p14:creationId xmlns:p14="http://schemas.microsoft.com/office/powerpoint/2010/main" val="2054989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1218565" eaLnBrk="1" fontAlgn="auto" hangingPunct="1">
              <a:spcBef>
                <a:spcPts val="0"/>
              </a:spcBef>
              <a:spcAft>
                <a:spcPts val="0"/>
              </a:spcAft>
              <a:defRPr/>
            </a:pPr>
            <a:endParaRPr lang="zh-CN" altLang="en-US" sz="1865" dirty="0"/>
          </a:p>
        </p:txBody>
      </p:sp>
      <p:sp>
        <p:nvSpPr>
          <p:cNvPr id="71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30000"/>
              </a:spcBef>
              <a:buFont typeface="Arial" panose="020B0604020202020204" pitchFamily="34" charset="0"/>
              <a:defRPr>
                <a:solidFill>
                  <a:srgbClr val="FF0000"/>
                </a:solidFill>
                <a:latin typeface="Calibri" panose="020F0502020204030204" pitchFamily="34" charset="0"/>
                <a:ea typeface="宋体" panose="02010600030101010101" pitchFamily="2" charset="-122"/>
              </a:defRPr>
            </a:lvl1pPr>
            <a:lvl2pPr marL="742950" indent="-285750">
              <a:spcBef>
                <a:spcPct val="30000"/>
              </a:spcBef>
              <a:defRPr sz="16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6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6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600">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9pPr>
          </a:lstStyle>
          <a:p>
            <a:pPr defTabSz="1217295" fontAlgn="base">
              <a:spcBef>
                <a:spcPct val="0"/>
              </a:spcBef>
              <a:spcAft>
                <a:spcPct val="0"/>
              </a:spcAft>
              <a:buFontTx/>
              <a:buNone/>
            </a:pPr>
            <a:fld id="{FADC5A8A-2915-45FF-8245-75070A7CF0E2}" type="slidenum">
              <a:rPr lang="zh-CN" altLang="en-US" smtClean="0">
                <a:solidFill>
                  <a:schemeClr val="tx1"/>
                </a:solidFill>
              </a:rPr>
              <a:t>1</a:t>
            </a:fld>
            <a:endParaRPr lang="zh-CN" altLang="en-US">
              <a:solidFill>
                <a:schemeClr val="tx1"/>
              </a:solidFill>
            </a:endParaRPr>
          </a:p>
        </p:txBody>
      </p:sp>
    </p:spTree>
    <p:extLst>
      <p:ext uri="{BB962C8B-B14F-4D97-AF65-F5344CB8AC3E}">
        <p14:creationId xmlns:p14="http://schemas.microsoft.com/office/powerpoint/2010/main" val="2436896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accent1"/>
        </a:solidFill>
        <a:effectLst/>
      </p:bgPr>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3" name="Subtitle 2"/>
          <p:cNvSpPr>
            <a:spLocks noGrp="1"/>
          </p:cNvSpPr>
          <p:nvPr>
            <p:ph type="subTitle" idx="1" hasCustomPrompt="1"/>
          </p:nvPr>
        </p:nvSpPr>
        <p:spPr>
          <a:xfrm>
            <a:off x="249869" y="4771468"/>
            <a:ext cx="5533035" cy="798734"/>
          </a:xfrm>
          <a:noFill/>
        </p:spPr>
        <p:txBody>
          <a:bodyPr>
            <a:normAutofit/>
          </a:bodyPr>
          <a:lstStyle>
            <a:lvl1pPr marL="0" indent="0" algn="ctr">
              <a:lnSpc>
                <a:spcPct val="15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单击以编辑母版副标题样式</a:t>
            </a:r>
            <a:endParaRPr lang="en-US" dirty="0"/>
          </a:p>
        </p:txBody>
      </p:sp>
      <p:sp>
        <p:nvSpPr>
          <p:cNvPr id="29" name="Date Placeholder 3"/>
          <p:cNvSpPr>
            <a:spLocks noGrp="1"/>
          </p:cNvSpPr>
          <p:nvPr>
            <p:ph type="dt" sz="half" idx="10"/>
          </p:nvPr>
        </p:nvSpPr>
        <p:spPr/>
        <p:txBody>
          <a:bodyPr/>
          <a:lstStyle>
            <a:lvl1pPr>
              <a:defRPr/>
            </a:lvl1pPr>
          </a:lstStyle>
          <a:p>
            <a:fld id="{73B25E68-99F1-4046-B09B-134B52642AC8}" type="datetimeFigureOut">
              <a:rPr lang="zh-CN" altLang="en-US" smtClean="0"/>
              <a:t>2022/5/1</a:t>
            </a:fld>
            <a:endParaRPr lang="zh-CN" altLang="en-US"/>
          </a:p>
        </p:txBody>
      </p:sp>
      <p:sp>
        <p:nvSpPr>
          <p:cNvPr id="30" name="Footer Placeholder 4"/>
          <p:cNvSpPr>
            <a:spLocks noGrp="1"/>
          </p:cNvSpPr>
          <p:nvPr>
            <p:ph type="ftr" sz="quarter" idx="11"/>
          </p:nvPr>
        </p:nvSpPr>
        <p:spPr/>
        <p:txBody>
          <a:bodyPr/>
          <a:lstStyle>
            <a:lvl1pPr>
              <a:defRPr/>
            </a:lvl1pPr>
          </a:lstStyle>
          <a:p>
            <a:endParaRPr lang="zh-CN" altLang="en-US"/>
          </a:p>
        </p:txBody>
      </p:sp>
      <p:sp>
        <p:nvSpPr>
          <p:cNvPr id="31"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
        <p:nvSpPr>
          <p:cNvPr id="2" name="Title 1"/>
          <p:cNvSpPr>
            <a:spLocks noGrp="1"/>
          </p:cNvSpPr>
          <p:nvPr>
            <p:ph type="ctrTitle"/>
          </p:nvPr>
        </p:nvSpPr>
        <p:spPr>
          <a:xfrm>
            <a:off x="235527" y="1730809"/>
            <a:ext cx="5555674" cy="2716500"/>
          </a:xfrm>
          <a:noFill/>
        </p:spPr>
        <p:txBody>
          <a:bodyPr anchor="ctr">
            <a:normAutofit/>
          </a:bodyPr>
          <a:lstStyle>
            <a:lvl1pPr algn="ctr">
              <a:lnSpc>
                <a:spcPct val="150000"/>
              </a:lnSpc>
              <a:defRPr sz="4400" b="1" i="0">
                <a:ln>
                  <a:noFill/>
                </a:ln>
                <a:solidFill>
                  <a:schemeClr val="accent1"/>
                </a:solidFill>
                <a:effectLst/>
              </a:defRPr>
            </a:lvl1pPr>
          </a:lstStyle>
          <a:p>
            <a:r>
              <a:rPr lang="zh-CN" altLang="en-US" dirty="0"/>
              <a:t>单击此处编辑母版标题样式</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t>2022/5/1</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lvl="0" algn="ctr"/>
            <a:endParaRPr lang="zh-CN" altLang="en-US"/>
          </a:p>
        </p:txBody>
      </p:sp>
      <p:sp>
        <p:nvSpPr>
          <p:cNvPr id="2" name="Title 1"/>
          <p:cNvSpPr>
            <a:spLocks noGrp="1"/>
          </p:cNvSpPr>
          <p:nvPr userDrawn="1">
            <p:ph type="title"/>
          </p:nvPr>
        </p:nvSpPr>
        <p:spPr>
          <a:xfrm>
            <a:off x="320433" y="1715014"/>
            <a:ext cx="5429203" cy="2885530"/>
          </a:xfrm>
        </p:spPr>
        <p:txBody>
          <a:bodyPr anchor="ctr"/>
          <a:lstStyle>
            <a:lvl1pPr algn="ctr">
              <a:lnSpc>
                <a:spcPct val="150000"/>
              </a:lnSpc>
              <a:defRPr sz="4400" b="1">
                <a:ln w="3175">
                  <a:noFill/>
                </a:ln>
                <a:solidFill>
                  <a:schemeClr val="accent1"/>
                </a:solidFill>
                <a:effectLst/>
              </a:defRPr>
            </a:lvl1pPr>
          </a:lstStyle>
          <a:p>
            <a:r>
              <a:rPr lang="zh-CN" altLang="en-US" dirty="0"/>
              <a:t>单击此处编辑母版标题样式</a:t>
            </a:r>
            <a:endParaRPr lang="en-US" dirty="0"/>
          </a:p>
        </p:txBody>
      </p:sp>
      <p:sp>
        <p:nvSpPr>
          <p:cNvPr id="3" name="Text Placeholder 2"/>
          <p:cNvSpPr>
            <a:spLocks noGrp="1"/>
          </p:cNvSpPr>
          <p:nvPr userDrawn="1">
            <p:ph type="body" idx="1" hasCustomPrompt="1"/>
          </p:nvPr>
        </p:nvSpPr>
        <p:spPr>
          <a:xfrm>
            <a:off x="320432" y="4737069"/>
            <a:ext cx="5429203" cy="917032"/>
          </a:xfrm>
        </p:spPr>
        <p:txBody>
          <a:bodyPr/>
          <a:lstStyle>
            <a:lvl1pPr marL="0" indent="0" algn="ctr">
              <a:lnSpc>
                <a:spcPct val="150000"/>
              </a:lnSpc>
              <a:buNone/>
              <a:defRPr sz="2400">
                <a:ln>
                  <a:noFill/>
                </a:ln>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编辑母版文本样式</a:t>
            </a:r>
          </a:p>
        </p:txBody>
      </p:sp>
      <p:sp>
        <p:nvSpPr>
          <p:cNvPr id="11" name="Date Placeholder 3"/>
          <p:cNvSpPr>
            <a:spLocks noGrp="1"/>
          </p:cNvSpPr>
          <p:nvPr userDrawn="1">
            <p:ph type="dt" sz="half" idx="10"/>
          </p:nvPr>
        </p:nvSpPr>
        <p:spPr/>
        <p:txBody>
          <a:bodyPr/>
          <a:lstStyle>
            <a:lvl1pPr>
              <a:defRPr/>
            </a:lvl1pPr>
          </a:lstStyle>
          <a:p>
            <a:fld id="{73B25E68-99F1-4046-B09B-134B52642AC8}" type="datetimeFigureOut">
              <a:rPr lang="zh-CN" altLang="en-US" smtClean="0"/>
              <a:t>2022/5/1</a:t>
            </a:fld>
            <a:endParaRPr lang="zh-CN" altLang="en-US"/>
          </a:p>
        </p:txBody>
      </p:sp>
      <p:sp>
        <p:nvSpPr>
          <p:cNvPr id="12" name="Footer Placeholder 4"/>
          <p:cNvSpPr>
            <a:spLocks noGrp="1"/>
          </p:cNvSpPr>
          <p:nvPr userDrawn="1">
            <p:ph type="ftr" sz="quarter" idx="11"/>
          </p:nvPr>
        </p:nvSpPr>
        <p:spPr/>
        <p:txBody>
          <a:bodyPr/>
          <a:lstStyle>
            <a:lvl1pPr>
              <a:defRPr/>
            </a:lvl1pPr>
          </a:lstStyle>
          <a:p>
            <a:endParaRPr lang="zh-CN" altLang="en-US"/>
          </a:p>
        </p:txBody>
      </p:sp>
      <p:sp>
        <p:nvSpPr>
          <p:cNvPr id="13" name="Slide Number Placeholder 5"/>
          <p:cNvSpPr>
            <a:spLocks noGrp="1"/>
          </p:cNvSpPr>
          <p:nvPr userDrawn="1">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t>2022/5/1</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hasCustomPrompt="1"/>
          </p:nvPr>
        </p:nvSpPr>
        <p:spPr>
          <a:xfrm>
            <a:off x="839789"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hasCustomPrompt="1"/>
          </p:nvPr>
        </p:nvSpPr>
        <p:spPr>
          <a:xfrm>
            <a:off x="6172201"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fld id="{73B25E68-99F1-4046-B09B-134B52642AC8}" type="datetimeFigureOut">
              <a:rPr lang="zh-CN" altLang="en-US" smtClean="0"/>
              <a:t>2022/5/1</a:t>
            </a:fld>
            <a:endParaRPr lang="zh-CN" altLang="en-US"/>
          </a:p>
        </p:txBody>
      </p:sp>
      <p:sp>
        <p:nvSpPr>
          <p:cNvPr id="8" name="Footer Placeholder 4"/>
          <p:cNvSpPr>
            <a:spLocks noGrp="1"/>
          </p:cNvSpPr>
          <p:nvPr>
            <p:ph type="ftr" sz="quarter" idx="11"/>
          </p:nvPr>
        </p:nvSpPr>
        <p:spPr/>
        <p:txBody>
          <a:bodyPr/>
          <a:lstStyle>
            <a:lvl1pPr>
              <a:defRPr/>
            </a:lvl1pPr>
          </a:lstStyle>
          <a:p>
            <a:endParaRPr lang="zh-CN" altLang="en-US"/>
          </a:p>
        </p:txBody>
      </p:sp>
      <p:sp>
        <p:nvSpPr>
          <p:cNvPr id="9"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fld id="{73B25E68-99F1-4046-B09B-134B52642AC8}" type="datetimeFigureOut">
              <a:rPr lang="zh-CN" altLang="en-US" smtClean="0"/>
              <a:t>2022/5/1</a:t>
            </a:fld>
            <a:endParaRPr lang="zh-CN" altLang="en-US"/>
          </a:p>
        </p:txBody>
      </p:sp>
      <p:sp>
        <p:nvSpPr>
          <p:cNvPr id="4" name="Footer Placeholder 4"/>
          <p:cNvSpPr>
            <a:spLocks noGrp="1"/>
          </p:cNvSpPr>
          <p:nvPr>
            <p:ph type="ftr" sz="quarter" idx="11"/>
          </p:nvPr>
        </p:nvSpPr>
        <p:spPr/>
        <p:txBody>
          <a:bodyPr/>
          <a:lstStyle>
            <a:lvl1pPr>
              <a:defRPr/>
            </a:lvl1pPr>
          </a:lstStyle>
          <a:p>
            <a:endParaRPr lang="zh-CN" altLang="en-US"/>
          </a:p>
        </p:txBody>
      </p:sp>
      <p:sp>
        <p:nvSpPr>
          <p:cNvPr id="5"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bg>
      <p:bgPr>
        <a:solidFill>
          <a:schemeClr val="bg1"/>
        </a:solidFill>
        <a:effectLst/>
      </p:bgPr>
    </p:bg>
    <p:spTree>
      <p:nvGrpSpPr>
        <p:cNvPr id="1" name=""/>
        <p:cNvGrpSpPr/>
        <p:nvPr/>
      </p:nvGrpSpPr>
      <p:grpSpPr>
        <a:xfrm>
          <a:off x="0" y="0"/>
          <a:ext cx="0" cy="0"/>
          <a:chOff x="0" y="0"/>
          <a:chExt cx="0" cy="0"/>
        </a:xfrm>
      </p:grpSpPr>
      <p:sp>
        <p:nvSpPr>
          <p:cNvPr id="3" name="Date Placeholder 1"/>
          <p:cNvSpPr>
            <a:spLocks noGrp="1"/>
          </p:cNvSpPr>
          <p:nvPr>
            <p:ph type="dt" sz="half" idx="10"/>
          </p:nvPr>
        </p:nvSpPr>
        <p:spPr/>
        <p:txBody>
          <a:bodyPr/>
          <a:lstStyle>
            <a:lvl1pPr>
              <a:defRPr/>
            </a:lvl1pPr>
          </a:lstStyle>
          <a:p>
            <a:fld id="{73B25E68-99F1-4046-B09B-134B52642AC8}" type="datetimeFigureOut">
              <a:rPr lang="zh-CN" altLang="en-US" smtClean="0"/>
              <a:t>2022/5/1</a:t>
            </a:fld>
            <a:endParaRPr lang="zh-CN" altLang="en-US"/>
          </a:p>
        </p:txBody>
      </p:sp>
      <p:sp>
        <p:nvSpPr>
          <p:cNvPr id="4" name="Footer Placeholder 2"/>
          <p:cNvSpPr>
            <a:spLocks noGrp="1"/>
          </p:cNvSpPr>
          <p:nvPr>
            <p:ph type="ftr" sz="quarter" idx="11"/>
          </p:nvPr>
        </p:nvSpPr>
        <p:spPr/>
        <p:txBody>
          <a:bodyPr/>
          <a:lstStyle>
            <a:lvl1pPr>
              <a:defRPr/>
            </a:lvl1pPr>
          </a:lstStyle>
          <a:p>
            <a:endParaRPr lang="zh-CN" altLang="en-US"/>
          </a:p>
        </p:txBody>
      </p:sp>
      <p:sp>
        <p:nvSpPr>
          <p:cNvPr id="5" name="Slide Number Placeholder 3"/>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lvl="0" algn="ctr"/>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t>2022/5/1</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t>2022/5/1</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t>2022/5/1</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1"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t>2022/5/1</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027" name="Text Placeholder 2"/>
          <p:cNvSpPr>
            <a:spLocks noGrp="1"/>
          </p:cNvSpPr>
          <p:nvPr>
            <p:ph type="body" idx="1"/>
          </p:nvPr>
        </p:nvSpPr>
        <p:spPr bwMode="auto">
          <a:xfrm>
            <a:off x="754063" y="1338263"/>
            <a:ext cx="10680700" cy="501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dirty="0"/>
              <a:t>单击此处编辑母版文本样式</a:t>
            </a:r>
          </a:p>
          <a:p>
            <a:pPr lvl="1"/>
            <a:r>
              <a:rPr lang="zh-CN" altLang="en-US" dirty="0"/>
              <a:t>第二级</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defTabSz="1218565" eaLnBrk="1" fontAlgn="auto" hangingPunct="1">
              <a:spcBef>
                <a:spcPts val="0"/>
              </a:spcBef>
              <a:spcAft>
                <a:spcPts val="0"/>
              </a:spcAft>
              <a:defRPr sz="1200">
                <a:solidFill>
                  <a:schemeClr val="bg1">
                    <a:lumMod val="65000"/>
                  </a:schemeClr>
                </a:solidFill>
                <a:latin typeface="+mn-lt"/>
                <a:ea typeface="+mn-ea"/>
              </a:defRPr>
            </a:lvl1pPr>
          </a:lstStyle>
          <a:p>
            <a:fld id="{73B25E68-99F1-4046-B09B-134B52642AC8}" type="datetimeFigureOut">
              <a:rPr lang="zh-CN" altLang="en-US" smtClean="0"/>
              <a:t>2022/5/1</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defTabSz="1218565" eaLnBrk="1" fontAlgn="auto" hangingPunct="1">
              <a:spcBef>
                <a:spcPts val="0"/>
              </a:spcBef>
              <a:spcAft>
                <a:spcPts val="0"/>
              </a:spcAft>
              <a:defRPr sz="1200">
                <a:solidFill>
                  <a:schemeClr val="bg1">
                    <a:lumMod val="65000"/>
                  </a:schemeClr>
                </a:solidFill>
                <a:latin typeface="+mn-lt"/>
                <a:ea typeface="+mn-ea"/>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defTabSz="1218565" eaLnBrk="1" fontAlgn="auto" hangingPunct="1">
              <a:spcBef>
                <a:spcPts val="0"/>
              </a:spcBef>
              <a:spcAft>
                <a:spcPts val="0"/>
              </a:spcAft>
              <a:defRPr sz="1200">
                <a:solidFill>
                  <a:schemeClr val="bg1">
                    <a:lumMod val="65000"/>
                  </a:schemeClr>
                </a:solidFill>
                <a:latin typeface="+mn-lt"/>
                <a:ea typeface="+mn-ea"/>
              </a:defRPr>
            </a:lvl1pPr>
          </a:lstStyle>
          <a:p>
            <a:fld id="{3E3CA578-6D8C-4084-809D-66D25A20E1A2}" type="slidenum">
              <a:rPr lang="zh-CN" altLang="en-US" smtClean="0"/>
              <a:t>‹#›</a:t>
            </a:fld>
            <a:endParaRPr lang="zh-CN" altLang="en-US"/>
          </a:p>
        </p:txBody>
      </p:sp>
      <p:sp>
        <p:nvSpPr>
          <p:cNvPr id="1031" name="Title Placeholder 1"/>
          <p:cNvSpPr>
            <a:spLocks noGrp="1"/>
          </p:cNvSpPr>
          <p:nvPr>
            <p:ph type="title"/>
          </p:nvPr>
        </p:nvSpPr>
        <p:spPr bwMode="auto">
          <a:xfrm>
            <a:off x="754063" y="268550"/>
            <a:ext cx="10037761" cy="848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en-US" altLang="zh-CN"/>
          </a:p>
        </p:txBody>
      </p:sp>
      <p:sp>
        <p:nvSpPr>
          <p:cNvPr id="10" name="KSO_Shape"/>
          <p:cNvSpPr/>
          <p:nvPr userDrawn="1"/>
        </p:nvSpPr>
        <p:spPr>
          <a:xfrm>
            <a:off x="142009" y="441663"/>
            <a:ext cx="502227" cy="502227"/>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lnSpc>
          <a:spcPct val="90000"/>
        </a:lnSpc>
        <a:spcBef>
          <a:spcPct val="0"/>
        </a:spcBef>
        <a:spcAft>
          <a:spcPct val="0"/>
        </a:spcAft>
        <a:defRPr sz="3600" kern="1200">
          <a:solidFill>
            <a:schemeClr val="accent1"/>
          </a:solidFill>
          <a:latin typeface="+mj-lt"/>
          <a:ea typeface="+mj-ea"/>
          <a:cs typeface="+mj-cs"/>
        </a:defRPr>
      </a:lvl1pPr>
      <a:lvl2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2pPr>
      <a:lvl3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3pPr>
      <a:lvl4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4pPr>
      <a:lvl5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5pPr>
      <a:lvl6pPr marL="4572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6pPr>
      <a:lvl7pPr marL="9144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7pPr>
      <a:lvl8pPr marL="13716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8pPr>
      <a:lvl9pPr marL="18288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9pPr>
    </p:titleStyle>
    <p:bodyStyle>
      <a:lvl1pPr marL="357505" indent="-357505" algn="l" rtl="0" eaLnBrk="1" fontAlgn="base" hangingPunct="1">
        <a:lnSpc>
          <a:spcPct val="90000"/>
        </a:lnSpc>
        <a:spcBef>
          <a:spcPts val="1800"/>
        </a:spcBef>
        <a:spcAft>
          <a:spcPct val="0"/>
        </a:spcAft>
        <a:buClr>
          <a:schemeClr val="tx1"/>
        </a:buClr>
        <a:buSzPct val="80000"/>
        <a:buFont typeface="Wingdings 2" panose="05020102010507070707" pitchFamily="18" charset="2"/>
        <a:buChar char="ê"/>
        <a:defRPr sz="2400" kern="1200">
          <a:solidFill>
            <a:schemeClr val="tx1"/>
          </a:solidFill>
          <a:latin typeface="+mn-lt"/>
          <a:ea typeface="+mn-ea"/>
          <a:cs typeface="+mn-cs"/>
        </a:defRPr>
      </a:lvl1pPr>
      <a:lvl2pPr marL="357505" indent="-357505" algn="l" rtl="0" eaLnBrk="1" fontAlgn="base" hangingPunct="1">
        <a:lnSpc>
          <a:spcPct val="130000"/>
        </a:lnSpc>
        <a:spcBef>
          <a:spcPct val="0"/>
        </a:spcBef>
        <a:spcAft>
          <a:spcPct val="0"/>
        </a:spcAft>
        <a:buClr>
          <a:schemeClr val="tx1"/>
        </a:buClr>
        <a:buFont typeface="Wingdings 2" panose="05020102010507070707" pitchFamily="18" charset="2"/>
        <a:buChar char="ê"/>
        <a:defRPr sz="16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62626"/>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slideLayout" Target="../slideLayouts/slideLayout7.xml"/><Relationship Id="rId13"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tags" Target="../tags/tag19.xml"/><Relationship Id="rId9"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1"/>
          </p:nvPr>
        </p:nvSpPr>
        <p:spPr/>
        <p:txBody>
          <a:bodyPr/>
          <a:lstStyle/>
          <a:p>
            <a:r>
              <a:rPr lang="zh-CN" altLang="en-US" dirty="0">
                <a:solidFill/>
              </a:rPr>
              <a:t>医生：</a:t>
            </a:r>
            <a:r>
              <a:rPr lang="en-US" altLang="zh-CN" dirty="0" err="1"/>
              <a:t>xxxxx</a:t>
            </a:r>
            <a:r>
              <a:rPr lang="zh-CN" altLang="en-US" dirty="0"/>
              <a:t>      日期：</a:t>
            </a:r>
            <a:r>
              <a:rPr lang="en-US" altLang="zh-CN" dirty="0" smtClean="0"/>
              <a:t>202x-12-12</a:t>
            </a:r>
            <a:endParaRPr lang="en-US" altLang="zh-CN" dirty="0"/>
          </a:p>
        </p:txBody>
      </p:sp>
      <p:sp>
        <p:nvSpPr>
          <p:cNvPr id="6146" name="标题 5"/>
          <p:cNvSpPr>
            <a:spLocks noGrp="1"/>
          </p:cNvSpPr>
          <p:nvPr>
            <p:ph type="ctrTitle"/>
          </p:nvPr>
        </p:nvSpPr>
        <p:spPr/>
        <p:txBody>
          <a:bodyPr>
            <a:normAutofit/>
          </a:bodyPr>
          <a:lstStyle/>
          <a:p>
            <a:r>
              <a:rPr lang="zh-CN" altLang="en-US" sz="5200" dirty="0">
                <a:solidFill/>
                <a:latin typeface="+mj-ea"/>
              </a:rPr>
              <a:t>肾脏医学研究</a:t>
            </a:r>
            <a:r>
              <a:rPr lang="en-US" altLang="zh-CN" sz="5200" dirty="0">
                <a:latin typeface="+mj-ea"/>
              </a:rPr>
              <a:t/>
            </a:r>
            <a:br>
              <a:rPr lang="en-US" altLang="zh-CN" sz="5400" dirty="0">
                <a:latin typeface="+mj-ea"/>
              </a:rPr>
            </a:br>
            <a:r>
              <a:rPr lang="zh-CN" altLang="en-US" sz="5200" dirty="0">
                <a:latin typeface="+mj-ea"/>
              </a:rPr>
              <a:t>医疗报告模板</a:t>
            </a: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Entry_1">
            <a:hlinkClick r:id="rId13" action="ppaction://hlinksldjump"/>
          </p:cNvPr>
          <p:cNvSpPr txBox="1"/>
          <p:nvPr>
            <p:custDataLst>
              <p:tags r:id="rId1"/>
            </p:custDataLst>
          </p:nvPr>
        </p:nvSpPr>
        <p:spPr>
          <a:xfrm>
            <a:off x="4385520" y="813677"/>
            <a:ext cx="5072072" cy="824838"/>
          </a:xfrm>
          <a:prstGeom prst="roundRect">
            <a:avLst>
              <a:gd name="adj" fmla="val 50000"/>
            </a:avLst>
          </a:prstGeom>
          <a:solidFill>
            <a:schemeClr val="accent1"/>
          </a:solid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p>
        </p:txBody>
      </p:sp>
      <p:sp>
        <p:nvSpPr>
          <p:cNvPr id="19" name="MH_Number_1">
            <a:hlinkClick r:id="rId13" action="ppaction://hlinksldjump"/>
          </p:cNvPr>
          <p:cNvSpPr txBox="1"/>
          <p:nvPr>
            <p:custDataLst>
              <p:tags r:id="rId2"/>
            </p:custDataLst>
          </p:nvPr>
        </p:nvSpPr>
        <p:spPr>
          <a:xfrm>
            <a:off x="3132992" y="780621"/>
            <a:ext cx="890951" cy="890951"/>
          </a:xfrm>
          <a:prstGeom prst="ellipse">
            <a:avLst/>
          </a:prstGeom>
          <a:solidFill>
            <a:srgbClr val="FEFFFF"/>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chemeClr val="accent1"/>
                </a:solidFill>
                <a:latin typeface="+mj-ea"/>
                <a:ea typeface="+mj-ea"/>
                <a:cs typeface="Times New Roman" panose="02020603050405020304" pitchFamily="18" charset="0"/>
              </a:rPr>
              <a:t>A</a:t>
            </a:r>
            <a:endParaRPr lang="zh-CN" altLang="en-US" sz="2800" dirty="0">
              <a:solidFill>
                <a:schemeClr val="accent1"/>
              </a:solidFill>
              <a:latin typeface="+mj-ea"/>
              <a:ea typeface="+mj-ea"/>
              <a:cs typeface="Times New Roman" panose="02020603050405020304" pitchFamily="18" charset="0"/>
            </a:endParaRPr>
          </a:p>
        </p:txBody>
      </p:sp>
      <p:sp>
        <p:nvSpPr>
          <p:cNvPr id="15" name="MH_Entry_1">
            <a:hlinkClick r:id="rId13" action="ppaction://hlinksldjump"/>
          </p:cNvPr>
          <p:cNvSpPr txBox="1"/>
          <p:nvPr>
            <p:custDataLst>
              <p:tags r:id="rId3"/>
            </p:custDataLst>
          </p:nvPr>
        </p:nvSpPr>
        <p:spPr>
          <a:xfrm>
            <a:off x="4385520" y="1915129"/>
            <a:ext cx="5072072" cy="824838"/>
          </a:xfrm>
          <a:prstGeom prst="roundRect">
            <a:avLst>
              <a:gd name="adj" fmla="val 50000"/>
            </a:avLst>
          </a:prstGeom>
          <a:solidFill>
            <a:schemeClr val="accent1"/>
          </a:solid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p>
        </p:txBody>
      </p:sp>
      <p:sp>
        <p:nvSpPr>
          <p:cNvPr id="16" name="MH_Number_1">
            <a:hlinkClick r:id="rId13" action="ppaction://hlinksldjump"/>
          </p:cNvPr>
          <p:cNvSpPr txBox="1"/>
          <p:nvPr>
            <p:custDataLst>
              <p:tags r:id="rId4"/>
            </p:custDataLst>
          </p:nvPr>
        </p:nvSpPr>
        <p:spPr>
          <a:xfrm>
            <a:off x="3132992" y="1882073"/>
            <a:ext cx="890951" cy="890951"/>
          </a:xfrm>
          <a:prstGeom prst="ellipse">
            <a:avLst/>
          </a:prstGeom>
          <a:solidFill>
            <a:srgbClr val="FEFFFF"/>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chemeClr val="accent1"/>
                </a:solidFill>
                <a:latin typeface="+mj-ea"/>
                <a:ea typeface="+mj-ea"/>
                <a:cs typeface="Times New Roman" panose="02020603050405020304" pitchFamily="18" charset="0"/>
              </a:rPr>
              <a:t>B</a:t>
            </a:r>
            <a:endParaRPr lang="zh-CN" altLang="en-US" sz="2800" dirty="0">
              <a:solidFill>
                <a:schemeClr val="accent1"/>
              </a:solidFill>
              <a:latin typeface="+mj-ea"/>
              <a:ea typeface="+mj-ea"/>
              <a:cs typeface="Times New Roman" panose="02020603050405020304" pitchFamily="18" charset="0"/>
            </a:endParaRPr>
          </a:p>
        </p:txBody>
      </p:sp>
      <p:sp>
        <p:nvSpPr>
          <p:cNvPr id="18" name="MH_Entry_1">
            <a:hlinkClick r:id="rId13" action="ppaction://hlinksldjump"/>
          </p:cNvPr>
          <p:cNvSpPr txBox="1"/>
          <p:nvPr>
            <p:custDataLst>
              <p:tags r:id="rId5"/>
            </p:custDataLst>
          </p:nvPr>
        </p:nvSpPr>
        <p:spPr>
          <a:xfrm>
            <a:off x="4385520" y="3016581"/>
            <a:ext cx="5072072" cy="824838"/>
          </a:xfrm>
          <a:prstGeom prst="roundRect">
            <a:avLst>
              <a:gd name="adj" fmla="val 50000"/>
            </a:avLst>
          </a:prstGeom>
          <a:solidFill>
            <a:schemeClr val="accent1"/>
          </a:solid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p>
        </p:txBody>
      </p:sp>
      <p:sp>
        <p:nvSpPr>
          <p:cNvPr id="20" name="MH_Number_1">
            <a:hlinkClick r:id="rId13" action="ppaction://hlinksldjump"/>
          </p:cNvPr>
          <p:cNvSpPr txBox="1"/>
          <p:nvPr>
            <p:custDataLst>
              <p:tags r:id="rId6"/>
            </p:custDataLst>
          </p:nvPr>
        </p:nvSpPr>
        <p:spPr>
          <a:xfrm>
            <a:off x="3132992" y="2983525"/>
            <a:ext cx="890951" cy="890951"/>
          </a:xfrm>
          <a:prstGeom prst="ellipse">
            <a:avLst/>
          </a:prstGeom>
          <a:solidFill>
            <a:srgbClr val="FEFFFF"/>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chemeClr val="accent1"/>
                </a:solidFill>
                <a:latin typeface="+mj-ea"/>
                <a:ea typeface="+mj-ea"/>
                <a:cs typeface="Times New Roman" panose="02020603050405020304" pitchFamily="18" charset="0"/>
              </a:rPr>
              <a:t>C</a:t>
            </a:r>
            <a:endParaRPr lang="zh-CN" altLang="en-US" sz="2800" dirty="0">
              <a:solidFill>
                <a:schemeClr val="accent1"/>
              </a:solidFill>
              <a:latin typeface="+mj-ea"/>
              <a:ea typeface="+mj-ea"/>
              <a:cs typeface="Times New Roman" panose="02020603050405020304" pitchFamily="18" charset="0"/>
            </a:endParaRPr>
          </a:p>
        </p:txBody>
      </p:sp>
      <p:sp>
        <p:nvSpPr>
          <p:cNvPr id="21" name="MH_Entry_1">
            <a:hlinkClick r:id="rId13" action="ppaction://hlinksldjump"/>
          </p:cNvPr>
          <p:cNvSpPr txBox="1"/>
          <p:nvPr>
            <p:custDataLst>
              <p:tags r:id="rId7"/>
            </p:custDataLst>
          </p:nvPr>
        </p:nvSpPr>
        <p:spPr>
          <a:xfrm>
            <a:off x="4385520" y="4118033"/>
            <a:ext cx="5072072" cy="824838"/>
          </a:xfrm>
          <a:prstGeom prst="roundRect">
            <a:avLst>
              <a:gd name="adj" fmla="val 50000"/>
            </a:avLst>
          </a:prstGeom>
          <a:solidFill>
            <a:schemeClr val="accent1"/>
          </a:solid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p>
        </p:txBody>
      </p:sp>
      <p:sp>
        <p:nvSpPr>
          <p:cNvPr id="22" name="MH_Number_1">
            <a:hlinkClick r:id="rId13" action="ppaction://hlinksldjump"/>
          </p:cNvPr>
          <p:cNvSpPr txBox="1"/>
          <p:nvPr>
            <p:custDataLst>
              <p:tags r:id="rId8"/>
            </p:custDataLst>
          </p:nvPr>
        </p:nvSpPr>
        <p:spPr>
          <a:xfrm>
            <a:off x="3132992" y="4084977"/>
            <a:ext cx="890951" cy="890951"/>
          </a:xfrm>
          <a:prstGeom prst="ellipse">
            <a:avLst/>
          </a:prstGeom>
          <a:solidFill>
            <a:srgbClr val="FEFFFF"/>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chemeClr val="accent1"/>
                </a:solidFill>
                <a:latin typeface="+mj-ea"/>
                <a:ea typeface="+mj-ea"/>
                <a:cs typeface="Times New Roman" panose="02020603050405020304" pitchFamily="18" charset="0"/>
              </a:rPr>
              <a:t>D</a:t>
            </a:r>
            <a:endParaRPr lang="zh-CN" altLang="en-US" sz="2800" dirty="0">
              <a:solidFill>
                <a:schemeClr val="accent1"/>
              </a:solidFill>
              <a:latin typeface="+mj-ea"/>
              <a:ea typeface="+mj-ea"/>
              <a:cs typeface="Times New Roman" panose="02020603050405020304" pitchFamily="18" charset="0"/>
            </a:endParaRPr>
          </a:p>
        </p:txBody>
      </p:sp>
      <p:sp>
        <p:nvSpPr>
          <p:cNvPr id="23" name="MH_Entry_1">
            <a:hlinkClick r:id="rId13" action="ppaction://hlinksldjump"/>
          </p:cNvPr>
          <p:cNvSpPr txBox="1"/>
          <p:nvPr>
            <p:custDataLst>
              <p:tags r:id="rId9"/>
            </p:custDataLst>
          </p:nvPr>
        </p:nvSpPr>
        <p:spPr>
          <a:xfrm>
            <a:off x="4385520" y="5219485"/>
            <a:ext cx="5072072" cy="824838"/>
          </a:xfrm>
          <a:prstGeom prst="roundRect">
            <a:avLst>
              <a:gd name="adj" fmla="val 50000"/>
            </a:avLst>
          </a:prstGeom>
          <a:solidFill>
            <a:schemeClr val="accent1"/>
          </a:solid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p>
        </p:txBody>
      </p:sp>
      <p:sp>
        <p:nvSpPr>
          <p:cNvPr id="24" name="MH_Number_1">
            <a:hlinkClick r:id="rId13" action="ppaction://hlinksldjump"/>
          </p:cNvPr>
          <p:cNvSpPr txBox="1"/>
          <p:nvPr>
            <p:custDataLst>
              <p:tags r:id="rId10"/>
            </p:custDataLst>
          </p:nvPr>
        </p:nvSpPr>
        <p:spPr>
          <a:xfrm>
            <a:off x="3132992" y="5186429"/>
            <a:ext cx="890951" cy="890951"/>
          </a:xfrm>
          <a:prstGeom prst="ellipse">
            <a:avLst/>
          </a:prstGeom>
          <a:solidFill>
            <a:srgbClr val="FEFFFF"/>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chemeClr val="accent1"/>
                </a:solidFill>
                <a:latin typeface="+mj-ea"/>
                <a:ea typeface="+mj-ea"/>
                <a:cs typeface="Times New Roman" panose="02020603050405020304" pitchFamily="18" charset="0"/>
              </a:rPr>
              <a:t>E</a:t>
            </a:r>
            <a:endParaRPr lang="zh-CN" altLang="en-US" sz="2800" dirty="0">
              <a:solidFill>
                <a:schemeClr val="accent1"/>
              </a:solidFill>
              <a:latin typeface="+mj-ea"/>
              <a:ea typeface="+mj-ea"/>
              <a:cs typeface="Times New Roman" panose="02020603050405020304" pitchFamily="18" charset="0"/>
            </a:endParaRPr>
          </a:p>
        </p:txBody>
      </p:sp>
      <p:sp>
        <p:nvSpPr>
          <p:cNvPr id="26" name="MH_Number_1"/>
          <p:cNvSpPr txBox="1"/>
          <p:nvPr>
            <p:custDataLst>
              <p:tags r:id="rId11"/>
            </p:custDataLst>
          </p:nvPr>
        </p:nvSpPr>
        <p:spPr>
          <a:xfrm>
            <a:off x="0" y="1734104"/>
            <a:ext cx="1733335" cy="3389793"/>
          </a:xfrm>
          <a:prstGeom prst="rect">
            <a:avLst/>
          </a:prstGeom>
          <a:solidFill>
            <a:schemeClr val="accent1"/>
          </a:solidFill>
          <a:ln>
            <a:solidFill>
              <a:schemeClr val="accent1"/>
            </a:solidFill>
          </a:ln>
        </p:spPr>
        <p:txBody>
          <a:bodyPr wrap="square" lIns="0" tIns="0" rIns="0" bIns="0" rtlCol="0" anchor="ctr" anchorCtr="0">
            <a:noAutofit/>
          </a:bodyPr>
          <a:lstStyle/>
          <a:p>
            <a:pPr algn="ctr">
              <a:lnSpc>
                <a:spcPct val="130000"/>
              </a:lnSpc>
            </a:pPr>
            <a:r>
              <a:rPr lang="zh-CN" altLang="en-US" sz="7000" dirty="0">
                <a:solidFill>
                  <a:srgbClr val="FEFFFF"/>
                </a:solidFill>
                <a:latin typeface="+mj-ea"/>
                <a:ea typeface="+mj-ea"/>
                <a:cs typeface="Times New Roman" panose="02020603050405020304" pitchFamily="18" charset="0"/>
              </a:rPr>
              <a:t>目录</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a:solidFill/>
              </a:rPr>
              <a:t>请输入第一章大XX内容</a:t>
            </a:r>
            <a:endParaRPr lang="zh-CN" altLang="en-US" dirty="0"/>
          </a:p>
        </p:txBody>
      </p:sp>
      <p:sp>
        <p:nvSpPr>
          <p:cNvPr id="9219" name="文本占位符 2"/>
          <p:cNvSpPr>
            <a:spLocks noGrp="1"/>
          </p:cNvSpPr>
          <p:nvPr>
            <p:ph type="body" idx="1"/>
          </p:nvPr>
        </p:nvSpPr>
        <p:spPr/>
        <p:txBody>
          <a:bodyPr/>
          <a:lstStyle/>
          <a:p>
            <a:r>
              <a:rPr>
                <a:solidFill/>
              </a:rPr>
              <a:t>请输入第一章说明小XX内容</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1" name="燕尾形 114"/>
          <p:cNvSpPr/>
          <p:nvPr/>
        </p:nvSpPr>
        <p:spPr>
          <a:xfrm>
            <a:off x="1932390" y="2650305"/>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12" name="燕尾形 115"/>
          <p:cNvSpPr/>
          <p:nvPr/>
        </p:nvSpPr>
        <p:spPr>
          <a:xfrm>
            <a:off x="1655500" y="2650305"/>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21" name="燕尾形 116"/>
          <p:cNvSpPr/>
          <p:nvPr/>
        </p:nvSpPr>
        <p:spPr>
          <a:xfrm>
            <a:off x="1363390" y="2650305"/>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22" name="文本框 21"/>
          <p:cNvSpPr txBox="1"/>
          <p:nvPr/>
        </p:nvSpPr>
        <p:spPr>
          <a:xfrm>
            <a:off x="1363390" y="1634642"/>
            <a:ext cx="845335" cy="1015663"/>
          </a:xfrm>
          <a:prstGeom prst="rect">
            <a:avLst/>
          </a:prstGeom>
          <a:noFill/>
        </p:spPr>
        <p:txBody>
          <a:bodyPr wrap="square" rtlCol="0">
            <a:spAutoFit/>
          </a:bodyPr>
          <a:lstStyle/>
          <a:p>
            <a:pPr algn="r"/>
            <a:r>
              <a:rPr lang="en-US" altLang="zh-CN" sz="5800" b="1" i="1" dirty="0">
                <a:solidFill>
                  <a:schemeClr val="accent1"/>
                </a:solidFill>
                <a:effectLst>
                  <a:outerShdw blurRad="38100" dist="38100" dir="2700000" algn="tl">
                    <a:srgbClr val="000000">
                      <a:alpha val="43137"/>
                    </a:srgbClr>
                  </a:outerShdw>
                </a:effectLst>
                <a:latin typeface="+mj-ea"/>
                <a:ea typeface="+mj-ea"/>
              </a:rPr>
              <a:t>A</a:t>
            </a:r>
            <a:endParaRPr lang="zh-CN" altLang="en-US" sz="6000" b="1" i="1" dirty="0">
              <a:solidFill>
                <a:schemeClr val="accent1"/>
              </a:solidFill>
              <a:effectLst>
                <a:outerShdw blurRad="38100" dist="38100" dir="2700000" algn="tl">
                  <a:srgbClr val="000000">
                    <a:alpha val="43137"/>
                  </a:srgbClr>
                </a:outerShdw>
              </a:effectLst>
              <a:latin typeface="+mj-ea"/>
              <a:ea typeface="+mj-ea"/>
            </a:endParaRPr>
          </a:p>
        </p:txBody>
      </p:sp>
      <p:sp>
        <p:nvSpPr>
          <p:cNvPr id="23" name="KSO_Shape"/>
          <p:cNvSpPr/>
          <p:nvPr/>
        </p:nvSpPr>
        <p:spPr bwMode="auto">
          <a:xfrm>
            <a:off x="2787126" y="1768222"/>
            <a:ext cx="1362844" cy="1158418"/>
          </a:xfrm>
          <a:custGeom>
            <a:avLst/>
            <a:gdLst>
              <a:gd name="T0" fmla="*/ 160329 w 2160587"/>
              <a:gd name="T1" fmla="*/ 1674812 h 1836737"/>
              <a:gd name="T2" fmla="*/ 1129743 w 2160587"/>
              <a:gd name="T3" fmla="*/ 848061 h 1836737"/>
              <a:gd name="T4" fmla="*/ 1158271 w 2160587"/>
              <a:gd name="T5" fmla="*/ 1043536 h 1836737"/>
              <a:gd name="T6" fmla="*/ 1353532 w 2160587"/>
              <a:gd name="T7" fmla="*/ 1072142 h 1836737"/>
              <a:gd name="T8" fmla="*/ 1367796 w 2160587"/>
              <a:gd name="T9" fmla="*/ 1145247 h 1836737"/>
              <a:gd name="T10" fmla="*/ 1316445 w 2160587"/>
              <a:gd name="T11" fmla="*/ 1197055 h 1836737"/>
              <a:gd name="T12" fmla="*/ 1148762 w 2160587"/>
              <a:gd name="T13" fmla="*/ 1373142 h 1836737"/>
              <a:gd name="T14" fmla="*/ 1088218 w 2160587"/>
              <a:gd name="T15" fmla="*/ 1413827 h 1836737"/>
              <a:gd name="T16" fmla="*/ 1019750 w 2160587"/>
              <a:gd name="T17" fmla="*/ 1385856 h 1836737"/>
              <a:gd name="T18" fmla="*/ 859357 w 2160587"/>
              <a:gd name="T19" fmla="*/ 1200234 h 1836737"/>
              <a:gd name="T20" fmla="*/ 798496 w 2160587"/>
              <a:gd name="T21" fmla="*/ 1159550 h 1836737"/>
              <a:gd name="T22" fmla="*/ 798496 w 2160587"/>
              <a:gd name="T23" fmla="*/ 1084856 h 1836737"/>
              <a:gd name="T24" fmla="*/ 859357 w 2160587"/>
              <a:gd name="T25" fmla="*/ 1044172 h 1836737"/>
              <a:gd name="T26" fmla="*/ 1019750 w 2160587"/>
              <a:gd name="T27" fmla="*/ 858868 h 1836737"/>
              <a:gd name="T28" fmla="*/ 301227 w 2160587"/>
              <a:gd name="T29" fmla="*/ 646747 h 1836737"/>
              <a:gd name="T30" fmla="*/ 2003954 w 2160587"/>
              <a:gd name="T31" fmla="*/ 550545 h 1836737"/>
              <a:gd name="T32" fmla="*/ 391689 w 2160587"/>
              <a:gd name="T33" fmla="*/ 393700 h 1836737"/>
              <a:gd name="T34" fmla="*/ 456865 w 2160587"/>
              <a:gd name="T35" fmla="*/ 428307 h 1836737"/>
              <a:gd name="T36" fmla="*/ 1692991 w 2160587"/>
              <a:gd name="T37" fmla="*/ 490537 h 1836737"/>
              <a:gd name="T38" fmla="*/ 1708479 w 2160587"/>
              <a:gd name="T39" fmla="*/ 422275 h 1836737"/>
              <a:gd name="T40" fmla="*/ 2082429 w 2160587"/>
              <a:gd name="T41" fmla="*/ 393700 h 1836737"/>
              <a:gd name="T42" fmla="*/ 2147243 w 2160587"/>
              <a:gd name="T43" fmla="*/ 428307 h 1836737"/>
              <a:gd name="T44" fmla="*/ 2157092 w 2160587"/>
              <a:gd name="T45" fmla="*/ 808355 h 1836737"/>
              <a:gd name="T46" fmla="*/ 2105622 w 2160587"/>
              <a:gd name="T47" fmla="*/ 860107 h 1836737"/>
              <a:gd name="T48" fmla="*/ 2032548 w 2160587"/>
              <a:gd name="T49" fmla="*/ 845820 h 1836737"/>
              <a:gd name="T50" fmla="*/ 2038267 w 2160587"/>
              <a:gd name="T51" fmla="*/ 1380490 h 1836737"/>
              <a:gd name="T52" fmla="*/ 2112612 w 2160587"/>
              <a:gd name="T53" fmla="*/ 1373187 h 1836737"/>
              <a:gd name="T54" fmla="*/ 2158998 w 2160587"/>
              <a:gd name="T55" fmla="*/ 1429702 h 1836737"/>
              <a:gd name="T56" fmla="*/ 2142795 w 2160587"/>
              <a:gd name="T57" fmla="*/ 1808162 h 1836737"/>
              <a:gd name="T58" fmla="*/ 1768845 w 2160587"/>
              <a:gd name="T59" fmla="*/ 1836737 h 1836737"/>
              <a:gd name="T60" fmla="*/ 1704031 w 2160587"/>
              <a:gd name="T61" fmla="*/ 1802130 h 1836737"/>
              <a:gd name="T62" fmla="*/ 467992 w 2160587"/>
              <a:gd name="T63" fmla="*/ 1741487 h 1836737"/>
              <a:gd name="T64" fmla="*/ 452096 w 2160587"/>
              <a:gd name="T65" fmla="*/ 1808162 h 1836737"/>
              <a:gd name="T66" fmla="*/ 78211 w 2160587"/>
              <a:gd name="T67" fmla="*/ 1836737 h 1836737"/>
              <a:gd name="T68" fmla="*/ 13035 w 2160587"/>
              <a:gd name="T69" fmla="*/ 1802130 h 1836737"/>
              <a:gd name="T70" fmla="*/ 3179 w 2160587"/>
              <a:gd name="T71" fmla="*/ 1422082 h 1836737"/>
              <a:gd name="T72" fmla="*/ 54684 w 2160587"/>
              <a:gd name="T73" fmla="*/ 1370330 h 1836737"/>
              <a:gd name="T74" fmla="*/ 127808 w 2160587"/>
              <a:gd name="T75" fmla="*/ 1384617 h 1836737"/>
              <a:gd name="T76" fmla="*/ 121767 w 2160587"/>
              <a:gd name="T77" fmla="*/ 850265 h 1836737"/>
              <a:gd name="T78" fmla="*/ 47689 w 2160587"/>
              <a:gd name="T79" fmla="*/ 857250 h 1836737"/>
              <a:gd name="T80" fmla="*/ 1590 w 2160587"/>
              <a:gd name="T81" fmla="*/ 801052 h 1836737"/>
              <a:gd name="T82" fmla="*/ 17804 w 2160587"/>
              <a:gd name="T83" fmla="*/ 422275 h 1836737"/>
              <a:gd name="T84" fmla="*/ 1080293 w 2160587"/>
              <a:gd name="T85" fmla="*/ 0 h 1836737"/>
              <a:gd name="T86" fmla="*/ 1229746 w 2160587"/>
              <a:gd name="T87" fmla="*/ 38797 h 1836737"/>
              <a:gd name="T88" fmla="*/ 1340086 w 2160587"/>
              <a:gd name="T89" fmla="*/ 139925 h 1836737"/>
              <a:gd name="T90" fmla="*/ 1392235 w 2160587"/>
              <a:gd name="T91" fmla="*/ 284302 h 1836737"/>
              <a:gd name="T92" fmla="*/ 1370930 w 2160587"/>
              <a:gd name="T93" fmla="*/ 372073 h 1836737"/>
              <a:gd name="T94" fmla="*/ 1299702 w 2160587"/>
              <a:gd name="T95" fmla="*/ 393698 h 1836737"/>
              <a:gd name="T96" fmla="*/ 1243101 w 2160587"/>
              <a:gd name="T97" fmla="*/ 347268 h 1836737"/>
              <a:gd name="T98" fmla="*/ 1230064 w 2160587"/>
              <a:gd name="T99" fmla="*/ 269355 h 1836737"/>
              <a:gd name="T100" fmla="*/ 1191270 w 2160587"/>
              <a:gd name="T101" fmla="*/ 204163 h 1836737"/>
              <a:gd name="T102" fmla="*/ 1126719 w 2160587"/>
              <a:gd name="T103" fmla="*/ 164412 h 1836737"/>
              <a:gd name="T104" fmla="*/ 1048495 w 2160587"/>
              <a:gd name="T105" fmla="*/ 160277 h 1836737"/>
              <a:gd name="T106" fmla="*/ 980447 w 2160587"/>
              <a:gd name="T107" fmla="*/ 193669 h 1836737"/>
              <a:gd name="T108" fmla="*/ 935611 w 2160587"/>
              <a:gd name="T109" fmla="*/ 254409 h 1836737"/>
              <a:gd name="T110" fmla="*/ 921620 w 2160587"/>
              <a:gd name="T111" fmla="*/ 332322 h 1836737"/>
              <a:gd name="T112" fmla="*/ 875512 w 2160587"/>
              <a:gd name="T113" fmla="*/ 388928 h 1836737"/>
              <a:gd name="T114" fmla="*/ 801422 w 2160587"/>
              <a:gd name="T115" fmla="*/ 381613 h 1836737"/>
              <a:gd name="T116" fmla="*/ 766762 w 2160587"/>
              <a:gd name="T117" fmla="*/ 316421 h 1836737"/>
              <a:gd name="T118" fmla="*/ 804602 w 2160587"/>
              <a:gd name="T119" fmla="*/ 166002 h 1836737"/>
              <a:gd name="T120" fmla="*/ 905085 w 2160587"/>
              <a:gd name="T121" fmla="*/ 54698 h 1836737"/>
              <a:gd name="T122" fmla="*/ 1048177 w 2160587"/>
              <a:gd name="T123" fmla="*/ 2226 h 1836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0587" h="1836737">
                <a:moveTo>
                  <a:pt x="2003954" y="1667985"/>
                </a:moveTo>
                <a:lnTo>
                  <a:pt x="2003431" y="1669097"/>
                </a:lnTo>
                <a:lnTo>
                  <a:pt x="2000893" y="1674812"/>
                </a:lnTo>
                <a:lnTo>
                  <a:pt x="1997719" y="1679892"/>
                </a:lnTo>
                <a:lnTo>
                  <a:pt x="2003954" y="1679892"/>
                </a:lnTo>
                <a:lnTo>
                  <a:pt x="2003954" y="1667985"/>
                </a:lnTo>
                <a:close/>
                <a:moveTo>
                  <a:pt x="156421" y="1666510"/>
                </a:moveTo>
                <a:lnTo>
                  <a:pt x="156421" y="1679892"/>
                </a:lnTo>
                <a:lnTo>
                  <a:pt x="163502" y="1679892"/>
                </a:lnTo>
                <a:lnTo>
                  <a:pt x="160329" y="1674812"/>
                </a:lnTo>
                <a:lnTo>
                  <a:pt x="157790" y="1669097"/>
                </a:lnTo>
                <a:lnTo>
                  <a:pt x="156421" y="1666510"/>
                </a:lnTo>
                <a:close/>
                <a:moveTo>
                  <a:pt x="1080293" y="830262"/>
                </a:moveTo>
                <a:lnTo>
                  <a:pt x="1088218" y="830580"/>
                </a:lnTo>
                <a:lnTo>
                  <a:pt x="1095826" y="831851"/>
                </a:lnTo>
                <a:lnTo>
                  <a:pt x="1103116" y="833758"/>
                </a:lnTo>
                <a:lnTo>
                  <a:pt x="1110724" y="836301"/>
                </a:lnTo>
                <a:lnTo>
                  <a:pt x="1117380" y="839797"/>
                </a:lnTo>
                <a:lnTo>
                  <a:pt x="1123720" y="843293"/>
                </a:lnTo>
                <a:lnTo>
                  <a:pt x="1129743" y="848061"/>
                </a:lnTo>
                <a:lnTo>
                  <a:pt x="1135448" y="853464"/>
                </a:lnTo>
                <a:lnTo>
                  <a:pt x="1140520" y="858868"/>
                </a:lnTo>
                <a:lnTo>
                  <a:pt x="1144958" y="864907"/>
                </a:lnTo>
                <a:lnTo>
                  <a:pt x="1148762" y="871264"/>
                </a:lnTo>
                <a:lnTo>
                  <a:pt x="1151931" y="877939"/>
                </a:lnTo>
                <a:lnTo>
                  <a:pt x="1154784" y="885249"/>
                </a:lnTo>
                <a:lnTo>
                  <a:pt x="1156686" y="892559"/>
                </a:lnTo>
                <a:lnTo>
                  <a:pt x="1157954" y="900506"/>
                </a:lnTo>
                <a:lnTo>
                  <a:pt x="1158271" y="908452"/>
                </a:lnTo>
                <a:lnTo>
                  <a:pt x="1158271" y="1043536"/>
                </a:lnTo>
                <a:lnTo>
                  <a:pt x="1292988" y="1043536"/>
                </a:lnTo>
                <a:lnTo>
                  <a:pt x="1301230" y="1044172"/>
                </a:lnTo>
                <a:lnTo>
                  <a:pt x="1308838" y="1045125"/>
                </a:lnTo>
                <a:lnTo>
                  <a:pt x="1316445" y="1047350"/>
                </a:lnTo>
                <a:lnTo>
                  <a:pt x="1323419" y="1049893"/>
                </a:lnTo>
                <a:lnTo>
                  <a:pt x="1330392" y="1053071"/>
                </a:lnTo>
                <a:lnTo>
                  <a:pt x="1337049" y="1057203"/>
                </a:lnTo>
                <a:lnTo>
                  <a:pt x="1343072" y="1061653"/>
                </a:lnTo>
                <a:lnTo>
                  <a:pt x="1348460" y="1066739"/>
                </a:lnTo>
                <a:lnTo>
                  <a:pt x="1353532" y="1072142"/>
                </a:lnTo>
                <a:lnTo>
                  <a:pt x="1357970" y="1078181"/>
                </a:lnTo>
                <a:lnTo>
                  <a:pt x="1362091" y="1084856"/>
                </a:lnTo>
                <a:lnTo>
                  <a:pt x="1365260" y="1091849"/>
                </a:lnTo>
                <a:lnTo>
                  <a:pt x="1367796" y="1098841"/>
                </a:lnTo>
                <a:lnTo>
                  <a:pt x="1370015" y="1106469"/>
                </a:lnTo>
                <a:lnTo>
                  <a:pt x="1370966" y="1114416"/>
                </a:lnTo>
                <a:lnTo>
                  <a:pt x="1371600" y="1122362"/>
                </a:lnTo>
                <a:lnTo>
                  <a:pt x="1370966" y="1130308"/>
                </a:lnTo>
                <a:lnTo>
                  <a:pt x="1370015" y="1138254"/>
                </a:lnTo>
                <a:lnTo>
                  <a:pt x="1367796" y="1145247"/>
                </a:lnTo>
                <a:lnTo>
                  <a:pt x="1365260" y="1152875"/>
                </a:lnTo>
                <a:lnTo>
                  <a:pt x="1362091" y="1159550"/>
                </a:lnTo>
                <a:lnTo>
                  <a:pt x="1357970" y="1165907"/>
                </a:lnTo>
                <a:lnTo>
                  <a:pt x="1353532" y="1171946"/>
                </a:lnTo>
                <a:lnTo>
                  <a:pt x="1348460" y="1177667"/>
                </a:lnTo>
                <a:lnTo>
                  <a:pt x="1343072" y="1182752"/>
                </a:lnTo>
                <a:lnTo>
                  <a:pt x="1337049" y="1187202"/>
                </a:lnTo>
                <a:lnTo>
                  <a:pt x="1330392" y="1191016"/>
                </a:lnTo>
                <a:lnTo>
                  <a:pt x="1323419" y="1194195"/>
                </a:lnTo>
                <a:lnTo>
                  <a:pt x="1316445" y="1197055"/>
                </a:lnTo>
                <a:lnTo>
                  <a:pt x="1308838" y="1198963"/>
                </a:lnTo>
                <a:lnTo>
                  <a:pt x="1301230" y="1200234"/>
                </a:lnTo>
                <a:lnTo>
                  <a:pt x="1292988" y="1200552"/>
                </a:lnTo>
                <a:lnTo>
                  <a:pt x="1158271" y="1200552"/>
                </a:lnTo>
                <a:lnTo>
                  <a:pt x="1158271" y="1335636"/>
                </a:lnTo>
                <a:lnTo>
                  <a:pt x="1157954" y="1343900"/>
                </a:lnTo>
                <a:lnTo>
                  <a:pt x="1156686" y="1351528"/>
                </a:lnTo>
                <a:lnTo>
                  <a:pt x="1154784" y="1359157"/>
                </a:lnTo>
                <a:lnTo>
                  <a:pt x="1151931" y="1366149"/>
                </a:lnTo>
                <a:lnTo>
                  <a:pt x="1148762" y="1373142"/>
                </a:lnTo>
                <a:lnTo>
                  <a:pt x="1144958" y="1379817"/>
                </a:lnTo>
                <a:lnTo>
                  <a:pt x="1140520" y="1385856"/>
                </a:lnTo>
                <a:lnTo>
                  <a:pt x="1135448" y="1391259"/>
                </a:lnTo>
                <a:lnTo>
                  <a:pt x="1129743" y="1396345"/>
                </a:lnTo>
                <a:lnTo>
                  <a:pt x="1123720" y="1400795"/>
                </a:lnTo>
                <a:lnTo>
                  <a:pt x="1117380" y="1404927"/>
                </a:lnTo>
                <a:lnTo>
                  <a:pt x="1110724" y="1408105"/>
                </a:lnTo>
                <a:lnTo>
                  <a:pt x="1103116" y="1410648"/>
                </a:lnTo>
                <a:lnTo>
                  <a:pt x="1095826" y="1412873"/>
                </a:lnTo>
                <a:lnTo>
                  <a:pt x="1088218" y="1413827"/>
                </a:lnTo>
                <a:lnTo>
                  <a:pt x="1080293" y="1414462"/>
                </a:lnTo>
                <a:lnTo>
                  <a:pt x="1072369" y="1413827"/>
                </a:lnTo>
                <a:lnTo>
                  <a:pt x="1064444" y="1412873"/>
                </a:lnTo>
                <a:lnTo>
                  <a:pt x="1056837" y="1410648"/>
                </a:lnTo>
                <a:lnTo>
                  <a:pt x="1049863" y="1408105"/>
                </a:lnTo>
                <a:lnTo>
                  <a:pt x="1043207" y="1404927"/>
                </a:lnTo>
                <a:lnTo>
                  <a:pt x="1036233" y="1400795"/>
                </a:lnTo>
                <a:lnTo>
                  <a:pt x="1030527" y="1396345"/>
                </a:lnTo>
                <a:lnTo>
                  <a:pt x="1024822" y="1391259"/>
                </a:lnTo>
                <a:lnTo>
                  <a:pt x="1019750" y="1385856"/>
                </a:lnTo>
                <a:lnTo>
                  <a:pt x="1015312" y="1379817"/>
                </a:lnTo>
                <a:lnTo>
                  <a:pt x="1011508" y="1373142"/>
                </a:lnTo>
                <a:lnTo>
                  <a:pt x="1008339" y="1366149"/>
                </a:lnTo>
                <a:lnTo>
                  <a:pt x="1005486" y="1359157"/>
                </a:lnTo>
                <a:lnTo>
                  <a:pt x="1003584" y="1351528"/>
                </a:lnTo>
                <a:lnTo>
                  <a:pt x="1002316" y="1343900"/>
                </a:lnTo>
                <a:lnTo>
                  <a:pt x="1001999" y="1335636"/>
                </a:lnTo>
                <a:lnTo>
                  <a:pt x="1001999" y="1200552"/>
                </a:lnTo>
                <a:lnTo>
                  <a:pt x="867282" y="1200552"/>
                </a:lnTo>
                <a:lnTo>
                  <a:pt x="859357" y="1200234"/>
                </a:lnTo>
                <a:lnTo>
                  <a:pt x="851432" y="1198963"/>
                </a:lnTo>
                <a:lnTo>
                  <a:pt x="843825" y="1197055"/>
                </a:lnTo>
                <a:lnTo>
                  <a:pt x="836534" y="1194195"/>
                </a:lnTo>
                <a:lnTo>
                  <a:pt x="829878" y="1191016"/>
                </a:lnTo>
                <a:lnTo>
                  <a:pt x="823538" y="1187202"/>
                </a:lnTo>
                <a:lnTo>
                  <a:pt x="817515" y="1182752"/>
                </a:lnTo>
                <a:lnTo>
                  <a:pt x="812127" y="1177667"/>
                </a:lnTo>
                <a:lnTo>
                  <a:pt x="807055" y="1171946"/>
                </a:lnTo>
                <a:lnTo>
                  <a:pt x="802300" y="1165907"/>
                </a:lnTo>
                <a:lnTo>
                  <a:pt x="798496" y="1159550"/>
                </a:lnTo>
                <a:lnTo>
                  <a:pt x="795010" y="1152875"/>
                </a:lnTo>
                <a:lnTo>
                  <a:pt x="792791" y="1145247"/>
                </a:lnTo>
                <a:lnTo>
                  <a:pt x="790572" y="1138254"/>
                </a:lnTo>
                <a:lnTo>
                  <a:pt x="789621" y="1130308"/>
                </a:lnTo>
                <a:lnTo>
                  <a:pt x="788987" y="1122362"/>
                </a:lnTo>
                <a:lnTo>
                  <a:pt x="789621" y="1114416"/>
                </a:lnTo>
                <a:lnTo>
                  <a:pt x="790572" y="1106469"/>
                </a:lnTo>
                <a:lnTo>
                  <a:pt x="792791" y="1098841"/>
                </a:lnTo>
                <a:lnTo>
                  <a:pt x="795010" y="1091849"/>
                </a:lnTo>
                <a:lnTo>
                  <a:pt x="798496" y="1084856"/>
                </a:lnTo>
                <a:lnTo>
                  <a:pt x="802300" y="1078181"/>
                </a:lnTo>
                <a:lnTo>
                  <a:pt x="807055" y="1072142"/>
                </a:lnTo>
                <a:lnTo>
                  <a:pt x="812127" y="1066739"/>
                </a:lnTo>
                <a:lnTo>
                  <a:pt x="817515" y="1061653"/>
                </a:lnTo>
                <a:lnTo>
                  <a:pt x="823538" y="1057203"/>
                </a:lnTo>
                <a:lnTo>
                  <a:pt x="829878" y="1053071"/>
                </a:lnTo>
                <a:lnTo>
                  <a:pt x="836534" y="1049893"/>
                </a:lnTo>
                <a:lnTo>
                  <a:pt x="843825" y="1047350"/>
                </a:lnTo>
                <a:lnTo>
                  <a:pt x="851432" y="1045125"/>
                </a:lnTo>
                <a:lnTo>
                  <a:pt x="859357" y="1044172"/>
                </a:lnTo>
                <a:lnTo>
                  <a:pt x="867282" y="1043536"/>
                </a:lnTo>
                <a:lnTo>
                  <a:pt x="1001999" y="1043536"/>
                </a:lnTo>
                <a:lnTo>
                  <a:pt x="1001999" y="908452"/>
                </a:lnTo>
                <a:lnTo>
                  <a:pt x="1002316" y="900506"/>
                </a:lnTo>
                <a:lnTo>
                  <a:pt x="1003584" y="892559"/>
                </a:lnTo>
                <a:lnTo>
                  <a:pt x="1005486" y="885249"/>
                </a:lnTo>
                <a:lnTo>
                  <a:pt x="1008339" y="877939"/>
                </a:lnTo>
                <a:lnTo>
                  <a:pt x="1011508" y="871264"/>
                </a:lnTo>
                <a:lnTo>
                  <a:pt x="1015312" y="864907"/>
                </a:lnTo>
                <a:lnTo>
                  <a:pt x="1019750" y="858868"/>
                </a:lnTo>
                <a:lnTo>
                  <a:pt x="1024822" y="853464"/>
                </a:lnTo>
                <a:lnTo>
                  <a:pt x="1030527" y="848061"/>
                </a:lnTo>
                <a:lnTo>
                  <a:pt x="1036233" y="843293"/>
                </a:lnTo>
                <a:lnTo>
                  <a:pt x="1043207" y="839797"/>
                </a:lnTo>
                <a:lnTo>
                  <a:pt x="1049863" y="836301"/>
                </a:lnTo>
                <a:lnTo>
                  <a:pt x="1056837" y="833758"/>
                </a:lnTo>
                <a:lnTo>
                  <a:pt x="1064444" y="831851"/>
                </a:lnTo>
                <a:lnTo>
                  <a:pt x="1072369" y="830580"/>
                </a:lnTo>
                <a:lnTo>
                  <a:pt x="1080293" y="830262"/>
                </a:lnTo>
                <a:close/>
                <a:moveTo>
                  <a:pt x="301227" y="646747"/>
                </a:moveTo>
                <a:lnTo>
                  <a:pt x="301227" y="1584642"/>
                </a:lnTo>
                <a:lnTo>
                  <a:pt x="1859994" y="1584642"/>
                </a:lnTo>
                <a:lnTo>
                  <a:pt x="1859994" y="646747"/>
                </a:lnTo>
                <a:lnTo>
                  <a:pt x="301227" y="646747"/>
                </a:lnTo>
                <a:close/>
                <a:moveTo>
                  <a:pt x="1997005" y="550545"/>
                </a:moveTo>
                <a:lnTo>
                  <a:pt x="1997719" y="551497"/>
                </a:lnTo>
                <a:lnTo>
                  <a:pt x="2000893" y="557212"/>
                </a:lnTo>
                <a:lnTo>
                  <a:pt x="2003431" y="562609"/>
                </a:lnTo>
                <a:lnTo>
                  <a:pt x="2003954" y="563786"/>
                </a:lnTo>
                <a:lnTo>
                  <a:pt x="2003954" y="550545"/>
                </a:lnTo>
                <a:lnTo>
                  <a:pt x="1997005" y="550545"/>
                </a:lnTo>
                <a:close/>
                <a:moveTo>
                  <a:pt x="156421" y="550545"/>
                </a:moveTo>
                <a:lnTo>
                  <a:pt x="156421" y="565349"/>
                </a:lnTo>
                <a:lnTo>
                  <a:pt x="157790" y="562609"/>
                </a:lnTo>
                <a:lnTo>
                  <a:pt x="160329" y="557212"/>
                </a:lnTo>
                <a:lnTo>
                  <a:pt x="163502" y="551497"/>
                </a:lnTo>
                <a:lnTo>
                  <a:pt x="164097" y="550545"/>
                </a:lnTo>
                <a:lnTo>
                  <a:pt x="156421" y="550545"/>
                </a:lnTo>
                <a:close/>
                <a:moveTo>
                  <a:pt x="78211" y="393700"/>
                </a:moveTo>
                <a:lnTo>
                  <a:pt x="391689" y="393700"/>
                </a:lnTo>
                <a:lnTo>
                  <a:pt x="399638" y="394017"/>
                </a:lnTo>
                <a:lnTo>
                  <a:pt x="407586" y="395287"/>
                </a:lnTo>
                <a:lnTo>
                  <a:pt x="415216" y="397192"/>
                </a:lnTo>
                <a:lnTo>
                  <a:pt x="422211" y="400050"/>
                </a:lnTo>
                <a:lnTo>
                  <a:pt x="428887" y="403225"/>
                </a:lnTo>
                <a:lnTo>
                  <a:pt x="435246" y="407352"/>
                </a:lnTo>
                <a:lnTo>
                  <a:pt x="441286" y="411480"/>
                </a:lnTo>
                <a:lnTo>
                  <a:pt x="447009" y="416877"/>
                </a:lnTo>
                <a:lnTo>
                  <a:pt x="452096" y="422275"/>
                </a:lnTo>
                <a:lnTo>
                  <a:pt x="456865" y="428307"/>
                </a:lnTo>
                <a:lnTo>
                  <a:pt x="460362" y="434657"/>
                </a:lnTo>
                <a:lnTo>
                  <a:pt x="463859" y="441325"/>
                </a:lnTo>
                <a:lnTo>
                  <a:pt x="466403" y="448945"/>
                </a:lnTo>
                <a:lnTo>
                  <a:pt x="468310" y="456565"/>
                </a:lnTo>
                <a:lnTo>
                  <a:pt x="469582" y="463867"/>
                </a:lnTo>
                <a:lnTo>
                  <a:pt x="469900" y="471805"/>
                </a:lnTo>
                <a:lnTo>
                  <a:pt x="469582" y="479742"/>
                </a:lnTo>
                <a:lnTo>
                  <a:pt x="468310" y="487680"/>
                </a:lnTo>
                <a:lnTo>
                  <a:pt x="467595" y="490537"/>
                </a:lnTo>
                <a:lnTo>
                  <a:pt x="1692991" y="490537"/>
                </a:lnTo>
                <a:lnTo>
                  <a:pt x="1692276" y="487680"/>
                </a:lnTo>
                <a:lnTo>
                  <a:pt x="1691005" y="479742"/>
                </a:lnTo>
                <a:lnTo>
                  <a:pt x="1690687" y="471805"/>
                </a:lnTo>
                <a:lnTo>
                  <a:pt x="1691005" y="463867"/>
                </a:lnTo>
                <a:lnTo>
                  <a:pt x="1692276" y="456565"/>
                </a:lnTo>
                <a:lnTo>
                  <a:pt x="1694182" y="448945"/>
                </a:lnTo>
                <a:lnTo>
                  <a:pt x="1697041" y="441325"/>
                </a:lnTo>
                <a:lnTo>
                  <a:pt x="1700218" y="434657"/>
                </a:lnTo>
                <a:lnTo>
                  <a:pt x="1704031" y="428307"/>
                </a:lnTo>
                <a:lnTo>
                  <a:pt x="1708479" y="422275"/>
                </a:lnTo>
                <a:lnTo>
                  <a:pt x="1713562" y="416877"/>
                </a:lnTo>
                <a:lnTo>
                  <a:pt x="1719281" y="411480"/>
                </a:lnTo>
                <a:lnTo>
                  <a:pt x="1725000" y="407352"/>
                </a:lnTo>
                <a:lnTo>
                  <a:pt x="1731354" y="403225"/>
                </a:lnTo>
                <a:lnTo>
                  <a:pt x="1738662" y="400050"/>
                </a:lnTo>
                <a:lnTo>
                  <a:pt x="1745652" y="397192"/>
                </a:lnTo>
                <a:lnTo>
                  <a:pt x="1753277" y="395287"/>
                </a:lnTo>
                <a:lnTo>
                  <a:pt x="1760902" y="394017"/>
                </a:lnTo>
                <a:lnTo>
                  <a:pt x="1768845" y="393700"/>
                </a:lnTo>
                <a:lnTo>
                  <a:pt x="2082429" y="393700"/>
                </a:lnTo>
                <a:lnTo>
                  <a:pt x="2090372" y="394017"/>
                </a:lnTo>
                <a:lnTo>
                  <a:pt x="2097997" y="395287"/>
                </a:lnTo>
                <a:lnTo>
                  <a:pt x="2105622" y="397192"/>
                </a:lnTo>
                <a:lnTo>
                  <a:pt x="2112612" y="400050"/>
                </a:lnTo>
                <a:lnTo>
                  <a:pt x="2119920" y="403225"/>
                </a:lnTo>
                <a:lnTo>
                  <a:pt x="2126274" y="407352"/>
                </a:lnTo>
                <a:lnTo>
                  <a:pt x="2131993" y="411480"/>
                </a:lnTo>
                <a:lnTo>
                  <a:pt x="2137712" y="416877"/>
                </a:lnTo>
                <a:lnTo>
                  <a:pt x="2142795" y="422275"/>
                </a:lnTo>
                <a:lnTo>
                  <a:pt x="2147243" y="428307"/>
                </a:lnTo>
                <a:lnTo>
                  <a:pt x="2151056" y="434657"/>
                </a:lnTo>
                <a:lnTo>
                  <a:pt x="2154233" y="441325"/>
                </a:lnTo>
                <a:lnTo>
                  <a:pt x="2157092" y="448945"/>
                </a:lnTo>
                <a:lnTo>
                  <a:pt x="2158998" y="456565"/>
                </a:lnTo>
                <a:lnTo>
                  <a:pt x="2160269" y="463867"/>
                </a:lnTo>
                <a:lnTo>
                  <a:pt x="2160587" y="471805"/>
                </a:lnTo>
                <a:lnTo>
                  <a:pt x="2160587" y="785177"/>
                </a:lnTo>
                <a:lnTo>
                  <a:pt x="2160269" y="793432"/>
                </a:lnTo>
                <a:lnTo>
                  <a:pt x="2158998" y="801052"/>
                </a:lnTo>
                <a:lnTo>
                  <a:pt x="2157092" y="808355"/>
                </a:lnTo>
                <a:lnTo>
                  <a:pt x="2154233" y="815657"/>
                </a:lnTo>
                <a:lnTo>
                  <a:pt x="2151056" y="822642"/>
                </a:lnTo>
                <a:lnTo>
                  <a:pt x="2147243" y="828992"/>
                </a:lnTo>
                <a:lnTo>
                  <a:pt x="2142795" y="835025"/>
                </a:lnTo>
                <a:lnTo>
                  <a:pt x="2137712" y="840740"/>
                </a:lnTo>
                <a:lnTo>
                  <a:pt x="2131993" y="845820"/>
                </a:lnTo>
                <a:lnTo>
                  <a:pt x="2126274" y="850265"/>
                </a:lnTo>
                <a:lnTo>
                  <a:pt x="2119920" y="854075"/>
                </a:lnTo>
                <a:lnTo>
                  <a:pt x="2112612" y="857250"/>
                </a:lnTo>
                <a:lnTo>
                  <a:pt x="2105622" y="860107"/>
                </a:lnTo>
                <a:lnTo>
                  <a:pt x="2097997" y="862012"/>
                </a:lnTo>
                <a:lnTo>
                  <a:pt x="2090372" y="863282"/>
                </a:lnTo>
                <a:lnTo>
                  <a:pt x="2082429" y="863600"/>
                </a:lnTo>
                <a:lnTo>
                  <a:pt x="2074169" y="863282"/>
                </a:lnTo>
                <a:lnTo>
                  <a:pt x="2066543" y="862012"/>
                </a:lnTo>
                <a:lnTo>
                  <a:pt x="2058918" y="860107"/>
                </a:lnTo>
                <a:lnTo>
                  <a:pt x="2051929" y="857250"/>
                </a:lnTo>
                <a:lnTo>
                  <a:pt x="2045257" y="854075"/>
                </a:lnTo>
                <a:lnTo>
                  <a:pt x="2038267" y="850265"/>
                </a:lnTo>
                <a:lnTo>
                  <a:pt x="2032548" y="845820"/>
                </a:lnTo>
                <a:lnTo>
                  <a:pt x="2026829" y="840740"/>
                </a:lnTo>
                <a:lnTo>
                  <a:pt x="2021746" y="835025"/>
                </a:lnTo>
                <a:lnTo>
                  <a:pt x="2017298" y="828992"/>
                </a:lnTo>
                <a:lnTo>
                  <a:pt x="2016125" y="827039"/>
                </a:lnTo>
                <a:lnTo>
                  <a:pt x="2016125" y="1403398"/>
                </a:lnTo>
                <a:lnTo>
                  <a:pt x="2017298" y="1401445"/>
                </a:lnTo>
                <a:lnTo>
                  <a:pt x="2021746" y="1395412"/>
                </a:lnTo>
                <a:lnTo>
                  <a:pt x="2026829" y="1390015"/>
                </a:lnTo>
                <a:lnTo>
                  <a:pt x="2032548" y="1384617"/>
                </a:lnTo>
                <a:lnTo>
                  <a:pt x="2038267" y="1380490"/>
                </a:lnTo>
                <a:lnTo>
                  <a:pt x="2045257" y="1376362"/>
                </a:lnTo>
                <a:lnTo>
                  <a:pt x="2051929" y="1373187"/>
                </a:lnTo>
                <a:lnTo>
                  <a:pt x="2058918" y="1370330"/>
                </a:lnTo>
                <a:lnTo>
                  <a:pt x="2066543" y="1368425"/>
                </a:lnTo>
                <a:lnTo>
                  <a:pt x="2074169" y="1367155"/>
                </a:lnTo>
                <a:lnTo>
                  <a:pt x="2082429" y="1366837"/>
                </a:lnTo>
                <a:lnTo>
                  <a:pt x="2090372" y="1367155"/>
                </a:lnTo>
                <a:lnTo>
                  <a:pt x="2097997" y="1368425"/>
                </a:lnTo>
                <a:lnTo>
                  <a:pt x="2105622" y="1370330"/>
                </a:lnTo>
                <a:lnTo>
                  <a:pt x="2112612" y="1373187"/>
                </a:lnTo>
                <a:lnTo>
                  <a:pt x="2119920" y="1376362"/>
                </a:lnTo>
                <a:lnTo>
                  <a:pt x="2126274" y="1380490"/>
                </a:lnTo>
                <a:lnTo>
                  <a:pt x="2131993" y="1384617"/>
                </a:lnTo>
                <a:lnTo>
                  <a:pt x="2137712" y="1390015"/>
                </a:lnTo>
                <a:lnTo>
                  <a:pt x="2142795" y="1395412"/>
                </a:lnTo>
                <a:lnTo>
                  <a:pt x="2147243" y="1401445"/>
                </a:lnTo>
                <a:lnTo>
                  <a:pt x="2151056" y="1407795"/>
                </a:lnTo>
                <a:lnTo>
                  <a:pt x="2154233" y="1414462"/>
                </a:lnTo>
                <a:lnTo>
                  <a:pt x="2157092" y="1422082"/>
                </a:lnTo>
                <a:lnTo>
                  <a:pt x="2158998" y="1429702"/>
                </a:lnTo>
                <a:lnTo>
                  <a:pt x="2160269" y="1437005"/>
                </a:lnTo>
                <a:lnTo>
                  <a:pt x="2160587" y="1444942"/>
                </a:lnTo>
                <a:lnTo>
                  <a:pt x="2160587" y="1758315"/>
                </a:lnTo>
                <a:lnTo>
                  <a:pt x="2160269" y="1766570"/>
                </a:lnTo>
                <a:lnTo>
                  <a:pt x="2158998" y="1774190"/>
                </a:lnTo>
                <a:lnTo>
                  <a:pt x="2157092" y="1781492"/>
                </a:lnTo>
                <a:lnTo>
                  <a:pt x="2154233" y="1788795"/>
                </a:lnTo>
                <a:lnTo>
                  <a:pt x="2151056" y="1795462"/>
                </a:lnTo>
                <a:lnTo>
                  <a:pt x="2147243" y="1802130"/>
                </a:lnTo>
                <a:lnTo>
                  <a:pt x="2142795" y="1808162"/>
                </a:lnTo>
                <a:lnTo>
                  <a:pt x="2137712" y="1813877"/>
                </a:lnTo>
                <a:lnTo>
                  <a:pt x="2131993" y="1818957"/>
                </a:lnTo>
                <a:lnTo>
                  <a:pt x="2126274" y="1823402"/>
                </a:lnTo>
                <a:lnTo>
                  <a:pt x="2119920" y="1827212"/>
                </a:lnTo>
                <a:lnTo>
                  <a:pt x="2112612" y="1830387"/>
                </a:lnTo>
                <a:lnTo>
                  <a:pt x="2105622" y="1833245"/>
                </a:lnTo>
                <a:lnTo>
                  <a:pt x="2097997" y="1835150"/>
                </a:lnTo>
                <a:lnTo>
                  <a:pt x="2090372" y="1836420"/>
                </a:lnTo>
                <a:lnTo>
                  <a:pt x="2082429" y="1836737"/>
                </a:lnTo>
                <a:lnTo>
                  <a:pt x="1768845" y="1836737"/>
                </a:lnTo>
                <a:lnTo>
                  <a:pt x="1760902" y="1836420"/>
                </a:lnTo>
                <a:lnTo>
                  <a:pt x="1753277" y="1835150"/>
                </a:lnTo>
                <a:lnTo>
                  <a:pt x="1745652" y="1833245"/>
                </a:lnTo>
                <a:lnTo>
                  <a:pt x="1738662" y="1830387"/>
                </a:lnTo>
                <a:lnTo>
                  <a:pt x="1731354" y="1827212"/>
                </a:lnTo>
                <a:lnTo>
                  <a:pt x="1725000" y="1823402"/>
                </a:lnTo>
                <a:lnTo>
                  <a:pt x="1719281" y="1818957"/>
                </a:lnTo>
                <a:lnTo>
                  <a:pt x="1713562" y="1813877"/>
                </a:lnTo>
                <a:lnTo>
                  <a:pt x="1708479" y="1808162"/>
                </a:lnTo>
                <a:lnTo>
                  <a:pt x="1704031" y="1802130"/>
                </a:lnTo>
                <a:lnTo>
                  <a:pt x="1700218" y="1795462"/>
                </a:lnTo>
                <a:lnTo>
                  <a:pt x="1697041" y="1788795"/>
                </a:lnTo>
                <a:lnTo>
                  <a:pt x="1694182" y="1781492"/>
                </a:lnTo>
                <a:lnTo>
                  <a:pt x="1692276" y="1774190"/>
                </a:lnTo>
                <a:lnTo>
                  <a:pt x="1691005" y="1766570"/>
                </a:lnTo>
                <a:lnTo>
                  <a:pt x="1690687" y="1758315"/>
                </a:lnTo>
                <a:lnTo>
                  <a:pt x="1691005" y="1750377"/>
                </a:lnTo>
                <a:lnTo>
                  <a:pt x="1692276" y="1742757"/>
                </a:lnTo>
                <a:lnTo>
                  <a:pt x="1692594" y="1741487"/>
                </a:lnTo>
                <a:lnTo>
                  <a:pt x="467992" y="1741487"/>
                </a:lnTo>
                <a:lnTo>
                  <a:pt x="468310" y="1742757"/>
                </a:lnTo>
                <a:lnTo>
                  <a:pt x="469582" y="1750377"/>
                </a:lnTo>
                <a:lnTo>
                  <a:pt x="469900" y="1758315"/>
                </a:lnTo>
                <a:lnTo>
                  <a:pt x="469582" y="1766570"/>
                </a:lnTo>
                <a:lnTo>
                  <a:pt x="468310" y="1774190"/>
                </a:lnTo>
                <a:lnTo>
                  <a:pt x="466403" y="1781492"/>
                </a:lnTo>
                <a:lnTo>
                  <a:pt x="463859" y="1788795"/>
                </a:lnTo>
                <a:lnTo>
                  <a:pt x="460362" y="1795462"/>
                </a:lnTo>
                <a:lnTo>
                  <a:pt x="456865" y="1802130"/>
                </a:lnTo>
                <a:lnTo>
                  <a:pt x="452096" y="1808162"/>
                </a:lnTo>
                <a:lnTo>
                  <a:pt x="447009" y="1813877"/>
                </a:lnTo>
                <a:lnTo>
                  <a:pt x="441286" y="1818957"/>
                </a:lnTo>
                <a:lnTo>
                  <a:pt x="435246" y="1823402"/>
                </a:lnTo>
                <a:lnTo>
                  <a:pt x="428887" y="1827212"/>
                </a:lnTo>
                <a:lnTo>
                  <a:pt x="422211" y="1830387"/>
                </a:lnTo>
                <a:lnTo>
                  <a:pt x="415216" y="1833245"/>
                </a:lnTo>
                <a:lnTo>
                  <a:pt x="407586" y="1835150"/>
                </a:lnTo>
                <a:lnTo>
                  <a:pt x="399638" y="1836420"/>
                </a:lnTo>
                <a:lnTo>
                  <a:pt x="391689" y="1836737"/>
                </a:lnTo>
                <a:lnTo>
                  <a:pt x="78211" y="1836737"/>
                </a:lnTo>
                <a:lnTo>
                  <a:pt x="70262" y="1836420"/>
                </a:lnTo>
                <a:lnTo>
                  <a:pt x="62314" y="1835150"/>
                </a:lnTo>
                <a:lnTo>
                  <a:pt x="54684" y="1833245"/>
                </a:lnTo>
                <a:lnTo>
                  <a:pt x="47689" y="1830387"/>
                </a:lnTo>
                <a:lnTo>
                  <a:pt x="40695" y="1827212"/>
                </a:lnTo>
                <a:lnTo>
                  <a:pt x="34018" y="1823402"/>
                </a:lnTo>
                <a:lnTo>
                  <a:pt x="27978" y="1818957"/>
                </a:lnTo>
                <a:lnTo>
                  <a:pt x="22573" y="1813877"/>
                </a:lnTo>
                <a:lnTo>
                  <a:pt x="17804" y="1808162"/>
                </a:lnTo>
                <a:lnTo>
                  <a:pt x="13035" y="1802130"/>
                </a:lnTo>
                <a:lnTo>
                  <a:pt x="8902" y="1795462"/>
                </a:lnTo>
                <a:lnTo>
                  <a:pt x="5723" y="1788795"/>
                </a:lnTo>
                <a:lnTo>
                  <a:pt x="3179" y="1781492"/>
                </a:lnTo>
                <a:lnTo>
                  <a:pt x="1590" y="1774190"/>
                </a:lnTo>
                <a:lnTo>
                  <a:pt x="318" y="1766570"/>
                </a:lnTo>
                <a:lnTo>
                  <a:pt x="0" y="1758315"/>
                </a:lnTo>
                <a:lnTo>
                  <a:pt x="0" y="1444942"/>
                </a:lnTo>
                <a:lnTo>
                  <a:pt x="318" y="1437005"/>
                </a:lnTo>
                <a:lnTo>
                  <a:pt x="1590" y="1429702"/>
                </a:lnTo>
                <a:lnTo>
                  <a:pt x="3179" y="1422082"/>
                </a:lnTo>
                <a:lnTo>
                  <a:pt x="5723" y="1414462"/>
                </a:lnTo>
                <a:lnTo>
                  <a:pt x="8902" y="1407795"/>
                </a:lnTo>
                <a:lnTo>
                  <a:pt x="13035" y="1401445"/>
                </a:lnTo>
                <a:lnTo>
                  <a:pt x="17804" y="1395412"/>
                </a:lnTo>
                <a:lnTo>
                  <a:pt x="22573" y="1390015"/>
                </a:lnTo>
                <a:lnTo>
                  <a:pt x="27978" y="1384617"/>
                </a:lnTo>
                <a:lnTo>
                  <a:pt x="34018" y="1380490"/>
                </a:lnTo>
                <a:lnTo>
                  <a:pt x="40695" y="1376362"/>
                </a:lnTo>
                <a:lnTo>
                  <a:pt x="47689" y="1373187"/>
                </a:lnTo>
                <a:lnTo>
                  <a:pt x="54684" y="1370330"/>
                </a:lnTo>
                <a:lnTo>
                  <a:pt x="62314" y="1368425"/>
                </a:lnTo>
                <a:lnTo>
                  <a:pt x="70262" y="1367155"/>
                </a:lnTo>
                <a:lnTo>
                  <a:pt x="78211" y="1366837"/>
                </a:lnTo>
                <a:lnTo>
                  <a:pt x="86159" y="1367155"/>
                </a:lnTo>
                <a:lnTo>
                  <a:pt x="94107" y="1368425"/>
                </a:lnTo>
                <a:lnTo>
                  <a:pt x="101102" y="1370330"/>
                </a:lnTo>
                <a:lnTo>
                  <a:pt x="108732" y="1373187"/>
                </a:lnTo>
                <a:lnTo>
                  <a:pt x="115408" y="1376362"/>
                </a:lnTo>
                <a:lnTo>
                  <a:pt x="121767" y="1380490"/>
                </a:lnTo>
                <a:lnTo>
                  <a:pt x="127808" y="1384617"/>
                </a:lnTo>
                <a:lnTo>
                  <a:pt x="133530" y="1390015"/>
                </a:lnTo>
                <a:lnTo>
                  <a:pt x="138617" y="1395412"/>
                </a:lnTo>
                <a:lnTo>
                  <a:pt x="143068" y="1401445"/>
                </a:lnTo>
                <a:lnTo>
                  <a:pt x="144462" y="1403765"/>
                </a:lnTo>
                <a:lnTo>
                  <a:pt x="144462" y="826672"/>
                </a:lnTo>
                <a:lnTo>
                  <a:pt x="143068" y="828992"/>
                </a:lnTo>
                <a:lnTo>
                  <a:pt x="138617" y="835025"/>
                </a:lnTo>
                <a:lnTo>
                  <a:pt x="133530" y="840740"/>
                </a:lnTo>
                <a:lnTo>
                  <a:pt x="127808" y="845820"/>
                </a:lnTo>
                <a:lnTo>
                  <a:pt x="121767" y="850265"/>
                </a:lnTo>
                <a:lnTo>
                  <a:pt x="115408" y="854075"/>
                </a:lnTo>
                <a:lnTo>
                  <a:pt x="108732" y="857250"/>
                </a:lnTo>
                <a:lnTo>
                  <a:pt x="101102" y="860107"/>
                </a:lnTo>
                <a:lnTo>
                  <a:pt x="94107" y="862012"/>
                </a:lnTo>
                <a:lnTo>
                  <a:pt x="86159" y="863282"/>
                </a:lnTo>
                <a:lnTo>
                  <a:pt x="78211" y="863600"/>
                </a:lnTo>
                <a:lnTo>
                  <a:pt x="70262" y="863282"/>
                </a:lnTo>
                <a:lnTo>
                  <a:pt x="62314" y="862012"/>
                </a:lnTo>
                <a:lnTo>
                  <a:pt x="54684" y="860107"/>
                </a:lnTo>
                <a:lnTo>
                  <a:pt x="47689" y="857250"/>
                </a:lnTo>
                <a:lnTo>
                  <a:pt x="40695" y="854075"/>
                </a:lnTo>
                <a:lnTo>
                  <a:pt x="34018" y="850265"/>
                </a:lnTo>
                <a:lnTo>
                  <a:pt x="27978" y="845820"/>
                </a:lnTo>
                <a:lnTo>
                  <a:pt x="22573" y="840740"/>
                </a:lnTo>
                <a:lnTo>
                  <a:pt x="17804" y="835025"/>
                </a:lnTo>
                <a:lnTo>
                  <a:pt x="13035" y="828992"/>
                </a:lnTo>
                <a:lnTo>
                  <a:pt x="8902" y="822642"/>
                </a:lnTo>
                <a:lnTo>
                  <a:pt x="5723" y="815657"/>
                </a:lnTo>
                <a:lnTo>
                  <a:pt x="3179" y="808355"/>
                </a:lnTo>
                <a:lnTo>
                  <a:pt x="1590" y="801052"/>
                </a:lnTo>
                <a:lnTo>
                  <a:pt x="318" y="793432"/>
                </a:lnTo>
                <a:lnTo>
                  <a:pt x="0" y="785177"/>
                </a:lnTo>
                <a:lnTo>
                  <a:pt x="0" y="471805"/>
                </a:lnTo>
                <a:lnTo>
                  <a:pt x="318" y="463867"/>
                </a:lnTo>
                <a:lnTo>
                  <a:pt x="1590" y="456565"/>
                </a:lnTo>
                <a:lnTo>
                  <a:pt x="3179" y="448945"/>
                </a:lnTo>
                <a:lnTo>
                  <a:pt x="5723" y="441325"/>
                </a:lnTo>
                <a:lnTo>
                  <a:pt x="8902" y="434657"/>
                </a:lnTo>
                <a:lnTo>
                  <a:pt x="13035" y="428307"/>
                </a:lnTo>
                <a:lnTo>
                  <a:pt x="17804" y="422275"/>
                </a:lnTo>
                <a:lnTo>
                  <a:pt x="22573" y="416877"/>
                </a:lnTo>
                <a:lnTo>
                  <a:pt x="27978" y="411480"/>
                </a:lnTo>
                <a:lnTo>
                  <a:pt x="34018" y="407352"/>
                </a:lnTo>
                <a:lnTo>
                  <a:pt x="40695" y="403225"/>
                </a:lnTo>
                <a:lnTo>
                  <a:pt x="47689" y="400050"/>
                </a:lnTo>
                <a:lnTo>
                  <a:pt x="54684" y="397192"/>
                </a:lnTo>
                <a:lnTo>
                  <a:pt x="62314" y="395287"/>
                </a:lnTo>
                <a:lnTo>
                  <a:pt x="70262" y="394017"/>
                </a:lnTo>
                <a:lnTo>
                  <a:pt x="78211" y="393700"/>
                </a:lnTo>
                <a:close/>
                <a:moveTo>
                  <a:pt x="1080293" y="0"/>
                </a:moveTo>
                <a:lnTo>
                  <a:pt x="1096193" y="636"/>
                </a:lnTo>
                <a:lnTo>
                  <a:pt x="1112092" y="2226"/>
                </a:lnTo>
                <a:lnTo>
                  <a:pt x="1127991" y="4134"/>
                </a:lnTo>
                <a:lnTo>
                  <a:pt x="1142936" y="6996"/>
                </a:lnTo>
                <a:lnTo>
                  <a:pt x="1158517" y="10494"/>
                </a:lnTo>
                <a:lnTo>
                  <a:pt x="1173145" y="14310"/>
                </a:lnTo>
                <a:lnTo>
                  <a:pt x="1188090" y="19716"/>
                </a:lnTo>
                <a:lnTo>
                  <a:pt x="1202399" y="25123"/>
                </a:lnTo>
                <a:lnTo>
                  <a:pt x="1215754" y="31483"/>
                </a:lnTo>
                <a:lnTo>
                  <a:pt x="1229746" y="38797"/>
                </a:lnTo>
                <a:lnTo>
                  <a:pt x="1242783" y="46111"/>
                </a:lnTo>
                <a:lnTo>
                  <a:pt x="1255502" y="54698"/>
                </a:lnTo>
                <a:lnTo>
                  <a:pt x="1267904" y="63284"/>
                </a:lnTo>
                <a:lnTo>
                  <a:pt x="1279351" y="72506"/>
                </a:lnTo>
                <a:lnTo>
                  <a:pt x="1290798" y="82365"/>
                </a:lnTo>
                <a:lnTo>
                  <a:pt x="1301610" y="93177"/>
                </a:lnTo>
                <a:lnTo>
                  <a:pt x="1312421" y="103989"/>
                </a:lnTo>
                <a:lnTo>
                  <a:pt x="1321961" y="115438"/>
                </a:lnTo>
                <a:lnTo>
                  <a:pt x="1331500" y="127204"/>
                </a:lnTo>
                <a:lnTo>
                  <a:pt x="1340086" y="139925"/>
                </a:lnTo>
                <a:lnTo>
                  <a:pt x="1348035" y="152645"/>
                </a:lnTo>
                <a:lnTo>
                  <a:pt x="1355667" y="166002"/>
                </a:lnTo>
                <a:lnTo>
                  <a:pt x="1362981" y="179676"/>
                </a:lnTo>
                <a:lnTo>
                  <a:pt x="1369340" y="193669"/>
                </a:lnTo>
                <a:lnTo>
                  <a:pt x="1374746" y="207979"/>
                </a:lnTo>
                <a:lnTo>
                  <a:pt x="1379516" y="222608"/>
                </a:lnTo>
                <a:lnTo>
                  <a:pt x="1383967" y="237872"/>
                </a:lnTo>
                <a:lnTo>
                  <a:pt x="1387465" y="252819"/>
                </a:lnTo>
                <a:lnTo>
                  <a:pt x="1390327" y="268401"/>
                </a:lnTo>
                <a:lnTo>
                  <a:pt x="1392235" y="284302"/>
                </a:lnTo>
                <a:lnTo>
                  <a:pt x="1393507" y="300202"/>
                </a:lnTo>
                <a:lnTo>
                  <a:pt x="1393825" y="316421"/>
                </a:lnTo>
                <a:lnTo>
                  <a:pt x="1393507" y="324371"/>
                </a:lnTo>
                <a:lnTo>
                  <a:pt x="1392235" y="332322"/>
                </a:lnTo>
                <a:lnTo>
                  <a:pt x="1390327" y="339954"/>
                </a:lnTo>
                <a:lnTo>
                  <a:pt x="1387465" y="347268"/>
                </a:lnTo>
                <a:lnTo>
                  <a:pt x="1384285" y="353946"/>
                </a:lnTo>
                <a:lnTo>
                  <a:pt x="1380470" y="360625"/>
                </a:lnTo>
                <a:lnTo>
                  <a:pt x="1376018" y="366667"/>
                </a:lnTo>
                <a:lnTo>
                  <a:pt x="1370930" y="372073"/>
                </a:lnTo>
                <a:lnTo>
                  <a:pt x="1365207" y="376843"/>
                </a:lnTo>
                <a:lnTo>
                  <a:pt x="1359165" y="381613"/>
                </a:lnTo>
                <a:lnTo>
                  <a:pt x="1352805" y="385747"/>
                </a:lnTo>
                <a:lnTo>
                  <a:pt x="1345809" y="388928"/>
                </a:lnTo>
                <a:lnTo>
                  <a:pt x="1338496" y="391790"/>
                </a:lnTo>
                <a:lnTo>
                  <a:pt x="1331182" y="393698"/>
                </a:lnTo>
                <a:lnTo>
                  <a:pt x="1323551" y="394334"/>
                </a:lnTo>
                <a:lnTo>
                  <a:pt x="1315601" y="395288"/>
                </a:lnTo>
                <a:lnTo>
                  <a:pt x="1307334" y="394334"/>
                </a:lnTo>
                <a:lnTo>
                  <a:pt x="1299702" y="393698"/>
                </a:lnTo>
                <a:lnTo>
                  <a:pt x="1292070" y="391790"/>
                </a:lnTo>
                <a:lnTo>
                  <a:pt x="1285075" y="388928"/>
                </a:lnTo>
                <a:lnTo>
                  <a:pt x="1278079" y="385747"/>
                </a:lnTo>
                <a:lnTo>
                  <a:pt x="1271401" y="381613"/>
                </a:lnTo>
                <a:lnTo>
                  <a:pt x="1265360" y="376843"/>
                </a:lnTo>
                <a:lnTo>
                  <a:pt x="1259954" y="372073"/>
                </a:lnTo>
                <a:lnTo>
                  <a:pt x="1254866" y="366667"/>
                </a:lnTo>
                <a:lnTo>
                  <a:pt x="1250415" y="360625"/>
                </a:lnTo>
                <a:lnTo>
                  <a:pt x="1246281" y="353946"/>
                </a:lnTo>
                <a:lnTo>
                  <a:pt x="1243101" y="347268"/>
                </a:lnTo>
                <a:lnTo>
                  <a:pt x="1240557" y="339954"/>
                </a:lnTo>
                <a:lnTo>
                  <a:pt x="1238331" y="332322"/>
                </a:lnTo>
                <a:lnTo>
                  <a:pt x="1237377" y="324371"/>
                </a:lnTo>
                <a:lnTo>
                  <a:pt x="1236741" y="316421"/>
                </a:lnTo>
                <a:lnTo>
                  <a:pt x="1236741" y="308471"/>
                </a:lnTo>
                <a:lnTo>
                  <a:pt x="1236105" y="300202"/>
                </a:lnTo>
                <a:lnTo>
                  <a:pt x="1235151" y="292252"/>
                </a:lnTo>
                <a:lnTo>
                  <a:pt x="1233561" y="284302"/>
                </a:lnTo>
                <a:lnTo>
                  <a:pt x="1231972" y="276670"/>
                </a:lnTo>
                <a:lnTo>
                  <a:pt x="1230064" y="269355"/>
                </a:lnTo>
                <a:lnTo>
                  <a:pt x="1227202" y="261723"/>
                </a:lnTo>
                <a:lnTo>
                  <a:pt x="1224658" y="254409"/>
                </a:lnTo>
                <a:lnTo>
                  <a:pt x="1221478" y="247413"/>
                </a:lnTo>
                <a:lnTo>
                  <a:pt x="1218298" y="240734"/>
                </a:lnTo>
                <a:lnTo>
                  <a:pt x="1214164" y="233738"/>
                </a:lnTo>
                <a:lnTo>
                  <a:pt x="1210349" y="227378"/>
                </a:lnTo>
                <a:lnTo>
                  <a:pt x="1205897" y="221018"/>
                </a:lnTo>
                <a:lnTo>
                  <a:pt x="1201127" y="215293"/>
                </a:lnTo>
                <a:lnTo>
                  <a:pt x="1196357" y="209569"/>
                </a:lnTo>
                <a:lnTo>
                  <a:pt x="1191270" y="204163"/>
                </a:lnTo>
                <a:lnTo>
                  <a:pt x="1185546" y="198439"/>
                </a:lnTo>
                <a:lnTo>
                  <a:pt x="1180140" y="193669"/>
                </a:lnTo>
                <a:lnTo>
                  <a:pt x="1174099" y="188898"/>
                </a:lnTo>
                <a:lnTo>
                  <a:pt x="1167739" y="184446"/>
                </a:lnTo>
                <a:lnTo>
                  <a:pt x="1161379" y="180312"/>
                </a:lnTo>
                <a:lnTo>
                  <a:pt x="1155020" y="176178"/>
                </a:lnTo>
                <a:lnTo>
                  <a:pt x="1148342" y="172998"/>
                </a:lnTo>
                <a:lnTo>
                  <a:pt x="1141028" y="169818"/>
                </a:lnTo>
                <a:lnTo>
                  <a:pt x="1134033" y="166638"/>
                </a:lnTo>
                <a:lnTo>
                  <a:pt x="1126719" y="164412"/>
                </a:lnTo>
                <a:lnTo>
                  <a:pt x="1119087" y="162186"/>
                </a:lnTo>
                <a:lnTo>
                  <a:pt x="1111774" y="160277"/>
                </a:lnTo>
                <a:lnTo>
                  <a:pt x="1104142" y="159005"/>
                </a:lnTo>
                <a:lnTo>
                  <a:pt x="1096193" y="158051"/>
                </a:lnTo>
                <a:lnTo>
                  <a:pt x="1088243" y="157097"/>
                </a:lnTo>
                <a:lnTo>
                  <a:pt x="1080293" y="157097"/>
                </a:lnTo>
                <a:lnTo>
                  <a:pt x="1072026" y="157097"/>
                </a:lnTo>
                <a:lnTo>
                  <a:pt x="1064076" y="158051"/>
                </a:lnTo>
                <a:lnTo>
                  <a:pt x="1056445" y="159005"/>
                </a:lnTo>
                <a:lnTo>
                  <a:pt x="1048495" y="160277"/>
                </a:lnTo>
                <a:lnTo>
                  <a:pt x="1040864" y="162186"/>
                </a:lnTo>
                <a:lnTo>
                  <a:pt x="1033550" y="164412"/>
                </a:lnTo>
                <a:lnTo>
                  <a:pt x="1026236" y="166638"/>
                </a:lnTo>
                <a:lnTo>
                  <a:pt x="1019241" y="169818"/>
                </a:lnTo>
                <a:lnTo>
                  <a:pt x="1012245" y="172998"/>
                </a:lnTo>
                <a:lnTo>
                  <a:pt x="1005567" y="176178"/>
                </a:lnTo>
                <a:lnTo>
                  <a:pt x="998890" y="180312"/>
                </a:lnTo>
                <a:lnTo>
                  <a:pt x="992530" y="184446"/>
                </a:lnTo>
                <a:lnTo>
                  <a:pt x="986488" y="188898"/>
                </a:lnTo>
                <a:lnTo>
                  <a:pt x="980447" y="193669"/>
                </a:lnTo>
                <a:lnTo>
                  <a:pt x="974723" y="198439"/>
                </a:lnTo>
                <a:lnTo>
                  <a:pt x="969317" y="204163"/>
                </a:lnTo>
                <a:lnTo>
                  <a:pt x="964230" y="209569"/>
                </a:lnTo>
                <a:lnTo>
                  <a:pt x="959142" y="215293"/>
                </a:lnTo>
                <a:lnTo>
                  <a:pt x="954690" y="221018"/>
                </a:lnTo>
                <a:lnTo>
                  <a:pt x="950238" y="227378"/>
                </a:lnTo>
                <a:lnTo>
                  <a:pt x="946105" y="233738"/>
                </a:lnTo>
                <a:lnTo>
                  <a:pt x="942289" y="240734"/>
                </a:lnTo>
                <a:lnTo>
                  <a:pt x="938791" y="247413"/>
                </a:lnTo>
                <a:lnTo>
                  <a:pt x="935611" y="254409"/>
                </a:lnTo>
                <a:lnTo>
                  <a:pt x="932749" y="261723"/>
                </a:lnTo>
                <a:lnTo>
                  <a:pt x="930523" y="269355"/>
                </a:lnTo>
                <a:lnTo>
                  <a:pt x="928615" y="276670"/>
                </a:lnTo>
                <a:lnTo>
                  <a:pt x="926390" y="284302"/>
                </a:lnTo>
                <a:lnTo>
                  <a:pt x="925436" y="292252"/>
                </a:lnTo>
                <a:lnTo>
                  <a:pt x="924164" y="300202"/>
                </a:lnTo>
                <a:lnTo>
                  <a:pt x="923846" y="308471"/>
                </a:lnTo>
                <a:lnTo>
                  <a:pt x="923210" y="316421"/>
                </a:lnTo>
                <a:lnTo>
                  <a:pt x="922892" y="324371"/>
                </a:lnTo>
                <a:lnTo>
                  <a:pt x="921620" y="332322"/>
                </a:lnTo>
                <a:lnTo>
                  <a:pt x="919712" y="339954"/>
                </a:lnTo>
                <a:lnTo>
                  <a:pt x="917486" y="347268"/>
                </a:lnTo>
                <a:lnTo>
                  <a:pt x="913670" y="353946"/>
                </a:lnTo>
                <a:lnTo>
                  <a:pt x="909854" y="360625"/>
                </a:lnTo>
                <a:lnTo>
                  <a:pt x="905403" y="366667"/>
                </a:lnTo>
                <a:lnTo>
                  <a:pt x="900315" y="372073"/>
                </a:lnTo>
                <a:lnTo>
                  <a:pt x="894591" y="376843"/>
                </a:lnTo>
                <a:lnTo>
                  <a:pt x="888868" y="381613"/>
                </a:lnTo>
                <a:lnTo>
                  <a:pt x="882508" y="385747"/>
                </a:lnTo>
                <a:lnTo>
                  <a:pt x="875512" y="388928"/>
                </a:lnTo>
                <a:lnTo>
                  <a:pt x="868517" y="391790"/>
                </a:lnTo>
                <a:lnTo>
                  <a:pt x="860885" y="393698"/>
                </a:lnTo>
                <a:lnTo>
                  <a:pt x="852935" y="394334"/>
                </a:lnTo>
                <a:lnTo>
                  <a:pt x="844986" y="395288"/>
                </a:lnTo>
                <a:lnTo>
                  <a:pt x="837036" y="394334"/>
                </a:lnTo>
                <a:lnTo>
                  <a:pt x="829087" y="393698"/>
                </a:lnTo>
                <a:lnTo>
                  <a:pt x="821455" y="391790"/>
                </a:lnTo>
                <a:lnTo>
                  <a:pt x="814459" y="388928"/>
                </a:lnTo>
                <a:lnTo>
                  <a:pt x="807782" y="385747"/>
                </a:lnTo>
                <a:lnTo>
                  <a:pt x="801422" y="381613"/>
                </a:lnTo>
                <a:lnTo>
                  <a:pt x="795063" y="376843"/>
                </a:lnTo>
                <a:lnTo>
                  <a:pt x="789339" y="372073"/>
                </a:lnTo>
                <a:lnTo>
                  <a:pt x="784569" y="366667"/>
                </a:lnTo>
                <a:lnTo>
                  <a:pt x="779799" y="360625"/>
                </a:lnTo>
                <a:lnTo>
                  <a:pt x="775984" y="353946"/>
                </a:lnTo>
                <a:lnTo>
                  <a:pt x="772804" y="347268"/>
                </a:lnTo>
                <a:lnTo>
                  <a:pt x="769942" y="339954"/>
                </a:lnTo>
                <a:lnTo>
                  <a:pt x="768352" y="332322"/>
                </a:lnTo>
                <a:lnTo>
                  <a:pt x="767080" y="324371"/>
                </a:lnTo>
                <a:lnTo>
                  <a:pt x="766762" y="316421"/>
                </a:lnTo>
                <a:lnTo>
                  <a:pt x="767080" y="300202"/>
                </a:lnTo>
                <a:lnTo>
                  <a:pt x="768352" y="284302"/>
                </a:lnTo>
                <a:lnTo>
                  <a:pt x="770260" y="268401"/>
                </a:lnTo>
                <a:lnTo>
                  <a:pt x="773122" y="252819"/>
                </a:lnTo>
                <a:lnTo>
                  <a:pt x="776301" y="237872"/>
                </a:lnTo>
                <a:lnTo>
                  <a:pt x="780753" y="222608"/>
                </a:lnTo>
                <a:lnTo>
                  <a:pt x="785841" y="207979"/>
                </a:lnTo>
                <a:lnTo>
                  <a:pt x="791247" y="193669"/>
                </a:lnTo>
                <a:lnTo>
                  <a:pt x="797288" y="179676"/>
                </a:lnTo>
                <a:lnTo>
                  <a:pt x="804602" y="166002"/>
                </a:lnTo>
                <a:lnTo>
                  <a:pt x="811916" y="152645"/>
                </a:lnTo>
                <a:lnTo>
                  <a:pt x="819865" y="139925"/>
                </a:lnTo>
                <a:lnTo>
                  <a:pt x="828769" y="127204"/>
                </a:lnTo>
                <a:lnTo>
                  <a:pt x="838308" y="115438"/>
                </a:lnTo>
                <a:lnTo>
                  <a:pt x="848166" y="103989"/>
                </a:lnTo>
                <a:lnTo>
                  <a:pt x="858659" y="93177"/>
                </a:lnTo>
                <a:lnTo>
                  <a:pt x="869153" y="82365"/>
                </a:lnTo>
                <a:lnTo>
                  <a:pt x="880918" y="72506"/>
                </a:lnTo>
                <a:lnTo>
                  <a:pt x="892683" y="63284"/>
                </a:lnTo>
                <a:lnTo>
                  <a:pt x="905085" y="54698"/>
                </a:lnTo>
                <a:lnTo>
                  <a:pt x="917804" y="46111"/>
                </a:lnTo>
                <a:lnTo>
                  <a:pt x="930841" y="38797"/>
                </a:lnTo>
                <a:lnTo>
                  <a:pt x="944515" y="31483"/>
                </a:lnTo>
                <a:lnTo>
                  <a:pt x="958188" y="25123"/>
                </a:lnTo>
                <a:lnTo>
                  <a:pt x="972497" y="19716"/>
                </a:lnTo>
                <a:lnTo>
                  <a:pt x="986806" y="14310"/>
                </a:lnTo>
                <a:lnTo>
                  <a:pt x="1002070" y="10494"/>
                </a:lnTo>
                <a:lnTo>
                  <a:pt x="1017015" y="6996"/>
                </a:lnTo>
                <a:lnTo>
                  <a:pt x="1032596" y="4134"/>
                </a:lnTo>
                <a:lnTo>
                  <a:pt x="1048177" y="2226"/>
                </a:lnTo>
                <a:lnTo>
                  <a:pt x="1064076" y="636"/>
                </a:lnTo>
                <a:lnTo>
                  <a:pt x="1080293"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4" name="圆角矩形 38"/>
          <p:cNvSpPr/>
          <p:nvPr/>
        </p:nvSpPr>
        <p:spPr>
          <a:xfrm>
            <a:off x="4730705" y="1647243"/>
            <a:ext cx="5654132"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cxnSp>
        <p:nvCxnSpPr>
          <p:cNvPr id="25" name="直接连接符 24"/>
          <p:cNvCxnSpPr/>
          <p:nvPr/>
        </p:nvCxnSpPr>
        <p:spPr>
          <a:xfrm>
            <a:off x="4730705" y="2974532"/>
            <a:ext cx="56541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6" name="燕尾形 114"/>
          <p:cNvSpPr/>
          <p:nvPr/>
        </p:nvSpPr>
        <p:spPr>
          <a:xfrm>
            <a:off x="1932390" y="4362956"/>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27" name="燕尾形 115"/>
          <p:cNvSpPr/>
          <p:nvPr/>
        </p:nvSpPr>
        <p:spPr>
          <a:xfrm>
            <a:off x="1655500" y="4362956"/>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28" name="燕尾形 116"/>
          <p:cNvSpPr/>
          <p:nvPr/>
        </p:nvSpPr>
        <p:spPr>
          <a:xfrm>
            <a:off x="1363390" y="4362956"/>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29" name="文本框 28"/>
          <p:cNvSpPr txBox="1"/>
          <p:nvPr/>
        </p:nvSpPr>
        <p:spPr>
          <a:xfrm>
            <a:off x="1363390" y="3347293"/>
            <a:ext cx="845335" cy="1015663"/>
          </a:xfrm>
          <a:prstGeom prst="rect">
            <a:avLst/>
          </a:prstGeom>
          <a:noFill/>
        </p:spPr>
        <p:txBody>
          <a:bodyPr wrap="square" rtlCol="0">
            <a:spAutoFit/>
          </a:bodyPr>
          <a:lstStyle/>
          <a:p>
            <a:pPr algn="r"/>
            <a:r>
              <a:rPr lang="en-US" altLang="zh-CN" sz="5800" b="1" i="1" dirty="0">
                <a:solidFill>
                  <a:schemeClr val="accent1"/>
                </a:solidFill>
                <a:effectLst>
                  <a:outerShdw blurRad="38100" dist="38100" dir="2700000" algn="tl">
                    <a:srgbClr val="000000">
                      <a:alpha val="43137"/>
                    </a:srgbClr>
                  </a:outerShdw>
                </a:effectLst>
                <a:latin typeface="+mj-ea"/>
                <a:ea typeface="+mj-ea"/>
              </a:rPr>
              <a:t>B</a:t>
            </a:r>
            <a:endParaRPr lang="zh-CN" altLang="en-US" sz="6000" b="1" i="1" dirty="0">
              <a:solidFill>
                <a:schemeClr val="accent1"/>
              </a:solidFill>
              <a:effectLst>
                <a:outerShdw blurRad="38100" dist="38100" dir="2700000" algn="tl">
                  <a:srgbClr val="000000">
                    <a:alpha val="43137"/>
                  </a:srgbClr>
                </a:outerShdw>
              </a:effectLst>
              <a:latin typeface="+mj-ea"/>
              <a:ea typeface="+mj-ea"/>
            </a:endParaRPr>
          </a:p>
        </p:txBody>
      </p:sp>
      <p:sp>
        <p:nvSpPr>
          <p:cNvPr id="30" name="圆角矩形 38"/>
          <p:cNvSpPr/>
          <p:nvPr/>
        </p:nvSpPr>
        <p:spPr>
          <a:xfrm>
            <a:off x="4730705" y="3359894"/>
            <a:ext cx="5654132"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cxnSp>
        <p:nvCxnSpPr>
          <p:cNvPr id="31" name="直接连接符 30"/>
          <p:cNvCxnSpPr/>
          <p:nvPr/>
        </p:nvCxnSpPr>
        <p:spPr>
          <a:xfrm>
            <a:off x="4730705" y="4687183"/>
            <a:ext cx="56541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2" name="燕尾形 114"/>
          <p:cNvSpPr/>
          <p:nvPr/>
        </p:nvSpPr>
        <p:spPr>
          <a:xfrm>
            <a:off x="1932390" y="6075607"/>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33" name="燕尾形 115"/>
          <p:cNvSpPr/>
          <p:nvPr/>
        </p:nvSpPr>
        <p:spPr>
          <a:xfrm>
            <a:off x="1655500" y="6075607"/>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34" name="燕尾形 116"/>
          <p:cNvSpPr/>
          <p:nvPr/>
        </p:nvSpPr>
        <p:spPr>
          <a:xfrm>
            <a:off x="1363390" y="6075607"/>
            <a:ext cx="276335" cy="276335"/>
          </a:xfrm>
          <a:prstGeom prst="chevron">
            <a:avLst/>
          </a:prstGeom>
          <a:solidFill>
            <a:schemeClr val="accent1"/>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dirty="0">
              <a:solidFill>
                <a:sysClr val="windowText" lastClr="000000"/>
              </a:solidFill>
              <a:latin typeface="Calibri" panose="020F0502020204030204"/>
              <a:ea typeface="微软雅黑" panose="020B0503020204020204" pitchFamily="34" charset="-122"/>
            </a:endParaRPr>
          </a:p>
        </p:txBody>
      </p:sp>
      <p:sp>
        <p:nvSpPr>
          <p:cNvPr id="35" name="文本框 34"/>
          <p:cNvSpPr txBox="1"/>
          <p:nvPr/>
        </p:nvSpPr>
        <p:spPr>
          <a:xfrm>
            <a:off x="1363390" y="5059944"/>
            <a:ext cx="845335" cy="1015663"/>
          </a:xfrm>
          <a:prstGeom prst="rect">
            <a:avLst/>
          </a:prstGeom>
          <a:noFill/>
        </p:spPr>
        <p:txBody>
          <a:bodyPr wrap="square" rtlCol="0">
            <a:spAutoFit/>
          </a:bodyPr>
          <a:lstStyle/>
          <a:p>
            <a:pPr algn="r"/>
            <a:r>
              <a:rPr lang="en-US" altLang="zh-CN" sz="5800" b="1" i="1" dirty="0">
                <a:solidFill>
                  <a:schemeClr val="accent1"/>
                </a:solidFill>
                <a:effectLst>
                  <a:outerShdw blurRad="38100" dist="38100" dir="2700000" algn="tl">
                    <a:srgbClr val="000000">
                      <a:alpha val="43137"/>
                    </a:srgbClr>
                  </a:outerShdw>
                </a:effectLst>
                <a:latin typeface="+mj-ea"/>
                <a:ea typeface="+mj-ea"/>
              </a:rPr>
              <a:t>C</a:t>
            </a:r>
            <a:endParaRPr lang="zh-CN" altLang="en-US" sz="6000" b="1" i="1" dirty="0">
              <a:solidFill>
                <a:schemeClr val="accent1"/>
              </a:solidFill>
              <a:effectLst>
                <a:outerShdw blurRad="38100" dist="38100" dir="2700000" algn="tl">
                  <a:srgbClr val="000000">
                    <a:alpha val="43137"/>
                  </a:srgbClr>
                </a:outerShdw>
              </a:effectLst>
              <a:latin typeface="+mj-ea"/>
              <a:ea typeface="+mj-ea"/>
            </a:endParaRPr>
          </a:p>
        </p:txBody>
      </p:sp>
      <p:sp>
        <p:nvSpPr>
          <p:cNvPr id="36" name="圆角矩形 38"/>
          <p:cNvSpPr/>
          <p:nvPr/>
        </p:nvSpPr>
        <p:spPr>
          <a:xfrm>
            <a:off x="4730705" y="5072545"/>
            <a:ext cx="5654132"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cxnSp>
        <p:nvCxnSpPr>
          <p:cNvPr id="37" name="直接连接符 36"/>
          <p:cNvCxnSpPr/>
          <p:nvPr/>
        </p:nvCxnSpPr>
        <p:spPr>
          <a:xfrm>
            <a:off x="4730705" y="6399834"/>
            <a:ext cx="56541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8" name="KSO_Shape"/>
          <p:cNvSpPr/>
          <p:nvPr/>
        </p:nvSpPr>
        <p:spPr bwMode="auto">
          <a:xfrm>
            <a:off x="2913735" y="3480873"/>
            <a:ext cx="1134170" cy="950813"/>
          </a:xfrm>
          <a:custGeom>
            <a:avLst/>
            <a:gdLst>
              <a:gd name="T0" fmla="*/ 4782741 w 8175625"/>
              <a:gd name="T1" fmla="*/ 5951140 h 6857999"/>
              <a:gd name="T2" fmla="*/ 4805363 w 8175625"/>
              <a:gd name="T3" fmla="*/ 6108303 h 6857999"/>
              <a:gd name="T4" fmla="*/ 5407025 w 8175625"/>
              <a:gd name="T5" fmla="*/ 6147990 h 6857999"/>
              <a:gd name="T6" fmla="*/ 5505847 w 8175625"/>
              <a:gd name="T7" fmla="*/ 6027340 h 6857999"/>
              <a:gd name="T8" fmla="*/ 5432425 w 8175625"/>
              <a:gd name="T9" fmla="*/ 5888037 h 6857999"/>
              <a:gd name="T10" fmla="*/ 3708797 w 8175625"/>
              <a:gd name="T11" fmla="*/ 5894784 h 6857999"/>
              <a:gd name="T12" fmla="*/ 3649266 w 8175625"/>
              <a:gd name="T13" fmla="*/ 6041231 h 6857999"/>
              <a:gd name="T14" fmla="*/ 3759597 w 8175625"/>
              <a:gd name="T15" fmla="*/ 6151562 h 6857999"/>
              <a:gd name="T16" fmla="*/ 4356498 w 8175625"/>
              <a:gd name="T17" fmla="*/ 6097587 h 6857999"/>
              <a:gd name="T18" fmla="*/ 4363642 w 8175625"/>
              <a:gd name="T19" fmla="*/ 5938837 h 6857999"/>
              <a:gd name="T20" fmla="*/ 2660254 w 8175625"/>
              <a:gd name="T21" fmla="*/ 5870971 h 6857999"/>
              <a:gd name="T22" fmla="*/ 2534445 w 8175625"/>
              <a:gd name="T23" fmla="*/ 5963840 h 6857999"/>
              <a:gd name="T24" fmla="*/ 2572148 w 8175625"/>
              <a:gd name="T25" fmla="*/ 6117828 h 6857999"/>
              <a:gd name="T26" fmla="*/ 3176985 w 8175625"/>
              <a:gd name="T27" fmla="*/ 6143625 h 6857999"/>
              <a:gd name="T28" fmla="*/ 3263901 w 8175625"/>
              <a:gd name="T29" fmla="*/ 6012656 h 6857999"/>
              <a:gd name="T30" fmla="*/ 3176985 w 8175625"/>
              <a:gd name="T31" fmla="*/ 5881687 h 6857999"/>
              <a:gd name="T32" fmla="*/ 1454944 w 8175625"/>
              <a:gd name="T33" fmla="*/ 5903118 h 6857999"/>
              <a:gd name="T34" fmla="*/ 1409700 w 8175625"/>
              <a:gd name="T35" fmla="*/ 6054725 h 6857999"/>
              <a:gd name="T36" fmla="*/ 1530747 w 8175625"/>
              <a:gd name="T37" fmla="*/ 6153547 h 6857999"/>
              <a:gd name="T38" fmla="*/ 2120901 w 8175625"/>
              <a:gd name="T39" fmla="*/ 6086475 h 6857999"/>
              <a:gd name="T40" fmla="*/ 2113360 w 8175625"/>
              <a:gd name="T41" fmla="*/ 5927724 h 6857999"/>
              <a:gd name="T42" fmla="*/ 6281341 w 8175625"/>
              <a:gd name="T43" fmla="*/ 5562200 h 6857999"/>
              <a:gd name="T44" fmla="*/ 5895579 w 8175625"/>
              <a:gd name="T45" fmla="*/ 5877439 h 6857999"/>
              <a:gd name="T46" fmla="*/ 5978526 w 8175625"/>
              <a:gd name="T47" fmla="*/ 6299344 h 6857999"/>
              <a:gd name="T48" fmla="*/ 6374210 w 8175625"/>
              <a:gd name="T49" fmla="*/ 6461524 h 6857999"/>
              <a:gd name="T50" fmla="*/ 6759972 w 8175625"/>
              <a:gd name="T51" fmla="*/ 6146284 h 6857999"/>
              <a:gd name="T52" fmla="*/ 6677026 w 8175625"/>
              <a:gd name="T53" fmla="*/ 5724380 h 6857999"/>
              <a:gd name="T54" fmla="*/ 2074912 w 8175625"/>
              <a:gd name="T55" fmla="*/ 4174059 h 6857999"/>
              <a:gd name="T56" fmla="*/ 6123336 w 8175625"/>
              <a:gd name="T57" fmla="*/ 4174059 h 6857999"/>
              <a:gd name="T58" fmla="*/ 3708967 w 8175625"/>
              <a:gd name="T59" fmla="*/ 3935802 h 6857999"/>
              <a:gd name="T60" fmla="*/ 2788473 w 8175625"/>
              <a:gd name="T61" fmla="*/ 1758464 h 6857999"/>
              <a:gd name="T62" fmla="*/ 1684958 w 8175625"/>
              <a:gd name="T63" fmla="*/ 1207690 h 6857999"/>
              <a:gd name="T64" fmla="*/ 1903412 w 8175625"/>
              <a:gd name="T65" fmla="*/ 1396853 h 6857999"/>
              <a:gd name="T66" fmla="*/ 2094064 w 8175625"/>
              <a:gd name="T67" fmla="*/ 1211267 h 6857999"/>
              <a:gd name="T68" fmla="*/ 2339527 w 8175625"/>
              <a:gd name="T69" fmla="*/ 1278428 h 6857999"/>
              <a:gd name="T70" fmla="*/ 2392750 w 8175625"/>
              <a:gd name="T71" fmla="*/ 1584426 h 6857999"/>
              <a:gd name="T72" fmla="*/ 2043620 w 8175625"/>
              <a:gd name="T73" fmla="*/ 1710800 h 6857999"/>
              <a:gd name="T74" fmla="*/ 2123456 w 8175625"/>
              <a:gd name="T75" fmla="*/ 1981032 h 6857999"/>
              <a:gd name="T76" fmla="*/ 1632132 w 8175625"/>
              <a:gd name="T77" fmla="*/ 1938113 h 6857999"/>
              <a:gd name="T78" fmla="*/ 1414472 w 8175625"/>
              <a:gd name="T79" fmla="*/ 1580055 h 6857999"/>
              <a:gd name="T80" fmla="*/ 1469284 w 8175625"/>
              <a:gd name="T81" fmla="*/ 1278428 h 6857999"/>
              <a:gd name="T82" fmla="*/ 1299215 w 8175625"/>
              <a:gd name="T83" fmla="*/ 530225 h 6857999"/>
              <a:gd name="T84" fmla="*/ 892114 w 8175625"/>
              <a:gd name="T85" fmla="*/ 712390 h 6857999"/>
              <a:gd name="T86" fmla="*/ 654440 w 8175625"/>
              <a:gd name="T87" fmla="*/ 1085056 h 6857999"/>
              <a:gd name="T88" fmla="*/ 659995 w 8175625"/>
              <a:gd name="T89" fmla="*/ 4694634 h 6857999"/>
              <a:gd name="T90" fmla="*/ 906795 w 8175625"/>
              <a:gd name="T91" fmla="*/ 5060950 h 6857999"/>
              <a:gd name="T92" fmla="*/ 1318657 w 8175625"/>
              <a:gd name="T93" fmla="*/ 5233590 h 6857999"/>
              <a:gd name="T94" fmla="*/ 7129559 w 8175625"/>
              <a:gd name="T95" fmla="*/ 5153025 h 6857999"/>
              <a:gd name="T96" fmla="*/ 7447780 w 8175625"/>
              <a:gd name="T97" fmla="*/ 4849415 h 6857999"/>
              <a:gd name="T98" fmla="*/ 7548960 w 8175625"/>
              <a:gd name="T99" fmla="*/ 1256903 h 6857999"/>
              <a:gd name="T100" fmla="*/ 7396594 w 8175625"/>
              <a:gd name="T101" fmla="*/ 834231 h 6857999"/>
              <a:gd name="T102" fmla="*/ 7043060 w 8175625"/>
              <a:gd name="T103" fmla="*/ 571103 h 6857999"/>
              <a:gd name="T104" fmla="*/ 7539831 w 8175625"/>
              <a:gd name="T105" fmla="*/ 12303 h 6857999"/>
              <a:gd name="T106" fmla="*/ 7936310 w 8175625"/>
              <a:gd name="T107" fmla="*/ 213121 h 6857999"/>
              <a:gd name="T108" fmla="*/ 8155781 w 8175625"/>
              <a:gd name="T109" fmla="*/ 598090 h 6857999"/>
              <a:gd name="T110" fmla="*/ 8128794 w 8175625"/>
              <a:gd name="T111" fmla="*/ 6351190 h 6857999"/>
              <a:gd name="T112" fmla="*/ 7865269 w 8175625"/>
              <a:gd name="T113" fmla="*/ 6704409 h 6857999"/>
              <a:gd name="T114" fmla="*/ 7442597 w 8175625"/>
              <a:gd name="T115" fmla="*/ 6857205 h 6857999"/>
              <a:gd name="T116" fmla="*/ 387747 w 8175625"/>
              <a:gd name="T117" fmla="*/ 6755209 h 6857999"/>
              <a:gd name="T118" fmla="*/ 84138 w 8175625"/>
              <a:gd name="T119" fmla="*/ 6437312 h 6857999"/>
              <a:gd name="T120" fmla="*/ 3969 w 8175625"/>
              <a:gd name="T121" fmla="*/ 693737 h 6857999"/>
              <a:gd name="T122" fmla="*/ 176610 w 8175625"/>
              <a:gd name="T123" fmla="*/ 280987 h 6857999"/>
              <a:gd name="T124" fmla="*/ 542925 w 8175625"/>
              <a:gd name="T125" fmla="*/ 34925 h 6857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75625" h="6857999">
                <a:moveTo>
                  <a:pt x="4910138" y="5870574"/>
                </a:moveTo>
                <a:lnTo>
                  <a:pt x="4902994" y="5870971"/>
                </a:lnTo>
                <a:lnTo>
                  <a:pt x="4896247" y="5871765"/>
                </a:lnTo>
                <a:lnTo>
                  <a:pt x="4889103" y="5872559"/>
                </a:lnTo>
                <a:lnTo>
                  <a:pt x="4881563" y="5873749"/>
                </a:lnTo>
                <a:lnTo>
                  <a:pt x="4874816" y="5874940"/>
                </a:lnTo>
                <a:lnTo>
                  <a:pt x="4868069" y="5876924"/>
                </a:lnTo>
                <a:lnTo>
                  <a:pt x="4861719" y="5879306"/>
                </a:lnTo>
                <a:lnTo>
                  <a:pt x="4855369" y="5881687"/>
                </a:lnTo>
                <a:lnTo>
                  <a:pt x="4849019" y="5884862"/>
                </a:lnTo>
                <a:lnTo>
                  <a:pt x="4842669" y="5888037"/>
                </a:lnTo>
                <a:lnTo>
                  <a:pt x="4837113" y="5891609"/>
                </a:lnTo>
                <a:lnTo>
                  <a:pt x="4831159" y="5894784"/>
                </a:lnTo>
                <a:lnTo>
                  <a:pt x="4825603" y="5898752"/>
                </a:lnTo>
                <a:lnTo>
                  <a:pt x="4820047" y="5903118"/>
                </a:lnTo>
                <a:lnTo>
                  <a:pt x="4815284" y="5907484"/>
                </a:lnTo>
                <a:lnTo>
                  <a:pt x="4810522" y="5912246"/>
                </a:lnTo>
                <a:lnTo>
                  <a:pt x="4805363" y="5917009"/>
                </a:lnTo>
                <a:lnTo>
                  <a:pt x="4800997" y="5922565"/>
                </a:lnTo>
                <a:lnTo>
                  <a:pt x="4796631" y="5927724"/>
                </a:lnTo>
                <a:lnTo>
                  <a:pt x="4793059" y="5933281"/>
                </a:lnTo>
                <a:lnTo>
                  <a:pt x="4789091" y="5938837"/>
                </a:lnTo>
                <a:lnTo>
                  <a:pt x="4785519" y="5944790"/>
                </a:lnTo>
                <a:lnTo>
                  <a:pt x="4782741" y="5951140"/>
                </a:lnTo>
                <a:lnTo>
                  <a:pt x="4779963" y="5957490"/>
                </a:lnTo>
                <a:lnTo>
                  <a:pt x="4777581" y="5963840"/>
                </a:lnTo>
                <a:lnTo>
                  <a:pt x="4775200" y="5970587"/>
                </a:lnTo>
                <a:lnTo>
                  <a:pt x="4773216" y="5977334"/>
                </a:lnTo>
                <a:lnTo>
                  <a:pt x="4771628" y="5984081"/>
                </a:lnTo>
                <a:lnTo>
                  <a:pt x="4770041" y="5990828"/>
                </a:lnTo>
                <a:lnTo>
                  <a:pt x="4769247" y="5997971"/>
                </a:lnTo>
                <a:lnTo>
                  <a:pt x="4768850" y="6005512"/>
                </a:lnTo>
                <a:lnTo>
                  <a:pt x="4768850" y="6012656"/>
                </a:lnTo>
                <a:lnTo>
                  <a:pt x="4768850" y="6019800"/>
                </a:lnTo>
                <a:lnTo>
                  <a:pt x="4769247" y="6027340"/>
                </a:lnTo>
                <a:lnTo>
                  <a:pt x="4770041" y="6034087"/>
                </a:lnTo>
                <a:lnTo>
                  <a:pt x="4771628" y="6041231"/>
                </a:lnTo>
                <a:lnTo>
                  <a:pt x="4773216" y="6047978"/>
                </a:lnTo>
                <a:lnTo>
                  <a:pt x="4775200" y="6054725"/>
                </a:lnTo>
                <a:lnTo>
                  <a:pt x="4777581" y="6061471"/>
                </a:lnTo>
                <a:lnTo>
                  <a:pt x="4779963" y="6067821"/>
                </a:lnTo>
                <a:lnTo>
                  <a:pt x="4782741" y="6074171"/>
                </a:lnTo>
                <a:lnTo>
                  <a:pt x="4785519" y="6080125"/>
                </a:lnTo>
                <a:lnTo>
                  <a:pt x="4789091" y="6086475"/>
                </a:lnTo>
                <a:lnTo>
                  <a:pt x="4793059" y="6092031"/>
                </a:lnTo>
                <a:lnTo>
                  <a:pt x="4796631" y="6097587"/>
                </a:lnTo>
                <a:lnTo>
                  <a:pt x="4800997" y="6102747"/>
                </a:lnTo>
                <a:lnTo>
                  <a:pt x="4805363" y="6108303"/>
                </a:lnTo>
                <a:lnTo>
                  <a:pt x="4810522" y="6113065"/>
                </a:lnTo>
                <a:lnTo>
                  <a:pt x="4815284" y="6117828"/>
                </a:lnTo>
                <a:lnTo>
                  <a:pt x="4820047" y="6122193"/>
                </a:lnTo>
                <a:lnTo>
                  <a:pt x="4825603" y="6126162"/>
                </a:lnTo>
                <a:lnTo>
                  <a:pt x="4831159" y="6130528"/>
                </a:lnTo>
                <a:lnTo>
                  <a:pt x="4837113" y="6133703"/>
                </a:lnTo>
                <a:lnTo>
                  <a:pt x="4842669" y="6137275"/>
                </a:lnTo>
                <a:lnTo>
                  <a:pt x="4849019" y="6140450"/>
                </a:lnTo>
                <a:lnTo>
                  <a:pt x="4855369" y="6143625"/>
                </a:lnTo>
                <a:lnTo>
                  <a:pt x="4861719" y="6146006"/>
                </a:lnTo>
                <a:lnTo>
                  <a:pt x="4868069" y="6147990"/>
                </a:lnTo>
                <a:lnTo>
                  <a:pt x="4874816" y="6149975"/>
                </a:lnTo>
                <a:lnTo>
                  <a:pt x="4881563" y="6151562"/>
                </a:lnTo>
                <a:lnTo>
                  <a:pt x="4889103" y="6152753"/>
                </a:lnTo>
                <a:lnTo>
                  <a:pt x="4896247" y="6153547"/>
                </a:lnTo>
                <a:lnTo>
                  <a:pt x="4902994" y="6154340"/>
                </a:lnTo>
                <a:lnTo>
                  <a:pt x="4910138" y="6154737"/>
                </a:lnTo>
                <a:lnTo>
                  <a:pt x="5364957" y="6154737"/>
                </a:lnTo>
                <a:lnTo>
                  <a:pt x="5372100" y="6154340"/>
                </a:lnTo>
                <a:lnTo>
                  <a:pt x="5379244" y="6153547"/>
                </a:lnTo>
                <a:lnTo>
                  <a:pt x="5386388" y="6152753"/>
                </a:lnTo>
                <a:lnTo>
                  <a:pt x="5393532" y="6151562"/>
                </a:lnTo>
                <a:lnTo>
                  <a:pt x="5400279" y="6149975"/>
                </a:lnTo>
                <a:lnTo>
                  <a:pt x="5407025" y="6147990"/>
                </a:lnTo>
                <a:lnTo>
                  <a:pt x="5413772" y="6146006"/>
                </a:lnTo>
                <a:lnTo>
                  <a:pt x="5420122" y="6143625"/>
                </a:lnTo>
                <a:lnTo>
                  <a:pt x="5426472" y="6140450"/>
                </a:lnTo>
                <a:lnTo>
                  <a:pt x="5432425" y="6137275"/>
                </a:lnTo>
                <a:lnTo>
                  <a:pt x="5438379" y="6133703"/>
                </a:lnTo>
                <a:lnTo>
                  <a:pt x="5444332" y="6130528"/>
                </a:lnTo>
                <a:lnTo>
                  <a:pt x="5449491" y="6126162"/>
                </a:lnTo>
                <a:lnTo>
                  <a:pt x="5455047" y="6122193"/>
                </a:lnTo>
                <a:lnTo>
                  <a:pt x="5460207" y="6117828"/>
                </a:lnTo>
                <a:lnTo>
                  <a:pt x="5465366" y="6113065"/>
                </a:lnTo>
                <a:lnTo>
                  <a:pt x="5470129" y="6108303"/>
                </a:lnTo>
                <a:lnTo>
                  <a:pt x="5474494" y="6102747"/>
                </a:lnTo>
                <a:lnTo>
                  <a:pt x="5478463" y="6097587"/>
                </a:lnTo>
                <a:lnTo>
                  <a:pt x="5482829" y="6092031"/>
                </a:lnTo>
                <a:lnTo>
                  <a:pt x="5486004" y="6086475"/>
                </a:lnTo>
                <a:lnTo>
                  <a:pt x="5489576" y="6080125"/>
                </a:lnTo>
                <a:lnTo>
                  <a:pt x="5492750" y="6074171"/>
                </a:lnTo>
                <a:lnTo>
                  <a:pt x="5495926" y="6067821"/>
                </a:lnTo>
                <a:lnTo>
                  <a:pt x="5498307" y="6061471"/>
                </a:lnTo>
                <a:lnTo>
                  <a:pt x="5499894" y="6054725"/>
                </a:lnTo>
                <a:lnTo>
                  <a:pt x="5501879" y="6047978"/>
                </a:lnTo>
                <a:lnTo>
                  <a:pt x="5503863" y="6041231"/>
                </a:lnTo>
                <a:lnTo>
                  <a:pt x="5505054" y="6034087"/>
                </a:lnTo>
                <a:lnTo>
                  <a:pt x="5505847" y="6027340"/>
                </a:lnTo>
                <a:lnTo>
                  <a:pt x="5506244" y="6019800"/>
                </a:lnTo>
                <a:lnTo>
                  <a:pt x="5507038" y="6012656"/>
                </a:lnTo>
                <a:lnTo>
                  <a:pt x="5506244" y="6005512"/>
                </a:lnTo>
                <a:lnTo>
                  <a:pt x="5505847" y="5997971"/>
                </a:lnTo>
                <a:lnTo>
                  <a:pt x="5505054" y="5990828"/>
                </a:lnTo>
                <a:lnTo>
                  <a:pt x="5503863" y="5984081"/>
                </a:lnTo>
                <a:lnTo>
                  <a:pt x="5501879" y="5977334"/>
                </a:lnTo>
                <a:lnTo>
                  <a:pt x="5499894" y="5970587"/>
                </a:lnTo>
                <a:lnTo>
                  <a:pt x="5498307" y="5963840"/>
                </a:lnTo>
                <a:lnTo>
                  <a:pt x="5495926" y="5957490"/>
                </a:lnTo>
                <a:lnTo>
                  <a:pt x="5492750" y="5951140"/>
                </a:lnTo>
                <a:lnTo>
                  <a:pt x="5489576" y="5944790"/>
                </a:lnTo>
                <a:lnTo>
                  <a:pt x="5486004" y="5938837"/>
                </a:lnTo>
                <a:lnTo>
                  <a:pt x="5482829" y="5933281"/>
                </a:lnTo>
                <a:lnTo>
                  <a:pt x="5478463" y="5927724"/>
                </a:lnTo>
                <a:lnTo>
                  <a:pt x="5474494" y="5922565"/>
                </a:lnTo>
                <a:lnTo>
                  <a:pt x="5470129" y="5917009"/>
                </a:lnTo>
                <a:lnTo>
                  <a:pt x="5465366" y="5912246"/>
                </a:lnTo>
                <a:lnTo>
                  <a:pt x="5460207" y="5907484"/>
                </a:lnTo>
                <a:lnTo>
                  <a:pt x="5455047" y="5903118"/>
                </a:lnTo>
                <a:lnTo>
                  <a:pt x="5449491" y="5898752"/>
                </a:lnTo>
                <a:lnTo>
                  <a:pt x="5444332" y="5894784"/>
                </a:lnTo>
                <a:lnTo>
                  <a:pt x="5438379" y="5891609"/>
                </a:lnTo>
                <a:lnTo>
                  <a:pt x="5432425" y="5888037"/>
                </a:lnTo>
                <a:lnTo>
                  <a:pt x="5426472" y="5884862"/>
                </a:lnTo>
                <a:lnTo>
                  <a:pt x="5420122" y="5881687"/>
                </a:lnTo>
                <a:lnTo>
                  <a:pt x="5413772" y="5879306"/>
                </a:lnTo>
                <a:lnTo>
                  <a:pt x="5407025" y="5876924"/>
                </a:lnTo>
                <a:lnTo>
                  <a:pt x="5400279" y="5874940"/>
                </a:lnTo>
                <a:lnTo>
                  <a:pt x="5393532" y="5873749"/>
                </a:lnTo>
                <a:lnTo>
                  <a:pt x="5386388" y="5872559"/>
                </a:lnTo>
                <a:lnTo>
                  <a:pt x="5379244" y="5871765"/>
                </a:lnTo>
                <a:lnTo>
                  <a:pt x="5372100" y="5870971"/>
                </a:lnTo>
                <a:lnTo>
                  <a:pt x="5364957" y="5870574"/>
                </a:lnTo>
                <a:lnTo>
                  <a:pt x="4910138" y="5870574"/>
                </a:lnTo>
                <a:close/>
                <a:moveTo>
                  <a:pt x="3788172" y="5870574"/>
                </a:moveTo>
                <a:lnTo>
                  <a:pt x="3780632" y="5870971"/>
                </a:lnTo>
                <a:lnTo>
                  <a:pt x="3773885" y="5871765"/>
                </a:lnTo>
                <a:lnTo>
                  <a:pt x="3766741" y="5872559"/>
                </a:lnTo>
                <a:lnTo>
                  <a:pt x="3759597" y="5873749"/>
                </a:lnTo>
                <a:lnTo>
                  <a:pt x="3752454" y="5874940"/>
                </a:lnTo>
                <a:lnTo>
                  <a:pt x="3746104" y="5876924"/>
                </a:lnTo>
                <a:lnTo>
                  <a:pt x="3739357" y="5879306"/>
                </a:lnTo>
                <a:lnTo>
                  <a:pt x="3733007" y="5881687"/>
                </a:lnTo>
                <a:lnTo>
                  <a:pt x="3726657" y="5884862"/>
                </a:lnTo>
                <a:lnTo>
                  <a:pt x="3720704" y="5888037"/>
                </a:lnTo>
                <a:lnTo>
                  <a:pt x="3714751" y="5891609"/>
                </a:lnTo>
                <a:lnTo>
                  <a:pt x="3708797" y="5894784"/>
                </a:lnTo>
                <a:lnTo>
                  <a:pt x="3703638" y="5898752"/>
                </a:lnTo>
                <a:lnTo>
                  <a:pt x="3697685" y="5903118"/>
                </a:lnTo>
                <a:lnTo>
                  <a:pt x="3692922" y="5907484"/>
                </a:lnTo>
                <a:lnTo>
                  <a:pt x="3688160" y="5912246"/>
                </a:lnTo>
                <a:lnTo>
                  <a:pt x="3683001" y="5917009"/>
                </a:lnTo>
                <a:lnTo>
                  <a:pt x="3678635" y="5922565"/>
                </a:lnTo>
                <a:lnTo>
                  <a:pt x="3674269" y="5927724"/>
                </a:lnTo>
                <a:lnTo>
                  <a:pt x="3670697" y="5933281"/>
                </a:lnTo>
                <a:lnTo>
                  <a:pt x="3666729" y="5938837"/>
                </a:lnTo>
                <a:lnTo>
                  <a:pt x="3663157" y="5944790"/>
                </a:lnTo>
                <a:lnTo>
                  <a:pt x="3660379" y="5951140"/>
                </a:lnTo>
                <a:lnTo>
                  <a:pt x="3657601" y="5957490"/>
                </a:lnTo>
                <a:lnTo>
                  <a:pt x="3655219" y="5963840"/>
                </a:lnTo>
                <a:lnTo>
                  <a:pt x="3652838" y="5970587"/>
                </a:lnTo>
                <a:lnTo>
                  <a:pt x="3650854" y="5977334"/>
                </a:lnTo>
                <a:lnTo>
                  <a:pt x="3649266" y="5984081"/>
                </a:lnTo>
                <a:lnTo>
                  <a:pt x="3647679" y="5990828"/>
                </a:lnTo>
                <a:lnTo>
                  <a:pt x="3647282" y="5997971"/>
                </a:lnTo>
                <a:lnTo>
                  <a:pt x="3646488" y="6005512"/>
                </a:lnTo>
                <a:lnTo>
                  <a:pt x="3646488" y="6012656"/>
                </a:lnTo>
                <a:lnTo>
                  <a:pt x="3646488" y="6019800"/>
                </a:lnTo>
                <a:lnTo>
                  <a:pt x="3647282" y="6027340"/>
                </a:lnTo>
                <a:lnTo>
                  <a:pt x="3647679" y="6034087"/>
                </a:lnTo>
                <a:lnTo>
                  <a:pt x="3649266" y="6041231"/>
                </a:lnTo>
                <a:lnTo>
                  <a:pt x="3650854" y="6047978"/>
                </a:lnTo>
                <a:lnTo>
                  <a:pt x="3652838" y="6054725"/>
                </a:lnTo>
                <a:lnTo>
                  <a:pt x="3655219" y="6061471"/>
                </a:lnTo>
                <a:lnTo>
                  <a:pt x="3657601" y="6067821"/>
                </a:lnTo>
                <a:lnTo>
                  <a:pt x="3660379" y="6074171"/>
                </a:lnTo>
                <a:lnTo>
                  <a:pt x="3663157" y="6080125"/>
                </a:lnTo>
                <a:lnTo>
                  <a:pt x="3666729" y="6086475"/>
                </a:lnTo>
                <a:lnTo>
                  <a:pt x="3670697" y="6092031"/>
                </a:lnTo>
                <a:lnTo>
                  <a:pt x="3674269" y="6097587"/>
                </a:lnTo>
                <a:lnTo>
                  <a:pt x="3678635" y="6102747"/>
                </a:lnTo>
                <a:lnTo>
                  <a:pt x="3683001" y="6108303"/>
                </a:lnTo>
                <a:lnTo>
                  <a:pt x="3688160" y="6113065"/>
                </a:lnTo>
                <a:lnTo>
                  <a:pt x="3692922" y="6117828"/>
                </a:lnTo>
                <a:lnTo>
                  <a:pt x="3697685" y="6122193"/>
                </a:lnTo>
                <a:lnTo>
                  <a:pt x="3703638" y="6126162"/>
                </a:lnTo>
                <a:lnTo>
                  <a:pt x="3708797" y="6130528"/>
                </a:lnTo>
                <a:lnTo>
                  <a:pt x="3714751" y="6133703"/>
                </a:lnTo>
                <a:lnTo>
                  <a:pt x="3720704" y="6137275"/>
                </a:lnTo>
                <a:lnTo>
                  <a:pt x="3726657" y="6140450"/>
                </a:lnTo>
                <a:lnTo>
                  <a:pt x="3733007" y="6143625"/>
                </a:lnTo>
                <a:lnTo>
                  <a:pt x="3739357" y="6146006"/>
                </a:lnTo>
                <a:lnTo>
                  <a:pt x="3746104" y="6147990"/>
                </a:lnTo>
                <a:lnTo>
                  <a:pt x="3752454" y="6149975"/>
                </a:lnTo>
                <a:lnTo>
                  <a:pt x="3759597" y="6151562"/>
                </a:lnTo>
                <a:lnTo>
                  <a:pt x="3766741" y="6152753"/>
                </a:lnTo>
                <a:lnTo>
                  <a:pt x="3773885" y="6153547"/>
                </a:lnTo>
                <a:lnTo>
                  <a:pt x="3780632" y="6154340"/>
                </a:lnTo>
                <a:lnTo>
                  <a:pt x="3788172" y="6154737"/>
                </a:lnTo>
                <a:lnTo>
                  <a:pt x="4242595" y="6154737"/>
                </a:lnTo>
                <a:lnTo>
                  <a:pt x="4249738" y="6154340"/>
                </a:lnTo>
                <a:lnTo>
                  <a:pt x="4256882" y="6153547"/>
                </a:lnTo>
                <a:lnTo>
                  <a:pt x="4264423" y="6152753"/>
                </a:lnTo>
                <a:lnTo>
                  <a:pt x="4271170" y="6151562"/>
                </a:lnTo>
                <a:lnTo>
                  <a:pt x="4277917" y="6149975"/>
                </a:lnTo>
                <a:lnTo>
                  <a:pt x="4284663" y="6147990"/>
                </a:lnTo>
                <a:lnTo>
                  <a:pt x="4291410" y="6146006"/>
                </a:lnTo>
                <a:lnTo>
                  <a:pt x="4297760" y="6143625"/>
                </a:lnTo>
                <a:lnTo>
                  <a:pt x="4304110" y="6140450"/>
                </a:lnTo>
                <a:lnTo>
                  <a:pt x="4310460" y="6137275"/>
                </a:lnTo>
                <a:lnTo>
                  <a:pt x="4316017" y="6133703"/>
                </a:lnTo>
                <a:lnTo>
                  <a:pt x="4321970" y="6130528"/>
                </a:lnTo>
                <a:lnTo>
                  <a:pt x="4327526" y="6126162"/>
                </a:lnTo>
                <a:lnTo>
                  <a:pt x="4332685" y="6122193"/>
                </a:lnTo>
                <a:lnTo>
                  <a:pt x="4337845" y="6117828"/>
                </a:lnTo>
                <a:lnTo>
                  <a:pt x="4343004" y="6113065"/>
                </a:lnTo>
                <a:lnTo>
                  <a:pt x="4347767" y="6108303"/>
                </a:lnTo>
                <a:lnTo>
                  <a:pt x="4352132" y="6102747"/>
                </a:lnTo>
                <a:lnTo>
                  <a:pt x="4356498" y="6097587"/>
                </a:lnTo>
                <a:lnTo>
                  <a:pt x="4360467" y="6092031"/>
                </a:lnTo>
                <a:lnTo>
                  <a:pt x="4363642" y="6086475"/>
                </a:lnTo>
                <a:lnTo>
                  <a:pt x="4367214" y="6080125"/>
                </a:lnTo>
                <a:lnTo>
                  <a:pt x="4370388" y="6074171"/>
                </a:lnTo>
                <a:lnTo>
                  <a:pt x="4373564" y="6067821"/>
                </a:lnTo>
                <a:lnTo>
                  <a:pt x="4375945" y="6061471"/>
                </a:lnTo>
                <a:lnTo>
                  <a:pt x="4378326" y="6054725"/>
                </a:lnTo>
                <a:lnTo>
                  <a:pt x="4380310" y="6047978"/>
                </a:lnTo>
                <a:lnTo>
                  <a:pt x="4381501" y="6041231"/>
                </a:lnTo>
                <a:lnTo>
                  <a:pt x="4382692" y="6034087"/>
                </a:lnTo>
                <a:lnTo>
                  <a:pt x="4383485" y="6027340"/>
                </a:lnTo>
                <a:lnTo>
                  <a:pt x="4383882" y="6019800"/>
                </a:lnTo>
                <a:lnTo>
                  <a:pt x="4384676" y="6012656"/>
                </a:lnTo>
                <a:lnTo>
                  <a:pt x="4383882" y="6005512"/>
                </a:lnTo>
                <a:lnTo>
                  <a:pt x="4383485" y="5997971"/>
                </a:lnTo>
                <a:lnTo>
                  <a:pt x="4382692" y="5990828"/>
                </a:lnTo>
                <a:lnTo>
                  <a:pt x="4381501" y="5984081"/>
                </a:lnTo>
                <a:lnTo>
                  <a:pt x="4380310" y="5977334"/>
                </a:lnTo>
                <a:lnTo>
                  <a:pt x="4378326" y="5970587"/>
                </a:lnTo>
                <a:lnTo>
                  <a:pt x="4375945" y="5963840"/>
                </a:lnTo>
                <a:lnTo>
                  <a:pt x="4373564" y="5957490"/>
                </a:lnTo>
                <a:lnTo>
                  <a:pt x="4370388" y="5951140"/>
                </a:lnTo>
                <a:lnTo>
                  <a:pt x="4367214" y="5944790"/>
                </a:lnTo>
                <a:lnTo>
                  <a:pt x="4363642" y="5938837"/>
                </a:lnTo>
                <a:lnTo>
                  <a:pt x="4360467" y="5933281"/>
                </a:lnTo>
                <a:lnTo>
                  <a:pt x="4356498" y="5927724"/>
                </a:lnTo>
                <a:lnTo>
                  <a:pt x="4352132" y="5922565"/>
                </a:lnTo>
                <a:lnTo>
                  <a:pt x="4347767" y="5917009"/>
                </a:lnTo>
                <a:lnTo>
                  <a:pt x="4343004" y="5912246"/>
                </a:lnTo>
                <a:lnTo>
                  <a:pt x="4337845" y="5907484"/>
                </a:lnTo>
                <a:lnTo>
                  <a:pt x="4332685" y="5903118"/>
                </a:lnTo>
                <a:lnTo>
                  <a:pt x="4327526" y="5898752"/>
                </a:lnTo>
                <a:lnTo>
                  <a:pt x="4321970" y="5894784"/>
                </a:lnTo>
                <a:lnTo>
                  <a:pt x="4316017" y="5891609"/>
                </a:lnTo>
                <a:lnTo>
                  <a:pt x="4310460" y="5888037"/>
                </a:lnTo>
                <a:lnTo>
                  <a:pt x="4304110" y="5884862"/>
                </a:lnTo>
                <a:lnTo>
                  <a:pt x="4297760" y="5881687"/>
                </a:lnTo>
                <a:lnTo>
                  <a:pt x="4291410" y="5879306"/>
                </a:lnTo>
                <a:lnTo>
                  <a:pt x="4284663" y="5876924"/>
                </a:lnTo>
                <a:lnTo>
                  <a:pt x="4277917" y="5874940"/>
                </a:lnTo>
                <a:lnTo>
                  <a:pt x="4271170" y="5873749"/>
                </a:lnTo>
                <a:lnTo>
                  <a:pt x="4264423" y="5872559"/>
                </a:lnTo>
                <a:lnTo>
                  <a:pt x="4256882" y="5871765"/>
                </a:lnTo>
                <a:lnTo>
                  <a:pt x="4249738" y="5870971"/>
                </a:lnTo>
                <a:lnTo>
                  <a:pt x="4242595" y="5870574"/>
                </a:lnTo>
                <a:lnTo>
                  <a:pt x="3788172" y="5870574"/>
                </a:lnTo>
                <a:close/>
                <a:moveTo>
                  <a:pt x="2667795" y="5870574"/>
                </a:moveTo>
                <a:lnTo>
                  <a:pt x="2660254" y="5870971"/>
                </a:lnTo>
                <a:lnTo>
                  <a:pt x="2653110" y="5871765"/>
                </a:lnTo>
                <a:lnTo>
                  <a:pt x="2645966" y="5872559"/>
                </a:lnTo>
                <a:lnTo>
                  <a:pt x="2638823" y="5873749"/>
                </a:lnTo>
                <a:lnTo>
                  <a:pt x="2632076" y="5874940"/>
                </a:lnTo>
                <a:lnTo>
                  <a:pt x="2625329" y="5876924"/>
                </a:lnTo>
                <a:lnTo>
                  <a:pt x="2618582" y="5879306"/>
                </a:lnTo>
                <a:lnTo>
                  <a:pt x="2612232" y="5881687"/>
                </a:lnTo>
                <a:lnTo>
                  <a:pt x="2605882" y="5884862"/>
                </a:lnTo>
                <a:lnTo>
                  <a:pt x="2599929" y="5888037"/>
                </a:lnTo>
                <a:lnTo>
                  <a:pt x="2593976" y="5891609"/>
                </a:lnTo>
                <a:lnTo>
                  <a:pt x="2588023" y="5894784"/>
                </a:lnTo>
                <a:lnTo>
                  <a:pt x="2582863" y="5898752"/>
                </a:lnTo>
                <a:lnTo>
                  <a:pt x="2577307" y="5903118"/>
                </a:lnTo>
                <a:lnTo>
                  <a:pt x="2572148" y="5907484"/>
                </a:lnTo>
                <a:lnTo>
                  <a:pt x="2567385" y="5912246"/>
                </a:lnTo>
                <a:lnTo>
                  <a:pt x="2562623" y="5917009"/>
                </a:lnTo>
                <a:lnTo>
                  <a:pt x="2558257" y="5922565"/>
                </a:lnTo>
                <a:lnTo>
                  <a:pt x="2553891" y="5927724"/>
                </a:lnTo>
                <a:lnTo>
                  <a:pt x="2549923" y="5933281"/>
                </a:lnTo>
                <a:lnTo>
                  <a:pt x="2546351" y="5938837"/>
                </a:lnTo>
                <a:lnTo>
                  <a:pt x="2542382" y="5944790"/>
                </a:lnTo>
                <a:lnTo>
                  <a:pt x="2539604" y="5951140"/>
                </a:lnTo>
                <a:lnTo>
                  <a:pt x="2536826" y="5957490"/>
                </a:lnTo>
                <a:lnTo>
                  <a:pt x="2534445" y="5963840"/>
                </a:lnTo>
                <a:lnTo>
                  <a:pt x="2532063" y="5970587"/>
                </a:lnTo>
                <a:lnTo>
                  <a:pt x="2530079" y="5977334"/>
                </a:lnTo>
                <a:lnTo>
                  <a:pt x="2528491" y="5984081"/>
                </a:lnTo>
                <a:lnTo>
                  <a:pt x="2526904" y="5990828"/>
                </a:lnTo>
                <a:lnTo>
                  <a:pt x="2526507" y="5997971"/>
                </a:lnTo>
                <a:lnTo>
                  <a:pt x="2526110" y="6005512"/>
                </a:lnTo>
                <a:lnTo>
                  <a:pt x="2525713" y="6012656"/>
                </a:lnTo>
                <a:lnTo>
                  <a:pt x="2526110" y="6019800"/>
                </a:lnTo>
                <a:lnTo>
                  <a:pt x="2526507" y="6027340"/>
                </a:lnTo>
                <a:lnTo>
                  <a:pt x="2526904" y="6034087"/>
                </a:lnTo>
                <a:lnTo>
                  <a:pt x="2528491" y="6041231"/>
                </a:lnTo>
                <a:lnTo>
                  <a:pt x="2530079" y="6047978"/>
                </a:lnTo>
                <a:lnTo>
                  <a:pt x="2532063" y="6054725"/>
                </a:lnTo>
                <a:lnTo>
                  <a:pt x="2534445" y="6061471"/>
                </a:lnTo>
                <a:lnTo>
                  <a:pt x="2536826" y="6067821"/>
                </a:lnTo>
                <a:lnTo>
                  <a:pt x="2539604" y="6074171"/>
                </a:lnTo>
                <a:lnTo>
                  <a:pt x="2542382" y="6080125"/>
                </a:lnTo>
                <a:lnTo>
                  <a:pt x="2546351" y="6086475"/>
                </a:lnTo>
                <a:lnTo>
                  <a:pt x="2549923" y="6092031"/>
                </a:lnTo>
                <a:lnTo>
                  <a:pt x="2553891" y="6097587"/>
                </a:lnTo>
                <a:lnTo>
                  <a:pt x="2558257" y="6102747"/>
                </a:lnTo>
                <a:lnTo>
                  <a:pt x="2562623" y="6108303"/>
                </a:lnTo>
                <a:lnTo>
                  <a:pt x="2567385" y="6113065"/>
                </a:lnTo>
                <a:lnTo>
                  <a:pt x="2572148" y="6117828"/>
                </a:lnTo>
                <a:lnTo>
                  <a:pt x="2577307" y="6122193"/>
                </a:lnTo>
                <a:lnTo>
                  <a:pt x="2582863" y="6126162"/>
                </a:lnTo>
                <a:lnTo>
                  <a:pt x="2588023" y="6130528"/>
                </a:lnTo>
                <a:lnTo>
                  <a:pt x="2593976" y="6133703"/>
                </a:lnTo>
                <a:lnTo>
                  <a:pt x="2599929" y="6137275"/>
                </a:lnTo>
                <a:lnTo>
                  <a:pt x="2605882" y="6140450"/>
                </a:lnTo>
                <a:lnTo>
                  <a:pt x="2612232" y="6143625"/>
                </a:lnTo>
                <a:lnTo>
                  <a:pt x="2618582" y="6146006"/>
                </a:lnTo>
                <a:lnTo>
                  <a:pt x="2625329" y="6147990"/>
                </a:lnTo>
                <a:lnTo>
                  <a:pt x="2632076" y="6149975"/>
                </a:lnTo>
                <a:lnTo>
                  <a:pt x="2638823" y="6151562"/>
                </a:lnTo>
                <a:lnTo>
                  <a:pt x="2645966" y="6152753"/>
                </a:lnTo>
                <a:lnTo>
                  <a:pt x="2653110" y="6153547"/>
                </a:lnTo>
                <a:lnTo>
                  <a:pt x="2660254" y="6154340"/>
                </a:lnTo>
                <a:lnTo>
                  <a:pt x="2667795" y="6154737"/>
                </a:lnTo>
                <a:lnTo>
                  <a:pt x="3121820" y="6154737"/>
                </a:lnTo>
                <a:lnTo>
                  <a:pt x="3128963" y="6154340"/>
                </a:lnTo>
                <a:lnTo>
                  <a:pt x="3136107" y="6153547"/>
                </a:lnTo>
                <a:lnTo>
                  <a:pt x="3143648" y="6152753"/>
                </a:lnTo>
                <a:lnTo>
                  <a:pt x="3150395" y="6151562"/>
                </a:lnTo>
                <a:lnTo>
                  <a:pt x="3157142" y="6149975"/>
                </a:lnTo>
                <a:lnTo>
                  <a:pt x="3163888" y="6147990"/>
                </a:lnTo>
                <a:lnTo>
                  <a:pt x="3170635" y="6146006"/>
                </a:lnTo>
                <a:lnTo>
                  <a:pt x="3176985" y="6143625"/>
                </a:lnTo>
                <a:lnTo>
                  <a:pt x="3183335" y="6140450"/>
                </a:lnTo>
                <a:lnTo>
                  <a:pt x="3189685" y="6137275"/>
                </a:lnTo>
                <a:lnTo>
                  <a:pt x="3195242" y="6133703"/>
                </a:lnTo>
                <a:lnTo>
                  <a:pt x="3201195" y="6130528"/>
                </a:lnTo>
                <a:lnTo>
                  <a:pt x="3206751" y="6126162"/>
                </a:lnTo>
                <a:lnTo>
                  <a:pt x="3211910" y="6122193"/>
                </a:lnTo>
                <a:lnTo>
                  <a:pt x="3217070" y="6117828"/>
                </a:lnTo>
                <a:lnTo>
                  <a:pt x="3222229" y="6113065"/>
                </a:lnTo>
                <a:lnTo>
                  <a:pt x="3226992" y="6108303"/>
                </a:lnTo>
                <a:lnTo>
                  <a:pt x="3231357" y="6102747"/>
                </a:lnTo>
                <a:lnTo>
                  <a:pt x="3235723" y="6097587"/>
                </a:lnTo>
                <a:lnTo>
                  <a:pt x="3239692" y="6092031"/>
                </a:lnTo>
                <a:lnTo>
                  <a:pt x="3243264" y="6086475"/>
                </a:lnTo>
                <a:lnTo>
                  <a:pt x="3246835" y="6080125"/>
                </a:lnTo>
                <a:lnTo>
                  <a:pt x="3249614" y="6074171"/>
                </a:lnTo>
                <a:lnTo>
                  <a:pt x="3252788" y="6067821"/>
                </a:lnTo>
                <a:lnTo>
                  <a:pt x="3255170" y="6061471"/>
                </a:lnTo>
                <a:lnTo>
                  <a:pt x="3257551" y="6054725"/>
                </a:lnTo>
                <a:lnTo>
                  <a:pt x="3259535" y="6047978"/>
                </a:lnTo>
                <a:lnTo>
                  <a:pt x="3260726" y="6041231"/>
                </a:lnTo>
                <a:lnTo>
                  <a:pt x="3262314" y="6034087"/>
                </a:lnTo>
                <a:lnTo>
                  <a:pt x="3262710" y="6027340"/>
                </a:lnTo>
                <a:lnTo>
                  <a:pt x="3263901" y="6019800"/>
                </a:lnTo>
                <a:lnTo>
                  <a:pt x="3263901" y="6012656"/>
                </a:lnTo>
                <a:lnTo>
                  <a:pt x="3263901" y="6005512"/>
                </a:lnTo>
                <a:lnTo>
                  <a:pt x="3262710" y="5997971"/>
                </a:lnTo>
                <a:lnTo>
                  <a:pt x="3262314" y="5990828"/>
                </a:lnTo>
                <a:lnTo>
                  <a:pt x="3260726" y="5984081"/>
                </a:lnTo>
                <a:lnTo>
                  <a:pt x="3259535" y="5977334"/>
                </a:lnTo>
                <a:lnTo>
                  <a:pt x="3257551" y="5970587"/>
                </a:lnTo>
                <a:lnTo>
                  <a:pt x="3255170" y="5963840"/>
                </a:lnTo>
                <a:lnTo>
                  <a:pt x="3252788" y="5957490"/>
                </a:lnTo>
                <a:lnTo>
                  <a:pt x="3249614" y="5951140"/>
                </a:lnTo>
                <a:lnTo>
                  <a:pt x="3246835" y="5944790"/>
                </a:lnTo>
                <a:lnTo>
                  <a:pt x="3243264" y="5938837"/>
                </a:lnTo>
                <a:lnTo>
                  <a:pt x="3239692" y="5933281"/>
                </a:lnTo>
                <a:lnTo>
                  <a:pt x="3235723" y="5927724"/>
                </a:lnTo>
                <a:lnTo>
                  <a:pt x="3231357" y="5922565"/>
                </a:lnTo>
                <a:lnTo>
                  <a:pt x="3226992" y="5917009"/>
                </a:lnTo>
                <a:lnTo>
                  <a:pt x="3222229" y="5912246"/>
                </a:lnTo>
                <a:lnTo>
                  <a:pt x="3217070" y="5907484"/>
                </a:lnTo>
                <a:lnTo>
                  <a:pt x="3211910" y="5903118"/>
                </a:lnTo>
                <a:lnTo>
                  <a:pt x="3206751" y="5898752"/>
                </a:lnTo>
                <a:lnTo>
                  <a:pt x="3201195" y="5894784"/>
                </a:lnTo>
                <a:lnTo>
                  <a:pt x="3195242" y="5891609"/>
                </a:lnTo>
                <a:lnTo>
                  <a:pt x="3189685" y="5888037"/>
                </a:lnTo>
                <a:lnTo>
                  <a:pt x="3183335" y="5884862"/>
                </a:lnTo>
                <a:lnTo>
                  <a:pt x="3176985" y="5881687"/>
                </a:lnTo>
                <a:lnTo>
                  <a:pt x="3170635" y="5879306"/>
                </a:lnTo>
                <a:lnTo>
                  <a:pt x="3163888" y="5876924"/>
                </a:lnTo>
                <a:lnTo>
                  <a:pt x="3157142" y="5874940"/>
                </a:lnTo>
                <a:lnTo>
                  <a:pt x="3150395" y="5873749"/>
                </a:lnTo>
                <a:lnTo>
                  <a:pt x="3143648" y="5872559"/>
                </a:lnTo>
                <a:lnTo>
                  <a:pt x="3136107" y="5871765"/>
                </a:lnTo>
                <a:lnTo>
                  <a:pt x="3128963" y="5870971"/>
                </a:lnTo>
                <a:lnTo>
                  <a:pt x="3121820" y="5870574"/>
                </a:lnTo>
                <a:lnTo>
                  <a:pt x="2667795" y="5870574"/>
                </a:lnTo>
                <a:close/>
                <a:moveTo>
                  <a:pt x="1545432" y="5870574"/>
                </a:moveTo>
                <a:lnTo>
                  <a:pt x="1537891" y="5870971"/>
                </a:lnTo>
                <a:lnTo>
                  <a:pt x="1530747" y="5871765"/>
                </a:lnTo>
                <a:lnTo>
                  <a:pt x="1523603" y="5872559"/>
                </a:lnTo>
                <a:lnTo>
                  <a:pt x="1516857" y="5873749"/>
                </a:lnTo>
                <a:lnTo>
                  <a:pt x="1509713" y="5874940"/>
                </a:lnTo>
                <a:lnTo>
                  <a:pt x="1502966" y="5876924"/>
                </a:lnTo>
                <a:lnTo>
                  <a:pt x="1496219" y="5879306"/>
                </a:lnTo>
                <a:lnTo>
                  <a:pt x="1489869" y="5881687"/>
                </a:lnTo>
                <a:lnTo>
                  <a:pt x="1483519" y="5884862"/>
                </a:lnTo>
                <a:lnTo>
                  <a:pt x="1477566" y="5888037"/>
                </a:lnTo>
                <a:lnTo>
                  <a:pt x="1471613" y="5891609"/>
                </a:lnTo>
                <a:lnTo>
                  <a:pt x="1465660" y="5894784"/>
                </a:lnTo>
                <a:lnTo>
                  <a:pt x="1460500" y="5898752"/>
                </a:lnTo>
                <a:lnTo>
                  <a:pt x="1454944" y="5903118"/>
                </a:lnTo>
                <a:lnTo>
                  <a:pt x="1449785" y="5907484"/>
                </a:lnTo>
                <a:lnTo>
                  <a:pt x="1445022" y="5912246"/>
                </a:lnTo>
                <a:lnTo>
                  <a:pt x="1440260" y="5917009"/>
                </a:lnTo>
                <a:lnTo>
                  <a:pt x="1435894" y="5922565"/>
                </a:lnTo>
                <a:lnTo>
                  <a:pt x="1431528" y="5927724"/>
                </a:lnTo>
                <a:lnTo>
                  <a:pt x="1427560" y="5933281"/>
                </a:lnTo>
                <a:lnTo>
                  <a:pt x="1423988" y="5938837"/>
                </a:lnTo>
                <a:lnTo>
                  <a:pt x="1420813" y="5944790"/>
                </a:lnTo>
                <a:lnTo>
                  <a:pt x="1417241" y="5951140"/>
                </a:lnTo>
                <a:lnTo>
                  <a:pt x="1414463" y="5957490"/>
                </a:lnTo>
                <a:lnTo>
                  <a:pt x="1412082" y="5963840"/>
                </a:lnTo>
                <a:lnTo>
                  <a:pt x="1409700" y="5970587"/>
                </a:lnTo>
                <a:lnTo>
                  <a:pt x="1408113" y="5977334"/>
                </a:lnTo>
                <a:lnTo>
                  <a:pt x="1406128" y="5984081"/>
                </a:lnTo>
                <a:lnTo>
                  <a:pt x="1405335" y="5990828"/>
                </a:lnTo>
                <a:lnTo>
                  <a:pt x="1404144" y="5997971"/>
                </a:lnTo>
                <a:lnTo>
                  <a:pt x="1403747" y="6005512"/>
                </a:lnTo>
                <a:lnTo>
                  <a:pt x="1403350" y="6012656"/>
                </a:lnTo>
                <a:lnTo>
                  <a:pt x="1403747" y="6019800"/>
                </a:lnTo>
                <a:lnTo>
                  <a:pt x="1404144" y="6027340"/>
                </a:lnTo>
                <a:lnTo>
                  <a:pt x="1405335" y="6034087"/>
                </a:lnTo>
                <a:lnTo>
                  <a:pt x="1406128" y="6041231"/>
                </a:lnTo>
                <a:lnTo>
                  <a:pt x="1408113" y="6047978"/>
                </a:lnTo>
                <a:lnTo>
                  <a:pt x="1409700" y="6054725"/>
                </a:lnTo>
                <a:lnTo>
                  <a:pt x="1412082" y="6061471"/>
                </a:lnTo>
                <a:lnTo>
                  <a:pt x="1414463" y="6067821"/>
                </a:lnTo>
                <a:lnTo>
                  <a:pt x="1417241" y="6074171"/>
                </a:lnTo>
                <a:lnTo>
                  <a:pt x="1420813" y="6080125"/>
                </a:lnTo>
                <a:lnTo>
                  <a:pt x="1423988" y="6086475"/>
                </a:lnTo>
                <a:lnTo>
                  <a:pt x="1427560" y="6092031"/>
                </a:lnTo>
                <a:lnTo>
                  <a:pt x="1431528" y="6097587"/>
                </a:lnTo>
                <a:lnTo>
                  <a:pt x="1435894" y="6102747"/>
                </a:lnTo>
                <a:lnTo>
                  <a:pt x="1440260" y="6108303"/>
                </a:lnTo>
                <a:lnTo>
                  <a:pt x="1445022" y="6113065"/>
                </a:lnTo>
                <a:lnTo>
                  <a:pt x="1449785" y="6117828"/>
                </a:lnTo>
                <a:lnTo>
                  <a:pt x="1454944" y="6122193"/>
                </a:lnTo>
                <a:lnTo>
                  <a:pt x="1460500" y="6126162"/>
                </a:lnTo>
                <a:lnTo>
                  <a:pt x="1465660" y="6130528"/>
                </a:lnTo>
                <a:lnTo>
                  <a:pt x="1471613" y="6133703"/>
                </a:lnTo>
                <a:lnTo>
                  <a:pt x="1477566" y="6137275"/>
                </a:lnTo>
                <a:lnTo>
                  <a:pt x="1483519" y="6140450"/>
                </a:lnTo>
                <a:lnTo>
                  <a:pt x="1489869" y="6143625"/>
                </a:lnTo>
                <a:lnTo>
                  <a:pt x="1496219" y="6146006"/>
                </a:lnTo>
                <a:lnTo>
                  <a:pt x="1502966" y="6147990"/>
                </a:lnTo>
                <a:lnTo>
                  <a:pt x="1509713" y="6149975"/>
                </a:lnTo>
                <a:lnTo>
                  <a:pt x="1516857" y="6151562"/>
                </a:lnTo>
                <a:lnTo>
                  <a:pt x="1523603" y="6152753"/>
                </a:lnTo>
                <a:lnTo>
                  <a:pt x="1530747" y="6153547"/>
                </a:lnTo>
                <a:lnTo>
                  <a:pt x="1537891" y="6154340"/>
                </a:lnTo>
                <a:lnTo>
                  <a:pt x="1545432" y="6154737"/>
                </a:lnTo>
                <a:lnTo>
                  <a:pt x="1999457" y="6154737"/>
                </a:lnTo>
                <a:lnTo>
                  <a:pt x="2006601" y="6154340"/>
                </a:lnTo>
                <a:lnTo>
                  <a:pt x="2014141" y="6153547"/>
                </a:lnTo>
                <a:lnTo>
                  <a:pt x="2021285" y="6152753"/>
                </a:lnTo>
                <a:lnTo>
                  <a:pt x="2028032" y="6151562"/>
                </a:lnTo>
                <a:lnTo>
                  <a:pt x="2035176" y="6149975"/>
                </a:lnTo>
                <a:lnTo>
                  <a:pt x="2041526" y="6147990"/>
                </a:lnTo>
                <a:lnTo>
                  <a:pt x="2048273" y="6146006"/>
                </a:lnTo>
                <a:lnTo>
                  <a:pt x="2054623" y="6143625"/>
                </a:lnTo>
                <a:lnTo>
                  <a:pt x="2060973" y="6140450"/>
                </a:lnTo>
                <a:lnTo>
                  <a:pt x="2067323" y="6137275"/>
                </a:lnTo>
                <a:lnTo>
                  <a:pt x="2072879" y="6133703"/>
                </a:lnTo>
                <a:lnTo>
                  <a:pt x="2078832" y="6130528"/>
                </a:lnTo>
                <a:lnTo>
                  <a:pt x="2084388" y="6126162"/>
                </a:lnTo>
                <a:lnTo>
                  <a:pt x="2089944" y="6122193"/>
                </a:lnTo>
                <a:lnTo>
                  <a:pt x="2094707" y="6117828"/>
                </a:lnTo>
                <a:lnTo>
                  <a:pt x="2099866" y="6113065"/>
                </a:lnTo>
                <a:lnTo>
                  <a:pt x="2104629" y="6108303"/>
                </a:lnTo>
                <a:lnTo>
                  <a:pt x="2108994" y="6102747"/>
                </a:lnTo>
                <a:lnTo>
                  <a:pt x="2113360" y="6097587"/>
                </a:lnTo>
                <a:lnTo>
                  <a:pt x="2117329" y="6092031"/>
                </a:lnTo>
                <a:lnTo>
                  <a:pt x="2120901" y="6086475"/>
                </a:lnTo>
                <a:lnTo>
                  <a:pt x="2124473" y="6080125"/>
                </a:lnTo>
                <a:lnTo>
                  <a:pt x="2127251" y="6074171"/>
                </a:lnTo>
                <a:lnTo>
                  <a:pt x="2130426" y="6067821"/>
                </a:lnTo>
                <a:lnTo>
                  <a:pt x="2132807" y="6061471"/>
                </a:lnTo>
                <a:lnTo>
                  <a:pt x="2135188" y="6054725"/>
                </a:lnTo>
                <a:lnTo>
                  <a:pt x="2137173" y="6047978"/>
                </a:lnTo>
                <a:lnTo>
                  <a:pt x="2138363" y="6041231"/>
                </a:lnTo>
                <a:lnTo>
                  <a:pt x="2139951" y="6034087"/>
                </a:lnTo>
                <a:lnTo>
                  <a:pt x="2140348" y="6027340"/>
                </a:lnTo>
                <a:lnTo>
                  <a:pt x="2141538" y="6019800"/>
                </a:lnTo>
                <a:lnTo>
                  <a:pt x="2141538" y="6012656"/>
                </a:lnTo>
                <a:lnTo>
                  <a:pt x="2141538" y="6005512"/>
                </a:lnTo>
                <a:lnTo>
                  <a:pt x="2140348" y="5997971"/>
                </a:lnTo>
                <a:lnTo>
                  <a:pt x="2139951" y="5990828"/>
                </a:lnTo>
                <a:lnTo>
                  <a:pt x="2138363" y="5984081"/>
                </a:lnTo>
                <a:lnTo>
                  <a:pt x="2137173" y="5977334"/>
                </a:lnTo>
                <a:lnTo>
                  <a:pt x="2135188" y="5970587"/>
                </a:lnTo>
                <a:lnTo>
                  <a:pt x="2132807" y="5963840"/>
                </a:lnTo>
                <a:lnTo>
                  <a:pt x="2130426" y="5957490"/>
                </a:lnTo>
                <a:lnTo>
                  <a:pt x="2127251" y="5951140"/>
                </a:lnTo>
                <a:lnTo>
                  <a:pt x="2124473" y="5944790"/>
                </a:lnTo>
                <a:lnTo>
                  <a:pt x="2120901" y="5938837"/>
                </a:lnTo>
                <a:lnTo>
                  <a:pt x="2117329" y="5933281"/>
                </a:lnTo>
                <a:lnTo>
                  <a:pt x="2113360" y="5927724"/>
                </a:lnTo>
                <a:lnTo>
                  <a:pt x="2108994" y="5922565"/>
                </a:lnTo>
                <a:lnTo>
                  <a:pt x="2104629" y="5917009"/>
                </a:lnTo>
                <a:lnTo>
                  <a:pt x="2099866" y="5912246"/>
                </a:lnTo>
                <a:lnTo>
                  <a:pt x="2094707" y="5907484"/>
                </a:lnTo>
                <a:lnTo>
                  <a:pt x="2089944" y="5903118"/>
                </a:lnTo>
                <a:lnTo>
                  <a:pt x="2084388" y="5898752"/>
                </a:lnTo>
                <a:lnTo>
                  <a:pt x="2078832" y="5894784"/>
                </a:lnTo>
                <a:lnTo>
                  <a:pt x="2072879" y="5891609"/>
                </a:lnTo>
                <a:lnTo>
                  <a:pt x="2067323" y="5888037"/>
                </a:lnTo>
                <a:lnTo>
                  <a:pt x="2060973" y="5884862"/>
                </a:lnTo>
                <a:lnTo>
                  <a:pt x="2054623" y="5881687"/>
                </a:lnTo>
                <a:lnTo>
                  <a:pt x="2048273" y="5879306"/>
                </a:lnTo>
                <a:lnTo>
                  <a:pt x="2041526" y="5876924"/>
                </a:lnTo>
                <a:lnTo>
                  <a:pt x="2035176" y="5874940"/>
                </a:lnTo>
                <a:lnTo>
                  <a:pt x="2028032" y="5873749"/>
                </a:lnTo>
                <a:lnTo>
                  <a:pt x="2021285" y="5872559"/>
                </a:lnTo>
                <a:lnTo>
                  <a:pt x="2014141" y="5871765"/>
                </a:lnTo>
                <a:lnTo>
                  <a:pt x="2006601" y="5870971"/>
                </a:lnTo>
                <a:lnTo>
                  <a:pt x="1999457" y="5870574"/>
                </a:lnTo>
                <a:lnTo>
                  <a:pt x="1545432" y="5870574"/>
                </a:lnTo>
                <a:close/>
                <a:moveTo>
                  <a:pt x="6315869" y="5559424"/>
                </a:moveTo>
                <a:lnTo>
                  <a:pt x="6304757" y="5560217"/>
                </a:lnTo>
                <a:lnTo>
                  <a:pt x="6293247" y="5561010"/>
                </a:lnTo>
                <a:lnTo>
                  <a:pt x="6281341" y="5562200"/>
                </a:lnTo>
                <a:lnTo>
                  <a:pt x="6258719" y="5564976"/>
                </a:lnTo>
                <a:lnTo>
                  <a:pt x="6236494" y="5568941"/>
                </a:lnTo>
                <a:lnTo>
                  <a:pt x="6214666" y="5574096"/>
                </a:lnTo>
                <a:lnTo>
                  <a:pt x="6193235" y="5580044"/>
                </a:lnTo>
                <a:lnTo>
                  <a:pt x="6172597" y="5587181"/>
                </a:lnTo>
                <a:lnTo>
                  <a:pt x="6151563" y="5595508"/>
                </a:lnTo>
                <a:lnTo>
                  <a:pt x="6131719" y="5604232"/>
                </a:lnTo>
                <a:lnTo>
                  <a:pt x="6112272" y="5614145"/>
                </a:lnTo>
                <a:lnTo>
                  <a:pt x="6092826" y="5624851"/>
                </a:lnTo>
                <a:lnTo>
                  <a:pt x="6074966" y="5637144"/>
                </a:lnTo>
                <a:lnTo>
                  <a:pt x="6057107" y="5649832"/>
                </a:lnTo>
                <a:lnTo>
                  <a:pt x="6040041" y="5662918"/>
                </a:lnTo>
                <a:lnTo>
                  <a:pt x="6023769" y="5677193"/>
                </a:lnTo>
                <a:lnTo>
                  <a:pt x="6007497" y="5692261"/>
                </a:lnTo>
                <a:lnTo>
                  <a:pt x="5992813" y="5707725"/>
                </a:lnTo>
                <a:lnTo>
                  <a:pt x="5978526" y="5724380"/>
                </a:lnTo>
                <a:lnTo>
                  <a:pt x="5965032" y="5741034"/>
                </a:lnTo>
                <a:lnTo>
                  <a:pt x="5952332" y="5759274"/>
                </a:lnTo>
                <a:lnTo>
                  <a:pt x="5940822" y="5777514"/>
                </a:lnTo>
                <a:lnTo>
                  <a:pt x="5930107" y="5796547"/>
                </a:lnTo>
                <a:lnTo>
                  <a:pt x="5919788" y="5815581"/>
                </a:lnTo>
                <a:lnTo>
                  <a:pt x="5910660" y="5835407"/>
                </a:lnTo>
                <a:lnTo>
                  <a:pt x="5903119" y="5856423"/>
                </a:lnTo>
                <a:lnTo>
                  <a:pt x="5895579" y="5877439"/>
                </a:lnTo>
                <a:lnTo>
                  <a:pt x="5889229" y="5898851"/>
                </a:lnTo>
                <a:lnTo>
                  <a:pt x="5884466" y="5920660"/>
                </a:lnTo>
                <a:lnTo>
                  <a:pt x="5880497" y="5943263"/>
                </a:lnTo>
                <a:lnTo>
                  <a:pt x="5877719" y="5965468"/>
                </a:lnTo>
                <a:lnTo>
                  <a:pt x="5876926" y="5976967"/>
                </a:lnTo>
                <a:lnTo>
                  <a:pt x="5875735" y="5988467"/>
                </a:lnTo>
                <a:lnTo>
                  <a:pt x="5875338" y="6000362"/>
                </a:lnTo>
                <a:lnTo>
                  <a:pt x="5875338" y="6011862"/>
                </a:lnTo>
                <a:lnTo>
                  <a:pt x="5875338" y="6023361"/>
                </a:lnTo>
                <a:lnTo>
                  <a:pt x="5875735" y="6035257"/>
                </a:lnTo>
                <a:lnTo>
                  <a:pt x="5876926" y="6046756"/>
                </a:lnTo>
                <a:lnTo>
                  <a:pt x="5877719" y="6057859"/>
                </a:lnTo>
                <a:lnTo>
                  <a:pt x="5880497" y="6080461"/>
                </a:lnTo>
                <a:lnTo>
                  <a:pt x="5884466" y="6103063"/>
                </a:lnTo>
                <a:lnTo>
                  <a:pt x="5889229" y="6124872"/>
                </a:lnTo>
                <a:lnTo>
                  <a:pt x="5895579" y="6146284"/>
                </a:lnTo>
                <a:lnTo>
                  <a:pt x="5903119" y="6167300"/>
                </a:lnTo>
                <a:lnTo>
                  <a:pt x="5910660" y="6187523"/>
                </a:lnTo>
                <a:lnTo>
                  <a:pt x="5919788" y="6208143"/>
                </a:lnTo>
                <a:lnTo>
                  <a:pt x="5930107" y="6227176"/>
                </a:lnTo>
                <a:lnTo>
                  <a:pt x="5940822" y="6246209"/>
                </a:lnTo>
                <a:lnTo>
                  <a:pt x="5952332" y="6264450"/>
                </a:lnTo>
                <a:lnTo>
                  <a:pt x="5965032" y="6282690"/>
                </a:lnTo>
                <a:lnTo>
                  <a:pt x="5978526" y="6299344"/>
                </a:lnTo>
                <a:lnTo>
                  <a:pt x="5992813" y="6315998"/>
                </a:lnTo>
                <a:lnTo>
                  <a:pt x="6007497" y="6331463"/>
                </a:lnTo>
                <a:lnTo>
                  <a:pt x="6023769" y="6346531"/>
                </a:lnTo>
                <a:lnTo>
                  <a:pt x="6040041" y="6360409"/>
                </a:lnTo>
                <a:lnTo>
                  <a:pt x="6057107" y="6373891"/>
                </a:lnTo>
                <a:lnTo>
                  <a:pt x="6074966" y="6386580"/>
                </a:lnTo>
                <a:lnTo>
                  <a:pt x="6092826" y="6398476"/>
                </a:lnTo>
                <a:lnTo>
                  <a:pt x="6112272" y="6409578"/>
                </a:lnTo>
                <a:lnTo>
                  <a:pt x="6131719" y="6419492"/>
                </a:lnTo>
                <a:lnTo>
                  <a:pt x="6151563" y="6428215"/>
                </a:lnTo>
                <a:lnTo>
                  <a:pt x="6172597" y="6436542"/>
                </a:lnTo>
                <a:lnTo>
                  <a:pt x="6193235" y="6443680"/>
                </a:lnTo>
                <a:lnTo>
                  <a:pt x="6214666" y="6449628"/>
                </a:lnTo>
                <a:lnTo>
                  <a:pt x="6236494" y="6454783"/>
                </a:lnTo>
                <a:lnTo>
                  <a:pt x="6258719" y="6458748"/>
                </a:lnTo>
                <a:lnTo>
                  <a:pt x="6281341" y="6461524"/>
                </a:lnTo>
                <a:lnTo>
                  <a:pt x="6293247" y="6462713"/>
                </a:lnTo>
                <a:lnTo>
                  <a:pt x="6304757" y="6463110"/>
                </a:lnTo>
                <a:lnTo>
                  <a:pt x="6315869" y="6463506"/>
                </a:lnTo>
                <a:lnTo>
                  <a:pt x="6328172" y="6464299"/>
                </a:lnTo>
                <a:lnTo>
                  <a:pt x="6339682" y="6463506"/>
                </a:lnTo>
                <a:lnTo>
                  <a:pt x="6351191" y="6463110"/>
                </a:lnTo>
                <a:lnTo>
                  <a:pt x="6362304" y="6462713"/>
                </a:lnTo>
                <a:lnTo>
                  <a:pt x="6374210" y="6461524"/>
                </a:lnTo>
                <a:lnTo>
                  <a:pt x="6396832" y="6458748"/>
                </a:lnTo>
                <a:lnTo>
                  <a:pt x="6419057" y="6454783"/>
                </a:lnTo>
                <a:lnTo>
                  <a:pt x="6440885" y="6449628"/>
                </a:lnTo>
                <a:lnTo>
                  <a:pt x="6462316" y="6443680"/>
                </a:lnTo>
                <a:lnTo>
                  <a:pt x="6483747" y="6436542"/>
                </a:lnTo>
                <a:lnTo>
                  <a:pt x="6503988" y="6428215"/>
                </a:lnTo>
                <a:lnTo>
                  <a:pt x="6523832" y="6419492"/>
                </a:lnTo>
                <a:lnTo>
                  <a:pt x="6543676" y="6409578"/>
                </a:lnTo>
                <a:lnTo>
                  <a:pt x="6562726" y="6398476"/>
                </a:lnTo>
                <a:lnTo>
                  <a:pt x="6580982" y="6386580"/>
                </a:lnTo>
                <a:lnTo>
                  <a:pt x="6598444" y="6373891"/>
                </a:lnTo>
                <a:lnTo>
                  <a:pt x="6615907" y="6360409"/>
                </a:lnTo>
                <a:lnTo>
                  <a:pt x="6631782" y="6346531"/>
                </a:lnTo>
                <a:lnTo>
                  <a:pt x="6648054" y="6331463"/>
                </a:lnTo>
                <a:lnTo>
                  <a:pt x="6662738" y="6315998"/>
                </a:lnTo>
                <a:lnTo>
                  <a:pt x="6677026" y="6299344"/>
                </a:lnTo>
                <a:lnTo>
                  <a:pt x="6690519" y="6282690"/>
                </a:lnTo>
                <a:lnTo>
                  <a:pt x="6703219" y="6264450"/>
                </a:lnTo>
                <a:lnTo>
                  <a:pt x="6714729" y="6246209"/>
                </a:lnTo>
                <a:lnTo>
                  <a:pt x="6725841" y="6227176"/>
                </a:lnTo>
                <a:lnTo>
                  <a:pt x="6735763" y="6208143"/>
                </a:lnTo>
                <a:lnTo>
                  <a:pt x="6744891" y="6187523"/>
                </a:lnTo>
                <a:lnTo>
                  <a:pt x="6753226" y="6167300"/>
                </a:lnTo>
                <a:lnTo>
                  <a:pt x="6759972" y="6146284"/>
                </a:lnTo>
                <a:lnTo>
                  <a:pt x="6766322" y="6124872"/>
                </a:lnTo>
                <a:lnTo>
                  <a:pt x="6771085" y="6103063"/>
                </a:lnTo>
                <a:lnTo>
                  <a:pt x="6775450" y="6080461"/>
                </a:lnTo>
                <a:lnTo>
                  <a:pt x="6778229" y="6057859"/>
                </a:lnTo>
                <a:lnTo>
                  <a:pt x="6779419" y="6046756"/>
                </a:lnTo>
                <a:lnTo>
                  <a:pt x="6779816" y="6035257"/>
                </a:lnTo>
                <a:lnTo>
                  <a:pt x="6780213" y="6023361"/>
                </a:lnTo>
                <a:lnTo>
                  <a:pt x="6780213" y="6011862"/>
                </a:lnTo>
                <a:lnTo>
                  <a:pt x="6780213" y="6000362"/>
                </a:lnTo>
                <a:lnTo>
                  <a:pt x="6779816" y="5988467"/>
                </a:lnTo>
                <a:lnTo>
                  <a:pt x="6779419" y="5976967"/>
                </a:lnTo>
                <a:lnTo>
                  <a:pt x="6778229" y="5965468"/>
                </a:lnTo>
                <a:lnTo>
                  <a:pt x="6775450" y="5943263"/>
                </a:lnTo>
                <a:lnTo>
                  <a:pt x="6771085" y="5920660"/>
                </a:lnTo>
                <a:lnTo>
                  <a:pt x="6766322" y="5898851"/>
                </a:lnTo>
                <a:lnTo>
                  <a:pt x="6759972" y="5877439"/>
                </a:lnTo>
                <a:lnTo>
                  <a:pt x="6753226" y="5856423"/>
                </a:lnTo>
                <a:lnTo>
                  <a:pt x="6744891" y="5835407"/>
                </a:lnTo>
                <a:lnTo>
                  <a:pt x="6735763" y="5815581"/>
                </a:lnTo>
                <a:lnTo>
                  <a:pt x="6725841" y="5796547"/>
                </a:lnTo>
                <a:lnTo>
                  <a:pt x="6714729" y="5777514"/>
                </a:lnTo>
                <a:lnTo>
                  <a:pt x="6703219" y="5759274"/>
                </a:lnTo>
                <a:lnTo>
                  <a:pt x="6690519" y="5741034"/>
                </a:lnTo>
                <a:lnTo>
                  <a:pt x="6677026" y="5724380"/>
                </a:lnTo>
                <a:lnTo>
                  <a:pt x="6662738" y="5707725"/>
                </a:lnTo>
                <a:lnTo>
                  <a:pt x="6648054" y="5692261"/>
                </a:lnTo>
                <a:lnTo>
                  <a:pt x="6631782" y="5677193"/>
                </a:lnTo>
                <a:lnTo>
                  <a:pt x="6615907" y="5662918"/>
                </a:lnTo>
                <a:lnTo>
                  <a:pt x="6598444" y="5649832"/>
                </a:lnTo>
                <a:lnTo>
                  <a:pt x="6580982" y="5637144"/>
                </a:lnTo>
                <a:lnTo>
                  <a:pt x="6562726" y="5624851"/>
                </a:lnTo>
                <a:lnTo>
                  <a:pt x="6543676" y="5614145"/>
                </a:lnTo>
                <a:lnTo>
                  <a:pt x="6523832" y="5604232"/>
                </a:lnTo>
                <a:lnTo>
                  <a:pt x="6503988" y="5595508"/>
                </a:lnTo>
                <a:lnTo>
                  <a:pt x="6483747" y="5587181"/>
                </a:lnTo>
                <a:lnTo>
                  <a:pt x="6462316" y="5580044"/>
                </a:lnTo>
                <a:lnTo>
                  <a:pt x="6440885" y="5574096"/>
                </a:lnTo>
                <a:lnTo>
                  <a:pt x="6419057" y="5568941"/>
                </a:lnTo>
                <a:lnTo>
                  <a:pt x="6396832" y="5564976"/>
                </a:lnTo>
                <a:lnTo>
                  <a:pt x="6374210" y="5562200"/>
                </a:lnTo>
                <a:lnTo>
                  <a:pt x="6362304" y="5561010"/>
                </a:lnTo>
                <a:lnTo>
                  <a:pt x="6351191" y="5560217"/>
                </a:lnTo>
                <a:lnTo>
                  <a:pt x="6339682" y="5559424"/>
                </a:lnTo>
                <a:lnTo>
                  <a:pt x="6328172" y="5559424"/>
                </a:lnTo>
                <a:lnTo>
                  <a:pt x="6315869" y="5559424"/>
                </a:lnTo>
                <a:close/>
                <a:moveTo>
                  <a:pt x="1935996" y="2513012"/>
                </a:moveTo>
                <a:lnTo>
                  <a:pt x="2014980" y="2516982"/>
                </a:lnTo>
                <a:lnTo>
                  <a:pt x="2074912" y="4174059"/>
                </a:lnTo>
                <a:lnTo>
                  <a:pt x="2191999" y="3251211"/>
                </a:lnTo>
                <a:lnTo>
                  <a:pt x="2277730" y="3934214"/>
                </a:lnTo>
                <a:lnTo>
                  <a:pt x="2301545" y="3856780"/>
                </a:lnTo>
                <a:lnTo>
                  <a:pt x="2752825" y="3856780"/>
                </a:lnTo>
                <a:lnTo>
                  <a:pt x="3108054" y="3856780"/>
                </a:lnTo>
                <a:lnTo>
                  <a:pt x="3285470" y="2513012"/>
                </a:lnTo>
                <a:lnTo>
                  <a:pt x="3364454" y="2516982"/>
                </a:lnTo>
                <a:lnTo>
                  <a:pt x="3424387" y="4174059"/>
                </a:lnTo>
                <a:lnTo>
                  <a:pt x="3541870" y="3251211"/>
                </a:lnTo>
                <a:lnTo>
                  <a:pt x="3627205" y="3934214"/>
                </a:lnTo>
                <a:lnTo>
                  <a:pt x="3651019" y="3856780"/>
                </a:lnTo>
                <a:lnTo>
                  <a:pt x="4102300" y="3856780"/>
                </a:lnTo>
                <a:lnTo>
                  <a:pt x="4457529" y="3856780"/>
                </a:lnTo>
                <a:lnTo>
                  <a:pt x="4634945" y="2513012"/>
                </a:lnTo>
                <a:lnTo>
                  <a:pt x="4713929" y="2516982"/>
                </a:lnTo>
                <a:lnTo>
                  <a:pt x="4773862" y="4174059"/>
                </a:lnTo>
                <a:lnTo>
                  <a:pt x="4891345" y="3251211"/>
                </a:lnTo>
                <a:lnTo>
                  <a:pt x="4976680" y="3934214"/>
                </a:lnTo>
                <a:lnTo>
                  <a:pt x="5000494" y="3856780"/>
                </a:lnTo>
                <a:lnTo>
                  <a:pt x="5451774" y="3856780"/>
                </a:lnTo>
                <a:lnTo>
                  <a:pt x="5807400" y="3856780"/>
                </a:lnTo>
                <a:lnTo>
                  <a:pt x="5984816" y="2513012"/>
                </a:lnTo>
                <a:lnTo>
                  <a:pt x="6063404" y="2516982"/>
                </a:lnTo>
                <a:lnTo>
                  <a:pt x="6123336" y="4174059"/>
                </a:lnTo>
                <a:lnTo>
                  <a:pt x="6240820" y="3251211"/>
                </a:lnTo>
                <a:lnTo>
                  <a:pt x="6326154" y="3934214"/>
                </a:lnTo>
                <a:lnTo>
                  <a:pt x="6349968" y="3856780"/>
                </a:lnTo>
                <a:lnTo>
                  <a:pt x="6780213" y="3856780"/>
                </a:lnTo>
                <a:lnTo>
                  <a:pt x="6780213" y="3935802"/>
                </a:lnTo>
                <a:lnTo>
                  <a:pt x="6407916" y="3935802"/>
                </a:lnTo>
                <a:lnTo>
                  <a:pt x="6293212" y="4309071"/>
                </a:lnTo>
                <a:lnTo>
                  <a:pt x="6240423" y="3882989"/>
                </a:lnTo>
                <a:lnTo>
                  <a:pt x="6140800" y="4664074"/>
                </a:lnTo>
                <a:lnTo>
                  <a:pt x="6062213" y="4660897"/>
                </a:lnTo>
                <a:lnTo>
                  <a:pt x="6001090" y="2989128"/>
                </a:lnTo>
                <a:lnTo>
                  <a:pt x="5876065" y="3935802"/>
                </a:lnTo>
                <a:lnTo>
                  <a:pt x="5861380" y="3935802"/>
                </a:lnTo>
                <a:lnTo>
                  <a:pt x="5451774" y="3935802"/>
                </a:lnTo>
                <a:lnTo>
                  <a:pt x="5058442" y="3935802"/>
                </a:lnTo>
                <a:lnTo>
                  <a:pt x="4943737" y="4309071"/>
                </a:lnTo>
                <a:lnTo>
                  <a:pt x="4890154" y="3882989"/>
                </a:lnTo>
                <a:lnTo>
                  <a:pt x="4791326" y="4664074"/>
                </a:lnTo>
                <a:lnTo>
                  <a:pt x="4712738" y="4660897"/>
                </a:lnTo>
                <a:lnTo>
                  <a:pt x="4652012" y="2989128"/>
                </a:lnTo>
                <a:lnTo>
                  <a:pt x="4526590" y="3935802"/>
                </a:lnTo>
                <a:lnTo>
                  <a:pt x="4511905" y="3935802"/>
                </a:lnTo>
                <a:lnTo>
                  <a:pt x="4102300" y="3935802"/>
                </a:lnTo>
                <a:lnTo>
                  <a:pt x="3708967" y="3935802"/>
                </a:lnTo>
                <a:lnTo>
                  <a:pt x="3594262" y="4309071"/>
                </a:lnTo>
                <a:lnTo>
                  <a:pt x="3540680" y="3882989"/>
                </a:lnTo>
                <a:lnTo>
                  <a:pt x="3441851" y="4664074"/>
                </a:lnTo>
                <a:lnTo>
                  <a:pt x="3363264" y="4660897"/>
                </a:lnTo>
                <a:lnTo>
                  <a:pt x="3302537" y="2989128"/>
                </a:lnTo>
                <a:lnTo>
                  <a:pt x="3177116" y="3935802"/>
                </a:lnTo>
                <a:lnTo>
                  <a:pt x="3162430" y="3935802"/>
                </a:lnTo>
                <a:lnTo>
                  <a:pt x="2752825" y="3935802"/>
                </a:lnTo>
                <a:lnTo>
                  <a:pt x="2359493" y="3935802"/>
                </a:lnTo>
                <a:lnTo>
                  <a:pt x="2244787" y="4309071"/>
                </a:lnTo>
                <a:lnTo>
                  <a:pt x="2191205" y="3882989"/>
                </a:lnTo>
                <a:lnTo>
                  <a:pt x="2092376" y="4664074"/>
                </a:lnTo>
                <a:lnTo>
                  <a:pt x="2013392" y="4660897"/>
                </a:lnTo>
                <a:lnTo>
                  <a:pt x="1953063" y="2989128"/>
                </a:lnTo>
                <a:lnTo>
                  <a:pt x="1828038" y="3935802"/>
                </a:lnTo>
                <a:lnTo>
                  <a:pt x="1403350" y="3935802"/>
                </a:lnTo>
                <a:lnTo>
                  <a:pt x="1403350" y="3856780"/>
                </a:lnTo>
                <a:lnTo>
                  <a:pt x="1758580" y="3856780"/>
                </a:lnTo>
                <a:lnTo>
                  <a:pt x="1935996" y="2513012"/>
                </a:lnTo>
                <a:close/>
                <a:moveTo>
                  <a:pt x="2396243" y="1697036"/>
                </a:moveTo>
                <a:lnTo>
                  <a:pt x="2455612" y="1817499"/>
                </a:lnTo>
                <a:lnTo>
                  <a:pt x="2492816" y="1756869"/>
                </a:lnTo>
                <a:lnTo>
                  <a:pt x="2786098" y="1756869"/>
                </a:lnTo>
                <a:lnTo>
                  <a:pt x="2788473" y="1758464"/>
                </a:lnTo>
                <a:lnTo>
                  <a:pt x="2790452" y="1760459"/>
                </a:lnTo>
                <a:lnTo>
                  <a:pt x="2792431" y="1763251"/>
                </a:lnTo>
                <a:lnTo>
                  <a:pt x="2794805" y="1767240"/>
                </a:lnTo>
                <a:lnTo>
                  <a:pt x="2796784" y="1772425"/>
                </a:lnTo>
                <a:lnTo>
                  <a:pt x="2798367" y="1778408"/>
                </a:lnTo>
                <a:lnTo>
                  <a:pt x="2798763" y="1781600"/>
                </a:lnTo>
                <a:lnTo>
                  <a:pt x="2798763" y="1785588"/>
                </a:lnTo>
                <a:lnTo>
                  <a:pt x="2798763" y="1789577"/>
                </a:lnTo>
                <a:lnTo>
                  <a:pt x="2798367" y="1792768"/>
                </a:lnTo>
                <a:lnTo>
                  <a:pt x="2796784" y="1799150"/>
                </a:lnTo>
                <a:lnTo>
                  <a:pt x="2794805" y="1803538"/>
                </a:lnTo>
                <a:lnTo>
                  <a:pt x="2792431" y="1807527"/>
                </a:lnTo>
                <a:lnTo>
                  <a:pt x="2790452" y="1809920"/>
                </a:lnTo>
                <a:lnTo>
                  <a:pt x="2788473" y="1811915"/>
                </a:lnTo>
                <a:lnTo>
                  <a:pt x="2786098" y="1813510"/>
                </a:lnTo>
                <a:lnTo>
                  <a:pt x="2523688" y="1813510"/>
                </a:lnTo>
                <a:lnTo>
                  <a:pt x="2450071" y="1933574"/>
                </a:lnTo>
                <a:lnTo>
                  <a:pt x="2363788" y="1756869"/>
                </a:lnTo>
                <a:lnTo>
                  <a:pt x="2396243" y="1697036"/>
                </a:lnTo>
                <a:close/>
                <a:moveTo>
                  <a:pt x="1641267" y="1206498"/>
                </a:moveTo>
                <a:lnTo>
                  <a:pt x="1652388" y="1206498"/>
                </a:lnTo>
                <a:lnTo>
                  <a:pt x="1663907" y="1206498"/>
                </a:lnTo>
                <a:lnTo>
                  <a:pt x="1674234" y="1206895"/>
                </a:lnTo>
                <a:lnTo>
                  <a:pt x="1684958" y="1207690"/>
                </a:lnTo>
                <a:lnTo>
                  <a:pt x="1695285" y="1208882"/>
                </a:lnTo>
                <a:lnTo>
                  <a:pt x="1714350" y="1211267"/>
                </a:lnTo>
                <a:lnTo>
                  <a:pt x="1732621" y="1215241"/>
                </a:lnTo>
                <a:lnTo>
                  <a:pt x="1748905" y="1219612"/>
                </a:lnTo>
                <a:lnTo>
                  <a:pt x="1765190" y="1224779"/>
                </a:lnTo>
                <a:lnTo>
                  <a:pt x="1779489" y="1230740"/>
                </a:lnTo>
                <a:lnTo>
                  <a:pt x="1793391" y="1237495"/>
                </a:lnTo>
                <a:lnTo>
                  <a:pt x="1805704" y="1244649"/>
                </a:lnTo>
                <a:lnTo>
                  <a:pt x="1817619" y="1252597"/>
                </a:lnTo>
                <a:lnTo>
                  <a:pt x="1828343" y="1260942"/>
                </a:lnTo>
                <a:lnTo>
                  <a:pt x="1837876" y="1269685"/>
                </a:lnTo>
                <a:lnTo>
                  <a:pt x="1846614" y="1278428"/>
                </a:lnTo>
                <a:lnTo>
                  <a:pt x="1854955" y="1287170"/>
                </a:lnTo>
                <a:lnTo>
                  <a:pt x="1862105" y="1296311"/>
                </a:lnTo>
                <a:lnTo>
                  <a:pt x="1868460" y="1305848"/>
                </a:lnTo>
                <a:lnTo>
                  <a:pt x="1874417" y="1314989"/>
                </a:lnTo>
                <a:lnTo>
                  <a:pt x="1879581" y="1324526"/>
                </a:lnTo>
                <a:lnTo>
                  <a:pt x="1883950" y="1333269"/>
                </a:lnTo>
                <a:lnTo>
                  <a:pt x="1887922" y="1342409"/>
                </a:lnTo>
                <a:lnTo>
                  <a:pt x="1891099" y="1350357"/>
                </a:lnTo>
                <a:lnTo>
                  <a:pt x="1894277" y="1358703"/>
                </a:lnTo>
                <a:lnTo>
                  <a:pt x="1898646" y="1373804"/>
                </a:lnTo>
                <a:lnTo>
                  <a:pt x="1901426" y="1386521"/>
                </a:lnTo>
                <a:lnTo>
                  <a:pt x="1903412" y="1396853"/>
                </a:lnTo>
                <a:lnTo>
                  <a:pt x="1904207" y="1404801"/>
                </a:lnTo>
                <a:lnTo>
                  <a:pt x="1905398" y="1396853"/>
                </a:lnTo>
                <a:lnTo>
                  <a:pt x="1906590" y="1386521"/>
                </a:lnTo>
                <a:lnTo>
                  <a:pt x="1909767" y="1373804"/>
                </a:lnTo>
                <a:lnTo>
                  <a:pt x="1914136" y="1358703"/>
                </a:lnTo>
                <a:lnTo>
                  <a:pt x="1916917" y="1350357"/>
                </a:lnTo>
                <a:lnTo>
                  <a:pt x="1920492" y="1342409"/>
                </a:lnTo>
                <a:lnTo>
                  <a:pt x="1924066" y="1333269"/>
                </a:lnTo>
                <a:lnTo>
                  <a:pt x="1929230" y="1324526"/>
                </a:lnTo>
                <a:lnTo>
                  <a:pt x="1933996" y="1314989"/>
                </a:lnTo>
                <a:lnTo>
                  <a:pt x="1939557" y="1305848"/>
                </a:lnTo>
                <a:lnTo>
                  <a:pt x="1946706" y="1296311"/>
                </a:lnTo>
                <a:lnTo>
                  <a:pt x="1953855" y="1287170"/>
                </a:lnTo>
                <a:lnTo>
                  <a:pt x="1961402" y="1278428"/>
                </a:lnTo>
                <a:lnTo>
                  <a:pt x="1970935" y="1269685"/>
                </a:lnTo>
                <a:lnTo>
                  <a:pt x="1980467" y="1260942"/>
                </a:lnTo>
                <a:lnTo>
                  <a:pt x="1991191" y="1252597"/>
                </a:lnTo>
                <a:lnTo>
                  <a:pt x="2002710" y="1244649"/>
                </a:lnTo>
                <a:lnTo>
                  <a:pt x="2015023" y="1237495"/>
                </a:lnTo>
                <a:lnTo>
                  <a:pt x="2028527" y="1230740"/>
                </a:lnTo>
                <a:lnTo>
                  <a:pt x="2043620" y="1224779"/>
                </a:lnTo>
                <a:lnTo>
                  <a:pt x="2059111" y="1219612"/>
                </a:lnTo>
                <a:lnTo>
                  <a:pt x="2076190" y="1215241"/>
                </a:lnTo>
                <a:lnTo>
                  <a:pt x="2094064" y="1211267"/>
                </a:lnTo>
                <a:lnTo>
                  <a:pt x="2113526" y="1208882"/>
                </a:lnTo>
                <a:lnTo>
                  <a:pt x="2123456" y="1207690"/>
                </a:lnTo>
                <a:lnTo>
                  <a:pt x="2133782" y="1206895"/>
                </a:lnTo>
                <a:lnTo>
                  <a:pt x="2144507" y="1206498"/>
                </a:lnTo>
                <a:lnTo>
                  <a:pt x="2155628" y="1206498"/>
                </a:lnTo>
                <a:lnTo>
                  <a:pt x="2166749" y="1206498"/>
                </a:lnTo>
                <a:lnTo>
                  <a:pt x="2177473" y="1206895"/>
                </a:lnTo>
                <a:lnTo>
                  <a:pt x="2188198" y="1207690"/>
                </a:lnTo>
                <a:lnTo>
                  <a:pt x="2197730" y="1208882"/>
                </a:lnTo>
                <a:lnTo>
                  <a:pt x="2208057" y="1210472"/>
                </a:lnTo>
                <a:lnTo>
                  <a:pt x="2217192" y="1212062"/>
                </a:lnTo>
                <a:lnTo>
                  <a:pt x="2226328" y="1214049"/>
                </a:lnTo>
                <a:lnTo>
                  <a:pt x="2235066" y="1216036"/>
                </a:lnTo>
                <a:lnTo>
                  <a:pt x="2243804" y="1218420"/>
                </a:lnTo>
                <a:lnTo>
                  <a:pt x="2252145" y="1221599"/>
                </a:lnTo>
                <a:lnTo>
                  <a:pt x="2259692" y="1224381"/>
                </a:lnTo>
                <a:lnTo>
                  <a:pt x="2267636" y="1227163"/>
                </a:lnTo>
                <a:lnTo>
                  <a:pt x="2274785" y="1230740"/>
                </a:lnTo>
                <a:lnTo>
                  <a:pt x="2282332" y="1233919"/>
                </a:lnTo>
                <a:lnTo>
                  <a:pt x="2295439" y="1241867"/>
                </a:lnTo>
                <a:lnTo>
                  <a:pt x="2307752" y="1250212"/>
                </a:lnTo>
                <a:lnTo>
                  <a:pt x="2318873" y="1258955"/>
                </a:lnTo>
                <a:lnTo>
                  <a:pt x="2329597" y="1268095"/>
                </a:lnTo>
                <a:lnTo>
                  <a:pt x="2339527" y="1278428"/>
                </a:lnTo>
                <a:lnTo>
                  <a:pt x="2347868" y="1287965"/>
                </a:lnTo>
                <a:lnTo>
                  <a:pt x="2355812" y="1298695"/>
                </a:lnTo>
                <a:lnTo>
                  <a:pt x="2362564" y="1308630"/>
                </a:lnTo>
                <a:lnTo>
                  <a:pt x="2368919" y="1319360"/>
                </a:lnTo>
                <a:lnTo>
                  <a:pt x="2374877" y="1330090"/>
                </a:lnTo>
                <a:lnTo>
                  <a:pt x="2379643" y="1340820"/>
                </a:lnTo>
                <a:lnTo>
                  <a:pt x="2384012" y="1351152"/>
                </a:lnTo>
                <a:lnTo>
                  <a:pt x="2387587" y="1361087"/>
                </a:lnTo>
                <a:lnTo>
                  <a:pt x="2390764" y="1371022"/>
                </a:lnTo>
                <a:lnTo>
                  <a:pt x="2393942" y="1380162"/>
                </a:lnTo>
                <a:lnTo>
                  <a:pt x="2397517" y="1397250"/>
                </a:lnTo>
                <a:lnTo>
                  <a:pt x="2399900" y="1411557"/>
                </a:lnTo>
                <a:lnTo>
                  <a:pt x="2401489" y="1422684"/>
                </a:lnTo>
                <a:lnTo>
                  <a:pt x="2402680" y="1432619"/>
                </a:lnTo>
                <a:lnTo>
                  <a:pt x="2403077" y="1436991"/>
                </a:lnTo>
                <a:lnTo>
                  <a:pt x="2403872" y="1448913"/>
                </a:lnTo>
                <a:lnTo>
                  <a:pt x="2405063" y="1468783"/>
                </a:lnTo>
                <a:lnTo>
                  <a:pt x="2405063" y="1481102"/>
                </a:lnTo>
                <a:lnTo>
                  <a:pt x="2404269" y="1495011"/>
                </a:lnTo>
                <a:lnTo>
                  <a:pt x="2403474" y="1510112"/>
                </a:lnTo>
                <a:lnTo>
                  <a:pt x="2401886" y="1527201"/>
                </a:lnTo>
                <a:lnTo>
                  <a:pt x="2399900" y="1545084"/>
                </a:lnTo>
                <a:lnTo>
                  <a:pt x="2397119" y="1564159"/>
                </a:lnTo>
                <a:lnTo>
                  <a:pt x="2392750" y="1584426"/>
                </a:lnTo>
                <a:lnTo>
                  <a:pt x="2387984" y="1605886"/>
                </a:lnTo>
                <a:lnTo>
                  <a:pt x="2382026" y="1628140"/>
                </a:lnTo>
                <a:lnTo>
                  <a:pt x="2374480" y="1650792"/>
                </a:lnTo>
                <a:lnTo>
                  <a:pt x="2233080" y="1376586"/>
                </a:lnTo>
                <a:lnTo>
                  <a:pt x="2108362" y="1728683"/>
                </a:lnTo>
                <a:lnTo>
                  <a:pt x="2047989" y="1551839"/>
                </a:lnTo>
                <a:lnTo>
                  <a:pt x="1964977" y="1754514"/>
                </a:lnTo>
                <a:lnTo>
                  <a:pt x="1703626" y="1756104"/>
                </a:lnTo>
                <a:lnTo>
                  <a:pt x="1702037" y="1757296"/>
                </a:lnTo>
                <a:lnTo>
                  <a:pt x="1700448" y="1758885"/>
                </a:lnTo>
                <a:lnTo>
                  <a:pt x="1699257" y="1761667"/>
                </a:lnTo>
                <a:lnTo>
                  <a:pt x="1697271" y="1764846"/>
                </a:lnTo>
                <a:lnTo>
                  <a:pt x="1695682" y="1770410"/>
                </a:lnTo>
                <a:lnTo>
                  <a:pt x="1694888" y="1776768"/>
                </a:lnTo>
                <a:lnTo>
                  <a:pt x="1694093" y="1785511"/>
                </a:lnTo>
                <a:lnTo>
                  <a:pt x="1694888" y="1793459"/>
                </a:lnTo>
                <a:lnTo>
                  <a:pt x="1695682" y="1799818"/>
                </a:lnTo>
                <a:lnTo>
                  <a:pt x="1697668" y="1804984"/>
                </a:lnTo>
                <a:lnTo>
                  <a:pt x="1699257" y="1807766"/>
                </a:lnTo>
                <a:lnTo>
                  <a:pt x="1701243" y="1810150"/>
                </a:lnTo>
                <a:lnTo>
                  <a:pt x="1702434" y="1811740"/>
                </a:lnTo>
                <a:lnTo>
                  <a:pt x="1704023" y="1812137"/>
                </a:lnTo>
                <a:lnTo>
                  <a:pt x="2002710" y="1810150"/>
                </a:lnTo>
                <a:lnTo>
                  <a:pt x="2043620" y="1710800"/>
                </a:lnTo>
                <a:lnTo>
                  <a:pt x="2107568" y="1898770"/>
                </a:lnTo>
                <a:lnTo>
                  <a:pt x="2243010" y="1517663"/>
                </a:lnTo>
                <a:lnTo>
                  <a:pt x="2346676" y="1718748"/>
                </a:lnTo>
                <a:lnTo>
                  <a:pt x="2340321" y="1731067"/>
                </a:lnTo>
                <a:lnTo>
                  <a:pt x="2333966" y="1742989"/>
                </a:lnTo>
                <a:lnTo>
                  <a:pt x="2327214" y="1755706"/>
                </a:lnTo>
                <a:lnTo>
                  <a:pt x="2320065" y="1768026"/>
                </a:lnTo>
                <a:lnTo>
                  <a:pt x="2312121" y="1780345"/>
                </a:lnTo>
                <a:lnTo>
                  <a:pt x="2304574" y="1792664"/>
                </a:lnTo>
                <a:lnTo>
                  <a:pt x="2295836" y="1805381"/>
                </a:lnTo>
                <a:lnTo>
                  <a:pt x="2287098" y="1818098"/>
                </a:lnTo>
                <a:lnTo>
                  <a:pt x="2277168" y="1830417"/>
                </a:lnTo>
                <a:lnTo>
                  <a:pt x="2267636" y="1843134"/>
                </a:lnTo>
                <a:lnTo>
                  <a:pt x="2256911" y="1855851"/>
                </a:lnTo>
                <a:lnTo>
                  <a:pt x="2246187" y="1868568"/>
                </a:lnTo>
                <a:lnTo>
                  <a:pt x="2234669" y="1881285"/>
                </a:lnTo>
                <a:lnTo>
                  <a:pt x="2223150" y="1894002"/>
                </a:lnTo>
                <a:lnTo>
                  <a:pt x="2210440" y="1906719"/>
                </a:lnTo>
                <a:lnTo>
                  <a:pt x="2197333" y="1919038"/>
                </a:lnTo>
                <a:lnTo>
                  <a:pt x="2183828" y="1931357"/>
                </a:lnTo>
                <a:lnTo>
                  <a:pt x="2169530" y="1944074"/>
                </a:lnTo>
                <a:lnTo>
                  <a:pt x="2154436" y="1956394"/>
                </a:lnTo>
                <a:lnTo>
                  <a:pt x="2138946" y="1968713"/>
                </a:lnTo>
                <a:lnTo>
                  <a:pt x="2123456" y="1981032"/>
                </a:lnTo>
                <a:lnTo>
                  <a:pt x="2106774" y="1992954"/>
                </a:lnTo>
                <a:lnTo>
                  <a:pt x="2089694" y="2005274"/>
                </a:lnTo>
                <a:lnTo>
                  <a:pt x="2071821" y="2016798"/>
                </a:lnTo>
                <a:lnTo>
                  <a:pt x="2053153" y="2028721"/>
                </a:lnTo>
                <a:lnTo>
                  <a:pt x="2033691" y="2040245"/>
                </a:lnTo>
                <a:lnTo>
                  <a:pt x="2013831" y="2051770"/>
                </a:lnTo>
                <a:lnTo>
                  <a:pt x="1993574" y="2062897"/>
                </a:lnTo>
                <a:lnTo>
                  <a:pt x="1972126" y="2074024"/>
                </a:lnTo>
                <a:lnTo>
                  <a:pt x="1950281" y="2085152"/>
                </a:lnTo>
                <a:lnTo>
                  <a:pt x="1927641" y="2095881"/>
                </a:lnTo>
                <a:lnTo>
                  <a:pt x="1904207" y="2106611"/>
                </a:lnTo>
                <a:lnTo>
                  <a:pt x="1877992" y="2095086"/>
                </a:lnTo>
                <a:lnTo>
                  <a:pt x="1852969" y="2082767"/>
                </a:lnTo>
                <a:lnTo>
                  <a:pt x="1828741" y="2070845"/>
                </a:lnTo>
                <a:lnTo>
                  <a:pt x="1805306" y="2058128"/>
                </a:lnTo>
                <a:lnTo>
                  <a:pt x="1783064" y="2045411"/>
                </a:lnTo>
                <a:lnTo>
                  <a:pt x="1761218" y="2032297"/>
                </a:lnTo>
                <a:lnTo>
                  <a:pt x="1740167" y="2019183"/>
                </a:lnTo>
                <a:lnTo>
                  <a:pt x="1720308" y="2006068"/>
                </a:lnTo>
                <a:lnTo>
                  <a:pt x="1701243" y="1992557"/>
                </a:lnTo>
                <a:lnTo>
                  <a:pt x="1682575" y="1979443"/>
                </a:lnTo>
                <a:lnTo>
                  <a:pt x="1665098" y="1965534"/>
                </a:lnTo>
                <a:lnTo>
                  <a:pt x="1648019" y="1952022"/>
                </a:lnTo>
                <a:lnTo>
                  <a:pt x="1632132" y="1938113"/>
                </a:lnTo>
                <a:lnTo>
                  <a:pt x="1616641" y="1924204"/>
                </a:lnTo>
                <a:lnTo>
                  <a:pt x="1601945" y="1910295"/>
                </a:lnTo>
                <a:lnTo>
                  <a:pt x="1588044" y="1895989"/>
                </a:lnTo>
                <a:lnTo>
                  <a:pt x="1574539" y="1882080"/>
                </a:lnTo>
                <a:lnTo>
                  <a:pt x="1561829" y="1867773"/>
                </a:lnTo>
                <a:lnTo>
                  <a:pt x="1549913" y="1853864"/>
                </a:lnTo>
                <a:lnTo>
                  <a:pt x="1537998" y="1839558"/>
                </a:lnTo>
                <a:lnTo>
                  <a:pt x="1527274" y="1825649"/>
                </a:lnTo>
                <a:lnTo>
                  <a:pt x="1516947" y="1811740"/>
                </a:lnTo>
                <a:lnTo>
                  <a:pt x="1507017" y="1797830"/>
                </a:lnTo>
                <a:lnTo>
                  <a:pt x="1498279" y="1783922"/>
                </a:lnTo>
                <a:lnTo>
                  <a:pt x="1489540" y="1770013"/>
                </a:lnTo>
                <a:lnTo>
                  <a:pt x="1481199" y="1756104"/>
                </a:lnTo>
                <a:lnTo>
                  <a:pt x="1473653" y="1742592"/>
                </a:lnTo>
                <a:lnTo>
                  <a:pt x="1466901" y="1729080"/>
                </a:lnTo>
                <a:lnTo>
                  <a:pt x="1460148" y="1715569"/>
                </a:lnTo>
                <a:lnTo>
                  <a:pt x="1454191" y="1702454"/>
                </a:lnTo>
                <a:lnTo>
                  <a:pt x="1448233" y="1689340"/>
                </a:lnTo>
                <a:lnTo>
                  <a:pt x="1443069" y="1676226"/>
                </a:lnTo>
                <a:lnTo>
                  <a:pt x="1438303" y="1663509"/>
                </a:lnTo>
                <a:lnTo>
                  <a:pt x="1433934" y="1650792"/>
                </a:lnTo>
                <a:lnTo>
                  <a:pt x="1425990" y="1626153"/>
                </a:lnTo>
                <a:lnTo>
                  <a:pt x="1419635" y="1603104"/>
                </a:lnTo>
                <a:lnTo>
                  <a:pt x="1414472" y="1580055"/>
                </a:lnTo>
                <a:lnTo>
                  <a:pt x="1410500" y="1558595"/>
                </a:lnTo>
                <a:lnTo>
                  <a:pt x="1407719" y="1538725"/>
                </a:lnTo>
                <a:lnTo>
                  <a:pt x="1405733" y="1520047"/>
                </a:lnTo>
                <a:lnTo>
                  <a:pt x="1404145" y="1502959"/>
                </a:lnTo>
                <a:lnTo>
                  <a:pt x="1403747" y="1487461"/>
                </a:lnTo>
                <a:lnTo>
                  <a:pt x="1403350" y="1473154"/>
                </a:lnTo>
                <a:lnTo>
                  <a:pt x="1403747" y="1461629"/>
                </a:lnTo>
                <a:lnTo>
                  <a:pt x="1404145" y="1451297"/>
                </a:lnTo>
                <a:lnTo>
                  <a:pt x="1405336" y="1437388"/>
                </a:lnTo>
                <a:lnTo>
                  <a:pt x="1405733" y="1432619"/>
                </a:lnTo>
                <a:lnTo>
                  <a:pt x="1406528" y="1422684"/>
                </a:lnTo>
                <a:lnTo>
                  <a:pt x="1408117" y="1411557"/>
                </a:lnTo>
                <a:lnTo>
                  <a:pt x="1410500" y="1397250"/>
                </a:lnTo>
                <a:lnTo>
                  <a:pt x="1414869" y="1380162"/>
                </a:lnTo>
                <a:lnTo>
                  <a:pt x="1417252" y="1371022"/>
                </a:lnTo>
                <a:lnTo>
                  <a:pt x="1420827" y="1361087"/>
                </a:lnTo>
                <a:lnTo>
                  <a:pt x="1424401" y="1351152"/>
                </a:lnTo>
                <a:lnTo>
                  <a:pt x="1428770" y="1340820"/>
                </a:lnTo>
                <a:lnTo>
                  <a:pt x="1433934" y="1330090"/>
                </a:lnTo>
                <a:lnTo>
                  <a:pt x="1439097" y="1319360"/>
                </a:lnTo>
                <a:lnTo>
                  <a:pt x="1445452" y="1308630"/>
                </a:lnTo>
                <a:lnTo>
                  <a:pt x="1452602" y="1298695"/>
                </a:lnTo>
                <a:lnTo>
                  <a:pt x="1460546" y="1287965"/>
                </a:lnTo>
                <a:lnTo>
                  <a:pt x="1469284" y="1278428"/>
                </a:lnTo>
                <a:lnTo>
                  <a:pt x="1478816" y="1268095"/>
                </a:lnTo>
                <a:lnTo>
                  <a:pt x="1489143" y="1258955"/>
                </a:lnTo>
                <a:lnTo>
                  <a:pt x="1500662" y="1250212"/>
                </a:lnTo>
                <a:lnTo>
                  <a:pt x="1512975" y="1241867"/>
                </a:lnTo>
                <a:lnTo>
                  <a:pt x="1526479" y="1233919"/>
                </a:lnTo>
                <a:lnTo>
                  <a:pt x="1533231" y="1230740"/>
                </a:lnTo>
                <a:lnTo>
                  <a:pt x="1541175" y="1227163"/>
                </a:lnTo>
                <a:lnTo>
                  <a:pt x="1548325" y="1224381"/>
                </a:lnTo>
                <a:lnTo>
                  <a:pt x="1556666" y="1221599"/>
                </a:lnTo>
                <a:lnTo>
                  <a:pt x="1564609" y="1218420"/>
                </a:lnTo>
                <a:lnTo>
                  <a:pt x="1572950" y="1216036"/>
                </a:lnTo>
                <a:lnTo>
                  <a:pt x="1582086" y="1214049"/>
                </a:lnTo>
                <a:lnTo>
                  <a:pt x="1590824" y="1212062"/>
                </a:lnTo>
                <a:lnTo>
                  <a:pt x="1600754" y="1210472"/>
                </a:lnTo>
                <a:lnTo>
                  <a:pt x="1610286" y="1208882"/>
                </a:lnTo>
                <a:lnTo>
                  <a:pt x="1620613" y="1207690"/>
                </a:lnTo>
                <a:lnTo>
                  <a:pt x="1630543" y="1206895"/>
                </a:lnTo>
                <a:lnTo>
                  <a:pt x="1641267" y="1206498"/>
                </a:lnTo>
                <a:close/>
                <a:moveTo>
                  <a:pt x="1397617" y="523875"/>
                </a:moveTo>
                <a:lnTo>
                  <a:pt x="1377778" y="524271"/>
                </a:lnTo>
                <a:lnTo>
                  <a:pt x="1357542" y="525065"/>
                </a:lnTo>
                <a:lnTo>
                  <a:pt x="1338496" y="526256"/>
                </a:lnTo>
                <a:lnTo>
                  <a:pt x="1318657" y="528240"/>
                </a:lnTo>
                <a:lnTo>
                  <a:pt x="1299215" y="530225"/>
                </a:lnTo>
                <a:lnTo>
                  <a:pt x="1279772" y="533003"/>
                </a:lnTo>
                <a:lnTo>
                  <a:pt x="1260726" y="536178"/>
                </a:lnTo>
                <a:lnTo>
                  <a:pt x="1242078" y="539750"/>
                </a:lnTo>
                <a:lnTo>
                  <a:pt x="1223032" y="543718"/>
                </a:lnTo>
                <a:lnTo>
                  <a:pt x="1204780" y="548084"/>
                </a:lnTo>
                <a:lnTo>
                  <a:pt x="1186131" y="553640"/>
                </a:lnTo>
                <a:lnTo>
                  <a:pt x="1167879" y="558800"/>
                </a:lnTo>
                <a:lnTo>
                  <a:pt x="1150024" y="564753"/>
                </a:lnTo>
                <a:lnTo>
                  <a:pt x="1131772" y="571103"/>
                </a:lnTo>
                <a:lnTo>
                  <a:pt x="1114313" y="577850"/>
                </a:lnTo>
                <a:lnTo>
                  <a:pt x="1096855" y="584993"/>
                </a:lnTo>
                <a:lnTo>
                  <a:pt x="1079396" y="592137"/>
                </a:lnTo>
                <a:lnTo>
                  <a:pt x="1062731" y="600075"/>
                </a:lnTo>
                <a:lnTo>
                  <a:pt x="1046066" y="608806"/>
                </a:lnTo>
                <a:lnTo>
                  <a:pt x="1029798" y="617537"/>
                </a:lnTo>
                <a:lnTo>
                  <a:pt x="1013133" y="626268"/>
                </a:lnTo>
                <a:lnTo>
                  <a:pt x="997262" y="635793"/>
                </a:lnTo>
                <a:lnTo>
                  <a:pt x="981391" y="645715"/>
                </a:lnTo>
                <a:lnTo>
                  <a:pt x="965916" y="655637"/>
                </a:lnTo>
                <a:lnTo>
                  <a:pt x="950838" y="666353"/>
                </a:lnTo>
                <a:lnTo>
                  <a:pt x="935760" y="677465"/>
                </a:lnTo>
                <a:lnTo>
                  <a:pt x="920683" y="688578"/>
                </a:lnTo>
                <a:lnTo>
                  <a:pt x="906795" y="700484"/>
                </a:lnTo>
                <a:lnTo>
                  <a:pt x="892114" y="712390"/>
                </a:lnTo>
                <a:lnTo>
                  <a:pt x="878623" y="724693"/>
                </a:lnTo>
                <a:lnTo>
                  <a:pt x="864736" y="736996"/>
                </a:lnTo>
                <a:lnTo>
                  <a:pt x="851245" y="750093"/>
                </a:lnTo>
                <a:lnTo>
                  <a:pt x="838945" y="763190"/>
                </a:lnTo>
                <a:lnTo>
                  <a:pt x="826248" y="777081"/>
                </a:lnTo>
                <a:lnTo>
                  <a:pt x="813551" y="790971"/>
                </a:lnTo>
                <a:lnTo>
                  <a:pt x="802044" y="804862"/>
                </a:lnTo>
                <a:lnTo>
                  <a:pt x="790141" y="819546"/>
                </a:lnTo>
                <a:lnTo>
                  <a:pt x="778634" y="834231"/>
                </a:lnTo>
                <a:lnTo>
                  <a:pt x="767921" y="849312"/>
                </a:lnTo>
                <a:lnTo>
                  <a:pt x="757208" y="864790"/>
                </a:lnTo>
                <a:lnTo>
                  <a:pt x="747288" y="880268"/>
                </a:lnTo>
                <a:lnTo>
                  <a:pt x="736972" y="895747"/>
                </a:lnTo>
                <a:lnTo>
                  <a:pt x="727846" y="912019"/>
                </a:lnTo>
                <a:lnTo>
                  <a:pt x="718719" y="928290"/>
                </a:lnTo>
                <a:lnTo>
                  <a:pt x="709990" y="944562"/>
                </a:lnTo>
                <a:lnTo>
                  <a:pt x="701658" y="961628"/>
                </a:lnTo>
                <a:lnTo>
                  <a:pt x="693722" y="978693"/>
                </a:lnTo>
                <a:lnTo>
                  <a:pt x="686183" y="996156"/>
                </a:lnTo>
                <a:lnTo>
                  <a:pt x="679041" y="1012825"/>
                </a:lnTo>
                <a:lnTo>
                  <a:pt x="671899" y="1030684"/>
                </a:lnTo>
                <a:lnTo>
                  <a:pt x="665947" y="1048940"/>
                </a:lnTo>
                <a:lnTo>
                  <a:pt x="659995" y="1066800"/>
                </a:lnTo>
                <a:lnTo>
                  <a:pt x="654440" y="1085056"/>
                </a:lnTo>
                <a:lnTo>
                  <a:pt x="649679" y="1103709"/>
                </a:lnTo>
                <a:lnTo>
                  <a:pt x="645314" y="1121965"/>
                </a:lnTo>
                <a:lnTo>
                  <a:pt x="640950" y="1141016"/>
                </a:lnTo>
                <a:lnTo>
                  <a:pt x="637776" y="1159668"/>
                </a:lnTo>
                <a:lnTo>
                  <a:pt x="634204" y="1178719"/>
                </a:lnTo>
                <a:lnTo>
                  <a:pt x="631824" y="1198166"/>
                </a:lnTo>
                <a:lnTo>
                  <a:pt x="629443" y="1217612"/>
                </a:lnTo>
                <a:lnTo>
                  <a:pt x="627459" y="1237059"/>
                </a:lnTo>
                <a:lnTo>
                  <a:pt x="626666" y="1256903"/>
                </a:lnTo>
                <a:lnTo>
                  <a:pt x="625475" y="1276747"/>
                </a:lnTo>
                <a:lnTo>
                  <a:pt x="625475" y="1296590"/>
                </a:lnTo>
                <a:lnTo>
                  <a:pt x="625475" y="4464843"/>
                </a:lnTo>
                <a:lnTo>
                  <a:pt x="625475" y="4485084"/>
                </a:lnTo>
                <a:lnTo>
                  <a:pt x="626666" y="4504531"/>
                </a:lnTo>
                <a:lnTo>
                  <a:pt x="627459" y="4524375"/>
                </a:lnTo>
                <a:lnTo>
                  <a:pt x="629443" y="4543821"/>
                </a:lnTo>
                <a:lnTo>
                  <a:pt x="631824" y="4563268"/>
                </a:lnTo>
                <a:lnTo>
                  <a:pt x="634204" y="4582318"/>
                </a:lnTo>
                <a:lnTo>
                  <a:pt x="637776" y="4601368"/>
                </a:lnTo>
                <a:lnTo>
                  <a:pt x="640950" y="4620815"/>
                </a:lnTo>
                <a:lnTo>
                  <a:pt x="645314" y="4639071"/>
                </a:lnTo>
                <a:lnTo>
                  <a:pt x="649679" y="4658121"/>
                </a:lnTo>
                <a:lnTo>
                  <a:pt x="654440" y="4676378"/>
                </a:lnTo>
                <a:lnTo>
                  <a:pt x="659995" y="4694634"/>
                </a:lnTo>
                <a:lnTo>
                  <a:pt x="665947" y="4712493"/>
                </a:lnTo>
                <a:lnTo>
                  <a:pt x="671899" y="4730353"/>
                </a:lnTo>
                <a:lnTo>
                  <a:pt x="679041" y="4748212"/>
                </a:lnTo>
                <a:lnTo>
                  <a:pt x="686183" y="4765675"/>
                </a:lnTo>
                <a:lnTo>
                  <a:pt x="693722" y="4782740"/>
                </a:lnTo>
                <a:lnTo>
                  <a:pt x="701658" y="4799806"/>
                </a:lnTo>
                <a:lnTo>
                  <a:pt x="709990" y="4816475"/>
                </a:lnTo>
                <a:lnTo>
                  <a:pt x="718719" y="4833143"/>
                </a:lnTo>
                <a:lnTo>
                  <a:pt x="727846" y="4849415"/>
                </a:lnTo>
                <a:lnTo>
                  <a:pt x="736972" y="4865687"/>
                </a:lnTo>
                <a:lnTo>
                  <a:pt x="747288" y="4881165"/>
                </a:lnTo>
                <a:lnTo>
                  <a:pt x="757208" y="4896643"/>
                </a:lnTo>
                <a:lnTo>
                  <a:pt x="767921" y="4912122"/>
                </a:lnTo>
                <a:lnTo>
                  <a:pt x="778634" y="4927203"/>
                </a:lnTo>
                <a:lnTo>
                  <a:pt x="790141" y="4941490"/>
                </a:lnTo>
                <a:lnTo>
                  <a:pt x="802044" y="4956175"/>
                </a:lnTo>
                <a:lnTo>
                  <a:pt x="813551" y="4970065"/>
                </a:lnTo>
                <a:lnTo>
                  <a:pt x="826248" y="4984353"/>
                </a:lnTo>
                <a:lnTo>
                  <a:pt x="838945" y="4997847"/>
                </a:lnTo>
                <a:lnTo>
                  <a:pt x="851245" y="5010943"/>
                </a:lnTo>
                <a:lnTo>
                  <a:pt x="864736" y="5024040"/>
                </a:lnTo>
                <a:lnTo>
                  <a:pt x="878623" y="5036740"/>
                </a:lnTo>
                <a:lnTo>
                  <a:pt x="892114" y="5048647"/>
                </a:lnTo>
                <a:lnTo>
                  <a:pt x="906795" y="5060950"/>
                </a:lnTo>
                <a:lnTo>
                  <a:pt x="920683" y="5072459"/>
                </a:lnTo>
                <a:lnTo>
                  <a:pt x="935760" y="5083572"/>
                </a:lnTo>
                <a:lnTo>
                  <a:pt x="950838" y="5094684"/>
                </a:lnTo>
                <a:lnTo>
                  <a:pt x="965916" y="5105400"/>
                </a:lnTo>
                <a:lnTo>
                  <a:pt x="981391" y="5115718"/>
                </a:lnTo>
                <a:lnTo>
                  <a:pt x="997262" y="5125243"/>
                </a:lnTo>
                <a:lnTo>
                  <a:pt x="1013133" y="5135165"/>
                </a:lnTo>
                <a:lnTo>
                  <a:pt x="1029798" y="5144293"/>
                </a:lnTo>
                <a:lnTo>
                  <a:pt x="1046066" y="5153025"/>
                </a:lnTo>
                <a:lnTo>
                  <a:pt x="1062731" y="5161359"/>
                </a:lnTo>
                <a:lnTo>
                  <a:pt x="1079396" y="5168900"/>
                </a:lnTo>
                <a:lnTo>
                  <a:pt x="1096855" y="5176837"/>
                </a:lnTo>
                <a:lnTo>
                  <a:pt x="1114313" y="5183584"/>
                </a:lnTo>
                <a:lnTo>
                  <a:pt x="1131772" y="5190331"/>
                </a:lnTo>
                <a:lnTo>
                  <a:pt x="1150024" y="5196681"/>
                </a:lnTo>
                <a:lnTo>
                  <a:pt x="1167879" y="5202237"/>
                </a:lnTo>
                <a:lnTo>
                  <a:pt x="1186131" y="5207793"/>
                </a:lnTo>
                <a:lnTo>
                  <a:pt x="1204780" y="5212953"/>
                </a:lnTo>
                <a:lnTo>
                  <a:pt x="1223032" y="5217318"/>
                </a:lnTo>
                <a:lnTo>
                  <a:pt x="1242078" y="5221287"/>
                </a:lnTo>
                <a:lnTo>
                  <a:pt x="1260726" y="5225256"/>
                </a:lnTo>
                <a:lnTo>
                  <a:pt x="1279772" y="5228034"/>
                </a:lnTo>
                <a:lnTo>
                  <a:pt x="1299215" y="5230812"/>
                </a:lnTo>
                <a:lnTo>
                  <a:pt x="1318657" y="5233590"/>
                </a:lnTo>
                <a:lnTo>
                  <a:pt x="1338496" y="5234781"/>
                </a:lnTo>
                <a:lnTo>
                  <a:pt x="1357542" y="5236368"/>
                </a:lnTo>
                <a:lnTo>
                  <a:pt x="1377778" y="5236765"/>
                </a:lnTo>
                <a:lnTo>
                  <a:pt x="1397617" y="5237162"/>
                </a:lnTo>
                <a:lnTo>
                  <a:pt x="6778008" y="5237162"/>
                </a:lnTo>
                <a:lnTo>
                  <a:pt x="6797848" y="5236765"/>
                </a:lnTo>
                <a:lnTo>
                  <a:pt x="6818084" y="5236368"/>
                </a:lnTo>
                <a:lnTo>
                  <a:pt x="6837129" y="5234781"/>
                </a:lnTo>
                <a:lnTo>
                  <a:pt x="6856572" y="5233590"/>
                </a:lnTo>
                <a:lnTo>
                  <a:pt x="6876410" y="5230812"/>
                </a:lnTo>
                <a:lnTo>
                  <a:pt x="6895456" y="5228034"/>
                </a:lnTo>
                <a:lnTo>
                  <a:pt x="6914899" y="5225256"/>
                </a:lnTo>
                <a:lnTo>
                  <a:pt x="6933548" y="5221287"/>
                </a:lnTo>
                <a:lnTo>
                  <a:pt x="6952196" y="5217318"/>
                </a:lnTo>
                <a:lnTo>
                  <a:pt x="6970846" y="5212953"/>
                </a:lnTo>
                <a:lnTo>
                  <a:pt x="6989494" y="5207793"/>
                </a:lnTo>
                <a:lnTo>
                  <a:pt x="7007350" y="5202237"/>
                </a:lnTo>
                <a:lnTo>
                  <a:pt x="7025602" y="5196681"/>
                </a:lnTo>
                <a:lnTo>
                  <a:pt x="7043060" y="5190331"/>
                </a:lnTo>
                <a:lnTo>
                  <a:pt x="7061312" y="5183584"/>
                </a:lnTo>
                <a:lnTo>
                  <a:pt x="7078770" y="5176837"/>
                </a:lnTo>
                <a:lnTo>
                  <a:pt x="7095436" y="5168900"/>
                </a:lnTo>
                <a:lnTo>
                  <a:pt x="7112497" y="5161359"/>
                </a:lnTo>
                <a:lnTo>
                  <a:pt x="7129559" y="5153025"/>
                </a:lnTo>
                <a:lnTo>
                  <a:pt x="7145827" y="5144293"/>
                </a:lnTo>
                <a:lnTo>
                  <a:pt x="7162492" y="5135165"/>
                </a:lnTo>
                <a:lnTo>
                  <a:pt x="7178364" y="5125243"/>
                </a:lnTo>
                <a:lnTo>
                  <a:pt x="7193838" y="5115718"/>
                </a:lnTo>
                <a:lnTo>
                  <a:pt x="7209312" y="5105400"/>
                </a:lnTo>
                <a:lnTo>
                  <a:pt x="7224787" y="5094684"/>
                </a:lnTo>
                <a:lnTo>
                  <a:pt x="7239865" y="5083572"/>
                </a:lnTo>
                <a:lnTo>
                  <a:pt x="7254546" y="5072459"/>
                </a:lnTo>
                <a:lnTo>
                  <a:pt x="7268830" y="5060950"/>
                </a:lnTo>
                <a:lnTo>
                  <a:pt x="7283114" y="5048647"/>
                </a:lnTo>
                <a:lnTo>
                  <a:pt x="7297002" y="5036740"/>
                </a:lnTo>
                <a:lnTo>
                  <a:pt x="7310889" y="5024040"/>
                </a:lnTo>
                <a:lnTo>
                  <a:pt x="7323586" y="5010943"/>
                </a:lnTo>
                <a:lnTo>
                  <a:pt x="7336680" y="4997847"/>
                </a:lnTo>
                <a:lnTo>
                  <a:pt x="7349378" y="4984353"/>
                </a:lnTo>
                <a:lnTo>
                  <a:pt x="7361678" y="4970065"/>
                </a:lnTo>
                <a:lnTo>
                  <a:pt x="7373581" y="4956175"/>
                </a:lnTo>
                <a:lnTo>
                  <a:pt x="7385484" y="4941490"/>
                </a:lnTo>
                <a:lnTo>
                  <a:pt x="7396594" y="4927203"/>
                </a:lnTo>
                <a:lnTo>
                  <a:pt x="7407704" y="4912122"/>
                </a:lnTo>
                <a:lnTo>
                  <a:pt x="7418418" y="4896643"/>
                </a:lnTo>
                <a:lnTo>
                  <a:pt x="7428338" y="4881165"/>
                </a:lnTo>
                <a:lnTo>
                  <a:pt x="7438257" y="4865687"/>
                </a:lnTo>
                <a:lnTo>
                  <a:pt x="7447780" y="4849415"/>
                </a:lnTo>
                <a:lnTo>
                  <a:pt x="7456906" y="4833143"/>
                </a:lnTo>
                <a:lnTo>
                  <a:pt x="7465635" y="4816475"/>
                </a:lnTo>
                <a:lnTo>
                  <a:pt x="7473968" y="4799806"/>
                </a:lnTo>
                <a:lnTo>
                  <a:pt x="7481903" y="4782740"/>
                </a:lnTo>
                <a:lnTo>
                  <a:pt x="7489442" y="4765675"/>
                </a:lnTo>
                <a:lnTo>
                  <a:pt x="7496188" y="4748212"/>
                </a:lnTo>
                <a:lnTo>
                  <a:pt x="7502932" y="4730353"/>
                </a:lnTo>
                <a:lnTo>
                  <a:pt x="7509281" y="4712493"/>
                </a:lnTo>
                <a:lnTo>
                  <a:pt x="7515233" y="4694634"/>
                </a:lnTo>
                <a:lnTo>
                  <a:pt x="7520391" y="4676378"/>
                </a:lnTo>
                <a:lnTo>
                  <a:pt x="7525946" y="4658121"/>
                </a:lnTo>
                <a:lnTo>
                  <a:pt x="7530311" y="4639071"/>
                </a:lnTo>
                <a:lnTo>
                  <a:pt x="7534278" y="4620815"/>
                </a:lnTo>
                <a:lnTo>
                  <a:pt x="7537850" y="4601368"/>
                </a:lnTo>
                <a:lnTo>
                  <a:pt x="7541024" y="4582318"/>
                </a:lnTo>
                <a:lnTo>
                  <a:pt x="7543802" y="4563268"/>
                </a:lnTo>
                <a:lnTo>
                  <a:pt x="7546182" y="4543821"/>
                </a:lnTo>
                <a:lnTo>
                  <a:pt x="7547770" y="4524375"/>
                </a:lnTo>
                <a:lnTo>
                  <a:pt x="7548960" y="4504531"/>
                </a:lnTo>
                <a:lnTo>
                  <a:pt x="7549753" y="4485084"/>
                </a:lnTo>
                <a:lnTo>
                  <a:pt x="7550150" y="4464843"/>
                </a:lnTo>
                <a:lnTo>
                  <a:pt x="7550150" y="1296590"/>
                </a:lnTo>
                <a:lnTo>
                  <a:pt x="7549753" y="1276747"/>
                </a:lnTo>
                <a:lnTo>
                  <a:pt x="7548960" y="1256903"/>
                </a:lnTo>
                <a:lnTo>
                  <a:pt x="7547770" y="1237059"/>
                </a:lnTo>
                <a:lnTo>
                  <a:pt x="7546182" y="1217612"/>
                </a:lnTo>
                <a:lnTo>
                  <a:pt x="7543802" y="1198166"/>
                </a:lnTo>
                <a:lnTo>
                  <a:pt x="7541024" y="1178719"/>
                </a:lnTo>
                <a:lnTo>
                  <a:pt x="7537850" y="1159668"/>
                </a:lnTo>
                <a:lnTo>
                  <a:pt x="7534278" y="1141016"/>
                </a:lnTo>
                <a:lnTo>
                  <a:pt x="7530311" y="1121965"/>
                </a:lnTo>
                <a:lnTo>
                  <a:pt x="7525946" y="1103709"/>
                </a:lnTo>
                <a:lnTo>
                  <a:pt x="7520391" y="1085056"/>
                </a:lnTo>
                <a:lnTo>
                  <a:pt x="7515233" y="1066800"/>
                </a:lnTo>
                <a:lnTo>
                  <a:pt x="7509281" y="1048940"/>
                </a:lnTo>
                <a:lnTo>
                  <a:pt x="7502932" y="1030684"/>
                </a:lnTo>
                <a:lnTo>
                  <a:pt x="7496188" y="1012825"/>
                </a:lnTo>
                <a:lnTo>
                  <a:pt x="7489442" y="996156"/>
                </a:lnTo>
                <a:lnTo>
                  <a:pt x="7481903" y="978693"/>
                </a:lnTo>
                <a:lnTo>
                  <a:pt x="7473968" y="961628"/>
                </a:lnTo>
                <a:lnTo>
                  <a:pt x="7465635" y="944562"/>
                </a:lnTo>
                <a:lnTo>
                  <a:pt x="7456906" y="928290"/>
                </a:lnTo>
                <a:lnTo>
                  <a:pt x="7447780" y="912019"/>
                </a:lnTo>
                <a:lnTo>
                  <a:pt x="7438257" y="895747"/>
                </a:lnTo>
                <a:lnTo>
                  <a:pt x="7428338" y="880268"/>
                </a:lnTo>
                <a:lnTo>
                  <a:pt x="7418418" y="864790"/>
                </a:lnTo>
                <a:lnTo>
                  <a:pt x="7407704" y="849312"/>
                </a:lnTo>
                <a:lnTo>
                  <a:pt x="7396594" y="834231"/>
                </a:lnTo>
                <a:lnTo>
                  <a:pt x="7385484" y="819546"/>
                </a:lnTo>
                <a:lnTo>
                  <a:pt x="7373581" y="804862"/>
                </a:lnTo>
                <a:lnTo>
                  <a:pt x="7361678" y="790971"/>
                </a:lnTo>
                <a:lnTo>
                  <a:pt x="7349378" y="777081"/>
                </a:lnTo>
                <a:lnTo>
                  <a:pt x="7336680" y="763190"/>
                </a:lnTo>
                <a:lnTo>
                  <a:pt x="7323586" y="750093"/>
                </a:lnTo>
                <a:lnTo>
                  <a:pt x="7310889" y="736996"/>
                </a:lnTo>
                <a:lnTo>
                  <a:pt x="7297002" y="724693"/>
                </a:lnTo>
                <a:lnTo>
                  <a:pt x="7283114" y="712390"/>
                </a:lnTo>
                <a:lnTo>
                  <a:pt x="7268830" y="700484"/>
                </a:lnTo>
                <a:lnTo>
                  <a:pt x="7254546" y="688578"/>
                </a:lnTo>
                <a:lnTo>
                  <a:pt x="7239865" y="677465"/>
                </a:lnTo>
                <a:lnTo>
                  <a:pt x="7224787" y="666353"/>
                </a:lnTo>
                <a:lnTo>
                  <a:pt x="7209312" y="655637"/>
                </a:lnTo>
                <a:lnTo>
                  <a:pt x="7193838" y="645715"/>
                </a:lnTo>
                <a:lnTo>
                  <a:pt x="7178364" y="635793"/>
                </a:lnTo>
                <a:lnTo>
                  <a:pt x="7162492" y="626268"/>
                </a:lnTo>
                <a:lnTo>
                  <a:pt x="7145827" y="617537"/>
                </a:lnTo>
                <a:lnTo>
                  <a:pt x="7129559" y="608806"/>
                </a:lnTo>
                <a:lnTo>
                  <a:pt x="7112497" y="600075"/>
                </a:lnTo>
                <a:lnTo>
                  <a:pt x="7095436" y="592137"/>
                </a:lnTo>
                <a:lnTo>
                  <a:pt x="7078770" y="584993"/>
                </a:lnTo>
                <a:lnTo>
                  <a:pt x="7061312" y="577850"/>
                </a:lnTo>
                <a:lnTo>
                  <a:pt x="7043060" y="571103"/>
                </a:lnTo>
                <a:lnTo>
                  <a:pt x="7025602" y="564753"/>
                </a:lnTo>
                <a:lnTo>
                  <a:pt x="7007350" y="558800"/>
                </a:lnTo>
                <a:lnTo>
                  <a:pt x="6989494" y="553640"/>
                </a:lnTo>
                <a:lnTo>
                  <a:pt x="6970846" y="548084"/>
                </a:lnTo>
                <a:lnTo>
                  <a:pt x="6952196" y="543718"/>
                </a:lnTo>
                <a:lnTo>
                  <a:pt x="6933548" y="539750"/>
                </a:lnTo>
                <a:lnTo>
                  <a:pt x="6914899" y="536178"/>
                </a:lnTo>
                <a:lnTo>
                  <a:pt x="6895456" y="533003"/>
                </a:lnTo>
                <a:lnTo>
                  <a:pt x="6876410" y="530225"/>
                </a:lnTo>
                <a:lnTo>
                  <a:pt x="6856572" y="528240"/>
                </a:lnTo>
                <a:lnTo>
                  <a:pt x="6837129" y="526256"/>
                </a:lnTo>
                <a:lnTo>
                  <a:pt x="6818084" y="525065"/>
                </a:lnTo>
                <a:lnTo>
                  <a:pt x="6797848" y="524271"/>
                </a:lnTo>
                <a:lnTo>
                  <a:pt x="6778008" y="523875"/>
                </a:lnTo>
                <a:lnTo>
                  <a:pt x="1397617" y="523875"/>
                </a:lnTo>
                <a:close/>
                <a:moveTo>
                  <a:pt x="771922" y="0"/>
                </a:moveTo>
                <a:lnTo>
                  <a:pt x="7402910" y="0"/>
                </a:lnTo>
                <a:lnTo>
                  <a:pt x="7422753" y="396"/>
                </a:lnTo>
                <a:lnTo>
                  <a:pt x="7442597" y="793"/>
                </a:lnTo>
                <a:lnTo>
                  <a:pt x="7462838" y="2381"/>
                </a:lnTo>
                <a:lnTo>
                  <a:pt x="7481888" y="4365"/>
                </a:lnTo>
                <a:lnTo>
                  <a:pt x="7501334" y="6350"/>
                </a:lnTo>
                <a:lnTo>
                  <a:pt x="7520781" y="9128"/>
                </a:lnTo>
                <a:lnTo>
                  <a:pt x="7539831" y="12303"/>
                </a:lnTo>
                <a:lnTo>
                  <a:pt x="7558484" y="15875"/>
                </a:lnTo>
                <a:lnTo>
                  <a:pt x="7577534" y="19843"/>
                </a:lnTo>
                <a:lnTo>
                  <a:pt x="7595790" y="24606"/>
                </a:lnTo>
                <a:lnTo>
                  <a:pt x="7614444" y="29368"/>
                </a:lnTo>
                <a:lnTo>
                  <a:pt x="7632700" y="34925"/>
                </a:lnTo>
                <a:lnTo>
                  <a:pt x="7650560" y="40878"/>
                </a:lnTo>
                <a:lnTo>
                  <a:pt x="7668816" y="46831"/>
                </a:lnTo>
                <a:lnTo>
                  <a:pt x="7686675" y="53975"/>
                </a:lnTo>
                <a:lnTo>
                  <a:pt x="7703740" y="61118"/>
                </a:lnTo>
                <a:lnTo>
                  <a:pt x="7720806" y="68262"/>
                </a:lnTo>
                <a:lnTo>
                  <a:pt x="7737872" y="76200"/>
                </a:lnTo>
                <a:lnTo>
                  <a:pt x="7754938" y="84931"/>
                </a:lnTo>
                <a:lnTo>
                  <a:pt x="7771210" y="93662"/>
                </a:lnTo>
                <a:lnTo>
                  <a:pt x="7787481" y="102393"/>
                </a:lnTo>
                <a:lnTo>
                  <a:pt x="7803753" y="111918"/>
                </a:lnTo>
                <a:lnTo>
                  <a:pt x="7819231" y="121840"/>
                </a:lnTo>
                <a:lnTo>
                  <a:pt x="7834710" y="131762"/>
                </a:lnTo>
                <a:lnTo>
                  <a:pt x="7850584" y="142478"/>
                </a:lnTo>
                <a:lnTo>
                  <a:pt x="7865269" y="153590"/>
                </a:lnTo>
                <a:lnTo>
                  <a:pt x="7879953" y="164703"/>
                </a:lnTo>
                <a:lnTo>
                  <a:pt x="7894638" y="176609"/>
                </a:lnTo>
                <a:lnTo>
                  <a:pt x="7908528" y="188515"/>
                </a:lnTo>
                <a:lnTo>
                  <a:pt x="7922816" y="200818"/>
                </a:lnTo>
                <a:lnTo>
                  <a:pt x="7936310" y="213121"/>
                </a:lnTo>
                <a:lnTo>
                  <a:pt x="7949406" y="226218"/>
                </a:lnTo>
                <a:lnTo>
                  <a:pt x="7962503" y="239315"/>
                </a:lnTo>
                <a:lnTo>
                  <a:pt x="7974806" y="252809"/>
                </a:lnTo>
                <a:lnTo>
                  <a:pt x="7987110" y="267097"/>
                </a:lnTo>
                <a:lnTo>
                  <a:pt x="7999016" y="280987"/>
                </a:lnTo>
                <a:lnTo>
                  <a:pt x="8010922" y="295671"/>
                </a:lnTo>
                <a:lnTo>
                  <a:pt x="8022034" y="310356"/>
                </a:lnTo>
                <a:lnTo>
                  <a:pt x="8033147" y="325040"/>
                </a:lnTo>
                <a:lnTo>
                  <a:pt x="8043862" y="340915"/>
                </a:lnTo>
                <a:lnTo>
                  <a:pt x="8053784" y="356393"/>
                </a:lnTo>
                <a:lnTo>
                  <a:pt x="8063706" y="371871"/>
                </a:lnTo>
                <a:lnTo>
                  <a:pt x="8073231" y="388143"/>
                </a:lnTo>
                <a:lnTo>
                  <a:pt x="8081962" y="404018"/>
                </a:lnTo>
                <a:lnTo>
                  <a:pt x="8090694" y="420687"/>
                </a:lnTo>
                <a:lnTo>
                  <a:pt x="8099425" y="437753"/>
                </a:lnTo>
                <a:lnTo>
                  <a:pt x="8107362" y="454421"/>
                </a:lnTo>
                <a:lnTo>
                  <a:pt x="8114506" y="471487"/>
                </a:lnTo>
                <a:lnTo>
                  <a:pt x="8121650" y="488950"/>
                </a:lnTo>
                <a:lnTo>
                  <a:pt x="8128794" y="506809"/>
                </a:lnTo>
                <a:lnTo>
                  <a:pt x="8134747" y="525065"/>
                </a:lnTo>
                <a:lnTo>
                  <a:pt x="8140700" y="542925"/>
                </a:lnTo>
                <a:lnTo>
                  <a:pt x="8146256" y="560784"/>
                </a:lnTo>
                <a:lnTo>
                  <a:pt x="8151416" y="579040"/>
                </a:lnTo>
                <a:lnTo>
                  <a:pt x="8155781" y="598090"/>
                </a:lnTo>
                <a:lnTo>
                  <a:pt x="8159750" y="617140"/>
                </a:lnTo>
                <a:lnTo>
                  <a:pt x="8163322" y="635793"/>
                </a:lnTo>
                <a:lnTo>
                  <a:pt x="8166497" y="654843"/>
                </a:lnTo>
                <a:lnTo>
                  <a:pt x="8169275" y="674290"/>
                </a:lnTo>
                <a:lnTo>
                  <a:pt x="8171260" y="693737"/>
                </a:lnTo>
                <a:lnTo>
                  <a:pt x="8173244" y="712787"/>
                </a:lnTo>
                <a:lnTo>
                  <a:pt x="8174831" y="732631"/>
                </a:lnTo>
                <a:lnTo>
                  <a:pt x="8175228" y="752871"/>
                </a:lnTo>
                <a:lnTo>
                  <a:pt x="8175625" y="772715"/>
                </a:lnTo>
                <a:lnTo>
                  <a:pt x="8175625" y="6085284"/>
                </a:lnTo>
                <a:lnTo>
                  <a:pt x="8175228" y="6105127"/>
                </a:lnTo>
                <a:lnTo>
                  <a:pt x="8174831" y="6125368"/>
                </a:lnTo>
                <a:lnTo>
                  <a:pt x="8173244" y="6145212"/>
                </a:lnTo>
                <a:lnTo>
                  <a:pt x="8171260" y="6164262"/>
                </a:lnTo>
                <a:lnTo>
                  <a:pt x="8169275" y="6183709"/>
                </a:lnTo>
                <a:lnTo>
                  <a:pt x="8166497" y="6203155"/>
                </a:lnTo>
                <a:lnTo>
                  <a:pt x="8163322" y="6222205"/>
                </a:lnTo>
                <a:lnTo>
                  <a:pt x="8159750" y="6240859"/>
                </a:lnTo>
                <a:lnTo>
                  <a:pt x="8155781" y="6259909"/>
                </a:lnTo>
                <a:lnTo>
                  <a:pt x="8151416" y="6278165"/>
                </a:lnTo>
                <a:lnTo>
                  <a:pt x="8146256" y="6296818"/>
                </a:lnTo>
                <a:lnTo>
                  <a:pt x="8140700" y="6315074"/>
                </a:lnTo>
                <a:lnTo>
                  <a:pt x="8134747" y="6332934"/>
                </a:lnTo>
                <a:lnTo>
                  <a:pt x="8128794" y="6351190"/>
                </a:lnTo>
                <a:lnTo>
                  <a:pt x="8121650" y="6368652"/>
                </a:lnTo>
                <a:lnTo>
                  <a:pt x="8114506" y="6386115"/>
                </a:lnTo>
                <a:lnTo>
                  <a:pt x="8107362" y="6403577"/>
                </a:lnTo>
                <a:lnTo>
                  <a:pt x="8099425" y="6420246"/>
                </a:lnTo>
                <a:lnTo>
                  <a:pt x="8090694" y="6437312"/>
                </a:lnTo>
                <a:lnTo>
                  <a:pt x="8081962" y="6453980"/>
                </a:lnTo>
                <a:lnTo>
                  <a:pt x="8073231" y="6469855"/>
                </a:lnTo>
                <a:lnTo>
                  <a:pt x="8063706" y="6485730"/>
                </a:lnTo>
                <a:lnTo>
                  <a:pt x="8053784" y="6501605"/>
                </a:lnTo>
                <a:lnTo>
                  <a:pt x="8043862" y="6517084"/>
                </a:lnTo>
                <a:lnTo>
                  <a:pt x="8033147" y="6532959"/>
                </a:lnTo>
                <a:lnTo>
                  <a:pt x="8022034" y="6547643"/>
                </a:lnTo>
                <a:lnTo>
                  <a:pt x="8010922" y="6562327"/>
                </a:lnTo>
                <a:lnTo>
                  <a:pt x="7999016" y="6577012"/>
                </a:lnTo>
                <a:lnTo>
                  <a:pt x="7987110" y="6590902"/>
                </a:lnTo>
                <a:lnTo>
                  <a:pt x="7974806" y="6605190"/>
                </a:lnTo>
                <a:lnTo>
                  <a:pt x="7962503" y="6618684"/>
                </a:lnTo>
                <a:lnTo>
                  <a:pt x="7949406" y="6631780"/>
                </a:lnTo>
                <a:lnTo>
                  <a:pt x="7936310" y="6644877"/>
                </a:lnTo>
                <a:lnTo>
                  <a:pt x="7922816" y="6657180"/>
                </a:lnTo>
                <a:lnTo>
                  <a:pt x="7908528" y="6669484"/>
                </a:lnTo>
                <a:lnTo>
                  <a:pt x="7894638" y="6681390"/>
                </a:lnTo>
                <a:lnTo>
                  <a:pt x="7879953" y="6693296"/>
                </a:lnTo>
                <a:lnTo>
                  <a:pt x="7865269" y="6704409"/>
                </a:lnTo>
                <a:lnTo>
                  <a:pt x="7850584" y="6715521"/>
                </a:lnTo>
                <a:lnTo>
                  <a:pt x="7834710" y="6725840"/>
                </a:lnTo>
                <a:lnTo>
                  <a:pt x="7819231" y="6736159"/>
                </a:lnTo>
                <a:lnTo>
                  <a:pt x="7803753" y="6746080"/>
                </a:lnTo>
                <a:lnTo>
                  <a:pt x="7787481" y="6755209"/>
                </a:lnTo>
                <a:lnTo>
                  <a:pt x="7771210" y="6764337"/>
                </a:lnTo>
                <a:lnTo>
                  <a:pt x="7754938" y="6773068"/>
                </a:lnTo>
                <a:lnTo>
                  <a:pt x="7737872" y="6781402"/>
                </a:lnTo>
                <a:lnTo>
                  <a:pt x="7720806" y="6789737"/>
                </a:lnTo>
                <a:lnTo>
                  <a:pt x="7703740" y="6796880"/>
                </a:lnTo>
                <a:lnTo>
                  <a:pt x="7686675" y="6804024"/>
                </a:lnTo>
                <a:lnTo>
                  <a:pt x="7668816" y="6811168"/>
                </a:lnTo>
                <a:lnTo>
                  <a:pt x="7650560" y="6817121"/>
                </a:lnTo>
                <a:lnTo>
                  <a:pt x="7632700" y="6823074"/>
                </a:lnTo>
                <a:lnTo>
                  <a:pt x="7614444" y="6828630"/>
                </a:lnTo>
                <a:lnTo>
                  <a:pt x="7595790" y="6833393"/>
                </a:lnTo>
                <a:lnTo>
                  <a:pt x="7577534" y="6838155"/>
                </a:lnTo>
                <a:lnTo>
                  <a:pt x="7558484" y="6842124"/>
                </a:lnTo>
                <a:lnTo>
                  <a:pt x="7539831" y="6845696"/>
                </a:lnTo>
                <a:lnTo>
                  <a:pt x="7520781" y="6848871"/>
                </a:lnTo>
                <a:lnTo>
                  <a:pt x="7501334" y="6851649"/>
                </a:lnTo>
                <a:lnTo>
                  <a:pt x="7481888" y="6853634"/>
                </a:lnTo>
                <a:lnTo>
                  <a:pt x="7462838" y="6855618"/>
                </a:lnTo>
                <a:lnTo>
                  <a:pt x="7442597" y="6857205"/>
                </a:lnTo>
                <a:lnTo>
                  <a:pt x="7422753" y="6857602"/>
                </a:lnTo>
                <a:lnTo>
                  <a:pt x="7402910" y="6857999"/>
                </a:lnTo>
                <a:lnTo>
                  <a:pt x="771922" y="6857999"/>
                </a:lnTo>
                <a:lnTo>
                  <a:pt x="752078" y="6857602"/>
                </a:lnTo>
                <a:lnTo>
                  <a:pt x="732235" y="6857205"/>
                </a:lnTo>
                <a:lnTo>
                  <a:pt x="712788" y="6855618"/>
                </a:lnTo>
                <a:lnTo>
                  <a:pt x="692944" y="6853634"/>
                </a:lnTo>
                <a:lnTo>
                  <a:pt x="673894" y="6851649"/>
                </a:lnTo>
                <a:lnTo>
                  <a:pt x="654844" y="6848871"/>
                </a:lnTo>
                <a:lnTo>
                  <a:pt x="635397" y="6845696"/>
                </a:lnTo>
                <a:lnTo>
                  <a:pt x="616347" y="6842124"/>
                </a:lnTo>
                <a:lnTo>
                  <a:pt x="598091" y="6838155"/>
                </a:lnTo>
                <a:lnTo>
                  <a:pt x="579041" y="6833393"/>
                </a:lnTo>
                <a:lnTo>
                  <a:pt x="560785" y="6828630"/>
                </a:lnTo>
                <a:lnTo>
                  <a:pt x="542925" y="6823074"/>
                </a:lnTo>
                <a:lnTo>
                  <a:pt x="524272" y="6817121"/>
                </a:lnTo>
                <a:lnTo>
                  <a:pt x="506810" y="6811168"/>
                </a:lnTo>
                <a:lnTo>
                  <a:pt x="488950" y="6804024"/>
                </a:lnTo>
                <a:lnTo>
                  <a:pt x="471488" y="6796880"/>
                </a:lnTo>
                <a:lnTo>
                  <a:pt x="454819" y="6789737"/>
                </a:lnTo>
                <a:lnTo>
                  <a:pt x="437753" y="6781402"/>
                </a:lnTo>
                <a:lnTo>
                  <a:pt x="420688" y="6773068"/>
                </a:lnTo>
                <a:lnTo>
                  <a:pt x="404416" y="6764337"/>
                </a:lnTo>
                <a:lnTo>
                  <a:pt x="387747" y="6755209"/>
                </a:lnTo>
                <a:lnTo>
                  <a:pt x="371872" y="6746080"/>
                </a:lnTo>
                <a:lnTo>
                  <a:pt x="356394" y="6736159"/>
                </a:lnTo>
                <a:lnTo>
                  <a:pt x="340916" y="6725840"/>
                </a:lnTo>
                <a:lnTo>
                  <a:pt x="325041" y="6715521"/>
                </a:lnTo>
                <a:lnTo>
                  <a:pt x="310356" y="6704409"/>
                </a:lnTo>
                <a:lnTo>
                  <a:pt x="295672" y="6693296"/>
                </a:lnTo>
                <a:lnTo>
                  <a:pt x="280988" y="6681390"/>
                </a:lnTo>
                <a:lnTo>
                  <a:pt x="267097" y="6669484"/>
                </a:lnTo>
                <a:lnTo>
                  <a:pt x="252810" y="6657180"/>
                </a:lnTo>
                <a:lnTo>
                  <a:pt x="239316" y="6644877"/>
                </a:lnTo>
                <a:lnTo>
                  <a:pt x="226219" y="6631780"/>
                </a:lnTo>
                <a:lnTo>
                  <a:pt x="213122" y="6618684"/>
                </a:lnTo>
                <a:lnTo>
                  <a:pt x="200819" y="6605190"/>
                </a:lnTo>
                <a:lnTo>
                  <a:pt x="188516" y="6590902"/>
                </a:lnTo>
                <a:lnTo>
                  <a:pt x="176610" y="6577012"/>
                </a:lnTo>
                <a:lnTo>
                  <a:pt x="164703" y="6562327"/>
                </a:lnTo>
                <a:lnTo>
                  <a:pt x="153591" y="6547643"/>
                </a:lnTo>
                <a:lnTo>
                  <a:pt x="142478" y="6532959"/>
                </a:lnTo>
                <a:lnTo>
                  <a:pt x="131763" y="6517084"/>
                </a:lnTo>
                <a:lnTo>
                  <a:pt x="121841" y="6501605"/>
                </a:lnTo>
                <a:lnTo>
                  <a:pt x="111919" y="6485730"/>
                </a:lnTo>
                <a:lnTo>
                  <a:pt x="102394" y="6469855"/>
                </a:lnTo>
                <a:lnTo>
                  <a:pt x="92869" y="6453980"/>
                </a:lnTo>
                <a:lnTo>
                  <a:pt x="84138" y="6437312"/>
                </a:lnTo>
                <a:lnTo>
                  <a:pt x="76200" y="6420246"/>
                </a:lnTo>
                <a:lnTo>
                  <a:pt x="68263" y="6403577"/>
                </a:lnTo>
                <a:lnTo>
                  <a:pt x="60722" y="6386115"/>
                </a:lnTo>
                <a:lnTo>
                  <a:pt x="53975" y="6368652"/>
                </a:lnTo>
                <a:lnTo>
                  <a:pt x="46831" y="6351190"/>
                </a:lnTo>
                <a:lnTo>
                  <a:pt x="40878" y="6332934"/>
                </a:lnTo>
                <a:lnTo>
                  <a:pt x="34925" y="6315074"/>
                </a:lnTo>
                <a:lnTo>
                  <a:pt x="28972" y="6296818"/>
                </a:lnTo>
                <a:lnTo>
                  <a:pt x="24210" y="6278165"/>
                </a:lnTo>
                <a:lnTo>
                  <a:pt x="19844" y="6259909"/>
                </a:lnTo>
                <a:lnTo>
                  <a:pt x="15478" y="6240859"/>
                </a:lnTo>
                <a:lnTo>
                  <a:pt x="12303" y="6222205"/>
                </a:lnTo>
                <a:lnTo>
                  <a:pt x="8731" y="6203155"/>
                </a:lnTo>
                <a:lnTo>
                  <a:pt x="6350" y="6183709"/>
                </a:lnTo>
                <a:lnTo>
                  <a:pt x="3969" y="6164262"/>
                </a:lnTo>
                <a:lnTo>
                  <a:pt x="2381" y="6145212"/>
                </a:lnTo>
                <a:lnTo>
                  <a:pt x="794" y="6125368"/>
                </a:lnTo>
                <a:lnTo>
                  <a:pt x="397" y="6105127"/>
                </a:lnTo>
                <a:lnTo>
                  <a:pt x="0" y="6085284"/>
                </a:lnTo>
                <a:lnTo>
                  <a:pt x="0" y="772715"/>
                </a:lnTo>
                <a:lnTo>
                  <a:pt x="397" y="752871"/>
                </a:lnTo>
                <a:lnTo>
                  <a:pt x="794" y="732631"/>
                </a:lnTo>
                <a:lnTo>
                  <a:pt x="2381" y="712787"/>
                </a:lnTo>
                <a:lnTo>
                  <a:pt x="3969" y="693737"/>
                </a:lnTo>
                <a:lnTo>
                  <a:pt x="6350" y="674290"/>
                </a:lnTo>
                <a:lnTo>
                  <a:pt x="8731" y="654843"/>
                </a:lnTo>
                <a:lnTo>
                  <a:pt x="12303" y="635793"/>
                </a:lnTo>
                <a:lnTo>
                  <a:pt x="15478" y="617140"/>
                </a:lnTo>
                <a:lnTo>
                  <a:pt x="19844" y="598090"/>
                </a:lnTo>
                <a:lnTo>
                  <a:pt x="24210" y="579040"/>
                </a:lnTo>
                <a:lnTo>
                  <a:pt x="28972" y="560784"/>
                </a:lnTo>
                <a:lnTo>
                  <a:pt x="34925" y="542925"/>
                </a:lnTo>
                <a:lnTo>
                  <a:pt x="40878" y="525065"/>
                </a:lnTo>
                <a:lnTo>
                  <a:pt x="46831" y="506809"/>
                </a:lnTo>
                <a:lnTo>
                  <a:pt x="53975" y="488950"/>
                </a:lnTo>
                <a:lnTo>
                  <a:pt x="60722" y="471487"/>
                </a:lnTo>
                <a:lnTo>
                  <a:pt x="68263" y="454421"/>
                </a:lnTo>
                <a:lnTo>
                  <a:pt x="76200" y="437753"/>
                </a:lnTo>
                <a:lnTo>
                  <a:pt x="84138" y="420687"/>
                </a:lnTo>
                <a:lnTo>
                  <a:pt x="92869" y="404018"/>
                </a:lnTo>
                <a:lnTo>
                  <a:pt x="102394" y="388143"/>
                </a:lnTo>
                <a:lnTo>
                  <a:pt x="111919" y="371871"/>
                </a:lnTo>
                <a:lnTo>
                  <a:pt x="121841" y="356393"/>
                </a:lnTo>
                <a:lnTo>
                  <a:pt x="131763" y="340915"/>
                </a:lnTo>
                <a:lnTo>
                  <a:pt x="142478" y="325040"/>
                </a:lnTo>
                <a:lnTo>
                  <a:pt x="153591" y="310356"/>
                </a:lnTo>
                <a:lnTo>
                  <a:pt x="164703" y="295671"/>
                </a:lnTo>
                <a:lnTo>
                  <a:pt x="176610" y="280987"/>
                </a:lnTo>
                <a:lnTo>
                  <a:pt x="188516" y="267097"/>
                </a:lnTo>
                <a:lnTo>
                  <a:pt x="200819" y="252809"/>
                </a:lnTo>
                <a:lnTo>
                  <a:pt x="213122" y="239315"/>
                </a:lnTo>
                <a:lnTo>
                  <a:pt x="226219" y="226218"/>
                </a:lnTo>
                <a:lnTo>
                  <a:pt x="239316" y="213121"/>
                </a:lnTo>
                <a:lnTo>
                  <a:pt x="252810" y="200818"/>
                </a:lnTo>
                <a:lnTo>
                  <a:pt x="267097" y="188515"/>
                </a:lnTo>
                <a:lnTo>
                  <a:pt x="280988" y="176609"/>
                </a:lnTo>
                <a:lnTo>
                  <a:pt x="295672" y="164703"/>
                </a:lnTo>
                <a:lnTo>
                  <a:pt x="310356" y="153590"/>
                </a:lnTo>
                <a:lnTo>
                  <a:pt x="325041" y="142478"/>
                </a:lnTo>
                <a:lnTo>
                  <a:pt x="340916" y="131762"/>
                </a:lnTo>
                <a:lnTo>
                  <a:pt x="356394" y="121840"/>
                </a:lnTo>
                <a:lnTo>
                  <a:pt x="371872" y="111918"/>
                </a:lnTo>
                <a:lnTo>
                  <a:pt x="387747" y="102393"/>
                </a:lnTo>
                <a:lnTo>
                  <a:pt x="404416" y="93662"/>
                </a:lnTo>
                <a:lnTo>
                  <a:pt x="420688" y="84931"/>
                </a:lnTo>
                <a:lnTo>
                  <a:pt x="437753" y="76200"/>
                </a:lnTo>
                <a:lnTo>
                  <a:pt x="454819" y="68262"/>
                </a:lnTo>
                <a:lnTo>
                  <a:pt x="471488" y="61118"/>
                </a:lnTo>
                <a:lnTo>
                  <a:pt x="488950" y="53975"/>
                </a:lnTo>
                <a:lnTo>
                  <a:pt x="506810" y="46831"/>
                </a:lnTo>
                <a:lnTo>
                  <a:pt x="524272" y="40878"/>
                </a:lnTo>
                <a:lnTo>
                  <a:pt x="542925" y="34925"/>
                </a:lnTo>
                <a:lnTo>
                  <a:pt x="560785" y="29368"/>
                </a:lnTo>
                <a:lnTo>
                  <a:pt x="579041" y="24606"/>
                </a:lnTo>
                <a:lnTo>
                  <a:pt x="598091" y="19843"/>
                </a:lnTo>
                <a:lnTo>
                  <a:pt x="616347" y="15875"/>
                </a:lnTo>
                <a:lnTo>
                  <a:pt x="635397" y="12303"/>
                </a:lnTo>
                <a:lnTo>
                  <a:pt x="654844" y="9128"/>
                </a:lnTo>
                <a:lnTo>
                  <a:pt x="673894" y="6350"/>
                </a:lnTo>
                <a:lnTo>
                  <a:pt x="692944" y="4365"/>
                </a:lnTo>
                <a:lnTo>
                  <a:pt x="712788" y="2381"/>
                </a:lnTo>
                <a:lnTo>
                  <a:pt x="732235" y="793"/>
                </a:lnTo>
                <a:lnTo>
                  <a:pt x="752078" y="396"/>
                </a:lnTo>
                <a:lnTo>
                  <a:pt x="771922"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9" name="KSO_Shape"/>
          <p:cNvSpPr/>
          <p:nvPr/>
        </p:nvSpPr>
        <p:spPr bwMode="auto">
          <a:xfrm>
            <a:off x="3015799" y="5193524"/>
            <a:ext cx="905497" cy="1158418"/>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grpSp>
        <p:nvGrpSpPr>
          <p:cNvPr id="19" name="组合 18"/>
          <p:cNvGrpSpPr/>
          <p:nvPr/>
        </p:nvGrpSpPr>
        <p:grpSpPr>
          <a:xfrm>
            <a:off x="1515403" y="2004256"/>
            <a:ext cx="1930401" cy="711200"/>
            <a:chOff x="0" y="0"/>
            <a:chExt cx="3462337" cy="1276350"/>
          </a:xfrm>
        </p:grpSpPr>
        <p:sp>
          <p:nvSpPr>
            <p:cNvPr id="20" name="Freeform 9"/>
            <p:cNvSpPr/>
            <p:nvPr/>
          </p:nvSpPr>
          <p:spPr>
            <a:xfrm>
              <a:off x="1758950" y="0"/>
              <a:ext cx="1703387" cy="1276350"/>
            </a:xfrm>
            <a:custGeom>
              <a:avLst/>
              <a:gdLst/>
              <a:ahLst/>
              <a:cxnLst>
                <a:cxn ang="0">
                  <a:pos x="0" y="0"/>
                </a:cxn>
                <a:cxn ang="0">
                  <a:pos x="1065310" y="0"/>
                </a:cxn>
                <a:cxn ang="0">
                  <a:pos x="1703387" y="638175"/>
                </a:cxn>
                <a:cxn ang="0">
                  <a:pos x="1703387" y="638175"/>
                </a:cxn>
                <a:cxn ang="0">
                  <a:pos x="1065310" y="1276350"/>
                </a:cxn>
                <a:cxn ang="0">
                  <a:pos x="0" y="1276350"/>
                </a:cxn>
                <a:cxn ang="0">
                  <a:pos x="0" y="0"/>
                </a:cxn>
              </a:cxnLst>
              <a:rect l="0" t="0" r="0" b="0"/>
              <a:pathLst>
                <a:path w="2456" h="1840">
                  <a:moveTo>
                    <a:pt x="0" y="0"/>
                  </a:moveTo>
                  <a:lnTo>
                    <a:pt x="1536" y="0"/>
                  </a:lnTo>
                  <a:cubicBezTo>
                    <a:pt x="2042" y="0"/>
                    <a:pt x="2456" y="414"/>
                    <a:pt x="2456" y="920"/>
                  </a:cubicBezTo>
                  <a:lnTo>
                    <a:pt x="2456" y="920"/>
                  </a:lnTo>
                  <a:cubicBezTo>
                    <a:pt x="2456" y="1426"/>
                    <a:pt x="2042" y="1840"/>
                    <a:pt x="1536" y="1840"/>
                  </a:cubicBezTo>
                  <a:lnTo>
                    <a:pt x="0" y="1840"/>
                  </a:lnTo>
                  <a:lnTo>
                    <a:pt x="0" y="0"/>
                  </a:lnTo>
                  <a:close/>
                </a:path>
              </a:pathLst>
            </a:custGeom>
            <a:solidFill>
              <a:schemeClr val="accent1">
                <a:lumMod val="20000"/>
                <a:lumOff val="80000"/>
              </a:schemeClr>
            </a:solidFill>
            <a:ln w="9525" cap="flat" cmpd="sng">
              <a:solidFill>
                <a:srgbClr val="FFFFFF"/>
              </a:solidFill>
              <a:prstDash val="solid"/>
              <a:headEnd type="none" w="med" len="med"/>
              <a:tailEnd type="none" w="med" len="med"/>
            </a:ln>
            <a:effectLst>
              <a:outerShdw dist="38100" dir="3899967" algn="ctr" rotWithShape="0">
                <a:srgbClr val="000000">
                  <a:alpha val="37999"/>
                </a:srgbClr>
              </a:outerShdw>
            </a:effectLst>
          </p:spPr>
          <p:txBody>
            <a:bodyP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endParaRPr lang="zh-CN" altLang="en-US"/>
            </a:p>
          </p:txBody>
        </p:sp>
        <p:sp>
          <p:nvSpPr>
            <p:cNvPr id="21" name="Freeform 10"/>
            <p:cNvSpPr/>
            <p:nvPr/>
          </p:nvSpPr>
          <p:spPr>
            <a:xfrm>
              <a:off x="0" y="0"/>
              <a:ext cx="1701800" cy="1276350"/>
            </a:xfrm>
            <a:custGeom>
              <a:avLst/>
              <a:gdLst/>
              <a:ahLst/>
              <a:cxnLst>
                <a:cxn ang="0">
                  <a:pos x="637742" y="0"/>
                </a:cxn>
                <a:cxn ang="0">
                  <a:pos x="1701800" y="0"/>
                </a:cxn>
                <a:cxn ang="0">
                  <a:pos x="1701800" y="1276350"/>
                </a:cxn>
                <a:cxn ang="0">
                  <a:pos x="637742" y="1276350"/>
                </a:cxn>
                <a:cxn ang="0">
                  <a:pos x="0" y="638175"/>
                </a:cxn>
                <a:cxn ang="0">
                  <a:pos x="0" y="638175"/>
                </a:cxn>
                <a:cxn ang="0">
                  <a:pos x="637742" y="0"/>
                </a:cxn>
              </a:cxnLst>
              <a:rect l="0" t="0" r="0" b="0"/>
              <a:pathLst>
                <a:path w="2455" h="1840">
                  <a:moveTo>
                    <a:pt x="920" y="0"/>
                  </a:moveTo>
                  <a:lnTo>
                    <a:pt x="2455" y="0"/>
                  </a:lnTo>
                  <a:lnTo>
                    <a:pt x="2455" y="1840"/>
                  </a:lnTo>
                  <a:lnTo>
                    <a:pt x="920" y="1840"/>
                  </a:lnTo>
                  <a:cubicBezTo>
                    <a:pt x="414" y="1840"/>
                    <a:pt x="0" y="1426"/>
                    <a:pt x="0" y="920"/>
                  </a:cubicBezTo>
                  <a:lnTo>
                    <a:pt x="0" y="920"/>
                  </a:lnTo>
                  <a:cubicBezTo>
                    <a:pt x="0" y="414"/>
                    <a:pt x="414" y="0"/>
                    <a:pt x="920" y="0"/>
                  </a:cubicBezTo>
                  <a:close/>
                </a:path>
              </a:pathLst>
            </a:custGeom>
            <a:solidFill>
              <a:schemeClr val="accent1">
                <a:lumMod val="75000"/>
              </a:schemeClr>
            </a:solidFill>
            <a:ln w="9525" cap="flat" cmpd="sng">
              <a:solidFill>
                <a:srgbClr val="FFFFFF"/>
              </a:solidFill>
              <a:prstDash val="solid"/>
              <a:headEnd type="none" w="med" len="med"/>
              <a:tailEnd type="none" w="med" len="med"/>
            </a:ln>
            <a:effectLst>
              <a:outerShdw dist="38100" dir="3899967" algn="ctr" rotWithShape="0">
                <a:srgbClr val="000000">
                  <a:alpha val="37999"/>
                </a:srgbClr>
              </a:outerShdw>
            </a:effectLst>
          </p:spPr>
          <p:txBody>
            <a:bodyP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endParaRPr lang="zh-CN" altLang="en-US"/>
            </a:p>
          </p:txBody>
        </p:sp>
      </p:grpSp>
      <p:grpSp>
        <p:nvGrpSpPr>
          <p:cNvPr id="22" name="组合 21"/>
          <p:cNvGrpSpPr/>
          <p:nvPr/>
        </p:nvGrpSpPr>
        <p:grpSpPr>
          <a:xfrm>
            <a:off x="2739293" y="3073400"/>
            <a:ext cx="1171525" cy="431614"/>
            <a:chOff x="0" y="0"/>
            <a:chExt cx="3462337" cy="1276350"/>
          </a:xfrm>
        </p:grpSpPr>
        <p:sp>
          <p:nvSpPr>
            <p:cNvPr id="27" name="Freeform 9"/>
            <p:cNvSpPr/>
            <p:nvPr/>
          </p:nvSpPr>
          <p:spPr>
            <a:xfrm>
              <a:off x="1758950" y="0"/>
              <a:ext cx="1703387" cy="1276350"/>
            </a:xfrm>
            <a:custGeom>
              <a:avLst/>
              <a:gdLst/>
              <a:ahLst/>
              <a:cxnLst>
                <a:cxn ang="0">
                  <a:pos x="0" y="0"/>
                </a:cxn>
                <a:cxn ang="0">
                  <a:pos x="1065310" y="0"/>
                </a:cxn>
                <a:cxn ang="0">
                  <a:pos x="1703387" y="638175"/>
                </a:cxn>
                <a:cxn ang="0">
                  <a:pos x="1703387" y="638175"/>
                </a:cxn>
                <a:cxn ang="0">
                  <a:pos x="1065310" y="1276350"/>
                </a:cxn>
                <a:cxn ang="0">
                  <a:pos x="0" y="1276350"/>
                </a:cxn>
                <a:cxn ang="0">
                  <a:pos x="0" y="0"/>
                </a:cxn>
              </a:cxnLst>
              <a:rect l="0" t="0" r="0" b="0"/>
              <a:pathLst>
                <a:path w="2456" h="1840">
                  <a:moveTo>
                    <a:pt x="0" y="0"/>
                  </a:moveTo>
                  <a:lnTo>
                    <a:pt x="1536" y="0"/>
                  </a:lnTo>
                  <a:cubicBezTo>
                    <a:pt x="2042" y="0"/>
                    <a:pt x="2456" y="414"/>
                    <a:pt x="2456" y="920"/>
                  </a:cubicBezTo>
                  <a:lnTo>
                    <a:pt x="2456" y="920"/>
                  </a:lnTo>
                  <a:cubicBezTo>
                    <a:pt x="2456" y="1426"/>
                    <a:pt x="2042" y="1840"/>
                    <a:pt x="1536" y="1840"/>
                  </a:cubicBezTo>
                  <a:lnTo>
                    <a:pt x="0" y="1840"/>
                  </a:lnTo>
                  <a:lnTo>
                    <a:pt x="0" y="0"/>
                  </a:lnTo>
                  <a:close/>
                </a:path>
              </a:pathLst>
            </a:custGeom>
            <a:solidFill>
              <a:schemeClr val="accent1">
                <a:lumMod val="20000"/>
                <a:lumOff val="80000"/>
              </a:schemeClr>
            </a:solidFill>
            <a:ln w="9525" cap="flat" cmpd="sng">
              <a:solidFill>
                <a:srgbClr val="FFFFFF"/>
              </a:solidFill>
              <a:prstDash val="solid"/>
              <a:headEnd type="none" w="med" len="med"/>
              <a:tailEnd type="none" w="med" len="med"/>
            </a:ln>
            <a:effectLst>
              <a:outerShdw dist="38100" dir="3899967" algn="ctr" rotWithShape="0">
                <a:srgbClr val="000000">
                  <a:alpha val="37999"/>
                </a:srgbClr>
              </a:outerShdw>
            </a:effectLst>
          </p:spPr>
          <p:txBody>
            <a:bodyP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endParaRPr lang="zh-CN" altLang="en-US"/>
            </a:p>
          </p:txBody>
        </p:sp>
        <p:sp>
          <p:nvSpPr>
            <p:cNvPr id="28" name="Freeform 10"/>
            <p:cNvSpPr/>
            <p:nvPr/>
          </p:nvSpPr>
          <p:spPr>
            <a:xfrm>
              <a:off x="0" y="0"/>
              <a:ext cx="1701800" cy="1276350"/>
            </a:xfrm>
            <a:custGeom>
              <a:avLst/>
              <a:gdLst/>
              <a:ahLst/>
              <a:cxnLst>
                <a:cxn ang="0">
                  <a:pos x="637742" y="0"/>
                </a:cxn>
                <a:cxn ang="0">
                  <a:pos x="1701800" y="0"/>
                </a:cxn>
                <a:cxn ang="0">
                  <a:pos x="1701800" y="1276350"/>
                </a:cxn>
                <a:cxn ang="0">
                  <a:pos x="637742" y="1276350"/>
                </a:cxn>
                <a:cxn ang="0">
                  <a:pos x="0" y="638175"/>
                </a:cxn>
                <a:cxn ang="0">
                  <a:pos x="0" y="638175"/>
                </a:cxn>
                <a:cxn ang="0">
                  <a:pos x="637742" y="0"/>
                </a:cxn>
              </a:cxnLst>
              <a:rect l="0" t="0" r="0" b="0"/>
              <a:pathLst>
                <a:path w="2455" h="1840">
                  <a:moveTo>
                    <a:pt x="920" y="0"/>
                  </a:moveTo>
                  <a:lnTo>
                    <a:pt x="2455" y="0"/>
                  </a:lnTo>
                  <a:lnTo>
                    <a:pt x="2455" y="1840"/>
                  </a:lnTo>
                  <a:lnTo>
                    <a:pt x="920" y="1840"/>
                  </a:lnTo>
                  <a:cubicBezTo>
                    <a:pt x="414" y="1840"/>
                    <a:pt x="0" y="1426"/>
                    <a:pt x="0" y="920"/>
                  </a:cubicBezTo>
                  <a:lnTo>
                    <a:pt x="0" y="920"/>
                  </a:lnTo>
                  <a:cubicBezTo>
                    <a:pt x="0" y="414"/>
                    <a:pt x="414" y="0"/>
                    <a:pt x="920" y="0"/>
                  </a:cubicBezTo>
                  <a:close/>
                </a:path>
              </a:pathLst>
            </a:custGeom>
            <a:solidFill>
              <a:schemeClr val="accent1">
                <a:lumMod val="75000"/>
              </a:schemeClr>
            </a:solidFill>
            <a:ln w="9525" cap="flat" cmpd="sng">
              <a:solidFill>
                <a:srgbClr val="FFFFFF"/>
              </a:solidFill>
              <a:prstDash val="solid"/>
              <a:headEnd type="none" w="med" len="med"/>
              <a:tailEnd type="none" w="med" len="med"/>
            </a:ln>
            <a:effectLst>
              <a:outerShdw dist="38100" dir="3899967" algn="ctr" rotWithShape="0">
                <a:srgbClr val="000000">
                  <a:alpha val="37999"/>
                </a:srgbClr>
              </a:outerShdw>
            </a:effectLst>
          </p:spPr>
          <p:txBody>
            <a:bodyP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endParaRPr lang="zh-CN" altLang="en-US"/>
            </a:p>
          </p:txBody>
        </p:sp>
      </p:grpSp>
      <p:grpSp>
        <p:nvGrpSpPr>
          <p:cNvPr id="29" name="组合 28"/>
          <p:cNvGrpSpPr/>
          <p:nvPr/>
        </p:nvGrpSpPr>
        <p:grpSpPr>
          <a:xfrm>
            <a:off x="960975" y="3537633"/>
            <a:ext cx="1471136" cy="541997"/>
            <a:chOff x="0" y="0"/>
            <a:chExt cx="3462337" cy="1276350"/>
          </a:xfrm>
        </p:grpSpPr>
        <p:sp>
          <p:nvSpPr>
            <p:cNvPr id="30" name="Freeform 9"/>
            <p:cNvSpPr/>
            <p:nvPr/>
          </p:nvSpPr>
          <p:spPr>
            <a:xfrm>
              <a:off x="1758950" y="0"/>
              <a:ext cx="1703387" cy="1276350"/>
            </a:xfrm>
            <a:custGeom>
              <a:avLst/>
              <a:gdLst/>
              <a:ahLst/>
              <a:cxnLst>
                <a:cxn ang="0">
                  <a:pos x="0" y="0"/>
                </a:cxn>
                <a:cxn ang="0">
                  <a:pos x="1065310" y="0"/>
                </a:cxn>
                <a:cxn ang="0">
                  <a:pos x="1703387" y="638175"/>
                </a:cxn>
                <a:cxn ang="0">
                  <a:pos x="1703387" y="638175"/>
                </a:cxn>
                <a:cxn ang="0">
                  <a:pos x="1065310" y="1276350"/>
                </a:cxn>
                <a:cxn ang="0">
                  <a:pos x="0" y="1276350"/>
                </a:cxn>
                <a:cxn ang="0">
                  <a:pos x="0" y="0"/>
                </a:cxn>
              </a:cxnLst>
              <a:rect l="0" t="0" r="0" b="0"/>
              <a:pathLst>
                <a:path w="2456" h="1840">
                  <a:moveTo>
                    <a:pt x="0" y="0"/>
                  </a:moveTo>
                  <a:lnTo>
                    <a:pt x="1536" y="0"/>
                  </a:lnTo>
                  <a:cubicBezTo>
                    <a:pt x="2042" y="0"/>
                    <a:pt x="2456" y="414"/>
                    <a:pt x="2456" y="920"/>
                  </a:cubicBezTo>
                  <a:lnTo>
                    <a:pt x="2456" y="920"/>
                  </a:lnTo>
                  <a:cubicBezTo>
                    <a:pt x="2456" y="1426"/>
                    <a:pt x="2042" y="1840"/>
                    <a:pt x="1536" y="1840"/>
                  </a:cubicBezTo>
                  <a:lnTo>
                    <a:pt x="0" y="1840"/>
                  </a:lnTo>
                  <a:lnTo>
                    <a:pt x="0" y="0"/>
                  </a:lnTo>
                  <a:close/>
                </a:path>
              </a:pathLst>
            </a:custGeom>
            <a:solidFill>
              <a:schemeClr val="accent1">
                <a:lumMod val="20000"/>
                <a:lumOff val="80000"/>
              </a:schemeClr>
            </a:solidFill>
            <a:ln w="9525" cap="flat" cmpd="sng">
              <a:solidFill>
                <a:srgbClr val="FFFFFF"/>
              </a:solidFill>
              <a:prstDash val="solid"/>
              <a:headEnd type="none" w="med" len="med"/>
              <a:tailEnd type="none" w="med" len="med"/>
            </a:ln>
            <a:effectLst>
              <a:outerShdw dist="38100" dir="3899967" algn="ctr" rotWithShape="0">
                <a:srgbClr val="000000">
                  <a:alpha val="37999"/>
                </a:srgbClr>
              </a:outerShdw>
            </a:effectLst>
          </p:spPr>
          <p:txBody>
            <a:bodyP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endParaRPr lang="zh-CN" altLang="en-US"/>
            </a:p>
          </p:txBody>
        </p:sp>
        <p:sp>
          <p:nvSpPr>
            <p:cNvPr id="31" name="Freeform 10"/>
            <p:cNvSpPr/>
            <p:nvPr/>
          </p:nvSpPr>
          <p:spPr>
            <a:xfrm>
              <a:off x="0" y="0"/>
              <a:ext cx="1701800" cy="1276350"/>
            </a:xfrm>
            <a:custGeom>
              <a:avLst/>
              <a:gdLst/>
              <a:ahLst/>
              <a:cxnLst>
                <a:cxn ang="0">
                  <a:pos x="637742" y="0"/>
                </a:cxn>
                <a:cxn ang="0">
                  <a:pos x="1701800" y="0"/>
                </a:cxn>
                <a:cxn ang="0">
                  <a:pos x="1701800" y="1276350"/>
                </a:cxn>
                <a:cxn ang="0">
                  <a:pos x="637742" y="1276350"/>
                </a:cxn>
                <a:cxn ang="0">
                  <a:pos x="0" y="638175"/>
                </a:cxn>
                <a:cxn ang="0">
                  <a:pos x="0" y="638175"/>
                </a:cxn>
                <a:cxn ang="0">
                  <a:pos x="637742" y="0"/>
                </a:cxn>
              </a:cxnLst>
              <a:rect l="0" t="0" r="0" b="0"/>
              <a:pathLst>
                <a:path w="2455" h="1840">
                  <a:moveTo>
                    <a:pt x="920" y="0"/>
                  </a:moveTo>
                  <a:lnTo>
                    <a:pt x="2455" y="0"/>
                  </a:lnTo>
                  <a:lnTo>
                    <a:pt x="2455" y="1840"/>
                  </a:lnTo>
                  <a:lnTo>
                    <a:pt x="920" y="1840"/>
                  </a:lnTo>
                  <a:cubicBezTo>
                    <a:pt x="414" y="1840"/>
                    <a:pt x="0" y="1426"/>
                    <a:pt x="0" y="920"/>
                  </a:cubicBezTo>
                  <a:lnTo>
                    <a:pt x="0" y="920"/>
                  </a:lnTo>
                  <a:cubicBezTo>
                    <a:pt x="0" y="414"/>
                    <a:pt x="414" y="0"/>
                    <a:pt x="920" y="0"/>
                  </a:cubicBezTo>
                  <a:close/>
                </a:path>
              </a:pathLst>
            </a:custGeom>
            <a:solidFill>
              <a:schemeClr val="accent1">
                <a:lumMod val="75000"/>
              </a:schemeClr>
            </a:solidFill>
            <a:ln w="9525" cap="flat" cmpd="sng">
              <a:solidFill>
                <a:srgbClr val="FFFFFF"/>
              </a:solidFill>
              <a:prstDash val="solid"/>
              <a:headEnd type="none" w="med" len="med"/>
              <a:tailEnd type="none" w="med" len="med"/>
            </a:ln>
            <a:effectLst>
              <a:outerShdw dist="38100" dir="3899967" algn="ctr" rotWithShape="0">
                <a:srgbClr val="000000">
                  <a:alpha val="37999"/>
                </a:srgbClr>
              </a:outerShdw>
            </a:effectLst>
          </p:spPr>
          <p:txBody>
            <a:bodyP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endParaRPr lang="zh-CN" altLang="en-US"/>
            </a:p>
          </p:txBody>
        </p:sp>
      </p:grpSp>
      <p:grpSp>
        <p:nvGrpSpPr>
          <p:cNvPr id="32" name="组合 31"/>
          <p:cNvGrpSpPr/>
          <p:nvPr/>
        </p:nvGrpSpPr>
        <p:grpSpPr>
          <a:xfrm>
            <a:off x="2432111" y="4259844"/>
            <a:ext cx="587792" cy="216555"/>
            <a:chOff x="0" y="0"/>
            <a:chExt cx="3462337" cy="1276350"/>
          </a:xfrm>
        </p:grpSpPr>
        <p:sp>
          <p:nvSpPr>
            <p:cNvPr id="33" name="Freeform 9"/>
            <p:cNvSpPr/>
            <p:nvPr/>
          </p:nvSpPr>
          <p:spPr>
            <a:xfrm>
              <a:off x="1758950" y="0"/>
              <a:ext cx="1703387" cy="1276350"/>
            </a:xfrm>
            <a:custGeom>
              <a:avLst/>
              <a:gdLst/>
              <a:ahLst/>
              <a:cxnLst>
                <a:cxn ang="0">
                  <a:pos x="0" y="0"/>
                </a:cxn>
                <a:cxn ang="0">
                  <a:pos x="1065310" y="0"/>
                </a:cxn>
                <a:cxn ang="0">
                  <a:pos x="1703387" y="638175"/>
                </a:cxn>
                <a:cxn ang="0">
                  <a:pos x="1703387" y="638175"/>
                </a:cxn>
                <a:cxn ang="0">
                  <a:pos x="1065310" y="1276350"/>
                </a:cxn>
                <a:cxn ang="0">
                  <a:pos x="0" y="1276350"/>
                </a:cxn>
                <a:cxn ang="0">
                  <a:pos x="0" y="0"/>
                </a:cxn>
              </a:cxnLst>
              <a:rect l="0" t="0" r="0" b="0"/>
              <a:pathLst>
                <a:path w="2456" h="1840">
                  <a:moveTo>
                    <a:pt x="0" y="0"/>
                  </a:moveTo>
                  <a:lnTo>
                    <a:pt x="1536" y="0"/>
                  </a:lnTo>
                  <a:cubicBezTo>
                    <a:pt x="2042" y="0"/>
                    <a:pt x="2456" y="414"/>
                    <a:pt x="2456" y="920"/>
                  </a:cubicBezTo>
                  <a:lnTo>
                    <a:pt x="2456" y="920"/>
                  </a:lnTo>
                  <a:cubicBezTo>
                    <a:pt x="2456" y="1426"/>
                    <a:pt x="2042" y="1840"/>
                    <a:pt x="1536" y="1840"/>
                  </a:cubicBezTo>
                  <a:lnTo>
                    <a:pt x="0" y="1840"/>
                  </a:lnTo>
                  <a:lnTo>
                    <a:pt x="0" y="0"/>
                  </a:lnTo>
                  <a:close/>
                </a:path>
              </a:pathLst>
            </a:custGeom>
            <a:solidFill>
              <a:schemeClr val="accent1">
                <a:lumMod val="20000"/>
                <a:lumOff val="80000"/>
              </a:schemeClr>
            </a:solidFill>
            <a:ln w="9525" cap="flat" cmpd="sng">
              <a:solidFill>
                <a:srgbClr val="FFFFFF"/>
              </a:solidFill>
              <a:prstDash val="solid"/>
              <a:headEnd type="none" w="med" len="med"/>
              <a:tailEnd type="none" w="med" len="med"/>
            </a:ln>
            <a:effectLst>
              <a:outerShdw dist="38100" dir="3899967" algn="ctr" rotWithShape="0">
                <a:srgbClr val="000000">
                  <a:alpha val="37999"/>
                </a:srgbClr>
              </a:outerShdw>
            </a:effectLst>
          </p:spPr>
          <p:txBody>
            <a:bodyP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endParaRPr lang="zh-CN" altLang="en-US"/>
            </a:p>
          </p:txBody>
        </p:sp>
        <p:sp>
          <p:nvSpPr>
            <p:cNvPr id="34" name="Freeform 10"/>
            <p:cNvSpPr/>
            <p:nvPr/>
          </p:nvSpPr>
          <p:spPr>
            <a:xfrm>
              <a:off x="0" y="0"/>
              <a:ext cx="1701800" cy="1276350"/>
            </a:xfrm>
            <a:custGeom>
              <a:avLst/>
              <a:gdLst/>
              <a:ahLst/>
              <a:cxnLst>
                <a:cxn ang="0">
                  <a:pos x="637742" y="0"/>
                </a:cxn>
                <a:cxn ang="0">
                  <a:pos x="1701800" y="0"/>
                </a:cxn>
                <a:cxn ang="0">
                  <a:pos x="1701800" y="1276350"/>
                </a:cxn>
                <a:cxn ang="0">
                  <a:pos x="637742" y="1276350"/>
                </a:cxn>
                <a:cxn ang="0">
                  <a:pos x="0" y="638175"/>
                </a:cxn>
                <a:cxn ang="0">
                  <a:pos x="0" y="638175"/>
                </a:cxn>
                <a:cxn ang="0">
                  <a:pos x="637742" y="0"/>
                </a:cxn>
              </a:cxnLst>
              <a:rect l="0" t="0" r="0" b="0"/>
              <a:pathLst>
                <a:path w="2455" h="1840">
                  <a:moveTo>
                    <a:pt x="920" y="0"/>
                  </a:moveTo>
                  <a:lnTo>
                    <a:pt x="2455" y="0"/>
                  </a:lnTo>
                  <a:lnTo>
                    <a:pt x="2455" y="1840"/>
                  </a:lnTo>
                  <a:lnTo>
                    <a:pt x="920" y="1840"/>
                  </a:lnTo>
                  <a:cubicBezTo>
                    <a:pt x="414" y="1840"/>
                    <a:pt x="0" y="1426"/>
                    <a:pt x="0" y="920"/>
                  </a:cubicBezTo>
                  <a:lnTo>
                    <a:pt x="0" y="920"/>
                  </a:lnTo>
                  <a:cubicBezTo>
                    <a:pt x="0" y="414"/>
                    <a:pt x="414" y="0"/>
                    <a:pt x="920" y="0"/>
                  </a:cubicBezTo>
                  <a:close/>
                </a:path>
              </a:pathLst>
            </a:custGeom>
            <a:solidFill>
              <a:schemeClr val="accent1">
                <a:lumMod val="75000"/>
              </a:schemeClr>
            </a:solidFill>
            <a:ln w="9525" cap="flat" cmpd="sng">
              <a:solidFill>
                <a:srgbClr val="FFFFFF"/>
              </a:solidFill>
              <a:prstDash val="solid"/>
              <a:headEnd type="none" w="med" len="med"/>
              <a:tailEnd type="none" w="med" len="med"/>
            </a:ln>
            <a:effectLst>
              <a:outerShdw dist="38100" dir="3899967" algn="ctr" rotWithShape="0">
                <a:srgbClr val="000000">
                  <a:alpha val="37999"/>
                </a:srgbClr>
              </a:outerShdw>
            </a:effectLst>
          </p:spPr>
          <p:txBody>
            <a:bodyPr/>
            <a:lst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endParaRPr lang="zh-CN" altLang="en-US"/>
            </a:p>
          </p:txBody>
        </p:sp>
      </p:grpSp>
      <p:sp>
        <p:nvSpPr>
          <p:cNvPr id="35" name="矩形 34"/>
          <p:cNvSpPr/>
          <p:nvPr/>
        </p:nvSpPr>
        <p:spPr>
          <a:xfrm>
            <a:off x="689743" y="4607544"/>
            <a:ext cx="3773646" cy="1012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请输入文本请输入文本请输入文本请输入文本请输入文本请输入文本</a:t>
            </a:r>
            <a:endParaRPr lang="zh-CN" altLang="zh-CN" sz="1800" dirty="0">
              <a:solidFill>
                <a:schemeClr val="tx1"/>
              </a:solidFill>
              <a:latin typeface="+mj-ea"/>
              <a:ea typeface="+mj-ea"/>
            </a:endParaRPr>
          </a:p>
        </p:txBody>
      </p:sp>
      <p:sp>
        <p:nvSpPr>
          <p:cNvPr id="36" name="矩形 35"/>
          <p:cNvSpPr/>
          <p:nvPr/>
        </p:nvSpPr>
        <p:spPr>
          <a:xfrm>
            <a:off x="5960997" y="1792878"/>
            <a:ext cx="4758584" cy="1076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37" name="KSO_Shape"/>
          <p:cNvSpPr/>
          <p:nvPr/>
        </p:nvSpPr>
        <p:spPr bwMode="auto">
          <a:xfrm flipH="1">
            <a:off x="5079684" y="2146187"/>
            <a:ext cx="434852" cy="3463574"/>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tx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8" name="矩形 37"/>
          <p:cNvSpPr/>
          <p:nvPr/>
        </p:nvSpPr>
        <p:spPr>
          <a:xfrm>
            <a:off x="5960997" y="3354783"/>
            <a:ext cx="4758584" cy="1076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39" name="矩形 38"/>
          <p:cNvSpPr/>
          <p:nvPr/>
        </p:nvSpPr>
        <p:spPr>
          <a:xfrm>
            <a:off x="5960997" y="4916688"/>
            <a:ext cx="4758584" cy="1076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2" name="Freeform 8"/>
          <p:cNvSpPr/>
          <p:nvPr/>
        </p:nvSpPr>
        <p:spPr bwMode="auto">
          <a:xfrm>
            <a:off x="594621" y="3391061"/>
            <a:ext cx="2047158" cy="236560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5"/>
          <p:cNvSpPr/>
          <p:nvPr/>
        </p:nvSpPr>
        <p:spPr bwMode="auto">
          <a:xfrm>
            <a:off x="1926384" y="2078699"/>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22" name="圆角矩形 21"/>
          <p:cNvSpPr/>
          <p:nvPr/>
        </p:nvSpPr>
        <p:spPr>
          <a:xfrm>
            <a:off x="3431802" y="1913117"/>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4" name="圆角矩形 23"/>
          <p:cNvSpPr/>
          <p:nvPr/>
        </p:nvSpPr>
        <p:spPr>
          <a:xfrm>
            <a:off x="2837829" y="3943488"/>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6" name="KSO_Shape"/>
          <p:cNvSpPr/>
          <p:nvPr/>
        </p:nvSpPr>
        <p:spPr bwMode="auto">
          <a:xfrm>
            <a:off x="922819" y="3924840"/>
            <a:ext cx="1390762" cy="1298045"/>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
        <p:nvSpPr>
          <p:cNvPr id="14" name="Freeform 8"/>
          <p:cNvSpPr/>
          <p:nvPr/>
        </p:nvSpPr>
        <p:spPr bwMode="auto">
          <a:xfrm>
            <a:off x="5975734" y="4047110"/>
            <a:ext cx="2047158" cy="236560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chemeClr val="accent1"/>
          </a:solidFill>
          <a:ln>
            <a:noFill/>
          </a:ln>
        </p:spPr>
        <p:txBody>
          <a:bodyPr/>
          <a:lstStyle/>
          <a:p>
            <a:endParaRPr lang="zh-CN" altLang="en-US"/>
          </a:p>
        </p:txBody>
      </p:sp>
      <p:sp>
        <p:nvSpPr>
          <p:cNvPr id="15" name="Freeform 5"/>
          <p:cNvSpPr/>
          <p:nvPr/>
        </p:nvSpPr>
        <p:spPr bwMode="auto">
          <a:xfrm>
            <a:off x="7307497" y="2734748"/>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19" name="圆角矩形 18"/>
          <p:cNvSpPr/>
          <p:nvPr/>
        </p:nvSpPr>
        <p:spPr>
          <a:xfrm>
            <a:off x="8812915" y="2569166"/>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0" name="圆角矩形 19"/>
          <p:cNvSpPr/>
          <p:nvPr/>
        </p:nvSpPr>
        <p:spPr>
          <a:xfrm>
            <a:off x="8218942" y="4599537"/>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7" name="KSO_Shape"/>
          <p:cNvSpPr/>
          <p:nvPr/>
        </p:nvSpPr>
        <p:spPr bwMode="auto">
          <a:xfrm>
            <a:off x="2435140" y="2775592"/>
            <a:ext cx="544584" cy="462896"/>
          </a:xfrm>
          <a:custGeom>
            <a:avLst/>
            <a:gdLst>
              <a:gd name="T0" fmla="*/ 160329 w 2160587"/>
              <a:gd name="T1" fmla="*/ 1674812 h 1836737"/>
              <a:gd name="T2" fmla="*/ 1129743 w 2160587"/>
              <a:gd name="T3" fmla="*/ 848061 h 1836737"/>
              <a:gd name="T4" fmla="*/ 1158271 w 2160587"/>
              <a:gd name="T5" fmla="*/ 1043536 h 1836737"/>
              <a:gd name="T6" fmla="*/ 1353532 w 2160587"/>
              <a:gd name="T7" fmla="*/ 1072142 h 1836737"/>
              <a:gd name="T8" fmla="*/ 1367796 w 2160587"/>
              <a:gd name="T9" fmla="*/ 1145247 h 1836737"/>
              <a:gd name="T10" fmla="*/ 1316445 w 2160587"/>
              <a:gd name="T11" fmla="*/ 1197055 h 1836737"/>
              <a:gd name="T12" fmla="*/ 1148762 w 2160587"/>
              <a:gd name="T13" fmla="*/ 1373142 h 1836737"/>
              <a:gd name="T14" fmla="*/ 1088218 w 2160587"/>
              <a:gd name="T15" fmla="*/ 1413827 h 1836737"/>
              <a:gd name="T16" fmla="*/ 1019750 w 2160587"/>
              <a:gd name="T17" fmla="*/ 1385856 h 1836737"/>
              <a:gd name="T18" fmla="*/ 859357 w 2160587"/>
              <a:gd name="T19" fmla="*/ 1200234 h 1836737"/>
              <a:gd name="T20" fmla="*/ 798496 w 2160587"/>
              <a:gd name="T21" fmla="*/ 1159550 h 1836737"/>
              <a:gd name="T22" fmla="*/ 798496 w 2160587"/>
              <a:gd name="T23" fmla="*/ 1084856 h 1836737"/>
              <a:gd name="T24" fmla="*/ 859357 w 2160587"/>
              <a:gd name="T25" fmla="*/ 1044172 h 1836737"/>
              <a:gd name="T26" fmla="*/ 1019750 w 2160587"/>
              <a:gd name="T27" fmla="*/ 858868 h 1836737"/>
              <a:gd name="T28" fmla="*/ 301227 w 2160587"/>
              <a:gd name="T29" fmla="*/ 646747 h 1836737"/>
              <a:gd name="T30" fmla="*/ 2003954 w 2160587"/>
              <a:gd name="T31" fmla="*/ 550545 h 1836737"/>
              <a:gd name="T32" fmla="*/ 391689 w 2160587"/>
              <a:gd name="T33" fmla="*/ 393700 h 1836737"/>
              <a:gd name="T34" fmla="*/ 456865 w 2160587"/>
              <a:gd name="T35" fmla="*/ 428307 h 1836737"/>
              <a:gd name="T36" fmla="*/ 1692991 w 2160587"/>
              <a:gd name="T37" fmla="*/ 490537 h 1836737"/>
              <a:gd name="T38" fmla="*/ 1708479 w 2160587"/>
              <a:gd name="T39" fmla="*/ 422275 h 1836737"/>
              <a:gd name="T40" fmla="*/ 2082429 w 2160587"/>
              <a:gd name="T41" fmla="*/ 393700 h 1836737"/>
              <a:gd name="T42" fmla="*/ 2147243 w 2160587"/>
              <a:gd name="T43" fmla="*/ 428307 h 1836737"/>
              <a:gd name="T44" fmla="*/ 2157092 w 2160587"/>
              <a:gd name="T45" fmla="*/ 808355 h 1836737"/>
              <a:gd name="T46" fmla="*/ 2105622 w 2160587"/>
              <a:gd name="T47" fmla="*/ 860107 h 1836737"/>
              <a:gd name="T48" fmla="*/ 2032548 w 2160587"/>
              <a:gd name="T49" fmla="*/ 845820 h 1836737"/>
              <a:gd name="T50" fmla="*/ 2038267 w 2160587"/>
              <a:gd name="T51" fmla="*/ 1380490 h 1836737"/>
              <a:gd name="T52" fmla="*/ 2112612 w 2160587"/>
              <a:gd name="T53" fmla="*/ 1373187 h 1836737"/>
              <a:gd name="T54" fmla="*/ 2158998 w 2160587"/>
              <a:gd name="T55" fmla="*/ 1429702 h 1836737"/>
              <a:gd name="T56" fmla="*/ 2142795 w 2160587"/>
              <a:gd name="T57" fmla="*/ 1808162 h 1836737"/>
              <a:gd name="T58" fmla="*/ 1768845 w 2160587"/>
              <a:gd name="T59" fmla="*/ 1836737 h 1836737"/>
              <a:gd name="T60" fmla="*/ 1704031 w 2160587"/>
              <a:gd name="T61" fmla="*/ 1802130 h 1836737"/>
              <a:gd name="T62" fmla="*/ 467992 w 2160587"/>
              <a:gd name="T63" fmla="*/ 1741487 h 1836737"/>
              <a:gd name="T64" fmla="*/ 452096 w 2160587"/>
              <a:gd name="T65" fmla="*/ 1808162 h 1836737"/>
              <a:gd name="T66" fmla="*/ 78211 w 2160587"/>
              <a:gd name="T67" fmla="*/ 1836737 h 1836737"/>
              <a:gd name="T68" fmla="*/ 13035 w 2160587"/>
              <a:gd name="T69" fmla="*/ 1802130 h 1836737"/>
              <a:gd name="T70" fmla="*/ 3179 w 2160587"/>
              <a:gd name="T71" fmla="*/ 1422082 h 1836737"/>
              <a:gd name="T72" fmla="*/ 54684 w 2160587"/>
              <a:gd name="T73" fmla="*/ 1370330 h 1836737"/>
              <a:gd name="T74" fmla="*/ 127808 w 2160587"/>
              <a:gd name="T75" fmla="*/ 1384617 h 1836737"/>
              <a:gd name="T76" fmla="*/ 121767 w 2160587"/>
              <a:gd name="T77" fmla="*/ 850265 h 1836737"/>
              <a:gd name="T78" fmla="*/ 47689 w 2160587"/>
              <a:gd name="T79" fmla="*/ 857250 h 1836737"/>
              <a:gd name="T80" fmla="*/ 1590 w 2160587"/>
              <a:gd name="T81" fmla="*/ 801052 h 1836737"/>
              <a:gd name="T82" fmla="*/ 17804 w 2160587"/>
              <a:gd name="T83" fmla="*/ 422275 h 1836737"/>
              <a:gd name="T84" fmla="*/ 1080293 w 2160587"/>
              <a:gd name="T85" fmla="*/ 0 h 1836737"/>
              <a:gd name="T86" fmla="*/ 1229746 w 2160587"/>
              <a:gd name="T87" fmla="*/ 38797 h 1836737"/>
              <a:gd name="T88" fmla="*/ 1340086 w 2160587"/>
              <a:gd name="T89" fmla="*/ 139925 h 1836737"/>
              <a:gd name="T90" fmla="*/ 1392235 w 2160587"/>
              <a:gd name="T91" fmla="*/ 284302 h 1836737"/>
              <a:gd name="T92" fmla="*/ 1370930 w 2160587"/>
              <a:gd name="T93" fmla="*/ 372073 h 1836737"/>
              <a:gd name="T94" fmla="*/ 1299702 w 2160587"/>
              <a:gd name="T95" fmla="*/ 393698 h 1836737"/>
              <a:gd name="T96" fmla="*/ 1243101 w 2160587"/>
              <a:gd name="T97" fmla="*/ 347268 h 1836737"/>
              <a:gd name="T98" fmla="*/ 1230064 w 2160587"/>
              <a:gd name="T99" fmla="*/ 269355 h 1836737"/>
              <a:gd name="T100" fmla="*/ 1191270 w 2160587"/>
              <a:gd name="T101" fmla="*/ 204163 h 1836737"/>
              <a:gd name="T102" fmla="*/ 1126719 w 2160587"/>
              <a:gd name="T103" fmla="*/ 164412 h 1836737"/>
              <a:gd name="T104" fmla="*/ 1048495 w 2160587"/>
              <a:gd name="T105" fmla="*/ 160277 h 1836737"/>
              <a:gd name="T106" fmla="*/ 980447 w 2160587"/>
              <a:gd name="T107" fmla="*/ 193669 h 1836737"/>
              <a:gd name="T108" fmla="*/ 935611 w 2160587"/>
              <a:gd name="T109" fmla="*/ 254409 h 1836737"/>
              <a:gd name="T110" fmla="*/ 921620 w 2160587"/>
              <a:gd name="T111" fmla="*/ 332322 h 1836737"/>
              <a:gd name="T112" fmla="*/ 875512 w 2160587"/>
              <a:gd name="T113" fmla="*/ 388928 h 1836737"/>
              <a:gd name="T114" fmla="*/ 801422 w 2160587"/>
              <a:gd name="T115" fmla="*/ 381613 h 1836737"/>
              <a:gd name="T116" fmla="*/ 766762 w 2160587"/>
              <a:gd name="T117" fmla="*/ 316421 h 1836737"/>
              <a:gd name="T118" fmla="*/ 804602 w 2160587"/>
              <a:gd name="T119" fmla="*/ 166002 h 1836737"/>
              <a:gd name="T120" fmla="*/ 905085 w 2160587"/>
              <a:gd name="T121" fmla="*/ 54698 h 1836737"/>
              <a:gd name="T122" fmla="*/ 1048177 w 2160587"/>
              <a:gd name="T123" fmla="*/ 2226 h 1836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0587" h="1836737">
                <a:moveTo>
                  <a:pt x="2003954" y="1667985"/>
                </a:moveTo>
                <a:lnTo>
                  <a:pt x="2003431" y="1669097"/>
                </a:lnTo>
                <a:lnTo>
                  <a:pt x="2000893" y="1674812"/>
                </a:lnTo>
                <a:lnTo>
                  <a:pt x="1997719" y="1679892"/>
                </a:lnTo>
                <a:lnTo>
                  <a:pt x="2003954" y="1679892"/>
                </a:lnTo>
                <a:lnTo>
                  <a:pt x="2003954" y="1667985"/>
                </a:lnTo>
                <a:close/>
                <a:moveTo>
                  <a:pt x="156421" y="1666510"/>
                </a:moveTo>
                <a:lnTo>
                  <a:pt x="156421" y="1679892"/>
                </a:lnTo>
                <a:lnTo>
                  <a:pt x="163502" y="1679892"/>
                </a:lnTo>
                <a:lnTo>
                  <a:pt x="160329" y="1674812"/>
                </a:lnTo>
                <a:lnTo>
                  <a:pt x="157790" y="1669097"/>
                </a:lnTo>
                <a:lnTo>
                  <a:pt x="156421" y="1666510"/>
                </a:lnTo>
                <a:close/>
                <a:moveTo>
                  <a:pt x="1080293" y="830262"/>
                </a:moveTo>
                <a:lnTo>
                  <a:pt x="1088218" y="830580"/>
                </a:lnTo>
                <a:lnTo>
                  <a:pt x="1095826" y="831851"/>
                </a:lnTo>
                <a:lnTo>
                  <a:pt x="1103116" y="833758"/>
                </a:lnTo>
                <a:lnTo>
                  <a:pt x="1110724" y="836301"/>
                </a:lnTo>
                <a:lnTo>
                  <a:pt x="1117380" y="839797"/>
                </a:lnTo>
                <a:lnTo>
                  <a:pt x="1123720" y="843293"/>
                </a:lnTo>
                <a:lnTo>
                  <a:pt x="1129743" y="848061"/>
                </a:lnTo>
                <a:lnTo>
                  <a:pt x="1135448" y="853464"/>
                </a:lnTo>
                <a:lnTo>
                  <a:pt x="1140520" y="858868"/>
                </a:lnTo>
                <a:lnTo>
                  <a:pt x="1144958" y="864907"/>
                </a:lnTo>
                <a:lnTo>
                  <a:pt x="1148762" y="871264"/>
                </a:lnTo>
                <a:lnTo>
                  <a:pt x="1151931" y="877939"/>
                </a:lnTo>
                <a:lnTo>
                  <a:pt x="1154784" y="885249"/>
                </a:lnTo>
                <a:lnTo>
                  <a:pt x="1156686" y="892559"/>
                </a:lnTo>
                <a:lnTo>
                  <a:pt x="1157954" y="900506"/>
                </a:lnTo>
                <a:lnTo>
                  <a:pt x="1158271" y="908452"/>
                </a:lnTo>
                <a:lnTo>
                  <a:pt x="1158271" y="1043536"/>
                </a:lnTo>
                <a:lnTo>
                  <a:pt x="1292988" y="1043536"/>
                </a:lnTo>
                <a:lnTo>
                  <a:pt x="1301230" y="1044172"/>
                </a:lnTo>
                <a:lnTo>
                  <a:pt x="1308838" y="1045125"/>
                </a:lnTo>
                <a:lnTo>
                  <a:pt x="1316445" y="1047350"/>
                </a:lnTo>
                <a:lnTo>
                  <a:pt x="1323419" y="1049893"/>
                </a:lnTo>
                <a:lnTo>
                  <a:pt x="1330392" y="1053071"/>
                </a:lnTo>
                <a:lnTo>
                  <a:pt x="1337049" y="1057203"/>
                </a:lnTo>
                <a:lnTo>
                  <a:pt x="1343072" y="1061653"/>
                </a:lnTo>
                <a:lnTo>
                  <a:pt x="1348460" y="1066739"/>
                </a:lnTo>
                <a:lnTo>
                  <a:pt x="1353532" y="1072142"/>
                </a:lnTo>
                <a:lnTo>
                  <a:pt x="1357970" y="1078181"/>
                </a:lnTo>
                <a:lnTo>
                  <a:pt x="1362091" y="1084856"/>
                </a:lnTo>
                <a:lnTo>
                  <a:pt x="1365260" y="1091849"/>
                </a:lnTo>
                <a:lnTo>
                  <a:pt x="1367796" y="1098841"/>
                </a:lnTo>
                <a:lnTo>
                  <a:pt x="1370015" y="1106469"/>
                </a:lnTo>
                <a:lnTo>
                  <a:pt x="1370966" y="1114416"/>
                </a:lnTo>
                <a:lnTo>
                  <a:pt x="1371600" y="1122362"/>
                </a:lnTo>
                <a:lnTo>
                  <a:pt x="1370966" y="1130308"/>
                </a:lnTo>
                <a:lnTo>
                  <a:pt x="1370015" y="1138254"/>
                </a:lnTo>
                <a:lnTo>
                  <a:pt x="1367796" y="1145247"/>
                </a:lnTo>
                <a:lnTo>
                  <a:pt x="1365260" y="1152875"/>
                </a:lnTo>
                <a:lnTo>
                  <a:pt x="1362091" y="1159550"/>
                </a:lnTo>
                <a:lnTo>
                  <a:pt x="1357970" y="1165907"/>
                </a:lnTo>
                <a:lnTo>
                  <a:pt x="1353532" y="1171946"/>
                </a:lnTo>
                <a:lnTo>
                  <a:pt x="1348460" y="1177667"/>
                </a:lnTo>
                <a:lnTo>
                  <a:pt x="1343072" y="1182752"/>
                </a:lnTo>
                <a:lnTo>
                  <a:pt x="1337049" y="1187202"/>
                </a:lnTo>
                <a:lnTo>
                  <a:pt x="1330392" y="1191016"/>
                </a:lnTo>
                <a:lnTo>
                  <a:pt x="1323419" y="1194195"/>
                </a:lnTo>
                <a:lnTo>
                  <a:pt x="1316445" y="1197055"/>
                </a:lnTo>
                <a:lnTo>
                  <a:pt x="1308838" y="1198963"/>
                </a:lnTo>
                <a:lnTo>
                  <a:pt x="1301230" y="1200234"/>
                </a:lnTo>
                <a:lnTo>
                  <a:pt x="1292988" y="1200552"/>
                </a:lnTo>
                <a:lnTo>
                  <a:pt x="1158271" y="1200552"/>
                </a:lnTo>
                <a:lnTo>
                  <a:pt x="1158271" y="1335636"/>
                </a:lnTo>
                <a:lnTo>
                  <a:pt x="1157954" y="1343900"/>
                </a:lnTo>
                <a:lnTo>
                  <a:pt x="1156686" y="1351528"/>
                </a:lnTo>
                <a:lnTo>
                  <a:pt x="1154784" y="1359157"/>
                </a:lnTo>
                <a:lnTo>
                  <a:pt x="1151931" y="1366149"/>
                </a:lnTo>
                <a:lnTo>
                  <a:pt x="1148762" y="1373142"/>
                </a:lnTo>
                <a:lnTo>
                  <a:pt x="1144958" y="1379817"/>
                </a:lnTo>
                <a:lnTo>
                  <a:pt x="1140520" y="1385856"/>
                </a:lnTo>
                <a:lnTo>
                  <a:pt x="1135448" y="1391259"/>
                </a:lnTo>
                <a:lnTo>
                  <a:pt x="1129743" y="1396345"/>
                </a:lnTo>
                <a:lnTo>
                  <a:pt x="1123720" y="1400795"/>
                </a:lnTo>
                <a:lnTo>
                  <a:pt x="1117380" y="1404927"/>
                </a:lnTo>
                <a:lnTo>
                  <a:pt x="1110724" y="1408105"/>
                </a:lnTo>
                <a:lnTo>
                  <a:pt x="1103116" y="1410648"/>
                </a:lnTo>
                <a:lnTo>
                  <a:pt x="1095826" y="1412873"/>
                </a:lnTo>
                <a:lnTo>
                  <a:pt x="1088218" y="1413827"/>
                </a:lnTo>
                <a:lnTo>
                  <a:pt x="1080293" y="1414462"/>
                </a:lnTo>
                <a:lnTo>
                  <a:pt x="1072369" y="1413827"/>
                </a:lnTo>
                <a:lnTo>
                  <a:pt x="1064444" y="1412873"/>
                </a:lnTo>
                <a:lnTo>
                  <a:pt x="1056837" y="1410648"/>
                </a:lnTo>
                <a:lnTo>
                  <a:pt x="1049863" y="1408105"/>
                </a:lnTo>
                <a:lnTo>
                  <a:pt x="1043207" y="1404927"/>
                </a:lnTo>
                <a:lnTo>
                  <a:pt x="1036233" y="1400795"/>
                </a:lnTo>
                <a:lnTo>
                  <a:pt x="1030527" y="1396345"/>
                </a:lnTo>
                <a:lnTo>
                  <a:pt x="1024822" y="1391259"/>
                </a:lnTo>
                <a:lnTo>
                  <a:pt x="1019750" y="1385856"/>
                </a:lnTo>
                <a:lnTo>
                  <a:pt x="1015312" y="1379817"/>
                </a:lnTo>
                <a:lnTo>
                  <a:pt x="1011508" y="1373142"/>
                </a:lnTo>
                <a:lnTo>
                  <a:pt x="1008339" y="1366149"/>
                </a:lnTo>
                <a:lnTo>
                  <a:pt x="1005486" y="1359157"/>
                </a:lnTo>
                <a:lnTo>
                  <a:pt x="1003584" y="1351528"/>
                </a:lnTo>
                <a:lnTo>
                  <a:pt x="1002316" y="1343900"/>
                </a:lnTo>
                <a:lnTo>
                  <a:pt x="1001999" y="1335636"/>
                </a:lnTo>
                <a:lnTo>
                  <a:pt x="1001999" y="1200552"/>
                </a:lnTo>
                <a:lnTo>
                  <a:pt x="867282" y="1200552"/>
                </a:lnTo>
                <a:lnTo>
                  <a:pt x="859357" y="1200234"/>
                </a:lnTo>
                <a:lnTo>
                  <a:pt x="851432" y="1198963"/>
                </a:lnTo>
                <a:lnTo>
                  <a:pt x="843825" y="1197055"/>
                </a:lnTo>
                <a:lnTo>
                  <a:pt x="836534" y="1194195"/>
                </a:lnTo>
                <a:lnTo>
                  <a:pt x="829878" y="1191016"/>
                </a:lnTo>
                <a:lnTo>
                  <a:pt x="823538" y="1187202"/>
                </a:lnTo>
                <a:lnTo>
                  <a:pt x="817515" y="1182752"/>
                </a:lnTo>
                <a:lnTo>
                  <a:pt x="812127" y="1177667"/>
                </a:lnTo>
                <a:lnTo>
                  <a:pt x="807055" y="1171946"/>
                </a:lnTo>
                <a:lnTo>
                  <a:pt x="802300" y="1165907"/>
                </a:lnTo>
                <a:lnTo>
                  <a:pt x="798496" y="1159550"/>
                </a:lnTo>
                <a:lnTo>
                  <a:pt x="795010" y="1152875"/>
                </a:lnTo>
                <a:lnTo>
                  <a:pt x="792791" y="1145247"/>
                </a:lnTo>
                <a:lnTo>
                  <a:pt x="790572" y="1138254"/>
                </a:lnTo>
                <a:lnTo>
                  <a:pt x="789621" y="1130308"/>
                </a:lnTo>
                <a:lnTo>
                  <a:pt x="788987" y="1122362"/>
                </a:lnTo>
                <a:lnTo>
                  <a:pt x="789621" y="1114416"/>
                </a:lnTo>
                <a:lnTo>
                  <a:pt x="790572" y="1106469"/>
                </a:lnTo>
                <a:lnTo>
                  <a:pt x="792791" y="1098841"/>
                </a:lnTo>
                <a:lnTo>
                  <a:pt x="795010" y="1091849"/>
                </a:lnTo>
                <a:lnTo>
                  <a:pt x="798496" y="1084856"/>
                </a:lnTo>
                <a:lnTo>
                  <a:pt x="802300" y="1078181"/>
                </a:lnTo>
                <a:lnTo>
                  <a:pt x="807055" y="1072142"/>
                </a:lnTo>
                <a:lnTo>
                  <a:pt x="812127" y="1066739"/>
                </a:lnTo>
                <a:lnTo>
                  <a:pt x="817515" y="1061653"/>
                </a:lnTo>
                <a:lnTo>
                  <a:pt x="823538" y="1057203"/>
                </a:lnTo>
                <a:lnTo>
                  <a:pt x="829878" y="1053071"/>
                </a:lnTo>
                <a:lnTo>
                  <a:pt x="836534" y="1049893"/>
                </a:lnTo>
                <a:lnTo>
                  <a:pt x="843825" y="1047350"/>
                </a:lnTo>
                <a:lnTo>
                  <a:pt x="851432" y="1045125"/>
                </a:lnTo>
                <a:lnTo>
                  <a:pt x="859357" y="1044172"/>
                </a:lnTo>
                <a:lnTo>
                  <a:pt x="867282" y="1043536"/>
                </a:lnTo>
                <a:lnTo>
                  <a:pt x="1001999" y="1043536"/>
                </a:lnTo>
                <a:lnTo>
                  <a:pt x="1001999" y="908452"/>
                </a:lnTo>
                <a:lnTo>
                  <a:pt x="1002316" y="900506"/>
                </a:lnTo>
                <a:lnTo>
                  <a:pt x="1003584" y="892559"/>
                </a:lnTo>
                <a:lnTo>
                  <a:pt x="1005486" y="885249"/>
                </a:lnTo>
                <a:lnTo>
                  <a:pt x="1008339" y="877939"/>
                </a:lnTo>
                <a:lnTo>
                  <a:pt x="1011508" y="871264"/>
                </a:lnTo>
                <a:lnTo>
                  <a:pt x="1015312" y="864907"/>
                </a:lnTo>
                <a:lnTo>
                  <a:pt x="1019750" y="858868"/>
                </a:lnTo>
                <a:lnTo>
                  <a:pt x="1024822" y="853464"/>
                </a:lnTo>
                <a:lnTo>
                  <a:pt x="1030527" y="848061"/>
                </a:lnTo>
                <a:lnTo>
                  <a:pt x="1036233" y="843293"/>
                </a:lnTo>
                <a:lnTo>
                  <a:pt x="1043207" y="839797"/>
                </a:lnTo>
                <a:lnTo>
                  <a:pt x="1049863" y="836301"/>
                </a:lnTo>
                <a:lnTo>
                  <a:pt x="1056837" y="833758"/>
                </a:lnTo>
                <a:lnTo>
                  <a:pt x="1064444" y="831851"/>
                </a:lnTo>
                <a:lnTo>
                  <a:pt x="1072369" y="830580"/>
                </a:lnTo>
                <a:lnTo>
                  <a:pt x="1080293" y="830262"/>
                </a:lnTo>
                <a:close/>
                <a:moveTo>
                  <a:pt x="301227" y="646747"/>
                </a:moveTo>
                <a:lnTo>
                  <a:pt x="301227" y="1584642"/>
                </a:lnTo>
                <a:lnTo>
                  <a:pt x="1859994" y="1584642"/>
                </a:lnTo>
                <a:lnTo>
                  <a:pt x="1859994" y="646747"/>
                </a:lnTo>
                <a:lnTo>
                  <a:pt x="301227" y="646747"/>
                </a:lnTo>
                <a:close/>
                <a:moveTo>
                  <a:pt x="1997005" y="550545"/>
                </a:moveTo>
                <a:lnTo>
                  <a:pt x="1997719" y="551497"/>
                </a:lnTo>
                <a:lnTo>
                  <a:pt x="2000893" y="557212"/>
                </a:lnTo>
                <a:lnTo>
                  <a:pt x="2003431" y="562609"/>
                </a:lnTo>
                <a:lnTo>
                  <a:pt x="2003954" y="563786"/>
                </a:lnTo>
                <a:lnTo>
                  <a:pt x="2003954" y="550545"/>
                </a:lnTo>
                <a:lnTo>
                  <a:pt x="1997005" y="550545"/>
                </a:lnTo>
                <a:close/>
                <a:moveTo>
                  <a:pt x="156421" y="550545"/>
                </a:moveTo>
                <a:lnTo>
                  <a:pt x="156421" y="565349"/>
                </a:lnTo>
                <a:lnTo>
                  <a:pt x="157790" y="562609"/>
                </a:lnTo>
                <a:lnTo>
                  <a:pt x="160329" y="557212"/>
                </a:lnTo>
                <a:lnTo>
                  <a:pt x="163502" y="551497"/>
                </a:lnTo>
                <a:lnTo>
                  <a:pt x="164097" y="550545"/>
                </a:lnTo>
                <a:lnTo>
                  <a:pt x="156421" y="550545"/>
                </a:lnTo>
                <a:close/>
                <a:moveTo>
                  <a:pt x="78211" y="393700"/>
                </a:moveTo>
                <a:lnTo>
                  <a:pt x="391689" y="393700"/>
                </a:lnTo>
                <a:lnTo>
                  <a:pt x="399638" y="394017"/>
                </a:lnTo>
                <a:lnTo>
                  <a:pt x="407586" y="395287"/>
                </a:lnTo>
                <a:lnTo>
                  <a:pt x="415216" y="397192"/>
                </a:lnTo>
                <a:lnTo>
                  <a:pt x="422211" y="400050"/>
                </a:lnTo>
                <a:lnTo>
                  <a:pt x="428887" y="403225"/>
                </a:lnTo>
                <a:lnTo>
                  <a:pt x="435246" y="407352"/>
                </a:lnTo>
                <a:lnTo>
                  <a:pt x="441286" y="411480"/>
                </a:lnTo>
                <a:lnTo>
                  <a:pt x="447009" y="416877"/>
                </a:lnTo>
                <a:lnTo>
                  <a:pt x="452096" y="422275"/>
                </a:lnTo>
                <a:lnTo>
                  <a:pt x="456865" y="428307"/>
                </a:lnTo>
                <a:lnTo>
                  <a:pt x="460362" y="434657"/>
                </a:lnTo>
                <a:lnTo>
                  <a:pt x="463859" y="441325"/>
                </a:lnTo>
                <a:lnTo>
                  <a:pt x="466403" y="448945"/>
                </a:lnTo>
                <a:lnTo>
                  <a:pt x="468310" y="456565"/>
                </a:lnTo>
                <a:lnTo>
                  <a:pt x="469582" y="463867"/>
                </a:lnTo>
                <a:lnTo>
                  <a:pt x="469900" y="471805"/>
                </a:lnTo>
                <a:lnTo>
                  <a:pt x="469582" y="479742"/>
                </a:lnTo>
                <a:lnTo>
                  <a:pt x="468310" y="487680"/>
                </a:lnTo>
                <a:lnTo>
                  <a:pt x="467595" y="490537"/>
                </a:lnTo>
                <a:lnTo>
                  <a:pt x="1692991" y="490537"/>
                </a:lnTo>
                <a:lnTo>
                  <a:pt x="1692276" y="487680"/>
                </a:lnTo>
                <a:lnTo>
                  <a:pt x="1691005" y="479742"/>
                </a:lnTo>
                <a:lnTo>
                  <a:pt x="1690687" y="471805"/>
                </a:lnTo>
                <a:lnTo>
                  <a:pt x="1691005" y="463867"/>
                </a:lnTo>
                <a:lnTo>
                  <a:pt x="1692276" y="456565"/>
                </a:lnTo>
                <a:lnTo>
                  <a:pt x="1694182" y="448945"/>
                </a:lnTo>
                <a:lnTo>
                  <a:pt x="1697041" y="441325"/>
                </a:lnTo>
                <a:lnTo>
                  <a:pt x="1700218" y="434657"/>
                </a:lnTo>
                <a:lnTo>
                  <a:pt x="1704031" y="428307"/>
                </a:lnTo>
                <a:lnTo>
                  <a:pt x="1708479" y="422275"/>
                </a:lnTo>
                <a:lnTo>
                  <a:pt x="1713562" y="416877"/>
                </a:lnTo>
                <a:lnTo>
                  <a:pt x="1719281" y="411480"/>
                </a:lnTo>
                <a:lnTo>
                  <a:pt x="1725000" y="407352"/>
                </a:lnTo>
                <a:lnTo>
                  <a:pt x="1731354" y="403225"/>
                </a:lnTo>
                <a:lnTo>
                  <a:pt x="1738662" y="400050"/>
                </a:lnTo>
                <a:lnTo>
                  <a:pt x="1745652" y="397192"/>
                </a:lnTo>
                <a:lnTo>
                  <a:pt x="1753277" y="395287"/>
                </a:lnTo>
                <a:lnTo>
                  <a:pt x="1760902" y="394017"/>
                </a:lnTo>
                <a:lnTo>
                  <a:pt x="1768845" y="393700"/>
                </a:lnTo>
                <a:lnTo>
                  <a:pt x="2082429" y="393700"/>
                </a:lnTo>
                <a:lnTo>
                  <a:pt x="2090372" y="394017"/>
                </a:lnTo>
                <a:lnTo>
                  <a:pt x="2097997" y="395287"/>
                </a:lnTo>
                <a:lnTo>
                  <a:pt x="2105622" y="397192"/>
                </a:lnTo>
                <a:lnTo>
                  <a:pt x="2112612" y="400050"/>
                </a:lnTo>
                <a:lnTo>
                  <a:pt x="2119920" y="403225"/>
                </a:lnTo>
                <a:lnTo>
                  <a:pt x="2126274" y="407352"/>
                </a:lnTo>
                <a:lnTo>
                  <a:pt x="2131993" y="411480"/>
                </a:lnTo>
                <a:lnTo>
                  <a:pt x="2137712" y="416877"/>
                </a:lnTo>
                <a:lnTo>
                  <a:pt x="2142795" y="422275"/>
                </a:lnTo>
                <a:lnTo>
                  <a:pt x="2147243" y="428307"/>
                </a:lnTo>
                <a:lnTo>
                  <a:pt x="2151056" y="434657"/>
                </a:lnTo>
                <a:lnTo>
                  <a:pt x="2154233" y="441325"/>
                </a:lnTo>
                <a:lnTo>
                  <a:pt x="2157092" y="448945"/>
                </a:lnTo>
                <a:lnTo>
                  <a:pt x="2158998" y="456565"/>
                </a:lnTo>
                <a:lnTo>
                  <a:pt x="2160269" y="463867"/>
                </a:lnTo>
                <a:lnTo>
                  <a:pt x="2160587" y="471805"/>
                </a:lnTo>
                <a:lnTo>
                  <a:pt x="2160587" y="785177"/>
                </a:lnTo>
                <a:lnTo>
                  <a:pt x="2160269" y="793432"/>
                </a:lnTo>
                <a:lnTo>
                  <a:pt x="2158998" y="801052"/>
                </a:lnTo>
                <a:lnTo>
                  <a:pt x="2157092" y="808355"/>
                </a:lnTo>
                <a:lnTo>
                  <a:pt x="2154233" y="815657"/>
                </a:lnTo>
                <a:lnTo>
                  <a:pt x="2151056" y="822642"/>
                </a:lnTo>
                <a:lnTo>
                  <a:pt x="2147243" y="828992"/>
                </a:lnTo>
                <a:lnTo>
                  <a:pt x="2142795" y="835025"/>
                </a:lnTo>
                <a:lnTo>
                  <a:pt x="2137712" y="840740"/>
                </a:lnTo>
                <a:lnTo>
                  <a:pt x="2131993" y="845820"/>
                </a:lnTo>
                <a:lnTo>
                  <a:pt x="2126274" y="850265"/>
                </a:lnTo>
                <a:lnTo>
                  <a:pt x="2119920" y="854075"/>
                </a:lnTo>
                <a:lnTo>
                  <a:pt x="2112612" y="857250"/>
                </a:lnTo>
                <a:lnTo>
                  <a:pt x="2105622" y="860107"/>
                </a:lnTo>
                <a:lnTo>
                  <a:pt x="2097997" y="862012"/>
                </a:lnTo>
                <a:lnTo>
                  <a:pt x="2090372" y="863282"/>
                </a:lnTo>
                <a:lnTo>
                  <a:pt x="2082429" y="863600"/>
                </a:lnTo>
                <a:lnTo>
                  <a:pt x="2074169" y="863282"/>
                </a:lnTo>
                <a:lnTo>
                  <a:pt x="2066543" y="862012"/>
                </a:lnTo>
                <a:lnTo>
                  <a:pt x="2058918" y="860107"/>
                </a:lnTo>
                <a:lnTo>
                  <a:pt x="2051929" y="857250"/>
                </a:lnTo>
                <a:lnTo>
                  <a:pt x="2045257" y="854075"/>
                </a:lnTo>
                <a:lnTo>
                  <a:pt x="2038267" y="850265"/>
                </a:lnTo>
                <a:lnTo>
                  <a:pt x="2032548" y="845820"/>
                </a:lnTo>
                <a:lnTo>
                  <a:pt x="2026829" y="840740"/>
                </a:lnTo>
                <a:lnTo>
                  <a:pt x="2021746" y="835025"/>
                </a:lnTo>
                <a:lnTo>
                  <a:pt x="2017298" y="828992"/>
                </a:lnTo>
                <a:lnTo>
                  <a:pt x="2016125" y="827039"/>
                </a:lnTo>
                <a:lnTo>
                  <a:pt x="2016125" y="1403398"/>
                </a:lnTo>
                <a:lnTo>
                  <a:pt x="2017298" y="1401445"/>
                </a:lnTo>
                <a:lnTo>
                  <a:pt x="2021746" y="1395412"/>
                </a:lnTo>
                <a:lnTo>
                  <a:pt x="2026829" y="1390015"/>
                </a:lnTo>
                <a:lnTo>
                  <a:pt x="2032548" y="1384617"/>
                </a:lnTo>
                <a:lnTo>
                  <a:pt x="2038267" y="1380490"/>
                </a:lnTo>
                <a:lnTo>
                  <a:pt x="2045257" y="1376362"/>
                </a:lnTo>
                <a:lnTo>
                  <a:pt x="2051929" y="1373187"/>
                </a:lnTo>
                <a:lnTo>
                  <a:pt x="2058918" y="1370330"/>
                </a:lnTo>
                <a:lnTo>
                  <a:pt x="2066543" y="1368425"/>
                </a:lnTo>
                <a:lnTo>
                  <a:pt x="2074169" y="1367155"/>
                </a:lnTo>
                <a:lnTo>
                  <a:pt x="2082429" y="1366837"/>
                </a:lnTo>
                <a:lnTo>
                  <a:pt x="2090372" y="1367155"/>
                </a:lnTo>
                <a:lnTo>
                  <a:pt x="2097997" y="1368425"/>
                </a:lnTo>
                <a:lnTo>
                  <a:pt x="2105622" y="1370330"/>
                </a:lnTo>
                <a:lnTo>
                  <a:pt x="2112612" y="1373187"/>
                </a:lnTo>
                <a:lnTo>
                  <a:pt x="2119920" y="1376362"/>
                </a:lnTo>
                <a:lnTo>
                  <a:pt x="2126274" y="1380490"/>
                </a:lnTo>
                <a:lnTo>
                  <a:pt x="2131993" y="1384617"/>
                </a:lnTo>
                <a:lnTo>
                  <a:pt x="2137712" y="1390015"/>
                </a:lnTo>
                <a:lnTo>
                  <a:pt x="2142795" y="1395412"/>
                </a:lnTo>
                <a:lnTo>
                  <a:pt x="2147243" y="1401445"/>
                </a:lnTo>
                <a:lnTo>
                  <a:pt x="2151056" y="1407795"/>
                </a:lnTo>
                <a:lnTo>
                  <a:pt x="2154233" y="1414462"/>
                </a:lnTo>
                <a:lnTo>
                  <a:pt x="2157092" y="1422082"/>
                </a:lnTo>
                <a:lnTo>
                  <a:pt x="2158998" y="1429702"/>
                </a:lnTo>
                <a:lnTo>
                  <a:pt x="2160269" y="1437005"/>
                </a:lnTo>
                <a:lnTo>
                  <a:pt x="2160587" y="1444942"/>
                </a:lnTo>
                <a:lnTo>
                  <a:pt x="2160587" y="1758315"/>
                </a:lnTo>
                <a:lnTo>
                  <a:pt x="2160269" y="1766570"/>
                </a:lnTo>
                <a:lnTo>
                  <a:pt x="2158998" y="1774190"/>
                </a:lnTo>
                <a:lnTo>
                  <a:pt x="2157092" y="1781492"/>
                </a:lnTo>
                <a:lnTo>
                  <a:pt x="2154233" y="1788795"/>
                </a:lnTo>
                <a:lnTo>
                  <a:pt x="2151056" y="1795462"/>
                </a:lnTo>
                <a:lnTo>
                  <a:pt x="2147243" y="1802130"/>
                </a:lnTo>
                <a:lnTo>
                  <a:pt x="2142795" y="1808162"/>
                </a:lnTo>
                <a:lnTo>
                  <a:pt x="2137712" y="1813877"/>
                </a:lnTo>
                <a:lnTo>
                  <a:pt x="2131993" y="1818957"/>
                </a:lnTo>
                <a:lnTo>
                  <a:pt x="2126274" y="1823402"/>
                </a:lnTo>
                <a:lnTo>
                  <a:pt x="2119920" y="1827212"/>
                </a:lnTo>
                <a:lnTo>
                  <a:pt x="2112612" y="1830387"/>
                </a:lnTo>
                <a:lnTo>
                  <a:pt x="2105622" y="1833245"/>
                </a:lnTo>
                <a:lnTo>
                  <a:pt x="2097997" y="1835150"/>
                </a:lnTo>
                <a:lnTo>
                  <a:pt x="2090372" y="1836420"/>
                </a:lnTo>
                <a:lnTo>
                  <a:pt x="2082429" y="1836737"/>
                </a:lnTo>
                <a:lnTo>
                  <a:pt x="1768845" y="1836737"/>
                </a:lnTo>
                <a:lnTo>
                  <a:pt x="1760902" y="1836420"/>
                </a:lnTo>
                <a:lnTo>
                  <a:pt x="1753277" y="1835150"/>
                </a:lnTo>
                <a:lnTo>
                  <a:pt x="1745652" y="1833245"/>
                </a:lnTo>
                <a:lnTo>
                  <a:pt x="1738662" y="1830387"/>
                </a:lnTo>
                <a:lnTo>
                  <a:pt x="1731354" y="1827212"/>
                </a:lnTo>
                <a:lnTo>
                  <a:pt x="1725000" y="1823402"/>
                </a:lnTo>
                <a:lnTo>
                  <a:pt x="1719281" y="1818957"/>
                </a:lnTo>
                <a:lnTo>
                  <a:pt x="1713562" y="1813877"/>
                </a:lnTo>
                <a:lnTo>
                  <a:pt x="1708479" y="1808162"/>
                </a:lnTo>
                <a:lnTo>
                  <a:pt x="1704031" y="1802130"/>
                </a:lnTo>
                <a:lnTo>
                  <a:pt x="1700218" y="1795462"/>
                </a:lnTo>
                <a:lnTo>
                  <a:pt x="1697041" y="1788795"/>
                </a:lnTo>
                <a:lnTo>
                  <a:pt x="1694182" y="1781492"/>
                </a:lnTo>
                <a:lnTo>
                  <a:pt x="1692276" y="1774190"/>
                </a:lnTo>
                <a:lnTo>
                  <a:pt x="1691005" y="1766570"/>
                </a:lnTo>
                <a:lnTo>
                  <a:pt x="1690687" y="1758315"/>
                </a:lnTo>
                <a:lnTo>
                  <a:pt x="1691005" y="1750377"/>
                </a:lnTo>
                <a:lnTo>
                  <a:pt x="1692276" y="1742757"/>
                </a:lnTo>
                <a:lnTo>
                  <a:pt x="1692594" y="1741487"/>
                </a:lnTo>
                <a:lnTo>
                  <a:pt x="467992" y="1741487"/>
                </a:lnTo>
                <a:lnTo>
                  <a:pt x="468310" y="1742757"/>
                </a:lnTo>
                <a:lnTo>
                  <a:pt x="469582" y="1750377"/>
                </a:lnTo>
                <a:lnTo>
                  <a:pt x="469900" y="1758315"/>
                </a:lnTo>
                <a:lnTo>
                  <a:pt x="469582" y="1766570"/>
                </a:lnTo>
                <a:lnTo>
                  <a:pt x="468310" y="1774190"/>
                </a:lnTo>
                <a:lnTo>
                  <a:pt x="466403" y="1781492"/>
                </a:lnTo>
                <a:lnTo>
                  <a:pt x="463859" y="1788795"/>
                </a:lnTo>
                <a:lnTo>
                  <a:pt x="460362" y="1795462"/>
                </a:lnTo>
                <a:lnTo>
                  <a:pt x="456865" y="1802130"/>
                </a:lnTo>
                <a:lnTo>
                  <a:pt x="452096" y="1808162"/>
                </a:lnTo>
                <a:lnTo>
                  <a:pt x="447009" y="1813877"/>
                </a:lnTo>
                <a:lnTo>
                  <a:pt x="441286" y="1818957"/>
                </a:lnTo>
                <a:lnTo>
                  <a:pt x="435246" y="1823402"/>
                </a:lnTo>
                <a:lnTo>
                  <a:pt x="428887" y="1827212"/>
                </a:lnTo>
                <a:lnTo>
                  <a:pt x="422211" y="1830387"/>
                </a:lnTo>
                <a:lnTo>
                  <a:pt x="415216" y="1833245"/>
                </a:lnTo>
                <a:lnTo>
                  <a:pt x="407586" y="1835150"/>
                </a:lnTo>
                <a:lnTo>
                  <a:pt x="399638" y="1836420"/>
                </a:lnTo>
                <a:lnTo>
                  <a:pt x="391689" y="1836737"/>
                </a:lnTo>
                <a:lnTo>
                  <a:pt x="78211" y="1836737"/>
                </a:lnTo>
                <a:lnTo>
                  <a:pt x="70262" y="1836420"/>
                </a:lnTo>
                <a:lnTo>
                  <a:pt x="62314" y="1835150"/>
                </a:lnTo>
                <a:lnTo>
                  <a:pt x="54684" y="1833245"/>
                </a:lnTo>
                <a:lnTo>
                  <a:pt x="47689" y="1830387"/>
                </a:lnTo>
                <a:lnTo>
                  <a:pt x="40695" y="1827212"/>
                </a:lnTo>
                <a:lnTo>
                  <a:pt x="34018" y="1823402"/>
                </a:lnTo>
                <a:lnTo>
                  <a:pt x="27978" y="1818957"/>
                </a:lnTo>
                <a:lnTo>
                  <a:pt x="22573" y="1813877"/>
                </a:lnTo>
                <a:lnTo>
                  <a:pt x="17804" y="1808162"/>
                </a:lnTo>
                <a:lnTo>
                  <a:pt x="13035" y="1802130"/>
                </a:lnTo>
                <a:lnTo>
                  <a:pt x="8902" y="1795462"/>
                </a:lnTo>
                <a:lnTo>
                  <a:pt x="5723" y="1788795"/>
                </a:lnTo>
                <a:lnTo>
                  <a:pt x="3179" y="1781492"/>
                </a:lnTo>
                <a:lnTo>
                  <a:pt x="1590" y="1774190"/>
                </a:lnTo>
                <a:lnTo>
                  <a:pt x="318" y="1766570"/>
                </a:lnTo>
                <a:lnTo>
                  <a:pt x="0" y="1758315"/>
                </a:lnTo>
                <a:lnTo>
                  <a:pt x="0" y="1444942"/>
                </a:lnTo>
                <a:lnTo>
                  <a:pt x="318" y="1437005"/>
                </a:lnTo>
                <a:lnTo>
                  <a:pt x="1590" y="1429702"/>
                </a:lnTo>
                <a:lnTo>
                  <a:pt x="3179" y="1422082"/>
                </a:lnTo>
                <a:lnTo>
                  <a:pt x="5723" y="1414462"/>
                </a:lnTo>
                <a:lnTo>
                  <a:pt x="8902" y="1407795"/>
                </a:lnTo>
                <a:lnTo>
                  <a:pt x="13035" y="1401445"/>
                </a:lnTo>
                <a:lnTo>
                  <a:pt x="17804" y="1395412"/>
                </a:lnTo>
                <a:lnTo>
                  <a:pt x="22573" y="1390015"/>
                </a:lnTo>
                <a:lnTo>
                  <a:pt x="27978" y="1384617"/>
                </a:lnTo>
                <a:lnTo>
                  <a:pt x="34018" y="1380490"/>
                </a:lnTo>
                <a:lnTo>
                  <a:pt x="40695" y="1376362"/>
                </a:lnTo>
                <a:lnTo>
                  <a:pt x="47689" y="1373187"/>
                </a:lnTo>
                <a:lnTo>
                  <a:pt x="54684" y="1370330"/>
                </a:lnTo>
                <a:lnTo>
                  <a:pt x="62314" y="1368425"/>
                </a:lnTo>
                <a:lnTo>
                  <a:pt x="70262" y="1367155"/>
                </a:lnTo>
                <a:lnTo>
                  <a:pt x="78211" y="1366837"/>
                </a:lnTo>
                <a:lnTo>
                  <a:pt x="86159" y="1367155"/>
                </a:lnTo>
                <a:lnTo>
                  <a:pt x="94107" y="1368425"/>
                </a:lnTo>
                <a:lnTo>
                  <a:pt x="101102" y="1370330"/>
                </a:lnTo>
                <a:lnTo>
                  <a:pt x="108732" y="1373187"/>
                </a:lnTo>
                <a:lnTo>
                  <a:pt x="115408" y="1376362"/>
                </a:lnTo>
                <a:lnTo>
                  <a:pt x="121767" y="1380490"/>
                </a:lnTo>
                <a:lnTo>
                  <a:pt x="127808" y="1384617"/>
                </a:lnTo>
                <a:lnTo>
                  <a:pt x="133530" y="1390015"/>
                </a:lnTo>
                <a:lnTo>
                  <a:pt x="138617" y="1395412"/>
                </a:lnTo>
                <a:lnTo>
                  <a:pt x="143068" y="1401445"/>
                </a:lnTo>
                <a:lnTo>
                  <a:pt x="144462" y="1403765"/>
                </a:lnTo>
                <a:lnTo>
                  <a:pt x="144462" y="826672"/>
                </a:lnTo>
                <a:lnTo>
                  <a:pt x="143068" y="828992"/>
                </a:lnTo>
                <a:lnTo>
                  <a:pt x="138617" y="835025"/>
                </a:lnTo>
                <a:lnTo>
                  <a:pt x="133530" y="840740"/>
                </a:lnTo>
                <a:lnTo>
                  <a:pt x="127808" y="845820"/>
                </a:lnTo>
                <a:lnTo>
                  <a:pt x="121767" y="850265"/>
                </a:lnTo>
                <a:lnTo>
                  <a:pt x="115408" y="854075"/>
                </a:lnTo>
                <a:lnTo>
                  <a:pt x="108732" y="857250"/>
                </a:lnTo>
                <a:lnTo>
                  <a:pt x="101102" y="860107"/>
                </a:lnTo>
                <a:lnTo>
                  <a:pt x="94107" y="862012"/>
                </a:lnTo>
                <a:lnTo>
                  <a:pt x="86159" y="863282"/>
                </a:lnTo>
                <a:lnTo>
                  <a:pt x="78211" y="863600"/>
                </a:lnTo>
                <a:lnTo>
                  <a:pt x="70262" y="863282"/>
                </a:lnTo>
                <a:lnTo>
                  <a:pt x="62314" y="862012"/>
                </a:lnTo>
                <a:lnTo>
                  <a:pt x="54684" y="860107"/>
                </a:lnTo>
                <a:lnTo>
                  <a:pt x="47689" y="857250"/>
                </a:lnTo>
                <a:lnTo>
                  <a:pt x="40695" y="854075"/>
                </a:lnTo>
                <a:lnTo>
                  <a:pt x="34018" y="850265"/>
                </a:lnTo>
                <a:lnTo>
                  <a:pt x="27978" y="845820"/>
                </a:lnTo>
                <a:lnTo>
                  <a:pt x="22573" y="840740"/>
                </a:lnTo>
                <a:lnTo>
                  <a:pt x="17804" y="835025"/>
                </a:lnTo>
                <a:lnTo>
                  <a:pt x="13035" y="828992"/>
                </a:lnTo>
                <a:lnTo>
                  <a:pt x="8902" y="822642"/>
                </a:lnTo>
                <a:lnTo>
                  <a:pt x="5723" y="815657"/>
                </a:lnTo>
                <a:lnTo>
                  <a:pt x="3179" y="808355"/>
                </a:lnTo>
                <a:lnTo>
                  <a:pt x="1590" y="801052"/>
                </a:lnTo>
                <a:lnTo>
                  <a:pt x="318" y="793432"/>
                </a:lnTo>
                <a:lnTo>
                  <a:pt x="0" y="785177"/>
                </a:lnTo>
                <a:lnTo>
                  <a:pt x="0" y="471805"/>
                </a:lnTo>
                <a:lnTo>
                  <a:pt x="318" y="463867"/>
                </a:lnTo>
                <a:lnTo>
                  <a:pt x="1590" y="456565"/>
                </a:lnTo>
                <a:lnTo>
                  <a:pt x="3179" y="448945"/>
                </a:lnTo>
                <a:lnTo>
                  <a:pt x="5723" y="441325"/>
                </a:lnTo>
                <a:lnTo>
                  <a:pt x="8902" y="434657"/>
                </a:lnTo>
                <a:lnTo>
                  <a:pt x="13035" y="428307"/>
                </a:lnTo>
                <a:lnTo>
                  <a:pt x="17804" y="422275"/>
                </a:lnTo>
                <a:lnTo>
                  <a:pt x="22573" y="416877"/>
                </a:lnTo>
                <a:lnTo>
                  <a:pt x="27978" y="411480"/>
                </a:lnTo>
                <a:lnTo>
                  <a:pt x="34018" y="407352"/>
                </a:lnTo>
                <a:lnTo>
                  <a:pt x="40695" y="403225"/>
                </a:lnTo>
                <a:lnTo>
                  <a:pt x="47689" y="400050"/>
                </a:lnTo>
                <a:lnTo>
                  <a:pt x="54684" y="397192"/>
                </a:lnTo>
                <a:lnTo>
                  <a:pt x="62314" y="395287"/>
                </a:lnTo>
                <a:lnTo>
                  <a:pt x="70262" y="394017"/>
                </a:lnTo>
                <a:lnTo>
                  <a:pt x="78211" y="393700"/>
                </a:lnTo>
                <a:close/>
                <a:moveTo>
                  <a:pt x="1080293" y="0"/>
                </a:moveTo>
                <a:lnTo>
                  <a:pt x="1096193" y="636"/>
                </a:lnTo>
                <a:lnTo>
                  <a:pt x="1112092" y="2226"/>
                </a:lnTo>
                <a:lnTo>
                  <a:pt x="1127991" y="4134"/>
                </a:lnTo>
                <a:lnTo>
                  <a:pt x="1142936" y="6996"/>
                </a:lnTo>
                <a:lnTo>
                  <a:pt x="1158517" y="10494"/>
                </a:lnTo>
                <a:lnTo>
                  <a:pt x="1173145" y="14310"/>
                </a:lnTo>
                <a:lnTo>
                  <a:pt x="1188090" y="19716"/>
                </a:lnTo>
                <a:lnTo>
                  <a:pt x="1202399" y="25123"/>
                </a:lnTo>
                <a:lnTo>
                  <a:pt x="1215754" y="31483"/>
                </a:lnTo>
                <a:lnTo>
                  <a:pt x="1229746" y="38797"/>
                </a:lnTo>
                <a:lnTo>
                  <a:pt x="1242783" y="46111"/>
                </a:lnTo>
                <a:lnTo>
                  <a:pt x="1255502" y="54698"/>
                </a:lnTo>
                <a:lnTo>
                  <a:pt x="1267904" y="63284"/>
                </a:lnTo>
                <a:lnTo>
                  <a:pt x="1279351" y="72506"/>
                </a:lnTo>
                <a:lnTo>
                  <a:pt x="1290798" y="82365"/>
                </a:lnTo>
                <a:lnTo>
                  <a:pt x="1301610" y="93177"/>
                </a:lnTo>
                <a:lnTo>
                  <a:pt x="1312421" y="103989"/>
                </a:lnTo>
                <a:lnTo>
                  <a:pt x="1321961" y="115438"/>
                </a:lnTo>
                <a:lnTo>
                  <a:pt x="1331500" y="127204"/>
                </a:lnTo>
                <a:lnTo>
                  <a:pt x="1340086" y="139925"/>
                </a:lnTo>
                <a:lnTo>
                  <a:pt x="1348035" y="152645"/>
                </a:lnTo>
                <a:lnTo>
                  <a:pt x="1355667" y="166002"/>
                </a:lnTo>
                <a:lnTo>
                  <a:pt x="1362981" y="179676"/>
                </a:lnTo>
                <a:lnTo>
                  <a:pt x="1369340" y="193669"/>
                </a:lnTo>
                <a:lnTo>
                  <a:pt x="1374746" y="207979"/>
                </a:lnTo>
                <a:lnTo>
                  <a:pt x="1379516" y="222608"/>
                </a:lnTo>
                <a:lnTo>
                  <a:pt x="1383967" y="237872"/>
                </a:lnTo>
                <a:lnTo>
                  <a:pt x="1387465" y="252819"/>
                </a:lnTo>
                <a:lnTo>
                  <a:pt x="1390327" y="268401"/>
                </a:lnTo>
                <a:lnTo>
                  <a:pt x="1392235" y="284302"/>
                </a:lnTo>
                <a:lnTo>
                  <a:pt x="1393507" y="300202"/>
                </a:lnTo>
                <a:lnTo>
                  <a:pt x="1393825" y="316421"/>
                </a:lnTo>
                <a:lnTo>
                  <a:pt x="1393507" y="324371"/>
                </a:lnTo>
                <a:lnTo>
                  <a:pt x="1392235" y="332322"/>
                </a:lnTo>
                <a:lnTo>
                  <a:pt x="1390327" y="339954"/>
                </a:lnTo>
                <a:lnTo>
                  <a:pt x="1387465" y="347268"/>
                </a:lnTo>
                <a:lnTo>
                  <a:pt x="1384285" y="353946"/>
                </a:lnTo>
                <a:lnTo>
                  <a:pt x="1380470" y="360625"/>
                </a:lnTo>
                <a:lnTo>
                  <a:pt x="1376018" y="366667"/>
                </a:lnTo>
                <a:lnTo>
                  <a:pt x="1370930" y="372073"/>
                </a:lnTo>
                <a:lnTo>
                  <a:pt x="1365207" y="376843"/>
                </a:lnTo>
                <a:lnTo>
                  <a:pt x="1359165" y="381613"/>
                </a:lnTo>
                <a:lnTo>
                  <a:pt x="1352805" y="385747"/>
                </a:lnTo>
                <a:lnTo>
                  <a:pt x="1345809" y="388928"/>
                </a:lnTo>
                <a:lnTo>
                  <a:pt x="1338496" y="391790"/>
                </a:lnTo>
                <a:lnTo>
                  <a:pt x="1331182" y="393698"/>
                </a:lnTo>
                <a:lnTo>
                  <a:pt x="1323551" y="394334"/>
                </a:lnTo>
                <a:lnTo>
                  <a:pt x="1315601" y="395288"/>
                </a:lnTo>
                <a:lnTo>
                  <a:pt x="1307334" y="394334"/>
                </a:lnTo>
                <a:lnTo>
                  <a:pt x="1299702" y="393698"/>
                </a:lnTo>
                <a:lnTo>
                  <a:pt x="1292070" y="391790"/>
                </a:lnTo>
                <a:lnTo>
                  <a:pt x="1285075" y="388928"/>
                </a:lnTo>
                <a:lnTo>
                  <a:pt x="1278079" y="385747"/>
                </a:lnTo>
                <a:lnTo>
                  <a:pt x="1271401" y="381613"/>
                </a:lnTo>
                <a:lnTo>
                  <a:pt x="1265360" y="376843"/>
                </a:lnTo>
                <a:lnTo>
                  <a:pt x="1259954" y="372073"/>
                </a:lnTo>
                <a:lnTo>
                  <a:pt x="1254866" y="366667"/>
                </a:lnTo>
                <a:lnTo>
                  <a:pt x="1250415" y="360625"/>
                </a:lnTo>
                <a:lnTo>
                  <a:pt x="1246281" y="353946"/>
                </a:lnTo>
                <a:lnTo>
                  <a:pt x="1243101" y="347268"/>
                </a:lnTo>
                <a:lnTo>
                  <a:pt x="1240557" y="339954"/>
                </a:lnTo>
                <a:lnTo>
                  <a:pt x="1238331" y="332322"/>
                </a:lnTo>
                <a:lnTo>
                  <a:pt x="1237377" y="324371"/>
                </a:lnTo>
                <a:lnTo>
                  <a:pt x="1236741" y="316421"/>
                </a:lnTo>
                <a:lnTo>
                  <a:pt x="1236741" y="308471"/>
                </a:lnTo>
                <a:lnTo>
                  <a:pt x="1236105" y="300202"/>
                </a:lnTo>
                <a:lnTo>
                  <a:pt x="1235151" y="292252"/>
                </a:lnTo>
                <a:lnTo>
                  <a:pt x="1233561" y="284302"/>
                </a:lnTo>
                <a:lnTo>
                  <a:pt x="1231972" y="276670"/>
                </a:lnTo>
                <a:lnTo>
                  <a:pt x="1230064" y="269355"/>
                </a:lnTo>
                <a:lnTo>
                  <a:pt x="1227202" y="261723"/>
                </a:lnTo>
                <a:lnTo>
                  <a:pt x="1224658" y="254409"/>
                </a:lnTo>
                <a:lnTo>
                  <a:pt x="1221478" y="247413"/>
                </a:lnTo>
                <a:lnTo>
                  <a:pt x="1218298" y="240734"/>
                </a:lnTo>
                <a:lnTo>
                  <a:pt x="1214164" y="233738"/>
                </a:lnTo>
                <a:lnTo>
                  <a:pt x="1210349" y="227378"/>
                </a:lnTo>
                <a:lnTo>
                  <a:pt x="1205897" y="221018"/>
                </a:lnTo>
                <a:lnTo>
                  <a:pt x="1201127" y="215293"/>
                </a:lnTo>
                <a:lnTo>
                  <a:pt x="1196357" y="209569"/>
                </a:lnTo>
                <a:lnTo>
                  <a:pt x="1191270" y="204163"/>
                </a:lnTo>
                <a:lnTo>
                  <a:pt x="1185546" y="198439"/>
                </a:lnTo>
                <a:lnTo>
                  <a:pt x="1180140" y="193669"/>
                </a:lnTo>
                <a:lnTo>
                  <a:pt x="1174099" y="188898"/>
                </a:lnTo>
                <a:lnTo>
                  <a:pt x="1167739" y="184446"/>
                </a:lnTo>
                <a:lnTo>
                  <a:pt x="1161379" y="180312"/>
                </a:lnTo>
                <a:lnTo>
                  <a:pt x="1155020" y="176178"/>
                </a:lnTo>
                <a:lnTo>
                  <a:pt x="1148342" y="172998"/>
                </a:lnTo>
                <a:lnTo>
                  <a:pt x="1141028" y="169818"/>
                </a:lnTo>
                <a:lnTo>
                  <a:pt x="1134033" y="166638"/>
                </a:lnTo>
                <a:lnTo>
                  <a:pt x="1126719" y="164412"/>
                </a:lnTo>
                <a:lnTo>
                  <a:pt x="1119087" y="162186"/>
                </a:lnTo>
                <a:lnTo>
                  <a:pt x="1111774" y="160277"/>
                </a:lnTo>
                <a:lnTo>
                  <a:pt x="1104142" y="159005"/>
                </a:lnTo>
                <a:lnTo>
                  <a:pt x="1096193" y="158051"/>
                </a:lnTo>
                <a:lnTo>
                  <a:pt x="1088243" y="157097"/>
                </a:lnTo>
                <a:lnTo>
                  <a:pt x="1080293" y="157097"/>
                </a:lnTo>
                <a:lnTo>
                  <a:pt x="1072026" y="157097"/>
                </a:lnTo>
                <a:lnTo>
                  <a:pt x="1064076" y="158051"/>
                </a:lnTo>
                <a:lnTo>
                  <a:pt x="1056445" y="159005"/>
                </a:lnTo>
                <a:lnTo>
                  <a:pt x="1048495" y="160277"/>
                </a:lnTo>
                <a:lnTo>
                  <a:pt x="1040864" y="162186"/>
                </a:lnTo>
                <a:lnTo>
                  <a:pt x="1033550" y="164412"/>
                </a:lnTo>
                <a:lnTo>
                  <a:pt x="1026236" y="166638"/>
                </a:lnTo>
                <a:lnTo>
                  <a:pt x="1019241" y="169818"/>
                </a:lnTo>
                <a:lnTo>
                  <a:pt x="1012245" y="172998"/>
                </a:lnTo>
                <a:lnTo>
                  <a:pt x="1005567" y="176178"/>
                </a:lnTo>
                <a:lnTo>
                  <a:pt x="998890" y="180312"/>
                </a:lnTo>
                <a:lnTo>
                  <a:pt x="992530" y="184446"/>
                </a:lnTo>
                <a:lnTo>
                  <a:pt x="986488" y="188898"/>
                </a:lnTo>
                <a:lnTo>
                  <a:pt x="980447" y="193669"/>
                </a:lnTo>
                <a:lnTo>
                  <a:pt x="974723" y="198439"/>
                </a:lnTo>
                <a:lnTo>
                  <a:pt x="969317" y="204163"/>
                </a:lnTo>
                <a:lnTo>
                  <a:pt x="964230" y="209569"/>
                </a:lnTo>
                <a:lnTo>
                  <a:pt x="959142" y="215293"/>
                </a:lnTo>
                <a:lnTo>
                  <a:pt x="954690" y="221018"/>
                </a:lnTo>
                <a:lnTo>
                  <a:pt x="950238" y="227378"/>
                </a:lnTo>
                <a:lnTo>
                  <a:pt x="946105" y="233738"/>
                </a:lnTo>
                <a:lnTo>
                  <a:pt x="942289" y="240734"/>
                </a:lnTo>
                <a:lnTo>
                  <a:pt x="938791" y="247413"/>
                </a:lnTo>
                <a:lnTo>
                  <a:pt x="935611" y="254409"/>
                </a:lnTo>
                <a:lnTo>
                  <a:pt x="932749" y="261723"/>
                </a:lnTo>
                <a:lnTo>
                  <a:pt x="930523" y="269355"/>
                </a:lnTo>
                <a:lnTo>
                  <a:pt x="928615" y="276670"/>
                </a:lnTo>
                <a:lnTo>
                  <a:pt x="926390" y="284302"/>
                </a:lnTo>
                <a:lnTo>
                  <a:pt x="925436" y="292252"/>
                </a:lnTo>
                <a:lnTo>
                  <a:pt x="924164" y="300202"/>
                </a:lnTo>
                <a:lnTo>
                  <a:pt x="923846" y="308471"/>
                </a:lnTo>
                <a:lnTo>
                  <a:pt x="923210" y="316421"/>
                </a:lnTo>
                <a:lnTo>
                  <a:pt x="922892" y="324371"/>
                </a:lnTo>
                <a:lnTo>
                  <a:pt x="921620" y="332322"/>
                </a:lnTo>
                <a:lnTo>
                  <a:pt x="919712" y="339954"/>
                </a:lnTo>
                <a:lnTo>
                  <a:pt x="917486" y="347268"/>
                </a:lnTo>
                <a:lnTo>
                  <a:pt x="913670" y="353946"/>
                </a:lnTo>
                <a:lnTo>
                  <a:pt x="909854" y="360625"/>
                </a:lnTo>
                <a:lnTo>
                  <a:pt x="905403" y="366667"/>
                </a:lnTo>
                <a:lnTo>
                  <a:pt x="900315" y="372073"/>
                </a:lnTo>
                <a:lnTo>
                  <a:pt x="894591" y="376843"/>
                </a:lnTo>
                <a:lnTo>
                  <a:pt x="888868" y="381613"/>
                </a:lnTo>
                <a:lnTo>
                  <a:pt x="882508" y="385747"/>
                </a:lnTo>
                <a:lnTo>
                  <a:pt x="875512" y="388928"/>
                </a:lnTo>
                <a:lnTo>
                  <a:pt x="868517" y="391790"/>
                </a:lnTo>
                <a:lnTo>
                  <a:pt x="860885" y="393698"/>
                </a:lnTo>
                <a:lnTo>
                  <a:pt x="852935" y="394334"/>
                </a:lnTo>
                <a:lnTo>
                  <a:pt x="844986" y="395288"/>
                </a:lnTo>
                <a:lnTo>
                  <a:pt x="837036" y="394334"/>
                </a:lnTo>
                <a:lnTo>
                  <a:pt x="829087" y="393698"/>
                </a:lnTo>
                <a:lnTo>
                  <a:pt x="821455" y="391790"/>
                </a:lnTo>
                <a:lnTo>
                  <a:pt x="814459" y="388928"/>
                </a:lnTo>
                <a:lnTo>
                  <a:pt x="807782" y="385747"/>
                </a:lnTo>
                <a:lnTo>
                  <a:pt x="801422" y="381613"/>
                </a:lnTo>
                <a:lnTo>
                  <a:pt x="795063" y="376843"/>
                </a:lnTo>
                <a:lnTo>
                  <a:pt x="789339" y="372073"/>
                </a:lnTo>
                <a:lnTo>
                  <a:pt x="784569" y="366667"/>
                </a:lnTo>
                <a:lnTo>
                  <a:pt x="779799" y="360625"/>
                </a:lnTo>
                <a:lnTo>
                  <a:pt x="775984" y="353946"/>
                </a:lnTo>
                <a:lnTo>
                  <a:pt x="772804" y="347268"/>
                </a:lnTo>
                <a:lnTo>
                  <a:pt x="769942" y="339954"/>
                </a:lnTo>
                <a:lnTo>
                  <a:pt x="768352" y="332322"/>
                </a:lnTo>
                <a:lnTo>
                  <a:pt x="767080" y="324371"/>
                </a:lnTo>
                <a:lnTo>
                  <a:pt x="766762" y="316421"/>
                </a:lnTo>
                <a:lnTo>
                  <a:pt x="767080" y="300202"/>
                </a:lnTo>
                <a:lnTo>
                  <a:pt x="768352" y="284302"/>
                </a:lnTo>
                <a:lnTo>
                  <a:pt x="770260" y="268401"/>
                </a:lnTo>
                <a:lnTo>
                  <a:pt x="773122" y="252819"/>
                </a:lnTo>
                <a:lnTo>
                  <a:pt x="776301" y="237872"/>
                </a:lnTo>
                <a:lnTo>
                  <a:pt x="780753" y="222608"/>
                </a:lnTo>
                <a:lnTo>
                  <a:pt x="785841" y="207979"/>
                </a:lnTo>
                <a:lnTo>
                  <a:pt x="791247" y="193669"/>
                </a:lnTo>
                <a:lnTo>
                  <a:pt x="797288" y="179676"/>
                </a:lnTo>
                <a:lnTo>
                  <a:pt x="804602" y="166002"/>
                </a:lnTo>
                <a:lnTo>
                  <a:pt x="811916" y="152645"/>
                </a:lnTo>
                <a:lnTo>
                  <a:pt x="819865" y="139925"/>
                </a:lnTo>
                <a:lnTo>
                  <a:pt x="828769" y="127204"/>
                </a:lnTo>
                <a:lnTo>
                  <a:pt x="838308" y="115438"/>
                </a:lnTo>
                <a:lnTo>
                  <a:pt x="848166" y="103989"/>
                </a:lnTo>
                <a:lnTo>
                  <a:pt x="858659" y="93177"/>
                </a:lnTo>
                <a:lnTo>
                  <a:pt x="869153" y="82365"/>
                </a:lnTo>
                <a:lnTo>
                  <a:pt x="880918" y="72506"/>
                </a:lnTo>
                <a:lnTo>
                  <a:pt x="892683" y="63284"/>
                </a:lnTo>
                <a:lnTo>
                  <a:pt x="905085" y="54698"/>
                </a:lnTo>
                <a:lnTo>
                  <a:pt x="917804" y="46111"/>
                </a:lnTo>
                <a:lnTo>
                  <a:pt x="930841" y="38797"/>
                </a:lnTo>
                <a:lnTo>
                  <a:pt x="944515" y="31483"/>
                </a:lnTo>
                <a:lnTo>
                  <a:pt x="958188" y="25123"/>
                </a:lnTo>
                <a:lnTo>
                  <a:pt x="972497" y="19716"/>
                </a:lnTo>
                <a:lnTo>
                  <a:pt x="986806" y="14310"/>
                </a:lnTo>
                <a:lnTo>
                  <a:pt x="1002070" y="10494"/>
                </a:lnTo>
                <a:lnTo>
                  <a:pt x="1017015" y="6996"/>
                </a:lnTo>
                <a:lnTo>
                  <a:pt x="1032596" y="4134"/>
                </a:lnTo>
                <a:lnTo>
                  <a:pt x="1048177" y="2226"/>
                </a:lnTo>
                <a:lnTo>
                  <a:pt x="1064076" y="636"/>
                </a:lnTo>
                <a:lnTo>
                  <a:pt x="108029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KSO_Shape"/>
          <p:cNvSpPr/>
          <p:nvPr/>
        </p:nvSpPr>
        <p:spPr bwMode="auto">
          <a:xfrm>
            <a:off x="7816253" y="3492452"/>
            <a:ext cx="544584" cy="341273"/>
          </a:xfrm>
          <a:custGeom>
            <a:avLst/>
            <a:gdLst>
              <a:gd name="T0" fmla="*/ 1079702 w 2143125"/>
              <a:gd name="T1" fmla="*/ 787781 h 1344612"/>
              <a:gd name="T2" fmla="*/ 997503 w 2143125"/>
              <a:gd name="T3" fmla="*/ 910396 h 1344612"/>
              <a:gd name="T4" fmla="*/ 1000994 w 2143125"/>
              <a:gd name="T5" fmla="*/ 1034281 h 1344612"/>
              <a:gd name="T6" fmla="*/ 1056534 w 2143125"/>
              <a:gd name="T7" fmla="*/ 1124177 h 1344612"/>
              <a:gd name="T8" fmla="*/ 1161187 w 2143125"/>
              <a:gd name="T9" fmla="*/ 1181735 h 1344612"/>
              <a:gd name="T10" fmla="*/ 1317801 w 2143125"/>
              <a:gd name="T11" fmla="*/ 1160780 h 1344612"/>
              <a:gd name="T12" fmla="*/ 1416599 w 2143125"/>
              <a:gd name="T13" fmla="*/ 1051877 h 1344612"/>
              <a:gd name="T14" fmla="*/ 1418339 w 2143125"/>
              <a:gd name="T15" fmla="*/ 884030 h 1344612"/>
              <a:gd name="T16" fmla="*/ 1337092 w 2143125"/>
              <a:gd name="T17" fmla="*/ 782699 h 1344612"/>
              <a:gd name="T18" fmla="*/ 1212047 w 2143125"/>
              <a:gd name="T19" fmla="*/ 743627 h 1344612"/>
              <a:gd name="T20" fmla="*/ 245329 w 2143125"/>
              <a:gd name="T21" fmla="*/ 787781 h 1344612"/>
              <a:gd name="T22" fmla="*/ 163447 w 2143125"/>
              <a:gd name="T23" fmla="*/ 910396 h 1344612"/>
              <a:gd name="T24" fmla="*/ 192011 w 2143125"/>
              <a:gd name="T25" fmla="*/ 1086376 h 1344612"/>
              <a:gd name="T26" fmla="*/ 302812 w 2143125"/>
              <a:gd name="T27" fmla="*/ 1174931 h 1344612"/>
              <a:gd name="T28" fmla="*/ 415782 w 2143125"/>
              <a:gd name="T29" fmla="*/ 1184146 h 1344612"/>
              <a:gd name="T30" fmla="*/ 531292 w 2143125"/>
              <a:gd name="T31" fmla="*/ 1125362 h 1344612"/>
              <a:gd name="T32" fmla="*/ 594441 w 2143125"/>
              <a:gd name="T33" fmla="*/ 1010335 h 1344612"/>
              <a:gd name="T34" fmla="*/ 562067 w 2143125"/>
              <a:gd name="T35" fmla="*/ 841782 h 1344612"/>
              <a:gd name="T36" fmla="*/ 444005 w 2143125"/>
              <a:gd name="T37" fmla="*/ 753792 h 1344612"/>
              <a:gd name="T38" fmla="*/ 705203 w 2143125"/>
              <a:gd name="T39" fmla="*/ 8259 h 1344612"/>
              <a:gd name="T40" fmla="*/ 798510 w 2143125"/>
              <a:gd name="T41" fmla="*/ 68295 h 1344612"/>
              <a:gd name="T42" fmla="*/ 845481 w 2143125"/>
              <a:gd name="T43" fmla="*/ 187416 h 1344612"/>
              <a:gd name="T44" fmla="*/ 812792 w 2143125"/>
              <a:gd name="T45" fmla="*/ 315748 h 1344612"/>
              <a:gd name="T46" fmla="*/ 713137 w 2143125"/>
              <a:gd name="T47" fmla="*/ 315430 h 1344612"/>
              <a:gd name="T48" fmla="*/ 689969 w 2143125"/>
              <a:gd name="T49" fmla="*/ 210604 h 1344612"/>
              <a:gd name="T50" fmla="*/ 654106 w 2143125"/>
              <a:gd name="T51" fmla="*/ 157238 h 1344612"/>
              <a:gd name="T52" fmla="*/ 592853 w 2143125"/>
              <a:gd name="T53" fmla="*/ 185510 h 1344612"/>
              <a:gd name="T54" fmla="*/ 459239 w 2143125"/>
              <a:gd name="T55" fmla="*/ 595918 h 1344612"/>
              <a:gd name="T56" fmla="*/ 621734 w 2143125"/>
              <a:gd name="T57" fmla="*/ 676602 h 1344612"/>
              <a:gd name="T58" fmla="*/ 732179 w 2143125"/>
              <a:gd name="T59" fmla="*/ 793499 h 1344612"/>
              <a:gd name="T60" fmla="*/ 872141 w 2143125"/>
              <a:gd name="T61" fmla="*/ 800805 h 1344612"/>
              <a:gd name="T62" fmla="*/ 987664 w 2143125"/>
              <a:gd name="T63" fmla="*/ 661673 h 1344612"/>
              <a:gd name="T64" fmla="*/ 1156824 w 2143125"/>
              <a:gd name="T65" fmla="*/ 591153 h 1344612"/>
              <a:gd name="T66" fmla="*/ 1370098 w 2143125"/>
              <a:gd name="T67" fmla="*/ 621966 h 1344612"/>
              <a:gd name="T68" fmla="*/ 1605616 w 2143125"/>
              <a:gd name="T69" fmla="*/ 472122 h 1344612"/>
              <a:gd name="T70" fmla="*/ 1785421 w 2143125"/>
              <a:gd name="T71" fmla="*/ 107949 h 1344612"/>
              <a:gd name="T72" fmla="*/ 1894067 w 2143125"/>
              <a:gd name="T73" fmla="*/ 47942 h 1344612"/>
              <a:gd name="T74" fmla="*/ 2019231 w 2143125"/>
              <a:gd name="T75" fmla="*/ 57149 h 1344612"/>
              <a:gd name="T76" fmla="*/ 2105957 w 2143125"/>
              <a:gd name="T77" fmla="*/ 124459 h 1344612"/>
              <a:gd name="T78" fmla="*/ 2143125 w 2143125"/>
              <a:gd name="T79" fmla="*/ 252412 h 1344612"/>
              <a:gd name="T80" fmla="*/ 2097062 w 2143125"/>
              <a:gd name="T81" fmla="*/ 366712 h 1344612"/>
              <a:gd name="T82" fmla="*/ 1998900 w 2143125"/>
              <a:gd name="T83" fmla="*/ 347027 h 1344612"/>
              <a:gd name="T84" fmla="*/ 1986193 w 2143125"/>
              <a:gd name="T85" fmla="*/ 241934 h 1344612"/>
              <a:gd name="T86" fmla="*/ 1941083 w 2143125"/>
              <a:gd name="T87" fmla="*/ 199389 h 1344612"/>
              <a:gd name="T88" fmla="*/ 1877865 w 2143125"/>
              <a:gd name="T89" fmla="*/ 250189 h 1344612"/>
              <a:gd name="T90" fmla="*/ 1589733 w 2143125"/>
              <a:gd name="T91" fmla="*/ 994727 h 1344612"/>
              <a:gd name="T92" fmla="*/ 1515396 w 2143125"/>
              <a:gd name="T93" fmla="*/ 1192212 h 1344612"/>
              <a:gd name="T94" fmla="*/ 1306683 w 2143125"/>
              <a:gd name="T95" fmla="*/ 1332230 h 1344612"/>
              <a:gd name="T96" fmla="*/ 1157375 w 2143125"/>
              <a:gd name="T97" fmla="*/ 1340485 h 1344612"/>
              <a:gd name="T98" fmla="*/ 1019719 w 2143125"/>
              <a:gd name="T99" fmla="*/ 1291580 h 1344612"/>
              <a:gd name="T100" fmla="*/ 889914 w 2143125"/>
              <a:gd name="T101" fmla="*/ 1165154 h 1344612"/>
              <a:gd name="T102" fmla="*/ 835008 w 2143125"/>
              <a:gd name="T103" fmla="*/ 992668 h 1344612"/>
              <a:gd name="T104" fmla="*/ 787402 w 2143125"/>
              <a:gd name="T105" fmla="*/ 941526 h 1344612"/>
              <a:gd name="T106" fmla="*/ 742970 w 2143125"/>
              <a:gd name="T107" fmla="*/ 1064140 h 1344612"/>
              <a:gd name="T108" fmla="*/ 639820 w 2143125"/>
              <a:gd name="T109" fmla="*/ 1237529 h 1344612"/>
              <a:gd name="T110" fmla="*/ 442756 w 2143125"/>
              <a:gd name="T111" fmla="*/ 1338575 h 1344612"/>
              <a:gd name="T112" fmla="*/ 250451 w 2143125"/>
              <a:gd name="T113" fmla="*/ 1322687 h 1344612"/>
              <a:gd name="T114" fmla="*/ 113619 w 2143125"/>
              <a:gd name="T115" fmla="*/ 1236626 h 1344612"/>
              <a:gd name="T116" fmla="*/ 22851 w 2143125"/>
              <a:gd name="T117" fmla="*/ 1097176 h 1344612"/>
              <a:gd name="T118" fmla="*/ 952 w 2143125"/>
              <a:gd name="T119" fmla="*/ 935808 h 1344612"/>
              <a:gd name="T120" fmla="*/ 47606 w 2143125"/>
              <a:gd name="T121" fmla="*/ 782381 h 1344612"/>
              <a:gd name="T122" fmla="*/ 461460 w 2143125"/>
              <a:gd name="T123" fmla="*/ 100378 h 1344612"/>
              <a:gd name="T124" fmla="*/ 563020 w 2143125"/>
              <a:gd name="T125" fmla="*/ 15883 h 1344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43125" h="1344612">
                <a:moveTo>
                  <a:pt x="1212047" y="743627"/>
                </a:moveTo>
                <a:lnTo>
                  <a:pt x="1200621" y="744263"/>
                </a:lnTo>
                <a:lnTo>
                  <a:pt x="1189513" y="744898"/>
                </a:lnTo>
                <a:lnTo>
                  <a:pt x="1178405" y="746486"/>
                </a:lnTo>
                <a:lnTo>
                  <a:pt x="1167297" y="748074"/>
                </a:lnTo>
                <a:lnTo>
                  <a:pt x="1156507" y="750933"/>
                </a:lnTo>
                <a:lnTo>
                  <a:pt x="1146351" y="753792"/>
                </a:lnTo>
                <a:lnTo>
                  <a:pt x="1135877" y="757286"/>
                </a:lnTo>
                <a:lnTo>
                  <a:pt x="1126039" y="761098"/>
                </a:lnTo>
                <a:lnTo>
                  <a:pt x="1116200" y="765545"/>
                </a:lnTo>
                <a:lnTo>
                  <a:pt x="1106679" y="770628"/>
                </a:lnTo>
                <a:lnTo>
                  <a:pt x="1097158" y="776028"/>
                </a:lnTo>
                <a:lnTo>
                  <a:pt x="1088271" y="781746"/>
                </a:lnTo>
                <a:lnTo>
                  <a:pt x="1079702" y="787781"/>
                </a:lnTo>
                <a:lnTo>
                  <a:pt x="1071451" y="794452"/>
                </a:lnTo>
                <a:lnTo>
                  <a:pt x="1062881" y="801440"/>
                </a:lnTo>
                <a:lnTo>
                  <a:pt x="1055582" y="808746"/>
                </a:lnTo>
                <a:lnTo>
                  <a:pt x="1047965" y="816370"/>
                </a:lnTo>
                <a:lnTo>
                  <a:pt x="1041300" y="824629"/>
                </a:lnTo>
                <a:lnTo>
                  <a:pt x="1034318" y="833206"/>
                </a:lnTo>
                <a:lnTo>
                  <a:pt x="1028605" y="841782"/>
                </a:lnTo>
                <a:lnTo>
                  <a:pt x="1022575" y="850677"/>
                </a:lnTo>
                <a:lnTo>
                  <a:pt x="1017497" y="860206"/>
                </a:lnTo>
                <a:lnTo>
                  <a:pt x="1012102" y="869736"/>
                </a:lnTo>
                <a:lnTo>
                  <a:pt x="1007976" y="879583"/>
                </a:lnTo>
                <a:lnTo>
                  <a:pt x="1003850" y="889430"/>
                </a:lnTo>
                <a:lnTo>
                  <a:pt x="1000359" y="899913"/>
                </a:lnTo>
                <a:lnTo>
                  <a:pt x="997503" y="910396"/>
                </a:lnTo>
                <a:lnTo>
                  <a:pt x="994646" y="921196"/>
                </a:lnTo>
                <a:lnTo>
                  <a:pt x="992742" y="931996"/>
                </a:lnTo>
                <a:lnTo>
                  <a:pt x="991473" y="943114"/>
                </a:lnTo>
                <a:lnTo>
                  <a:pt x="990838" y="954232"/>
                </a:lnTo>
                <a:lnTo>
                  <a:pt x="990521" y="965668"/>
                </a:lnTo>
                <a:lnTo>
                  <a:pt x="990521" y="973609"/>
                </a:lnTo>
                <a:lnTo>
                  <a:pt x="990838" y="981550"/>
                </a:lnTo>
                <a:lnTo>
                  <a:pt x="991473" y="989174"/>
                </a:lnTo>
                <a:lnTo>
                  <a:pt x="992425" y="997115"/>
                </a:lnTo>
                <a:lnTo>
                  <a:pt x="993694" y="1004739"/>
                </a:lnTo>
                <a:lnTo>
                  <a:pt x="995281" y="1012045"/>
                </a:lnTo>
                <a:lnTo>
                  <a:pt x="997185" y="1019669"/>
                </a:lnTo>
                <a:lnTo>
                  <a:pt x="999090" y="1027292"/>
                </a:lnTo>
                <a:lnTo>
                  <a:pt x="1000994" y="1034281"/>
                </a:lnTo>
                <a:lnTo>
                  <a:pt x="1003533" y="1041587"/>
                </a:lnTo>
                <a:lnTo>
                  <a:pt x="1006389" y="1048575"/>
                </a:lnTo>
                <a:lnTo>
                  <a:pt x="1009563" y="1055881"/>
                </a:lnTo>
                <a:lnTo>
                  <a:pt x="1012737" y="1062552"/>
                </a:lnTo>
                <a:lnTo>
                  <a:pt x="1015910" y="1069223"/>
                </a:lnTo>
                <a:lnTo>
                  <a:pt x="1019401" y="1076211"/>
                </a:lnTo>
                <a:lnTo>
                  <a:pt x="1023210" y="1082882"/>
                </a:lnTo>
                <a:lnTo>
                  <a:pt x="1027653" y="1089235"/>
                </a:lnTo>
                <a:lnTo>
                  <a:pt x="1031779" y="1095270"/>
                </a:lnTo>
                <a:lnTo>
                  <a:pt x="1036540" y="1101623"/>
                </a:lnTo>
                <a:lnTo>
                  <a:pt x="1041300" y="1107341"/>
                </a:lnTo>
                <a:lnTo>
                  <a:pt x="1046061" y="1113059"/>
                </a:lnTo>
                <a:lnTo>
                  <a:pt x="1051139" y="1118459"/>
                </a:lnTo>
                <a:lnTo>
                  <a:pt x="1056534" y="1124177"/>
                </a:lnTo>
                <a:lnTo>
                  <a:pt x="1062247" y="1129259"/>
                </a:lnTo>
                <a:lnTo>
                  <a:pt x="1067642" y="1134342"/>
                </a:lnTo>
                <a:lnTo>
                  <a:pt x="1073672" y="1139107"/>
                </a:lnTo>
                <a:lnTo>
                  <a:pt x="1080020" y="1143871"/>
                </a:lnTo>
                <a:lnTo>
                  <a:pt x="1086367" y="1148319"/>
                </a:lnTo>
                <a:lnTo>
                  <a:pt x="1092715" y="1152766"/>
                </a:lnTo>
                <a:lnTo>
                  <a:pt x="1099379" y="1157213"/>
                </a:lnTo>
                <a:lnTo>
                  <a:pt x="1106044" y="1160707"/>
                </a:lnTo>
                <a:lnTo>
                  <a:pt x="1113344" y="1164519"/>
                </a:lnTo>
                <a:lnTo>
                  <a:pt x="1114226" y="1165066"/>
                </a:lnTo>
                <a:lnTo>
                  <a:pt x="1124654" y="1169987"/>
                </a:lnTo>
                <a:lnTo>
                  <a:pt x="1136726" y="1174750"/>
                </a:lnTo>
                <a:lnTo>
                  <a:pt x="1148798" y="1178560"/>
                </a:lnTo>
                <a:lnTo>
                  <a:pt x="1161187" y="1181735"/>
                </a:lnTo>
                <a:lnTo>
                  <a:pt x="1173576" y="1184592"/>
                </a:lnTo>
                <a:lnTo>
                  <a:pt x="1186283" y="1186180"/>
                </a:lnTo>
                <a:lnTo>
                  <a:pt x="1198990" y="1187450"/>
                </a:lnTo>
                <a:lnTo>
                  <a:pt x="1212015" y="1187767"/>
                </a:lnTo>
                <a:lnTo>
                  <a:pt x="1223452" y="1187450"/>
                </a:lnTo>
                <a:lnTo>
                  <a:pt x="1234570" y="1186497"/>
                </a:lnTo>
                <a:lnTo>
                  <a:pt x="1245689" y="1185227"/>
                </a:lnTo>
                <a:lnTo>
                  <a:pt x="1256808" y="1183322"/>
                </a:lnTo>
                <a:lnTo>
                  <a:pt x="1267609" y="1180465"/>
                </a:lnTo>
                <a:lnTo>
                  <a:pt x="1278092" y="1177925"/>
                </a:lnTo>
                <a:lnTo>
                  <a:pt x="1288258" y="1174115"/>
                </a:lnTo>
                <a:lnTo>
                  <a:pt x="1298106" y="1170305"/>
                </a:lnTo>
                <a:lnTo>
                  <a:pt x="1308271" y="1165860"/>
                </a:lnTo>
                <a:lnTo>
                  <a:pt x="1317801" y="1160780"/>
                </a:lnTo>
                <a:lnTo>
                  <a:pt x="1327332" y="1155700"/>
                </a:lnTo>
                <a:lnTo>
                  <a:pt x="1335909" y="1149667"/>
                </a:lnTo>
                <a:lnTo>
                  <a:pt x="1344804" y="1143635"/>
                </a:lnTo>
                <a:lnTo>
                  <a:pt x="1353064" y="1136967"/>
                </a:lnTo>
                <a:lnTo>
                  <a:pt x="1361323" y="1130300"/>
                </a:lnTo>
                <a:lnTo>
                  <a:pt x="1368947" y="1122680"/>
                </a:lnTo>
                <a:lnTo>
                  <a:pt x="1376572" y="1115060"/>
                </a:lnTo>
                <a:lnTo>
                  <a:pt x="1383243" y="1106805"/>
                </a:lnTo>
                <a:lnTo>
                  <a:pt x="1389914" y="1098550"/>
                </a:lnTo>
                <a:lnTo>
                  <a:pt x="1395950" y="1089660"/>
                </a:lnTo>
                <a:lnTo>
                  <a:pt x="1401986" y="1081087"/>
                </a:lnTo>
                <a:lnTo>
                  <a:pt x="1407069" y="1071562"/>
                </a:lnTo>
                <a:lnTo>
                  <a:pt x="1412151" y="1062037"/>
                </a:lnTo>
                <a:lnTo>
                  <a:pt x="1416599" y="1051877"/>
                </a:lnTo>
                <a:lnTo>
                  <a:pt x="1420411" y="1042035"/>
                </a:lnTo>
                <a:lnTo>
                  <a:pt x="1424223" y="1031875"/>
                </a:lnTo>
                <a:lnTo>
                  <a:pt x="1426765" y="1021397"/>
                </a:lnTo>
                <a:lnTo>
                  <a:pt x="1429624" y="1010602"/>
                </a:lnTo>
                <a:lnTo>
                  <a:pt x="1431530" y="999490"/>
                </a:lnTo>
                <a:lnTo>
                  <a:pt x="1432800" y="988377"/>
                </a:lnTo>
                <a:lnTo>
                  <a:pt x="1433753" y="977265"/>
                </a:lnTo>
                <a:lnTo>
                  <a:pt x="1434071" y="965835"/>
                </a:lnTo>
                <a:lnTo>
                  <a:pt x="1429717" y="922005"/>
                </a:lnTo>
                <a:lnTo>
                  <a:pt x="1429447" y="920878"/>
                </a:lnTo>
                <a:lnTo>
                  <a:pt x="1427225" y="911348"/>
                </a:lnTo>
                <a:lnTo>
                  <a:pt x="1424687" y="902137"/>
                </a:lnTo>
                <a:lnTo>
                  <a:pt x="1421513" y="892607"/>
                </a:lnTo>
                <a:lnTo>
                  <a:pt x="1418339" y="884030"/>
                </a:lnTo>
                <a:lnTo>
                  <a:pt x="1414531" y="875136"/>
                </a:lnTo>
                <a:lnTo>
                  <a:pt x="1410405" y="866559"/>
                </a:lnTo>
                <a:lnTo>
                  <a:pt x="1405961" y="857983"/>
                </a:lnTo>
                <a:lnTo>
                  <a:pt x="1401201" y="849724"/>
                </a:lnTo>
                <a:lnTo>
                  <a:pt x="1396123" y="842100"/>
                </a:lnTo>
                <a:lnTo>
                  <a:pt x="1390728" y="834159"/>
                </a:lnTo>
                <a:lnTo>
                  <a:pt x="1385015" y="826853"/>
                </a:lnTo>
                <a:lnTo>
                  <a:pt x="1378985" y="819547"/>
                </a:lnTo>
                <a:lnTo>
                  <a:pt x="1372637" y="812876"/>
                </a:lnTo>
                <a:lnTo>
                  <a:pt x="1365973" y="806205"/>
                </a:lnTo>
                <a:lnTo>
                  <a:pt x="1359308" y="799852"/>
                </a:lnTo>
                <a:lnTo>
                  <a:pt x="1352008" y="793817"/>
                </a:lnTo>
                <a:lnTo>
                  <a:pt x="1345026" y="788099"/>
                </a:lnTo>
                <a:lnTo>
                  <a:pt x="1337092" y="782699"/>
                </a:lnTo>
                <a:lnTo>
                  <a:pt x="1329475" y="777616"/>
                </a:lnTo>
                <a:lnTo>
                  <a:pt x="1321540" y="772851"/>
                </a:lnTo>
                <a:lnTo>
                  <a:pt x="1313289" y="768404"/>
                </a:lnTo>
                <a:lnTo>
                  <a:pt x="1304402" y="763957"/>
                </a:lnTo>
                <a:lnTo>
                  <a:pt x="1296151" y="760463"/>
                </a:lnTo>
                <a:lnTo>
                  <a:pt x="1287581" y="756969"/>
                </a:lnTo>
                <a:lnTo>
                  <a:pt x="1278378" y="754110"/>
                </a:lnTo>
                <a:lnTo>
                  <a:pt x="1269174" y="751251"/>
                </a:lnTo>
                <a:lnTo>
                  <a:pt x="1259970" y="749027"/>
                </a:lnTo>
                <a:lnTo>
                  <a:pt x="1250449" y="747439"/>
                </a:lnTo>
                <a:lnTo>
                  <a:pt x="1240928" y="745851"/>
                </a:lnTo>
                <a:lnTo>
                  <a:pt x="1231407" y="744580"/>
                </a:lnTo>
                <a:lnTo>
                  <a:pt x="1221885" y="744263"/>
                </a:lnTo>
                <a:lnTo>
                  <a:pt x="1212047" y="743627"/>
                </a:lnTo>
                <a:close/>
                <a:moveTo>
                  <a:pt x="377991" y="743627"/>
                </a:moveTo>
                <a:lnTo>
                  <a:pt x="366883" y="744263"/>
                </a:lnTo>
                <a:lnTo>
                  <a:pt x="355458" y="744898"/>
                </a:lnTo>
                <a:lnTo>
                  <a:pt x="344350" y="746486"/>
                </a:lnTo>
                <a:lnTo>
                  <a:pt x="333559" y="748074"/>
                </a:lnTo>
                <a:lnTo>
                  <a:pt x="322768" y="750933"/>
                </a:lnTo>
                <a:lnTo>
                  <a:pt x="311978" y="753792"/>
                </a:lnTo>
                <a:lnTo>
                  <a:pt x="302139" y="757286"/>
                </a:lnTo>
                <a:lnTo>
                  <a:pt x="291983" y="761098"/>
                </a:lnTo>
                <a:lnTo>
                  <a:pt x="281827" y="765545"/>
                </a:lnTo>
                <a:lnTo>
                  <a:pt x="272306" y="770628"/>
                </a:lnTo>
                <a:lnTo>
                  <a:pt x="263420" y="776028"/>
                </a:lnTo>
                <a:lnTo>
                  <a:pt x="254216" y="781746"/>
                </a:lnTo>
                <a:lnTo>
                  <a:pt x="245329" y="787781"/>
                </a:lnTo>
                <a:lnTo>
                  <a:pt x="237078" y="794452"/>
                </a:lnTo>
                <a:lnTo>
                  <a:pt x="229143" y="801440"/>
                </a:lnTo>
                <a:lnTo>
                  <a:pt x="221209" y="808746"/>
                </a:lnTo>
                <a:lnTo>
                  <a:pt x="214227" y="816370"/>
                </a:lnTo>
                <a:lnTo>
                  <a:pt x="206927" y="824629"/>
                </a:lnTo>
                <a:lnTo>
                  <a:pt x="200580" y="833206"/>
                </a:lnTo>
                <a:lnTo>
                  <a:pt x="194232" y="841782"/>
                </a:lnTo>
                <a:lnTo>
                  <a:pt x="188837" y="850677"/>
                </a:lnTo>
                <a:lnTo>
                  <a:pt x="183124" y="860206"/>
                </a:lnTo>
                <a:lnTo>
                  <a:pt x="178364" y="869736"/>
                </a:lnTo>
                <a:lnTo>
                  <a:pt x="173921" y="879583"/>
                </a:lnTo>
                <a:lnTo>
                  <a:pt x="170112" y="889430"/>
                </a:lnTo>
                <a:lnTo>
                  <a:pt x="166621" y="899913"/>
                </a:lnTo>
                <a:lnTo>
                  <a:pt x="163447" y="910396"/>
                </a:lnTo>
                <a:lnTo>
                  <a:pt x="160908" y="921196"/>
                </a:lnTo>
                <a:lnTo>
                  <a:pt x="159004" y="931996"/>
                </a:lnTo>
                <a:lnTo>
                  <a:pt x="157735" y="943114"/>
                </a:lnTo>
                <a:lnTo>
                  <a:pt x="156465" y="954232"/>
                </a:lnTo>
                <a:lnTo>
                  <a:pt x="156465" y="965668"/>
                </a:lnTo>
                <a:lnTo>
                  <a:pt x="157100" y="980280"/>
                </a:lnTo>
                <a:lnTo>
                  <a:pt x="158052" y="994574"/>
                </a:lnTo>
                <a:lnTo>
                  <a:pt x="160591" y="1008551"/>
                </a:lnTo>
                <a:lnTo>
                  <a:pt x="163765" y="1022528"/>
                </a:lnTo>
                <a:lnTo>
                  <a:pt x="167573" y="1035869"/>
                </a:lnTo>
                <a:lnTo>
                  <a:pt x="172334" y="1049528"/>
                </a:lnTo>
                <a:lnTo>
                  <a:pt x="178364" y="1062234"/>
                </a:lnTo>
                <a:lnTo>
                  <a:pt x="184711" y="1074623"/>
                </a:lnTo>
                <a:lnTo>
                  <a:pt x="192011" y="1086376"/>
                </a:lnTo>
                <a:lnTo>
                  <a:pt x="199945" y="1097812"/>
                </a:lnTo>
                <a:lnTo>
                  <a:pt x="208514" y="1108929"/>
                </a:lnTo>
                <a:lnTo>
                  <a:pt x="218035" y="1119730"/>
                </a:lnTo>
                <a:lnTo>
                  <a:pt x="228509" y="1129259"/>
                </a:lnTo>
                <a:lnTo>
                  <a:pt x="238982" y="1138789"/>
                </a:lnTo>
                <a:lnTo>
                  <a:pt x="250725" y="1147683"/>
                </a:lnTo>
                <a:lnTo>
                  <a:pt x="262785" y="1155625"/>
                </a:lnTo>
                <a:lnTo>
                  <a:pt x="266962" y="1158095"/>
                </a:lnTo>
                <a:lnTo>
                  <a:pt x="268857" y="1159044"/>
                </a:lnTo>
                <a:lnTo>
                  <a:pt x="275203" y="1162857"/>
                </a:lnTo>
                <a:lnTo>
                  <a:pt x="281867" y="1166034"/>
                </a:lnTo>
                <a:lnTo>
                  <a:pt x="288849" y="1169212"/>
                </a:lnTo>
                <a:lnTo>
                  <a:pt x="295830" y="1172072"/>
                </a:lnTo>
                <a:lnTo>
                  <a:pt x="302812" y="1174931"/>
                </a:lnTo>
                <a:lnTo>
                  <a:pt x="310110" y="1177156"/>
                </a:lnTo>
                <a:lnTo>
                  <a:pt x="317092" y="1179380"/>
                </a:lnTo>
                <a:lnTo>
                  <a:pt x="324708" y="1181286"/>
                </a:lnTo>
                <a:lnTo>
                  <a:pt x="331689" y="1182875"/>
                </a:lnTo>
                <a:lnTo>
                  <a:pt x="339305" y="1184464"/>
                </a:lnTo>
                <a:lnTo>
                  <a:pt x="346921" y="1185735"/>
                </a:lnTo>
                <a:lnTo>
                  <a:pt x="354537" y="1186371"/>
                </a:lnTo>
                <a:lnTo>
                  <a:pt x="361836" y="1187324"/>
                </a:lnTo>
                <a:lnTo>
                  <a:pt x="369452" y="1187642"/>
                </a:lnTo>
                <a:lnTo>
                  <a:pt x="377068" y="1187642"/>
                </a:lnTo>
                <a:lnTo>
                  <a:pt x="386905" y="1187642"/>
                </a:lnTo>
                <a:lnTo>
                  <a:pt x="396742" y="1186688"/>
                </a:lnTo>
                <a:lnTo>
                  <a:pt x="406262" y="1185735"/>
                </a:lnTo>
                <a:lnTo>
                  <a:pt x="415782" y="1184146"/>
                </a:lnTo>
                <a:lnTo>
                  <a:pt x="424985" y="1182557"/>
                </a:lnTo>
                <a:lnTo>
                  <a:pt x="434505" y="1180015"/>
                </a:lnTo>
                <a:lnTo>
                  <a:pt x="443708" y="1177156"/>
                </a:lnTo>
                <a:lnTo>
                  <a:pt x="452276" y="1174614"/>
                </a:lnTo>
                <a:lnTo>
                  <a:pt x="461161" y="1170801"/>
                </a:lnTo>
                <a:lnTo>
                  <a:pt x="469729" y="1167305"/>
                </a:lnTo>
                <a:lnTo>
                  <a:pt x="477980" y="1162857"/>
                </a:lnTo>
                <a:lnTo>
                  <a:pt x="486548" y="1158726"/>
                </a:lnTo>
                <a:lnTo>
                  <a:pt x="494481" y="1153960"/>
                </a:lnTo>
                <a:lnTo>
                  <a:pt x="502414" y="1148558"/>
                </a:lnTo>
                <a:lnTo>
                  <a:pt x="509713" y="1143156"/>
                </a:lnTo>
                <a:lnTo>
                  <a:pt x="517329" y="1137436"/>
                </a:lnTo>
                <a:lnTo>
                  <a:pt x="524628" y="1131717"/>
                </a:lnTo>
                <a:lnTo>
                  <a:pt x="531292" y="1125362"/>
                </a:lnTo>
                <a:lnTo>
                  <a:pt x="537639" y="1118371"/>
                </a:lnTo>
                <a:lnTo>
                  <a:pt x="543985" y="1111698"/>
                </a:lnTo>
                <a:lnTo>
                  <a:pt x="550332" y="1104708"/>
                </a:lnTo>
                <a:lnTo>
                  <a:pt x="555727" y="1097082"/>
                </a:lnTo>
                <a:lnTo>
                  <a:pt x="561439" y="1089456"/>
                </a:lnTo>
                <a:lnTo>
                  <a:pt x="566199" y="1081512"/>
                </a:lnTo>
                <a:lnTo>
                  <a:pt x="570959" y="1073250"/>
                </a:lnTo>
                <a:lnTo>
                  <a:pt x="575719" y="1064988"/>
                </a:lnTo>
                <a:lnTo>
                  <a:pt x="579527" y="1056091"/>
                </a:lnTo>
                <a:lnTo>
                  <a:pt x="583335" y="1047512"/>
                </a:lnTo>
                <a:lnTo>
                  <a:pt x="586825" y="1038615"/>
                </a:lnTo>
                <a:lnTo>
                  <a:pt x="589681" y="1029082"/>
                </a:lnTo>
                <a:lnTo>
                  <a:pt x="592220" y="1019867"/>
                </a:lnTo>
                <a:lnTo>
                  <a:pt x="594441" y="1010335"/>
                </a:lnTo>
                <a:lnTo>
                  <a:pt x="596172" y="1003112"/>
                </a:lnTo>
                <a:lnTo>
                  <a:pt x="600152" y="965668"/>
                </a:lnTo>
                <a:lnTo>
                  <a:pt x="599517" y="954232"/>
                </a:lnTo>
                <a:lnTo>
                  <a:pt x="598883" y="943114"/>
                </a:lnTo>
                <a:lnTo>
                  <a:pt x="597296" y="931996"/>
                </a:lnTo>
                <a:lnTo>
                  <a:pt x="595392" y="921196"/>
                </a:lnTo>
                <a:lnTo>
                  <a:pt x="592853" y="910396"/>
                </a:lnTo>
                <a:lnTo>
                  <a:pt x="589679" y="899913"/>
                </a:lnTo>
                <a:lnTo>
                  <a:pt x="586505" y="889430"/>
                </a:lnTo>
                <a:lnTo>
                  <a:pt x="582697" y="879583"/>
                </a:lnTo>
                <a:lnTo>
                  <a:pt x="577936" y="869736"/>
                </a:lnTo>
                <a:lnTo>
                  <a:pt x="573175" y="860206"/>
                </a:lnTo>
                <a:lnTo>
                  <a:pt x="567780" y="850677"/>
                </a:lnTo>
                <a:lnTo>
                  <a:pt x="562067" y="841782"/>
                </a:lnTo>
                <a:lnTo>
                  <a:pt x="555720" y="833206"/>
                </a:lnTo>
                <a:lnTo>
                  <a:pt x="549373" y="824629"/>
                </a:lnTo>
                <a:lnTo>
                  <a:pt x="542073" y="816370"/>
                </a:lnTo>
                <a:lnTo>
                  <a:pt x="535091" y="808746"/>
                </a:lnTo>
                <a:lnTo>
                  <a:pt x="527156" y="801440"/>
                </a:lnTo>
                <a:lnTo>
                  <a:pt x="519222" y="794452"/>
                </a:lnTo>
                <a:lnTo>
                  <a:pt x="510653" y="787781"/>
                </a:lnTo>
                <a:lnTo>
                  <a:pt x="502084" y="781746"/>
                </a:lnTo>
                <a:lnTo>
                  <a:pt x="492880" y="776028"/>
                </a:lnTo>
                <a:lnTo>
                  <a:pt x="483676" y="770628"/>
                </a:lnTo>
                <a:lnTo>
                  <a:pt x="474155" y="765545"/>
                </a:lnTo>
                <a:lnTo>
                  <a:pt x="464317" y="761098"/>
                </a:lnTo>
                <a:lnTo>
                  <a:pt x="454478" y="757286"/>
                </a:lnTo>
                <a:lnTo>
                  <a:pt x="444005" y="753792"/>
                </a:lnTo>
                <a:lnTo>
                  <a:pt x="433531" y="750933"/>
                </a:lnTo>
                <a:lnTo>
                  <a:pt x="422741" y="748074"/>
                </a:lnTo>
                <a:lnTo>
                  <a:pt x="411950" y="746486"/>
                </a:lnTo>
                <a:lnTo>
                  <a:pt x="400842" y="744898"/>
                </a:lnTo>
                <a:lnTo>
                  <a:pt x="389417" y="744263"/>
                </a:lnTo>
                <a:lnTo>
                  <a:pt x="377991" y="743627"/>
                </a:lnTo>
                <a:close/>
                <a:moveTo>
                  <a:pt x="642045" y="0"/>
                </a:moveTo>
                <a:lnTo>
                  <a:pt x="651249" y="0"/>
                </a:lnTo>
                <a:lnTo>
                  <a:pt x="660453" y="318"/>
                </a:lnTo>
                <a:lnTo>
                  <a:pt x="669339" y="1270"/>
                </a:lnTo>
                <a:lnTo>
                  <a:pt x="678226" y="2541"/>
                </a:lnTo>
                <a:lnTo>
                  <a:pt x="687430" y="4129"/>
                </a:lnTo>
                <a:lnTo>
                  <a:pt x="695999" y="6035"/>
                </a:lnTo>
                <a:lnTo>
                  <a:pt x="705203" y="8259"/>
                </a:lnTo>
                <a:lnTo>
                  <a:pt x="713772" y="10800"/>
                </a:lnTo>
                <a:lnTo>
                  <a:pt x="722341" y="13977"/>
                </a:lnTo>
                <a:lnTo>
                  <a:pt x="730910" y="17471"/>
                </a:lnTo>
                <a:lnTo>
                  <a:pt x="737575" y="20647"/>
                </a:lnTo>
                <a:lnTo>
                  <a:pt x="743922" y="24142"/>
                </a:lnTo>
                <a:lnTo>
                  <a:pt x="750904" y="27953"/>
                </a:lnTo>
                <a:lnTo>
                  <a:pt x="757252" y="31765"/>
                </a:lnTo>
                <a:lnTo>
                  <a:pt x="763599" y="36212"/>
                </a:lnTo>
                <a:lnTo>
                  <a:pt x="769312" y="40660"/>
                </a:lnTo>
                <a:lnTo>
                  <a:pt x="775659" y="45742"/>
                </a:lnTo>
                <a:lnTo>
                  <a:pt x="781689" y="50824"/>
                </a:lnTo>
                <a:lnTo>
                  <a:pt x="787719" y="56542"/>
                </a:lnTo>
                <a:lnTo>
                  <a:pt x="793115" y="61942"/>
                </a:lnTo>
                <a:lnTo>
                  <a:pt x="798510" y="68295"/>
                </a:lnTo>
                <a:lnTo>
                  <a:pt x="803906" y="74649"/>
                </a:lnTo>
                <a:lnTo>
                  <a:pt x="808666" y="81319"/>
                </a:lnTo>
                <a:lnTo>
                  <a:pt x="813427" y="88625"/>
                </a:lnTo>
                <a:lnTo>
                  <a:pt x="818187" y="96249"/>
                </a:lnTo>
                <a:lnTo>
                  <a:pt x="822313" y="103555"/>
                </a:lnTo>
                <a:lnTo>
                  <a:pt x="826122" y="111496"/>
                </a:lnTo>
                <a:lnTo>
                  <a:pt x="830247" y="120073"/>
                </a:lnTo>
                <a:lnTo>
                  <a:pt x="833421" y="128650"/>
                </a:lnTo>
                <a:lnTo>
                  <a:pt x="835960" y="137862"/>
                </a:lnTo>
                <a:lnTo>
                  <a:pt x="838817" y="147074"/>
                </a:lnTo>
                <a:lnTo>
                  <a:pt x="841356" y="156603"/>
                </a:lnTo>
                <a:lnTo>
                  <a:pt x="842942" y="166450"/>
                </a:lnTo>
                <a:lnTo>
                  <a:pt x="844529" y="176615"/>
                </a:lnTo>
                <a:lnTo>
                  <a:pt x="845481" y="187416"/>
                </a:lnTo>
                <a:lnTo>
                  <a:pt x="846116" y="198216"/>
                </a:lnTo>
                <a:lnTo>
                  <a:pt x="846433" y="209334"/>
                </a:lnTo>
                <a:lnTo>
                  <a:pt x="846116" y="220769"/>
                </a:lnTo>
                <a:lnTo>
                  <a:pt x="845164" y="232840"/>
                </a:lnTo>
                <a:lnTo>
                  <a:pt x="843894" y="244911"/>
                </a:lnTo>
                <a:lnTo>
                  <a:pt x="841990" y="257299"/>
                </a:lnTo>
                <a:lnTo>
                  <a:pt x="840086" y="270323"/>
                </a:lnTo>
                <a:lnTo>
                  <a:pt x="838182" y="277947"/>
                </a:lnTo>
                <a:lnTo>
                  <a:pt x="835325" y="285571"/>
                </a:lnTo>
                <a:lnTo>
                  <a:pt x="831834" y="292559"/>
                </a:lnTo>
                <a:lnTo>
                  <a:pt x="827708" y="298912"/>
                </a:lnTo>
                <a:lnTo>
                  <a:pt x="823265" y="304947"/>
                </a:lnTo>
                <a:lnTo>
                  <a:pt x="818187" y="310665"/>
                </a:lnTo>
                <a:lnTo>
                  <a:pt x="812792" y="315748"/>
                </a:lnTo>
                <a:lnTo>
                  <a:pt x="806762" y="320195"/>
                </a:lnTo>
                <a:lnTo>
                  <a:pt x="800097" y="324007"/>
                </a:lnTo>
                <a:lnTo>
                  <a:pt x="793115" y="327183"/>
                </a:lnTo>
                <a:lnTo>
                  <a:pt x="786133" y="330042"/>
                </a:lnTo>
                <a:lnTo>
                  <a:pt x="778833" y="331630"/>
                </a:lnTo>
                <a:lnTo>
                  <a:pt x="771533" y="332901"/>
                </a:lnTo>
                <a:lnTo>
                  <a:pt x="763599" y="333219"/>
                </a:lnTo>
                <a:lnTo>
                  <a:pt x="755665" y="333219"/>
                </a:lnTo>
                <a:lnTo>
                  <a:pt x="748048" y="331948"/>
                </a:lnTo>
                <a:lnTo>
                  <a:pt x="740114" y="330042"/>
                </a:lnTo>
                <a:lnTo>
                  <a:pt x="732497" y="327183"/>
                </a:lnTo>
                <a:lnTo>
                  <a:pt x="725832" y="323689"/>
                </a:lnTo>
                <a:lnTo>
                  <a:pt x="719167" y="319560"/>
                </a:lnTo>
                <a:lnTo>
                  <a:pt x="713137" y="315430"/>
                </a:lnTo>
                <a:lnTo>
                  <a:pt x="707424" y="310030"/>
                </a:lnTo>
                <a:lnTo>
                  <a:pt x="702346" y="304630"/>
                </a:lnTo>
                <a:lnTo>
                  <a:pt x="697903" y="298594"/>
                </a:lnTo>
                <a:lnTo>
                  <a:pt x="694095" y="291924"/>
                </a:lnTo>
                <a:lnTo>
                  <a:pt x="690921" y="285253"/>
                </a:lnTo>
                <a:lnTo>
                  <a:pt x="688382" y="277947"/>
                </a:lnTo>
                <a:lnTo>
                  <a:pt x="686478" y="270959"/>
                </a:lnTo>
                <a:lnTo>
                  <a:pt x="685208" y="263335"/>
                </a:lnTo>
                <a:lnTo>
                  <a:pt x="684891" y="255393"/>
                </a:lnTo>
                <a:lnTo>
                  <a:pt x="685208" y="247452"/>
                </a:lnTo>
                <a:lnTo>
                  <a:pt x="686478" y="239828"/>
                </a:lnTo>
                <a:lnTo>
                  <a:pt x="688382" y="228393"/>
                </a:lnTo>
                <a:lnTo>
                  <a:pt x="689651" y="216322"/>
                </a:lnTo>
                <a:lnTo>
                  <a:pt x="689969" y="210604"/>
                </a:lnTo>
                <a:lnTo>
                  <a:pt x="689969" y="204887"/>
                </a:lnTo>
                <a:lnTo>
                  <a:pt x="689651" y="198851"/>
                </a:lnTo>
                <a:lnTo>
                  <a:pt x="689017" y="193451"/>
                </a:lnTo>
                <a:lnTo>
                  <a:pt x="688064" y="188369"/>
                </a:lnTo>
                <a:lnTo>
                  <a:pt x="686478" y="182968"/>
                </a:lnTo>
                <a:lnTo>
                  <a:pt x="684891" y="178204"/>
                </a:lnTo>
                <a:lnTo>
                  <a:pt x="682669" y="174074"/>
                </a:lnTo>
                <a:lnTo>
                  <a:pt x="679813" y="169945"/>
                </a:lnTo>
                <a:lnTo>
                  <a:pt x="676322" y="166450"/>
                </a:lnTo>
                <a:lnTo>
                  <a:pt x="672196" y="163592"/>
                </a:lnTo>
                <a:lnTo>
                  <a:pt x="667753" y="160733"/>
                </a:lnTo>
                <a:lnTo>
                  <a:pt x="663627" y="159144"/>
                </a:lnTo>
                <a:lnTo>
                  <a:pt x="658866" y="158191"/>
                </a:lnTo>
                <a:lnTo>
                  <a:pt x="654106" y="157238"/>
                </a:lnTo>
                <a:lnTo>
                  <a:pt x="649345" y="156921"/>
                </a:lnTo>
                <a:lnTo>
                  <a:pt x="644584" y="156921"/>
                </a:lnTo>
                <a:lnTo>
                  <a:pt x="639189" y="157238"/>
                </a:lnTo>
                <a:lnTo>
                  <a:pt x="634428" y="157556"/>
                </a:lnTo>
                <a:lnTo>
                  <a:pt x="629350" y="158827"/>
                </a:lnTo>
                <a:lnTo>
                  <a:pt x="624590" y="160097"/>
                </a:lnTo>
                <a:lnTo>
                  <a:pt x="620147" y="162003"/>
                </a:lnTo>
                <a:lnTo>
                  <a:pt x="615386" y="163909"/>
                </a:lnTo>
                <a:lnTo>
                  <a:pt x="611578" y="166450"/>
                </a:lnTo>
                <a:lnTo>
                  <a:pt x="607452" y="168674"/>
                </a:lnTo>
                <a:lnTo>
                  <a:pt x="603961" y="171851"/>
                </a:lnTo>
                <a:lnTo>
                  <a:pt x="600470" y="175027"/>
                </a:lnTo>
                <a:lnTo>
                  <a:pt x="597613" y="178839"/>
                </a:lnTo>
                <a:lnTo>
                  <a:pt x="592853" y="185510"/>
                </a:lnTo>
                <a:lnTo>
                  <a:pt x="586188" y="196628"/>
                </a:lnTo>
                <a:lnTo>
                  <a:pt x="566193" y="228393"/>
                </a:lnTo>
                <a:lnTo>
                  <a:pt x="540169" y="271911"/>
                </a:lnTo>
                <a:lnTo>
                  <a:pt x="508749" y="325277"/>
                </a:lnTo>
                <a:lnTo>
                  <a:pt x="435436" y="451386"/>
                </a:lnTo>
                <a:lnTo>
                  <a:pt x="356093" y="587977"/>
                </a:lnTo>
                <a:lnTo>
                  <a:pt x="367201" y="587659"/>
                </a:lnTo>
                <a:lnTo>
                  <a:pt x="377991" y="587342"/>
                </a:lnTo>
                <a:lnTo>
                  <a:pt x="391638" y="587342"/>
                </a:lnTo>
                <a:lnTo>
                  <a:pt x="405603" y="587977"/>
                </a:lnTo>
                <a:lnTo>
                  <a:pt x="419250" y="589248"/>
                </a:lnTo>
                <a:lnTo>
                  <a:pt x="432579" y="591153"/>
                </a:lnTo>
                <a:lnTo>
                  <a:pt x="446226" y="593377"/>
                </a:lnTo>
                <a:lnTo>
                  <a:pt x="459239" y="595918"/>
                </a:lnTo>
                <a:lnTo>
                  <a:pt x="472251" y="599095"/>
                </a:lnTo>
                <a:lnTo>
                  <a:pt x="484946" y="602271"/>
                </a:lnTo>
                <a:lnTo>
                  <a:pt x="497641" y="606719"/>
                </a:lnTo>
                <a:lnTo>
                  <a:pt x="510018" y="611166"/>
                </a:lnTo>
                <a:lnTo>
                  <a:pt x="522396" y="615930"/>
                </a:lnTo>
                <a:lnTo>
                  <a:pt x="534139" y="621013"/>
                </a:lnTo>
                <a:lnTo>
                  <a:pt x="546199" y="626731"/>
                </a:lnTo>
                <a:lnTo>
                  <a:pt x="557624" y="632448"/>
                </a:lnTo>
                <a:lnTo>
                  <a:pt x="569050" y="639437"/>
                </a:lnTo>
                <a:lnTo>
                  <a:pt x="580158" y="646108"/>
                </a:lnTo>
                <a:lnTo>
                  <a:pt x="590948" y="653096"/>
                </a:lnTo>
                <a:lnTo>
                  <a:pt x="601739" y="660720"/>
                </a:lnTo>
                <a:lnTo>
                  <a:pt x="611895" y="668661"/>
                </a:lnTo>
                <a:lnTo>
                  <a:pt x="621734" y="676602"/>
                </a:lnTo>
                <a:lnTo>
                  <a:pt x="631255" y="685497"/>
                </a:lnTo>
                <a:lnTo>
                  <a:pt x="640776" y="694073"/>
                </a:lnTo>
                <a:lnTo>
                  <a:pt x="649980" y="703285"/>
                </a:lnTo>
                <a:lnTo>
                  <a:pt x="658866" y="712815"/>
                </a:lnTo>
                <a:lnTo>
                  <a:pt x="667435" y="722662"/>
                </a:lnTo>
                <a:lnTo>
                  <a:pt x="675370" y="732509"/>
                </a:lnTo>
                <a:lnTo>
                  <a:pt x="683304" y="742992"/>
                </a:lnTo>
                <a:lnTo>
                  <a:pt x="690921" y="753792"/>
                </a:lnTo>
                <a:lnTo>
                  <a:pt x="697903" y="764275"/>
                </a:lnTo>
                <a:lnTo>
                  <a:pt x="704885" y="775393"/>
                </a:lnTo>
                <a:lnTo>
                  <a:pt x="711233" y="787146"/>
                </a:lnTo>
                <a:lnTo>
                  <a:pt x="716945" y="798581"/>
                </a:lnTo>
                <a:lnTo>
                  <a:pt x="724562" y="796040"/>
                </a:lnTo>
                <a:lnTo>
                  <a:pt x="732179" y="793499"/>
                </a:lnTo>
                <a:lnTo>
                  <a:pt x="740114" y="791275"/>
                </a:lnTo>
                <a:lnTo>
                  <a:pt x="748048" y="789369"/>
                </a:lnTo>
                <a:lnTo>
                  <a:pt x="755982" y="787781"/>
                </a:lnTo>
                <a:lnTo>
                  <a:pt x="763917" y="786193"/>
                </a:lnTo>
                <a:lnTo>
                  <a:pt x="772168" y="785558"/>
                </a:lnTo>
                <a:lnTo>
                  <a:pt x="780420" y="784922"/>
                </a:lnTo>
                <a:lnTo>
                  <a:pt x="792480" y="784605"/>
                </a:lnTo>
                <a:lnTo>
                  <a:pt x="804223" y="784922"/>
                </a:lnTo>
                <a:lnTo>
                  <a:pt x="816283" y="786193"/>
                </a:lnTo>
                <a:lnTo>
                  <a:pt x="827708" y="788099"/>
                </a:lnTo>
                <a:lnTo>
                  <a:pt x="839134" y="790322"/>
                </a:lnTo>
                <a:lnTo>
                  <a:pt x="850242" y="793499"/>
                </a:lnTo>
                <a:lnTo>
                  <a:pt x="861350" y="796993"/>
                </a:lnTo>
                <a:lnTo>
                  <a:pt x="872141" y="800805"/>
                </a:lnTo>
                <a:lnTo>
                  <a:pt x="878171" y="789052"/>
                </a:lnTo>
                <a:lnTo>
                  <a:pt x="884518" y="777616"/>
                </a:lnTo>
                <a:lnTo>
                  <a:pt x="891183" y="766498"/>
                </a:lnTo>
                <a:lnTo>
                  <a:pt x="898483" y="755380"/>
                </a:lnTo>
                <a:lnTo>
                  <a:pt x="905782" y="744580"/>
                </a:lnTo>
                <a:lnTo>
                  <a:pt x="913399" y="734098"/>
                </a:lnTo>
                <a:lnTo>
                  <a:pt x="921651" y="723933"/>
                </a:lnTo>
                <a:lnTo>
                  <a:pt x="930220" y="714403"/>
                </a:lnTo>
                <a:lnTo>
                  <a:pt x="938789" y="704556"/>
                </a:lnTo>
                <a:lnTo>
                  <a:pt x="947993" y="695344"/>
                </a:lnTo>
                <a:lnTo>
                  <a:pt x="957514" y="686132"/>
                </a:lnTo>
                <a:lnTo>
                  <a:pt x="967352" y="677873"/>
                </a:lnTo>
                <a:lnTo>
                  <a:pt x="977191" y="669614"/>
                </a:lnTo>
                <a:lnTo>
                  <a:pt x="987664" y="661673"/>
                </a:lnTo>
                <a:lnTo>
                  <a:pt x="998455" y="654049"/>
                </a:lnTo>
                <a:lnTo>
                  <a:pt x="1008928" y="646425"/>
                </a:lnTo>
                <a:lnTo>
                  <a:pt x="1020036" y="639755"/>
                </a:lnTo>
                <a:lnTo>
                  <a:pt x="1031779" y="633401"/>
                </a:lnTo>
                <a:lnTo>
                  <a:pt x="1043204" y="627048"/>
                </a:lnTo>
                <a:lnTo>
                  <a:pt x="1054947" y="621331"/>
                </a:lnTo>
                <a:lnTo>
                  <a:pt x="1067007" y="616248"/>
                </a:lnTo>
                <a:lnTo>
                  <a:pt x="1079385" y="611166"/>
                </a:lnTo>
                <a:lnTo>
                  <a:pt x="1091762" y="606719"/>
                </a:lnTo>
                <a:lnTo>
                  <a:pt x="1104457" y="602907"/>
                </a:lnTo>
                <a:lnTo>
                  <a:pt x="1117152" y="599095"/>
                </a:lnTo>
                <a:lnTo>
                  <a:pt x="1130482" y="595918"/>
                </a:lnTo>
                <a:lnTo>
                  <a:pt x="1143811" y="593377"/>
                </a:lnTo>
                <a:lnTo>
                  <a:pt x="1156824" y="591153"/>
                </a:lnTo>
                <a:lnTo>
                  <a:pt x="1170471" y="589248"/>
                </a:lnTo>
                <a:lnTo>
                  <a:pt x="1184435" y="587977"/>
                </a:lnTo>
                <a:lnTo>
                  <a:pt x="1198082" y="587342"/>
                </a:lnTo>
                <a:lnTo>
                  <a:pt x="1212047" y="587342"/>
                </a:lnTo>
                <a:lnTo>
                  <a:pt x="1228867" y="587342"/>
                </a:lnTo>
                <a:lnTo>
                  <a:pt x="1245371" y="588612"/>
                </a:lnTo>
                <a:lnTo>
                  <a:pt x="1261557" y="590518"/>
                </a:lnTo>
                <a:lnTo>
                  <a:pt x="1278060" y="592742"/>
                </a:lnTo>
                <a:lnTo>
                  <a:pt x="1293929" y="595918"/>
                </a:lnTo>
                <a:lnTo>
                  <a:pt x="1309797" y="600048"/>
                </a:lnTo>
                <a:lnTo>
                  <a:pt x="1325031" y="604495"/>
                </a:lnTo>
                <a:lnTo>
                  <a:pt x="1340583" y="609895"/>
                </a:lnTo>
                <a:lnTo>
                  <a:pt x="1355182" y="615613"/>
                </a:lnTo>
                <a:lnTo>
                  <a:pt x="1370098" y="621966"/>
                </a:lnTo>
                <a:lnTo>
                  <a:pt x="1384697" y="628954"/>
                </a:lnTo>
                <a:lnTo>
                  <a:pt x="1398662" y="636578"/>
                </a:lnTo>
                <a:lnTo>
                  <a:pt x="1411992" y="644837"/>
                </a:lnTo>
                <a:lnTo>
                  <a:pt x="1425639" y="653731"/>
                </a:lnTo>
                <a:lnTo>
                  <a:pt x="1438651" y="662626"/>
                </a:lnTo>
                <a:lnTo>
                  <a:pt x="1451028" y="672791"/>
                </a:lnTo>
                <a:lnTo>
                  <a:pt x="1463089" y="682955"/>
                </a:lnTo>
                <a:lnTo>
                  <a:pt x="1474831" y="693756"/>
                </a:lnTo>
                <a:lnTo>
                  <a:pt x="1486257" y="705191"/>
                </a:lnTo>
                <a:lnTo>
                  <a:pt x="1497047" y="716627"/>
                </a:lnTo>
                <a:lnTo>
                  <a:pt x="1500344" y="720649"/>
                </a:lnTo>
                <a:lnTo>
                  <a:pt x="1506819" y="705167"/>
                </a:lnTo>
                <a:lnTo>
                  <a:pt x="1554471" y="591184"/>
                </a:lnTo>
                <a:lnTo>
                  <a:pt x="1605616" y="472122"/>
                </a:lnTo>
                <a:lnTo>
                  <a:pt x="1631031" y="413384"/>
                </a:lnTo>
                <a:lnTo>
                  <a:pt x="1656127" y="356552"/>
                </a:lnTo>
                <a:lnTo>
                  <a:pt x="1680270" y="303529"/>
                </a:lnTo>
                <a:lnTo>
                  <a:pt x="1702508" y="254634"/>
                </a:lnTo>
                <a:lnTo>
                  <a:pt x="1723157" y="211772"/>
                </a:lnTo>
                <a:lnTo>
                  <a:pt x="1732369" y="192722"/>
                </a:lnTo>
                <a:lnTo>
                  <a:pt x="1740947" y="175577"/>
                </a:lnTo>
                <a:lnTo>
                  <a:pt x="1748889" y="160654"/>
                </a:lnTo>
                <a:lnTo>
                  <a:pt x="1756195" y="147637"/>
                </a:lnTo>
                <a:lnTo>
                  <a:pt x="1762549" y="136842"/>
                </a:lnTo>
                <a:lnTo>
                  <a:pt x="1767949" y="128904"/>
                </a:lnTo>
                <a:lnTo>
                  <a:pt x="1773667" y="121602"/>
                </a:lnTo>
                <a:lnTo>
                  <a:pt x="1779385" y="114617"/>
                </a:lnTo>
                <a:lnTo>
                  <a:pt x="1785421" y="107949"/>
                </a:lnTo>
                <a:lnTo>
                  <a:pt x="1792093" y="101599"/>
                </a:lnTo>
                <a:lnTo>
                  <a:pt x="1798446" y="95567"/>
                </a:lnTo>
                <a:lnTo>
                  <a:pt x="1805753" y="89852"/>
                </a:lnTo>
                <a:lnTo>
                  <a:pt x="1812741" y="84454"/>
                </a:lnTo>
                <a:lnTo>
                  <a:pt x="1820048" y="79374"/>
                </a:lnTo>
                <a:lnTo>
                  <a:pt x="1827990" y="74612"/>
                </a:lnTo>
                <a:lnTo>
                  <a:pt x="1835297" y="70167"/>
                </a:lnTo>
                <a:lnTo>
                  <a:pt x="1843238" y="65722"/>
                </a:lnTo>
                <a:lnTo>
                  <a:pt x="1851816" y="62229"/>
                </a:lnTo>
                <a:lnTo>
                  <a:pt x="1860075" y="58737"/>
                </a:lnTo>
                <a:lnTo>
                  <a:pt x="1868335" y="55562"/>
                </a:lnTo>
                <a:lnTo>
                  <a:pt x="1876594" y="52704"/>
                </a:lnTo>
                <a:lnTo>
                  <a:pt x="1885489" y="50164"/>
                </a:lnTo>
                <a:lnTo>
                  <a:pt x="1894067" y="47942"/>
                </a:lnTo>
                <a:lnTo>
                  <a:pt x="1902962" y="46354"/>
                </a:lnTo>
                <a:lnTo>
                  <a:pt x="1912174" y="44767"/>
                </a:lnTo>
                <a:lnTo>
                  <a:pt x="1920751" y="43814"/>
                </a:lnTo>
                <a:lnTo>
                  <a:pt x="1929964" y="43179"/>
                </a:lnTo>
                <a:lnTo>
                  <a:pt x="1939177" y="42862"/>
                </a:lnTo>
                <a:lnTo>
                  <a:pt x="1947754" y="42862"/>
                </a:lnTo>
                <a:lnTo>
                  <a:pt x="1956967" y="43179"/>
                </a:lnTo>
                <a:lnTo>
                  <a:pt x="1966179" y="43814"/>
                </a:lnTo>
                <a:lnTo>
                  <a:pt x="1975074" y="45084"/>
                </a:lnTo>
                <a:lnTo>
                  <a:pt x="1983969" y="46672"/>
                </a:lnTo>
                <a:lnTo>
                  <a:pt x="1993182" y="48577"/>
                </a:lnTo>
                <a:lnTo>
                  <a:pt x="2001759" y="51117"/>
                </a:lnTo>
                <a:lnTo>
                  <a:pt x="2010654" y="53974"/>
                </a:lnTo>
                <a:lnTo>
                  <a:pt x="2019231" y="57149"/>
                </a:lnTo>
                <a:lnTo>
                  <a:pt x="2027491" y="60642"/>
                </a:lnTo>
                <a:lnTo>
                  <a:pt x="2034480" y="63499"/>
                </a:lnTo>
                <a:lnTo>
                  <a:pt x="2040833" y="66992"/>
                </a:lnTo>
                <a:lnTo>
                  <a:pt x="2047504" y="70484"/>
                </a:lnTo>
                <a:lnTo>
                  <a:pt x="2053858" y="74612"/>
                </a:lnTo>
                <a:lnTo>
                  <a:pt x="2060211" y="78739"/>
                </a:lnTo>
                <a:lnTo>
                  <a:pt x="2066565" y="83502"/>
                </a:lnTo>
                <a:lnTo>
                  <a:pt x="2072601" y="88264"/>
                </a:lnTo>
                <a:lnTo>
                  <a:pt x="2078319" y="93662"/>
                </a:lnTo>
                <a:lnTo>
                  <a:pt x="2084355" y="99059"/>
                </a:lnTo>
                <a:lnTo>
                  <a:pt x="2090073" y="105092"/>
                </a:lnTo>
                <a:lnTo>
                  <a:pt x="2095473" y="111124"/>
                </a:lnTo>
                <a:lnTo>
                  <a:pt x="2100556" y="117474"/>
                </a:lnTo>
                <a:lnTo>
                  <a:pt x="2105957" y="124459"/>
                </a:lnTo>
                <a:lnTo>
                  <a:pt x="2110722" y="131127"/>
                </a:lnTo>
                <a:lnTo>
                  <a:pt x="2114852" y="138747"/>
                </a:lnTo>
                <a:lnTo>
                  <a:pt x="2119299" y="146367"/>
                </a:lnTo>
                <a:lnTo>
                  <a:pt x="2123429" y="154622"/>
                </a:lnTo>
                <a:lnTo>
                  <a:pt x="2126923" y="162877"/>
                </a:lnTo>
                <a:lnTo>
                  <a:pt x="2130100" y="171449"/>
                </a:lnTo>
                <a:lnTo>
                  <a:pt x="2133277" y="180339"/>
                </a:lnTo>
                <a:lnTo>
                  <a:pt x="2135501" y="189547"/>
                </a:lnTo>
                <a:lnTo>
                  <a:pt x="2138042" y="199389"/>
                </a:lnTo>
                <a:lnTo>
                  <a:pt x="2139948" y="209549"/>
                </a:lnTo>
                <a:lnTo>
                  <a:pt x="2141219" y="219392"/>
                </a:lnTo>
                <a:lnTo>
                  <a:pt x="2142490" y="230187"/>
                </a:lnTo>
                <a:lnTo>
                  <a:pt x="2143125" y="240664"/>
                </a:lnTo>
                <a:lnTo>
                  <a:pt x="2143125" y="252412"/>
                </a:lnTo>
                <a:lnTo>
                  <a:pt x="2142807" y="263842"/>
                </a:lnTo>
                <a:lnTo>
                  <a:pt x="2141854" y="275589"/>
                </a:lnTo>
                <a:lnTo>
                  <a:pt x="2140901" y="287654"/>
                </a:lnTo>
                <a:lnTo>
                  <a:pt x="2139313" y="300354"/>
                </a:lnTo>
                <a:lnTo>
                  <a:pt x="2136771" y="313054"/>
                </a:lnTo>
                <a:lnTo>
                  <a:pt x="2134865" y="320992"/>
                </a:lnTo>
                <a:lnTo>
                  <a:pt x="2132006" y="327977"/>
                </a:lnTo>
                <a:lnTo>
                  <a:pt x="2128829" y="335279"/>
                </a:lnTo>
                <a:lnTo>
                  <a:pt x="2125017" y="341629"/>
                </a:lnTo>
                <a:lnTo>
                  <a:pt x="2120252" y="347979"/>
                </a:lnTo>
                <a:lnTo>
                  <a:pt x="2114852" y="353377"/>
                </a:lnTo>
                <a:lnTo>
                  <a:pt x="2109451" y="358139"/>
                </a:lnTo>
                <a:lnTo>
                  <a:pt x="2103415" y="362902"/>
                </a:lnTo>
                <a:lnTo>
                  <a:pt x="2097062" y="366712"/>
                </a:lnTo>
                <a:lnTo>
                  <a:pt x="2090073" y="369887"/>
                </a:lnTo>
                <a:lnTo>
                  <a:pt x="2083084" y="372427"/>
                </a:lnTo>
                <a:lnTo>
                  <a:pt x="2075778" y="374649"/>
                </a:lnTo>
                <a:lnTo>
                  <a:pt x="2068153" y="375602"/>
                </a:lnTo>
                <a:lnTo>
                  <a:pt x="2060211" y="376237"/>
                </a:lnTo>
                <a:lnTo>
                  <a:pt x="2052587" y="375602"/>
                </a:lnTo>
                <a:lnTo>
                  <a:pt x="2044645" y="374649"/>
                </a:lnTo>
                <a:lnTo>
                  <a:pt x="2036703" y="372427"/>
                </a:lnTo>
                <a:lnTo>
                  <a:pt x="2029715" y="369887"/>
                </a:lnTo>
                <a:lnTo>
                  <a:pt x="2022408" y="366712"/>
                </a:lnTo>
                <a:lnTo>
                  <a:pt x="2015737" y="362584"/>
                </a:lnTo>
                <a:lnTo>
                  <a:pt x="2009701" y="357822"/>
                </a:lnTo>
                <a:lnTo>
                  <a:pt x="2004300" y="352742"/>
                </a:lnTo>
                <a:lnTo>
                  <a:pt x="1998900" y="347027"/>
                </a:lnTo>
                <a:lnTo>
                  <a:pt x="1994770" y="341312"/>
                </a:lnTo>
                <a:lnTo>
                  <a:pt x="1990640" y="334962"/>
                </a:lnTo>
                <a:lnTo>
                  <a:pt x="1987463" y="327977"/>
                </a:lnTo>
                <a:lnTo>
                  <a:pt x="1985240" y="320992"/>
                </a:lnTo>
                <a:lnTo>
                  <a:pt x="1983016" y="313372"/>
                </a:lnTo>
                <a:lnTo>
                  <a:pt x="1982063" y="305752"/>
                </a:lnTo>
                <a:lnTo>
                  <a:pt x="1981428" y="298449"/>
                </a:lnTo>
                <a:lnTo>
                  <a:pt x="1982063" y="290512"/>
                </a:lnTo>
                <a:lnTo>
                  <a:pt x="1983016" y="282574"/>
                </a:lnTo>
                <a:lnTo>
                  <a:pt x="1985240" y="270827"/>
                </a:lnTo>
                <a:lnTo>
                  <a:pt x="1986193" y="259397"/>
                </a:lnTo>
                <a:lnTo>
                  <a:pt x="1986828" y="253364"/>
                </a:lnTo>
                <a:lnTo>
                  <a:pt x="1986828" y="247649"/>
                </a:lnTo>
                <a:lnTo>
                  <a:pt x="1986193" y="241934"/>
                </a:lnTo>
                <a:lnTo>
                  <a:pt x="1985875" y="236537"/>
                </a:lnTo>
                <a:lnTo>
                  <a:pt x="1984604" y="230822"/>
                </a:lnTo>
                <a:lnTo>
                  <a:pt x="1983651" y="226059"/>
                </a:lnTo>
                <a:lnTo>
                  <a:pt x="1981428" y="221297"/>
                </a:lnTo>
                <a:lnTo>
                  <a:pt x="1979204" y="216852"/>
                </a:lnTo>
                <a:lnTo>
                  <a:pt x="1976345" y="212724"/>
                </a:lnTo>
                <a:lnTo>
                  <a:pt x="1973168" y="209549"/>
                </a:lnTo>
                <a:lnTo>
                  <a:pt x="1969356" y="206374"/>
                </a:lnTo>
                <a:lnTo>
                  <a:pt x="1964591" y="203834"/>
                </a:lnTo>
                <a:lnTo>
                  <a:pt x="1960143" y="202247"/>
                </a:lnTo>
                <a:lnTo>
                  <a:pt x="1955696" y="200977"/>
                </a:lnTo>
                <a:lnTo>
                  <a:pt x="1950931" y="200024"/>
                </a:lnTo>
                <a:lnTo>
                  <a:pt x="1945848" y="199389"/>
                </a:lnTo>
                <a:lnTo>
                  <a:pt x="1941083" y="199389"/>
                </a:lnTo>
                <a:lnTo>
                  <a:pt x="1936000" y="200024"/>
                </a:lnTo>
                <a:lnTo>
                  <a:pt x="1931235" y="200659"/>
                </a:lnTo>
                <a:lnTo>
                  <a:pt x="1926470" y="201612"/>
                </a:lnTo>
                <a:lnTo>
                  <a:pt x="1921705" y="203199"/>
                </a:lnTo>
                <a:lnTo>
                  <a:pt x="1916939" y="204787"/>
                </a:lnTo>
                <a:lnTo>
                  <a:pt x="1912492" y="206692"/>
                </a:lnTo>
                <a:lnTo>
                  <a:pt x="1908044" y="208914"/>
                </a:lnTo>
                <a:lnTo>
                  <a:pt x="1904232" y="211772"/>
                </a:lnTo>
                <a:lnTo>
                  <a:pt x="1900420" y="214629"/>
                </a:lnTo>
                <a:lnTo>
                  <a:pt x="1897243" y="217804"/>
                </a:lnTo>
                <a:lnTo>
                  <a:pt x="1894702" y="221297"/>
                </a:lnTo>
                <a:lnTo>
                  <a:pt x="1891525" y="226059"/>
                </a:lnTo>
                <a:lnTo>
                  <a:pt x="1887395" y="232409"/>
                </a:lnTo>
                <a:lnTo>
                  <a:pt x="1877865" y="250189"/>
                </a:lnTo>
                <a:lnTo>
                  <a:pt x="1866111" y="274002"/>
                </a:lnTo>
                <a:lnTo>
                  <a:pt x="1852133" y="303847"/>
                </a:lnTo>
                <a:lnTo>
                  <a:pt x="1835932" y="338772"/>
                </a:lnTo>
                <a:lnTo>
                  <a:pt x="1817824" y="378142"/>
                </a:lnTo>
                <a:lnTo>
                  <a:pt x="1798446" y="421639"/>
                </a:lnTo>
                <a:lnTo>
                  <a:pt x="1777797" y="468947"/>
                </a:lnTo>
                <a:lnTo>
                  <a:pt x="1733005" y="573087"/>
                </a:lnTo>
                <a:lnTo>
                  <a:pt x="1685035" y="685164"/>
                </a:lnTo>
                <a:lnTo>
                  <a:pt x="1635478" y="803274"/>
                </a:lnTo>
                <a:lnTo>
                  <a:pt x="1586238" y="921702"/>
                </a:lnTo>
                <a:lnTo>
                  <a:pt x="1591003" y="965835"/>
                </a:lnTo>
                <a:lnTo>
                  <a:pt x="1590368" y="975677"/>
                </a:lnTo>
                <a:lnTo>
                  <a:pt x="1590050" y="985202"/>
                </a:lnTo>
                <a:lnTo>
                  <a:pt x="1589733" y="994727"/>
                </a:lnTo>
                <a:lnTo>
                  <a:pt x="1588779" y="1004252"/>
                </a:lnTo>
                <a:lnTo>
                  <a:pt x="1587827" y="1013777"/>
                </a:lnTo>
                <a:lnTo>
                  <a:pt x="1586556" y="1023302"/>
                </a:lnTo>
                <a:lnTo>
                  <a:pt x="1584967" y="1032827"/>
                </a:lnTo>
                <a:lnTo>
                  <a:pt x="1583061" y="1042035"/>
                </a:lnTo>
                <a:lnTo>
                  <a:pt x="1578614" y="1060450"/>
                </a:lnTo>
                <a:lnTo>
                  <a:pt x="1573849" y="1078230"/>
                </a:lnTo>
                <a:lnTo>
                  <a:pt x="1567813" y="1096010"/>
                </a:lnTo>
                <a:lnTo>
                  <a:pt x="1561142" y="1113155"/>
                </a:lnTo>
                <a:lnTo>
                  <a:pt x="1553200" y="1129665"/>
                </a:lnTo>
                <a:lnTo>
                  <a:pt x="1544940" y="1146175"/>
                </a:lnTo>
                <a:lnTo>
                  <a:pt x="1535728" y="1162050"/>
                </a:lnTo>
                <a:lnTo>
                  <a:pt x="1525880" y="1177290"/>
                </a:lnTo>
                <a:lnTo>
                  <a:pt x="1515396" y="1192212"/>
                </a:lnTo>
                <a:lnTo>
                  <a:pt x="1504278" y="1206500"/>
                </a:lnTo>
                <a:lnTo>
                  <a:pt x="1492524" y="1220152"/>
                </a:lnTo>
                <a:lnTo>
                  <a:pt x="1479817" y="1233487"/>
                </a:lnTo>
                <a:lnTo>
                  <a:pt x="1466474" y="1246187"/>
                </a:lnTo>
                <a:lnTo>
                  <a:pt x="1452814" y="1257935"/>
                </a:lnTo>
                <a:lnTo>
                  <a:pt x="1438519" y="1269047"/>
                </a:lnTo>
                <a:lnTo>
                  <a:pt x="1423588" y="1279842"/>
                </a:lnTo>
                <a:lnTo>
                  <a:pt x="1408339" y="1289367"/>
                </a:lnTo>
                <a:lnTo>
                  <a:pt x="1392455" y="1298575"/>
                </a:lnTo>
                <a:lnTo>
                  <a:pt x="1375936" y="1306830"/>
                </a:lnTo>
                <a:lnTo>
                  <a:pt x="1359417" y="1314767"/>
                </a:lnTo>
                <a:lnTo>
                  <a:pt x="1342263" y="1321435"/>
                </a:lnTo>
                <a:lnTo>
                  <a:pt x="1324473" y="1327467"/>
                </a:lnTo>
                <a:lnTo>
                  <a:pt x="1306683" y="1332230"/>
                </a:lnTo>
                <a:lnTo>
                  <a:pt x="1288258" y="1336675"/>
                </a:lnTo>
                <a:lnTo>
                  <a:pt x="1279045" y="1338580"/>
                </a:lnTo>
                <a:lnTo>
                  <a:pt x="1269515" y="1340167"/>
                </a:lnTo>
                <a:lnTo>
                  <a:pt x="1259984" y="1341437"/>
                </a:lnTo>
                <a:lnTo>
                  <a:pt x="1250454" y="1342390"/>
                </a:lnTo>
                <a:lnTo>
                  <a:pt x="1240924" y="1343342"/>
                </a:lnTo>
                <a:lnTo>
                  <a:pt x="1231393" y="1343660"/>
                </a:lnTo>
                <a:lnTo>
                  <a:pt x="1221863" y="1343977"/>
                </a:lnTo>
                <a:lnTo>
                  <a:pt x="1212015" y="1344612"/>
                </a:lnTo>
                <a:lnTo>
                  <a:pt x="1200897" y="1343977"/>
                </a:lnTo>
                <a:lnTo>
                  <a:pt x="1189778" y="1343660"/>
                </a:lnTo>
                <a:lnTo>
                  <a:pt x="1178977" y="1343025"/>
                </a:lnTo>
                <a:lnTo>
                  <a:pt x="1167858" y="1341755"/>
                </a:lnTo>
                <a:lnTo>
                  <a:pt x="1157375" y="1340485"/>
                </a:lnTo>
                <a:lnTo>
                  <a:pt x="1146574" y="1338580"/>
                </a:lnTo>
                <a:lnTo>
                  <a:pt x="1135773" y="1336675"/>
                </a:lnTo>
                <a:lnTo>
                  <a:pt x="1124972" y="1334135"/>
                </a:lnTo>
                <a:lnTo>
                  <a:pt x="1114806" y="1331912"/>
                </a:lnTo>
                <a:lnTo>
                  <a:pt x="1104005" y="1328737"/>
                </a:lnTo>
                <a:lnTo>
                  <a:pt x="1093840" y="1325562"/>
                </a:lnTo>
                <a:lnTo>
                  <a:pt x="1083356" y="1321752"/>
                </a:lnTo>
                <a:lnTo>
                  <a:pt x="1073508" y="1318260"/>
                </a:lnTo>
                <a:lnTo>
                  <a:pt x="1063343" y="1313815"/>
                </a:lnTo>
                <a:lnTo>
                  <a:pt x="1053177" y="1309687"/>
                </a:lnTo>
                <a:lnTo>
                  <a:pt x="1043329" y="1304925"/>
                </a:lnTo>
                <a:lnTo>
                  <a:pt x="1041162" y="1303645"/>
                </a:lnTo>
                <a:lnTo>
                  <a:pt x="1031779" y="1298569"/>
                </a:lnTo>
                <a:lnTo>
                  <a:pt x="1019719" y="1291580"/>
                </a:lnTo>
                <a:lnTo>
                  <a:pt x="1008293" y="1284910"/>
                </a:lnTo>
                <a:lnTo>
                  <a:pt x="997185" y="1277286"/>
                </a:lnTo>
                <a:lnTo>
                  <a:pt x="986395" y="1269980"/>
                </a:lnTo>
                <a:lnTo>
                  <a:pt x="976239" y="1262039"/>
                </a:lnTo>
                <a:lnTo>
                  <a:pt x="965765" y="1253462"/>
                </a:lnTo>
                <a:lnTo>
                  <a:pt x="956244" y="1244885"/>
                </a:lnTo>
                <a:lnTo>
                  <a:pt x="946723" y="1235673"/>
                </a:lnTo>
                <a:lnTo>
                  <a:pt x="937519" y="1226461"/>
                </a:lnTo>
                <a:lnTo>
                  <a:pt x="928950" y="1216932"/>
                </a:lnTo>
                <a:lnTo>
                  <a:pt x="920064" y="1207084"/>
                </a:lnTo>
                <a:lnTo>
                  <a:pt x="912130" y="1197237"/>
                </a:lnTo>
                <a:lnTo>
                  <a:pt x="904830" y="1186755"/>
                </a:lnTo>
                <a:lnTo>
                  <a:pt x="897213" y="1176272"/>
                </a:lnTo>
                <a:lnTo>
                  <a:pt x="889914" y="1165154"/>
                </a:lnTo>
                <a:lnTo>
                  <a:pt x="883566" y="1154036"/>
                </a:lnTo>
                <a:lnTo>
                  <a:pt x="877219" y="1142918"/>
                </a:lnTo>
                <a:lnTo>
                  <a:pt x="871506" y="1131165"/>
                </a:lnTo>
                <a:lnTo>
                  <a:pt x="866111" y="1119412"/>
                </a:lnTo>
                <a:lnTo>
                  <a:pt x="861033" y="1107341"/>
                </a:lnTo>
                <a:lnTo>
                  <a:pt x="856272" y="1095588"/>
                </a:lnTo>
                <a:lnTo>
                  <a:pt x="852464" y="1083200"/>
                </a:lnTo>
                <a:lnTo>
                  <a:pt x="848338" y="1070493"/>
                </a:lnTo>
                <a:lnTo>
                  <a:pt x="845164" y="1057787"/>
                </a:lnTo>
                <a:lnTo>
                  <a:pt x="841990" y="1045081"/>
                </a:lnTo>
                <a:lnTo>
                  <a:pt x="839769" y="1032057"/>
                </a:lnTo>
                <a:lnTo>
                  <a:pt x="837547" y="1019351"/>
                </a:lnTo>
                <a:lnTo>
                  <a:pt x="835960" y="1005692"/>
                </a:lnTo>
                <a:lnTo>
                  <a:pt x="835008" y="992668"/>
                </a:lnTo>
                <a:lnTo>
                  <a:pt x="834056" y="979327"/>
                </a:lnTo>
                <a:lnTo>
                  <a:pt x="833739" y="965668"/>
                </a:lnTo>
                <a:lnTo>
                  <a:pt x="834056" y="960903"/>
                </a:lnTo>
                <a:lnTo>
                  <a:pt x="830882" y="957726"/>
                </a:lnTo>
                <a:lnTo>
                  <a:pt x="827708" y="954550"/>
                </a:lnTo>
                <a:lnTo>
                  <a:pt x="824217" y="952326"/>
                </a:lnTo>
                <a:lnTo>
                  <a:pt x="820726" y="950103"/>
                </a:lnTo>
                <a:lnTo>
                  <a:pt x="816918" y="948197"/>
                </a:lnTo>
                <a:lnTo>
                  <a:pt x="813744" y="946608"/>
                </a:lnTo>
                <a:lnTo>
                  <a:pt x="807079" y="944384"/>
                </a:lnTo>
                <a:lnTo>
                  <a:pt x="800732" y="942796"/>
                </a:lnTo>
                <a:lnTo>
                  <a:pt x="795336" y="941843"/>
                </a:lnTo>
                <a:lnTo>
                  <a:pt x="790576" y="941526"/>
                </a:lnTo>
                <a:lnTo>
                  <a:pt x="787402" y="941526"/>
                </a:lnTo>
                <a:lnTo>
                  <a:pt x="782007" y="941843"/>
                </a:lnTo>
                <a:lnTo>
                  <a:pt x="777246" y="942796"/>
                </a:lnTo>
                <a:lnTo>
                  <a:pt x="773120" y="943749"/>
                </a:lnTo>
                <a:lnTo>
                  <a:pt x="768677" y="945973"/>
                </a:lnTo>
                <a:lnTo>
                  <a:pt x="765186" y="947879"/>
                </a:lnTo>
                <a:lnTo>
                  <a:pt x="761378" y="949785"/>
                </a:lnTo>
                <a:lnTo>
                  <a:pt x="758839" y="952644"/>
                </a:lnTo>
                <a:lnTo>
                  <a:pt x="755982" y="955503"/>
                </a:lnTo>
                <a:lnTo>
                  <a:pt x="756300" y="960585"/>
                </a:lnTo>
                <a:lnTo>
                  <a:pt x="756300" y="965668"/>
                </a:lnTo>
                <a:lnTo>
                  <a:pt x="748683" y="1041904"/>
                </a:lnTo>
                <a:lnTo>
                  <a:pt x="747731" y="1049846"/>
                </a:lnTo>
                <a:lnTo>
                  <a:pt x="745509" y="1057152"/>
                </a:lnTo>
                <a:lnTo>
                  <a:pt x="742970" y="1064140"/>
                </a:lnTo>
                <a:lnTo>
                  <a:pt x="741194" y="1067695"/>
                </a:lnTo>
                <a:lnTo>
                  <a:pt x="739463" y="1073886"/>
                </a:lnTo>
                <a:lnTo>
                  <a:pt x="734703" y="1089773"/>
                </a:lnTo>
                <a:lnTo>
                  <a:pt x="728674" y="1105025"/>
                </a:lnTo>
                <a:lnTo>
                  <a:pt x="722327" y="1119960"/>
                </a:lnTo>
                <a:lnTo>
                  <a:pt x="715663" y="1134894"/>
                </a:lnTo>
                <a:lnTo>
                  <a:pt x="708047" y="1149193"/>
                </a:lnTo>
                <a:lnTo>
                  <a:pt x="699796" y="1162857"/>
                </a:lnTo>
                <a:lnTo>
                  <a:pt x="691228" y="1176520"/>
                </a:lnTo>
                <a:lnTo>
                  <a:pt x="682025" y="1189548"/>
                </a:lnTo>
                <a:lnTo>
                  <a:pt x="672188" y="1202258"/>
                </a:lnTo>
                <a:lnTo>
                  <a:pt x="661716" y="1214651"/>
                </a:lnTo>
                <a:lnTo>
                  <a:pt x="650927" y="1226408"/>
                </a:lnTo>
                <a:lnTo>
                  <a:pt x="639820" y="1237529"/>
                </a:lnTo>
                <a:lnTo>
                  <a:pt x="628079" y="1248333"/>
                </a:lnTo>
                <a:lnTo>
                  <a:pt x="616020" y="1258819"/>
                </a:lnTo>
                <a:lnTo>
                  <a:pt x="603327" y="1268669"/>
                </a:lnTo>
                <a:lnTo>
                  <a:pt x="590633" y="1277884"/>
                </a:lnTo>
                <a:lnTo>
                  <a:pt x="577305" y="1286463"/>
                </a:lnTo>
                <a:lnTo>
                  <a:pt x="563343" y="1294725"/>
                </a:lnTo>
                <a:lnTo>
                  <a:pt x="549380" y="1302351"/>
                </a:lnTo>
                <a:lnTo>
                  <a:pt x="535100" y="1309659"/>
                </a:lnTo>
                <a:lnTo>
                  <a:pt x="520503" y="1316014"/>
                </a:lnTo>
                <a:lnTo>
                  <a:pt x="505588" y="1321734"/>
                </a:lnTo>
                <a:lnTo>
                  <a:pt x="490356" y="1327136"/>
                </a:lnTo>
                <a:lnTo>
                  <a:pt x="474489" y="1331266"/>
                </a:lnTo>
                <a:lnTo>
                  <a:pt x="458940" y="1335397"/>
                </a:lnTo>
                <a:lnTo>
                  <a:pt x="442756" y="1338575"/>
                </a:lnTo>
                <a:lnTo>
                  <a:pt x="426889" y="1340799"/>
                </a:lnTo>
                <a:lnTo>
                  <a:pt x="410388" y="1343023"/>
                </a:lnTo>
                <a:lnTo>
                  <a:pt x="393886" y="1343977"/>
                </a:lnTo>
                <a:lnTo>
                  <a:pt x="377068" y="1344612"/>
                </a:lnTo>
                <a:lnTo>
                  <a:pt x="364374" y="1343977"/>
                </a:lnTo>
                <a:lnTo>
                  <a:pt x="351364" y="1343341"/>
                </a:lnTo>
                <a:lnTo>
                  <a:pt x="338036" y="1342388"/>
                </a:lnTo>
                <a:lnTo>
                  <a:pt x="325342" y="1340799"/>
                </a:lnTo>
                <a:lnTo>
                  <a:pt x="312649" y="1338893"/>
                </a:lnTo>
                <a:lnTo>
                  <a:pt x="299956" y="1336668"/>
                </a:lnTo>
                <a:lnTo>
                  <a:pt x="287262" y="1333491"/>
                </a:lnTo>
                <a:lnTo>
                  <a:pt x="275203" y="1330313"/>
                </a:lnTo>
                <a:lnTo>
                  <a:pt x="262827" y="1326500"/>
                </a:lnTo>
                <a:lnTo>
                  <a:pt x="250451" y="1322687"/>
                </a:lnTo>
                <a:lnTo>
                  <a:pt x="238075" y="1317921"/>
                </a:lnTo>
                <a:lnTo>
                  <a:pt x="226334" y="1313154"/>
                </a:lnTo>
                <a:lnTo>
                  <a:pt x="214910" y="1307435"/>
                </a:lnTo>
                <a:lnTo>
                  <a:pt x="202851" y="1302033"/>
                </a:lnTo>
                <a:lnTo>
                  <a:pt x="191745" y="1295678"/>
                </a:lnTo>
                <a:lnTo>
                  <a:pt x="180638" y="1289323"/>
                </a:lnTo>
                <a:lnTo>
                  <a:pt x="175256" y="1285473"/>
                </a:lnTo>
                <a:lnTo>
                  <a:pt x="170747" y="1282686"/>
                </a:lnTo>
                <a:lnTo>
                  <a:pt x="160591" y="1275380"/>
                </a:lnTo>
                <a:lnTo>
                  <a:pt x="150752" y="1268392"/>
                </a:lnTo>
                <a:lnTo>
                  <a:pt x="141231" y="1260768"/>
                </a:lnTo>
                <a:lnTo>
                  <a:pt x="131709" y="1253144"/>
                </a:lnTo>
                <a:lnTo>
                  <a:pt x="122506" y="1244885"/>
                </a:lnTo>
                <a:lnTo>
                  <a:pt x="113619" y="1236626"/>
                </a:lnTo>
                <a:lnTo>
                  <a:pt x="105050" y="1228050"/>
                </a:lnTo>
                <a:lnTo>
                  <a:pt x="97116" y="1219473"/>
                </a:lnTo>
                <a:lnTo>
                  <a:pt x="89182" y="1210261"/>
                </a:lnTo>
                <a:lnTo>
                  <a:pt x="81247" y="1200731"/>
                </a:lnTo>
                <a:lnTo>
                  <a:pt x="73948" y="1191519"/>
                </a:lnTo>
                <a:lnTo>
                  <a:pt x="66965" y="1181672"/>
                </a:lnTo>
                <a:lnTo>
                  <a:pt x="60618" y="1171825"/>
                </a:lnTo>
                <a:lnTo>
                  <a:pt x="54271" y="1161978"/>
                </a:lnTo>
                <a:lnTo>
                  <a:pt x="47923" y="1151495"/>
                </a:lnTo>
                <a:lnTo>
                  <a:pt x="42210" y="1140695"/>
                </a:lnTo>
                <a:lnTo>
                  <a:pt x="37132" y="1130212"/>
                </a:lnTo>
                <a:lnTo>
                  <a:pt x="32054" y="1119412"/>
                </a:lnTo>
                <a:lnTo>
                  <a:pt x="27294" y="1108294"/>
                </a:lnTo>
                <a:lnTo>
                  <a:pt x="22851" y="1097176"/>
                </a:lnTo>
                <a:lnTo>
                  <a:pt x="19359" y="1085741"/>
                </a:lnTo>
                <a:lnTo>
                  <a:pt x="15234" y="1074623"/>
                </a:lnTo>
                <a:lnTo>
                  <a:pt x="12060" y="1062552"/>
                </a:lnTo>
                <a:lnTo>
                  <a:pt x="9521" y="1051116"/>
                </a:lnTo>
                <a:lnTo>
                  <a:pt x="6982" y="1039046"/>
                </a:lnTo>
                <a:lnTo>
                  <a:pt x="4760" y="1027292"/>
                </a:lnTo>
                <a:lnTo>
                  <a:pt x="3173" y="1014904"/>
                </a:lnTo>
                <a:lnTo>
                  <a:pt x="1904" y="1002515"/>
                </a:lnTo>
                <a:lnTo>
                  <a:pt x="634" y="990762"/>
                </a:lnTo>
                <a:lnTo>
                  <a:pt x="317" y="978056"/>
                </a:lnTo>
                <a:lnTo>
                  <a:pt x="0" y="965668"/>
                </a:lnTo>
                <a:lnTo>
                  <a:pt x="0" y="955820"/>
                </a:lnTo>
                <a:lnTo>
                  <a:pt x="317" y="945973"/>
                </a:lnTo>
                <a:lnTo>
                  <a:pt x="952" y="935808"/>
                </a:lnTo>
                <a:lnTo>
                  <a:pt x="1904" y="926278"/>
                </a:lnTo>
                <a:lnTo>
                  <a:pt x="3173" y="916431"/>
                </a:lnTo>
                <a:lnTo>
                  <a:pt x="4760" y="906901"/>
                </a:lnTo>
                <a:lnTo>
                  <a:pt x="6347" y="897372"/>
                </a:lnTo>
                <a:lnTo>
                  <a:pt x="7934" y="887842"/>
                </a:lnTo>
                <a:lnTo>
                  <a:pt x="10156" y="878630"/>
                </a:lnTo>
                <a:lnTo>
                  <a:pt x="12060" y="869736"/>
                </a:lnTo>
                <a:lnTo>
                  <a:pt x="14916" y="860206"/>
                </a:lnTo>
                <a:lnTo>
                  <a:pt x="17773" y="851312"/>
                </a:lnTo>
                <a:lnTo>
                  <a:pt x="20629" y="842100"/>
                </a:lnTo>
                <a:lnTo>
                  <a:pt x="24120" y="833206"/>
                </a:lnTo>
                <a:lnTo>
                  <a:pt x="30785" y="816052"/>
                </a:lnTo>
                <a:lnTo>
                  <a:pt x="38719" y="798899"/>
                </a:lnTo>
                <a:lnTo>
                  <a:pt x="47606" y="782381"/>
                </a:lnTo>
                <a:lnTo>
                  <a:pt x="57127" y="766498"/>
                </a:lnTo>
                <a:lnTo>
                  <a:pt x="67283" y="750616"/>
                </a:lnTo>
                <a:lnTo>
                  <a:pt x="78391" y="735686"/>
                </a:lnTo>
                <a:lnTo>
                  <a:pt x="89816" y="721074"/>
                </a:lnTo>
                <a:lnTo>
                  <a:pt x="102194" y="707097"/>
                </a:lnTo>
                <a:lnTo>
                  <a:pt x="115206" y="694073"/>
                </a:lnTo>
                <a:lnTo>
                  <a:pt x="190741" y="562247"/>
                </a:lnTo>
                <a:lnTo>
                  <a:pt x="243743" y="469492"/>
                </a:lnTo>
                <a:lnTo>
                  <a:pt x="300870" y="370384"/>
                </a:lnTo>
                <a:lnTo>
                  <a:pt x="357362" y="274135"/>
                </a:lnTo>
                <a:lnTo>
                  <a:pt x="407507" y="188686"/>
                </a:lnTo>
                <a:lnTo>
                  <a:pt x="429088" y="152791"/>
                </a:lnTo>
                <a:lnTo>
                  <a:pt x="447179" y="123250"/>
                </a:lnTo>
                <a:lnTo>
                  <a:pt x="461460" y="100378"/>
                </a:lnTo>
                <a:lnTo>
                  <a:pt x="471616" y="85766"/>
                </a:lnTo>
                <a:lnTo>
                  <a:pt x="477012" y="78778"/>
                </a:lnTo>
                <a:lnTo>
                  <a:pt x="483042" y="71790"/>
                </a:lnTo>
                <a:lnTo>
                  <a:pt x="489072" y="65119"/>
                </a:lnTo>
                <a:lnTo>
                  <a:pt x="495419" y="58766"/>
                </a:lnTo>
                <a:lnTo>
                  <a:pt x="502084" y="52730"/>
                </a:lnTo>
                <a:lnTo>
                  <a:pt x="509066" y="47013"/>
                </a:lnTo>
                <a:lnTo>
                  <a:pt x="516366" y="41613"/>
                </a:lnTo>
                <a:lnTo>
                  <a:pt x="523348" y="36530"/>
                </a:lnTo>
                <a:lnTo>
                  <a:pt x="530965" y="31765"/>
                </a:lnTo>
                <a:lnTo>
                  <a:pt x="538899" y="27000"/>
                </a:lnTo>
                <a:lnTo>
                  <a:pt x="546834" y="23189"/>
                </a:lnTo>
                <a:lnTo>
                  <a:pt x="555085" y="19059"/>
                </a:lnTo>
                <a:lnTo>
                  <a:pt x="563020" y="15883"/>
                </a:lnTo>
                <a:lnTo>
                  <a:pt x="571906" y="12706"/>
                </a:lnTo>
                <a:lnTo>
                  <a:pt x="580158" y="9847"/>
                </a:lnTo>
                <a:lnTo>
                  <a:pt x="589044" y="7306"/>
                </a:lnTo>
                <a:lnTo>
                  <a:pt x="597613" y="5082"/>
                </a:lnTo>
                <a:lnTo>
                  <a:pt x="606500" y="3494"/>
                </a:lnTo>
                <a:lnTo>
                  <a:pt x="615386" y="1906"/>
                </a:lnTo>
                <a:lnTo>
                  <a:pt x="624273" y="953"/>
                </a:lnTo>
                <a:lnTo>
                  <a:pt x="633476" y="318"/>
                </a:lnTo>
                <a:lnTo>
                  <a:pt x="64204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KSO_Shape"/>
          <p:cNvSpPr/>
          <p:nvPr/>
        </p:nvSpPr>
        <p:spPr bwMode="auto">
          <a:xfrm>
            <a:off x="6666075" y="4808978"/>
            <a:ext cx="666477" cy="841866"/>
          </a:xfrm>
          <a:custGeom>
            <a:avLst/>
            <a:gdLst>
              <a:gd name="T0" fmla="*/ 409258 w 1908175"/>
              <a:gd name="T1" fmla="*/ 1596961 h 2408238"/>
              <a:gd name="T2" fmla="*/ 401003 w 1908175"/>
              <a:gd name="T3" fmla="*/ 1624631 h 2408238"/>
              <a:gd name="T4" fmla="*/ 401003 w 1908175"/>
              <a:gd name="T5" fmla="*/ 1652937 h 2408238"/>
              <a:gd name="T6" fmla="*/ 409258 w 1908175"/>
              <a:gd name="T7" fmla="*/ 1679971 h 2408238"/>
              <a:gd name="T8" fmla="*/ 425133 w 1908175"/>
              <a:gd name="T9" fmla="*/ 1704142 h 2408238"/>
              <a:gd name="T10" fmla="*/ 554990 w 1908175"/>
              <a:gd name="T11" fmla="*/ 1802737 h 2408238"/>
              <a:gd name="T12" fmla="*/ 581660 w 1908175"/>
              <a:gd name="T13" fmla="*/ 1815459 h 2408238"/>
              <a:gd name="T14" fmla="*/ 609600 w 1908175"/>
              <a:gd name="T15" fmla="*/ 1819275 h 2408238"/>
              <a:gd name="T16" fmla="*/ 637540 w 1908175"/>
              <a:gd name="T17" fmla="*/ 1815459 h 2408238"/>
              <a:gd name="T18" fmla="*/ 663575 w 1908175"/>
              <a:gd name="T19" fmla="*/ 1803055 h 2408238"/>
              <a:gd name="T20" fmla="*/ 685483 w 1908175"/>
              <a:gd name="T21" fmla="*/ 1783336 h 2408238"/>
              <a:gd name="T22" fmla="*/ 915988 w 1908175"/>
              <a:gd name="T23" fmla="*/ 1192088 h 2408238"/>
              <a:gd name="T24" fmla="*/ 1603504 w 1908175"/>
              <a:gd name="T25" fmla="*/ 317 h 2408238"/>
              <a:gd name="T26" fmla="*/ 1642621 w 1908175"/>
              <a:gd name="T27" fmla="*/ 16177 h 2408238"/>
              <a:gd name="T28" fmla="*/ 1902769 w 1908175"/>
              <a:gd name="T29" fmla="*/ 238854 h 2408238"/>
              <a:gd name="T30" fmla="*/ 1907221 w 1908175"/>
              <a:gd name="T31" fmla="*/ 279456 h 2408238"/>
              <a:gd name="T32" fmla="*/ 1887503 w 1908175"/>
              <a:gd name="T33" fmla="*/ 316886 h 2408238"/>
              <a:gd name="T34" fmla="*/ 1850612 w 1908175"/>
              <a:gd name="T35" fmla="*/ 336552 h 2408238"/>
              <a:gd name="T36" fmla="*/ 1809586 w 1908175"/>
              <a:gd name="T37" fmla="*/ 332746 h 2408238"/>
              <a:gd name="T38" fmla="*/ 1514715 w 1908175"/>
              <a:gd name="T39" fmla="*/ 544883 h 2408238"/>
              <a:gd name="T40" fmla="*/ 1542348 w 1908175"/>
              <a:gd name="T41" fmla="*/ 572827 h 2408238"/>
              <a:gd name="T42" fmla="*/ 1559817 w 1908175"/>
              <a:gd name="T43" fmla="*/ 606169 h 2408238"/>
              <a:gd name="T44" fmla="*/ 1567122 w 1908175"/>
              <a:gd name="T45" fmla="*/ 642687 h 2408238"/>
              <a:gd name="T46" fmla="*/ 1563311 w 1908175"/>
              <a:gd name="T47" fmla="*/ 680157 h 2408238"/>
              <a:gd name="T48" fmla="*/ 1549018 w 1908175"/>
              <a:gd name="T49" fmla="*/ 715722 h 2408238"/>
              <a:gd name="T50" fmla="*/ 708286 w 1908175"/>
              <a:gd name="T51" fmla="*/ 1844913 h 2408238"/>
              <a:gd name="T52" fmla="*/ 677477 w 1908175"/>
              <a:gd name="T53" fmla="*/ 1867776 h 2408238"/>
              <a:gd name="T54" fmla="*/ 642222 w 1908175"/>
              <a:gd name="T55" fmla="*/ 1879843 h 2408238"/>
              <a:gd name="T56" fmla="*/ 605060 w 1908175"/>
              <a:gd name="T57" fmla="*/ 1882066 h 2408238"/>
              <a:gd name="T58" fmla="*/ 568217 w 1908175"/>
              <a:gd name="T59" fmla="*/ 1873174 h 2408238"/>
              <a:gd name="T60" fmla="*/ 481825 w 1908175"/>
              <a:gd name="T61" fmla="*/ 1814111 h 2408238"/>
              <a:gd name="T62" fmla="*/ 45102 w 1908175"/>
              <a:gd name="T63" fmla="*/ 2399982 h 2408238"/>
              <a:gd name="T64" fmla="*/ 32079 w 1908175"/>
              <a:gd name="T65" fmla="*/ 2407603 h 2408238"/>
              <a:gd name="T66" fmla="*/ 17469 w 1908175"/>
              <a:gd name="T67" fmla="*/ 2406650 h 2408238"/>
              <a:gd name="T68" fmla="*/ 4764 w 1908175"/>
              <a:gd name="T69" fmla="*/ 2397124 h 2408238"/>
              <a:gd name="T70" fmla="*/ 0 w 1908175"/>
              <a:gd name="T71" fmla="*/ 2379659 h 2408238"/>
              <a:gd name="T72" fmla="*/ 435770 w 1908175"/>
              <a:gd name="T73" fmla="*/ 1796328 h 2408238"/>
              <a:gd name="T74" fmla="*/ 388763 w 1908175"/>
              <a:gd name="T75" fmla="*/ 1744569 h 2408238"/>
              <a:gd name="T76" fmla="*/ 362719 w 1908175"/>
              <a:gd name="T77" fmla="*/ 1715989 h 2408238"/>
              <a:gd name="T78" fmla="*/ 346838 w 1908175"/>
              <a:gd name="T79" fmla="*/ 1681695 h 2408238"/>
              <a:gd name="T80" fmla="*/ 341438 w 1908175"/>
              <a:gd name="T81" fmla="*/ 1644542 h 2408238"/>
              <a:gd name="T82" fmla="*/ 346838 w 1908175"/>
              <a:gd name="T83" fmla="*/ 1607707 h 2408238"/>
              <a:gd name="T84" fmla="*/ 363036 w 1908175"/>
              <a:gd name="T85" fmla="*/ 1572459 h 2408238"/>
              <a:gd name="T86" fmla="*/ 1205039 w 1908175"/>
              <a:gd name="T87" fmla="*/ 444538 h 2408238"/>
              <a:gd name="T88" fmla="*/ 1236800 w 1908175"/>
              <a:gd name="T89" fmla="*/ 423263 h 2408238"/>
              <a:gd name="T90" fmla="*/ 1272374 w 1908175"/>
              <a:gd name="T91" fmla="*/ 412784 h 2408238"/>
              <a:gd name="T92" fmla="*/ 1309852 w 1908175"/>
              <a:gd name="T93" fmla="*/ 412466 h 2408238"/>
              <a:gd name="T94" fmla="*/ 1346378 w 1908175"/>
              <a:gd name="T95" fmla="*/ 423263 h 2408238"/>
              <a:gd name="T96" fmla="*/ 1396879 w 1908175"/>
              <a:gd name="T97" fmla="*/ 456287 h 2408238"/>
              <a:gd name="T98" fmla="*/ 1533856 w 1908175"/>
              <a:gd name="T99" fmla="*/ 105629 h 2408238"/>
              <a:gd name="T100" fmla="*/ 1525905 w 1908175"/>
              <a:gd name="T101" fmla="*/ 65344 h 2408238"/>
              <a:gd name="T102" fmla="*/ 1541806 w 1908175"/>
              <a:gd name="T103" fmla="*/ 26645 h 2408238"/>
              <a:gd name="T104" fmla="*/ 1576153 w 1908175"/>
              <a:gd name="T105" fmla="*/ 3172 h 2408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08175" h="2408238">
                <a:moveTo>
                  <a:pt x="790575" y="1079500"/>
                </a:moveTo>
                <a:lnTo>
                  <a:pt x="419418" y="1579468"/>
                </a:lnTo>
                <a:lnTo>
                  <a:pt x="416560" y="1583921"/>
                </a:lnTo>
                <a:lnTo>
                  <a:pt x="414020" y="1587738"/>
                </a:lnTo>
                <a:lnTo>
                  <a:pt x="411480" y="1592190"/>
                </a:lnTo>
                <a:lnTo>
                  <a:pt x="409258" y="1596961"/>
                </a:lnTo>
                <a:lnTo>
                  <a:pt x="407035" y="1601096"/>
                </a:lnTo>
                <a:lnTo>
                  <a:pt x="405765" y="1605866"/>
                </a:lnTo>
                <a:lnTo>
                  <a:pt x="404178" y="1610637"/>
                </a:lnTo>
                <a:lnTo>
                  <a:pt x="402908" y="1615090"/>
                </a:lnTo>
                <a:lnTo>
                  <a:pt x="401638" y="1619860"/>
                </a:lnTo>
                <a:lnTo>
                  <a:pt x="401003" y="1624631"/>
                </a:lnTo>
                <a:lnTo>
                  <a:pt x="400685" y="1629084"/>
                </a:lnTo>
                <a:lnTo>
                  <a:pt x="400368" y="1633854"/>
                </a:lnTo>
                <a:lnTo>
                  <a:pt x="400050" y="1638625"/>
                </a:lnTo>
                <a:lnTo>
                  <a:pt x="400368" y="1643396"/>
                </a:lnTo>
                <a:lnTo>
                  <a:pt x="400685" y="1648166"/>
                </a:lnTo>
                <a:lnTo>
                  <a:pt x="401003" y="1652937"/>
                </a:lnTo>
                <a:lnTo>
                  <a:pt x="401955" y="1657708"/>
                </a:lnTo>
                <a:lnTo>
                  <a:pt x="402908" y="1662160"/>
                </a:lnTo>
                <a:lnTo>
                  <a:pt x="404178" y="1666613"/>
                </a:lnTo>
                <a:lnTo>
                  <a:pt x="405765" y="1671384"/>
                </a:lnTo>
                <a:lnTo>
                  <a:pt x="407353" y="1675836"/>
                </a:lnTo>
                <a:lnTo>
                  <a:pt x="409258" y="1679971"/>
                </a:lnTo>
                <a:lnTo>
                  <a:pt x="411480" y="1684424"/>
                </a:lnTo>
                <a:lnTo>
                  <a:pt x="413703" y="1688558"/>
                </a:lnTo>
                <a:lnTo>
                  <a:pt x="416243" y="1692693"/>
                </a:lnTo>
                <a:lnTo>
                  <a:pt x="419100" y="1696509"/>
                </a:lnTo>
                <a:lnTo>
                  <a:pt x="421958" y="1700644"/>
                </a:lnTo>
                <a:lnTo>
                  <a:pt x="425133" y="1704142"/>
                </a:lnTo>
                <a:lnTo>
                  <a:pt x="428625" y="1707641"/>
                </a:lnTo>
                <a:lnTo>
                  <a:pt x="432435" y="1711457"/>
                </a:lnTo>
                <a:lnTo>
                  <a:pt x="435928" y="1714638"/>
                </a:lnTo>
                <a:lnTo>
                  <a:pt x="439738" y="1717818"/>
                </a:lnTo>
                <a:lnTo>
                  <a:pt x="550545" y="1799874"/>
                </a:lnTo>
                <a:lnTo>
                  <a:pt x="554990" y="1802737"/>
                </a:lnTo>
                <a:lnTo>
                  <a:pt x="558800" y="1805599"/>
                </a:lnTo>
                <a:lnTo>
                  <a:pt x="563245" y="1807825"/>
                </a:lnTo>
                <a:lnTo>
                  <a:pt x="568008" y="1810370"/>
                </a:lnTo>
                <a:lnTo>
                  <a:pt x="572135" y="1812278"/>
                </a:lnTo>
                <a:lnTo>
                  <a:pt x="576898" y="1813868"/>
                </a:lnTo>
                <a:lnTo>
                  <a:pt x="581660" y="1815459"/>
                </a:lnTo>
                <a:lnTo>
                  <a:pt x="586105" y="1816413"/>
                </a:lnTo>
                <a:lnTo>
                  <a:pt x="590868" y="1817685"/>
                </a:lnTo>
                <a:lnTo>
                  <a:pt x="595630" y="1818321"/>
                </a:lnTo>
                <a:lnTo>
                  <a:pt x="600075" y="1818957"/>
                </a:lnTo>
                <a:lnTo>
                  <a:pt x="604838" y="1819275"/>
                </a:lnTo>
                <a:lnTo>
                  <a:pt x="609600" y="1819275"/>
                </a:lnTo>
                <a:lnTo>
                  <a:pt x="614363" y="1819275"/>
                </a:lnTo>
                <a:lnTo>
                  <a:pt x="619125" y="1818957"/>
                </a:lnTo>
                <a:lnTo>
                  <a:pt x="623888" y="1818321"/>
                </a:lnTo>
                <a:lnTo>
                  <a:pt x="628650" y="1817685"/>
                </a:lnTo>
                <a:lnTo>
                  <a:pt x="633095" y="1816413"/>
                </a:lnTo>
                <a:lnTo>
                  <a:pt x="637540" y="1815459"/>
                </a:lnTo>
                <a:lnTo>
                  <a:pt x="642303" y="1813550"/>
                </a:lnTo>
                <a:lnTo>
                  <a:pt x="646748" y="1812278"/>
                </a:lnTo>
                <a:lnTo>
                  <a:pt x="650875" y="1810052"/>
                </a:lnTo>
                <a:lnTo>
                  <a:pt x="655320" y="1808143"/>
                </a:lnTo>
                <a:lnTo>
                  <a:pt x="659448" y="1805599"/>
                </a:lnTo>
                <a:lnTo>
                  <a:pt x="663575" y="1803055"/>
                </a:lnTo>
                <a:lnTo>
                  <a:pt x="667385" y="1800192"/>
                </a:lnTo>
                <a:lnTo>
                  <a:pt x="671513" y="1797330"/>
                </a:lnTo>
                <a:lnTo>
                  <a:pt x="675005" y="1794149"/>
                </a:lnTo>
                <a:lnTo>
                  <a:pt x="678498" y="1790969"/>
                </a:lnTo>
                <a:lnTo>
                  <a:pt x="682308" y="1787470"/>
                </a:lnTo>
                <a:lnTo>
                  <a:pt x="685483" y="1783336"/>
                </a:lnTo>
                <a:lnTo>
                  <a:pt x="688658" y="1779519"/>
                </a:lnTo>
                <a:lnTo>
                  <a:pt x="1036638" y="1310401"/>
                </a:lnTo>
                <a:lnTo>
                  <a:pt x="1006793" y="1280505"/>
                </a:lnTo>
                <a:lnTo>
                  <a:pt x="976630" y="1250609"/>
                </a:lnTo>
                <a:lnTo>
                  <a:pt x="946468" y="1221031"/>
                </a:lnTo>
                <a:lnTo>
                  <a:pt x="915988" y="1192088"/>
                </a:lnTo>
                <a:lnTo>
                  <a:pt x="885508" y="1163146"/>
                </a:lnTo>
                <a:lnTo>
                  <a:pt x="854075" y="1135158"/>
                </a:lnTo>
                <a:lnTo>
                  <a:pt x="822325" y="1106852"/>
                </a:lnTo>
                <a:lnTo>
                  <a:pt x="790575" y="1079500"/>
                </a:lnTo>
                <a:close/>
                <a:moveTo>
                  <a:pt x="1596825" y="0"/>
                </a:moveTo>
                <a:lnTo>
                  <a:pt x="1603504" y="317"/>
                </a:lnTo>
                <a:lnTo>
                  <a:pt x="1610501" y="1586"/>
                </a:lnTo>
                <a:lnTo>
                  <a:pt x="1617179" y="2855"/>
                </a:lnTo>
                <a:lnTo>
                  <a:pt x="1624176" y="5392"/>
                </a:lnTo>
                <a:lnTo>
                  <a:pt x="1630536" y="8247"/>
                </a:lnTo>
                <a:lnTo>
                  <a:pt x="1636897" y="11737"/>
                </a:lnTo>
                <a:lnTo>
                  <a:pt x="1642621" y="16177"/>
                </a:lnTo>
                <a:lnTo>
                  <a:pt x="1882097" y="210623"/>
                </a:lnTo>
                <a:lnTo>
                  <a:pt x="1887503" y="215698"/>
                </a:lnTo>
                <a:lnTo>
                  <a:pt x="1891956" y="221090"/>
                </a:lnTo>
                <a:lnTo>
                  <a:pt x="1896408" y="226800"/>
                </a:lnTo>
                <a:lnTo>
                  <a:pt x="1899906" y="232510"/>
                </a:lnTo>
                <a:lnTo>
                  <a:pt x="1902769" y="238854"/>
                </a:lnTo>
                <a:lnTo>
                  <a:pt x="1905313" y="245515"/>
                </a:lnTo>
                <a:lnTo>
                  <a:pt x="1906903" y="252176"/>
                </a:lnTo>
                <a:lnTo>
                  <a:pt x="1907857" y="259155"/>
                </a:lnTo>
                <a:lnTo>
                  <a:pt x="1908175" y="265816"/>
                </a:lnTo>
                <a:lnTo>
                  <a:pt x="1908175" y="272794"/>
                </a:lnTo>
                <a:lnTo>
                  <a:pt x="1907221" y="279456"/>
                </a:lnTo>
                <a:lnTo>
                  <a:pt x="1905313" y="286434"/>
                </a:lnTo>
                <a:lnTo>
                  <a:pt x="1903405" y="292778"/>
                </a:lnTo>
                <a:lnTo>
                  <a:pt x="1900542" y="299122"/>
                </a:lnTo>
                <a:lnTo>
                  <a:pt x="1896726" y="305783"/>
                </a:lnTo>
                <a:lnTo>
                  <a:pt x="1892592" y="311493"/>
                </a:lnTo>
                <a:lnTo>
                  <a:pt x="1887503" y="316886"/>
                </a:lnTo>
                <a:lnTo>
                  <a:pt x="1882097" y="321961"/>
                </a:lnTo>
                <a:lnTo>
                  <a:pt x="1876372" y="325767"/>
                </a:lnTo>
                <a:lnTo>
                  <a:pt x="1870012" y="329574"/>
                </a:lnTo>
                <a:lnTo>
                  <a:pt x="1863969" y="332746"/>
                </a:lnTo>
                <a:lnTo>
                  <a:pt x="1857608" y="334966"/>
                </a:lnTo>
                <a:lnTo>
                  <a:pt x="1850612" y="336552"/>
                </a:lnTo>
                <a:lnTo>
                  <a:pt x="1843933" y="337821"/>
                </a:lnTo>
                <a:lnTo>
                  <a:pt x="1836937" y="338138"/>
                </a:lnTo>
                <a:lnTo>
                  <a:pt x="1830258" y="337821"/>
                </a:lnTo>
                <a:lnTo>
                  <a:pt x="1823261" y="336552"/>
                </a:lnTo>
                <a:lnTo>
                  <a:pt x="1816583" y="335283"/>
                </a:lnTo>
                <a:lnTo>
                  <a:pt x="1809586" y="332746"/>
                </a:lnTo>
                <a:lnTo>
                  <a:pt x="1803226" y="329891"/>
                </a:lnTo>
                <a:lnTo>
                  <a:pt x="1797183" y="326084"/>
                </a:lnTo>
                <a:lnTo>
                  <a:pt x="1791141" y="321961"/>
                </a:lnTo>
                <a:lnTo>
                  <a:pt x="1723056" y="266679"/>
                </a:lnTo>
                <a:lnTo>
                  <a:pt x="1503281" y="536626"/>
                </a:lnTo>
                <a:lnTo>
                  <a:pt x="1514715" y="544883"/>
                </a:lnTo>
                <a:lnTo>
                  <a:pt x="1519797" y="549328"/>
                </a:lnTo>
                <a:lnTo>
                  <a:pt x="1524879" y="553456"/>
                </a:lnTo>
                <a:lnTo>
                  <a:pt x="1529643" y="558220"/>
                </a:lnTo>
                <a:lnTo>
                  <a:pt x="1534408" y="562983"/>
                </a:lnTo>
                <a:lnTo>
                  <a:pt x="1538219" y="567428"/>
                </a:lnTo>
                <a:lnTo>
                  <a:pt x="1542348" y="572827"/>
                </a:lnTo>
                <a:lnTo>
                  <a:pt x="1545842" y="577907"/>
                </a:lnTo>
                <a:lnTo>
                  <a:pt x="1549336" y="583306"/>
                </a:lnTo>
                <a:lnTo>
                  <a:pt x="1552194" y="588704"/>
                </a:lnTo>
                <a:lnTo>
                  <a:pt x="1555053" y="594420"/>
                </a:lnTo>
                <a:lnTo>
                  <a:pt x="1557594" y="600136"/>
                </a:lnTo>
                <a:lnTo>
                  <a:pt x="1559817" y="606169"/>
                </a:lnTo>
                <a:lnTo>
                  <a:pt x="1561723" y="612202"/>
                </a:lnTo>
                <a:lnTo>
                  <a:pt x="1563311" y="618236"/>
                </a:lnTo>
                <a:lnTo>
                  <a:pt x="1564899" y="624269"/>
                </a:lnTo>
                <a:lnTo>
                  <a:pt x="1565852" y="630620"/>
                </a:lnTo>
                <a:lnTo>
                  <a:pt x="1566804" y="636653"/>
                </a:lnTo>
                <a:lnTo>
                  <a:pt x="1567122" y="642687"/>
                </a:lnTo>
                <a:lnTo>
                  <a:pt x="1567440" y="648720"/>
                </a:lnTo>
                <a:lnTo>
                  <a:pt x="1567122" y="655388"/>
                </a:lnTo>
                <a:lnTo>
                  <a:pt x="1566804" y="661422"/>
                </a:lnTo>
                <a:lnTo>
                  <a:pt x="1565852" y="667455"/>
                </a:lnTo>
                <a:lnTo>
                  <a:pt x="1564899" y="674124"/>
                </a:lnTo>
                <a:lnTo>
                  <a:pt x="1563311" y="680157"/>
                </a:lnTo>
                <a:lnTo>
                  <a:pt x="1562040" y="686190"/>
                </a:lnTo>
                <a:lnTo>
                  <a:pt x="1559817" y="692224"/>
                </a:lnTo>
                <a:lnTo>
                  <a:pt x="1557594" y="698257"/>
                </a:lnTo>
                <a:lnTo>
                  <a:pt x="1555053" y="704290"/>
                </a:lnTo>
                <a:lnTo>
                  <a:pt x="1552194" y="710006"/>
                </a:lnTo>
                <a:lnTo>
                  <a:pt x="1549018" y="715722"/>
                </a:lnTo>
                <a:lnTo>
                  <a:pt x="1545524" y="721120"/>
                </a:lnTo>
                <a:lnTo>
                  <a:pt x="1541713" y="726836"/>
                </a:lnTo>
                <a:lnTo>
                  <a:pt x="721308" y="1829988"/>
                </a:lnTo>
                <a:lnTo>
                  <a:pt x="717497" y="1835386"/>
                </a:lnTo>
                <a:lnTo>
                  <a:pt x="713050" y="1840467"/>
                </a:lnTo>
                <a:lnTo>
                  <a:pt x="708286" y="1844913"/>
                </a:lnTo>
                <a:lnTo>
                  <a:pt x="703839" y="1849358"/>
                </a:lnTo>
                <a:lnTo>
                  <a:pt x="698757" y="1853487"/>
                </a:lnTo>
                <a:lnTo>
                  <a:pt x="693675" y="1857615"/>
                </a:lnTo>
                <a:lnTo>
                  <a:pt x="688594" y="1861108"/>
                </a:lnTo>
                <a:lnTo>
                  <a:pt x="683194" y="1864283"/>
                </a:lnTo>
                <a:lnTo>
                  <a:pt x="677477" y="1867776"/>
                </a:lnTo>
                <a:lnTo>
                  <a:pt x="672078" y="1870316"/>
                </a:lnTo>
                <a:lnTo>
                  <a:pt x="666360" y="1872539"/>
                </a:lnTo>
                <a:lnTo>
                  <a:pt x="660326" y="1875080"/>
                </a:lnTo>
                <a:lnTo>
                  <a:pt x="654291" y="1876985"/>
                </a:lnTo>
                <a:lnTo>
                  <a:pt x="648256" y="1878890"/>
                </a:lnTo>
                <a:lnTo>
                  <a:pt x="642222" y="1879843"/>
                </a:lnTo>
                <a:lnTo>
                  <a:pt x="636187" y="1881113"/>
                </a:lnTo>
                <a:lnTo>
                  <a:pt x="629834" y="1881748"/>
                </a:lnTo>
                <a:lnTo>
                  <a:pt x="623800" y="1882383"/>
                </a:lnTo>
                <a:lnTo>
                  <a:pt x="617447" y="1882383"/>
                </a:lnTo>
                <a:lnTo>
                  <a:pt x="611413" y="1882383"/>
                </a:lnTo>
                <a:lnTo>
                  <a:pt x="605060" y="1882066"/>
                </a:lnTo>
                <a:lnTo>
                  <a:pt x="598708" y="1881431"/>
                </a:lnTo>
                <a:lnTo>
                  <a:pt x="592673" y="1880160"/>
                </a:lnTo>
                <a:lnTo>
                  <a:pt x="586321" y="1878890"/>
                </a:lnTo>
                <a:lnTo>
                  <a:pt x="580286" y="1876985"/>
                </a:lnTo>
                <a:lnTo>
                  <a:pt x="574252" y="1875080"/>
                </a:lnTo>
                <a:lnTo>
                  <a:pt x="568217" y="1873174"/>
                </a:lnTo>
                <a:lnTo>
                  <a:pt x="562500" y="1870634"/>
                </a:lnTo>
                <a:lnTo>
                  <a:pt x="556465" y="1867141"/>
                </a:lnTo>
                <a:lnTo>
                  <a:pt x="550748" y="1864283"/>
                </a:lnTo>
                <a:lnTo>
                  <a:pt x="545031" y="1860790"/>
                </a:lnTo>
                <a:lnTo>
                  <a:pt x="539631" y="1856980"/>
                </a:lnTo>
                <a:lnTo>
                  <a:pt x="481825" y="1814111"/>
                </a:lnTo>
                <a:lnTo>
                  <a:pt x="481507" y="1817604"/>
                </a:lnTo>
                <a:lnTo>
                  <a:pt x="480554" y="1821414"/>
                </a:lnTo>
                <a:lnTo>
                  <a:pt x="479284" y="1824590"/>
                </a:lnTo>
                <a:lnTo>
                  <a:pt x="477061" y="1827765"/>
                </a:lnTo>
                <a:lnTo>
                  <a:pt x="47007" y="2397759"/>
                </a:lnTo>
                <a:lnTo>
                  <a:pt x="45102" y="2399982"/>
                </a:lnTo>
                <a:lnTo>
                  <a:pt x="43196" y="2401570"/>
                </a:lnTo>
                <a:lnTo>
                  <a:pt x="41290" y="2403475"/>
                </a:lnTo>
                <a:lnTo>
                  <a:pt x="39067" y="2404428"/>
                </a:lnTo>
                <a:lnTo>
                  <a:pt x="36844" y="2406015"/>
                </a:lnTo>
                <a:lnTo>
                  <a:pt x="34620" y="2406650"/>
                </a:lnTo>
                <a:lnTo>
                  <a:pt x="32079" y="2407603"/>
                </a:lnTo>
                <a:lnTo>
                  <a:pt x="29538" y="2407921"/>
                </a:lnTo>
                <a:lnTo>
                  <a:pt x="26997" y="2408238"/>
                </a:lnTo>
                <a:lnTo>
                  <a:pt x="24457" y="2408238"/>
                </a:lnTo>
                <a:lnTo>
                  <a:pt x="21916" y="2407921"/>
                </a:lnTo>
                <a:lnTo>
                  <a:pt x="20010" y="2407603"/>
                </a:lnTo>
                <a:lnTo>
                  <a:pt x="17469" y="2406650"/>
                </a:lnTo>
                <a:lnTo>
                  <a:pt x="14928" y="2405698"/>
                </a:lnTo>
                <a:lnTo>
                  <a:pt x="12705" y="2404428"/>
                </a:lnTo>
                <a:lnTo>
                  <a:pt x="10481" y="2402840"/>
                </a:lnTo>
                <a:lnTo>
                  <a:pt x="8258" y="2400935"/>
                </a:lnTo>
                <a:lnTo>
                  <a:pt x="6352" y="2399347"/>
                </a:lnTo>
                <a:lnTo>
                  <a:pt x="4764" y="2397124"/>
                </a:lnTo>
                <a:lnTo>
                  <a:pt x="3494" y="2394584"/>
                </a:lnTo>
                <a:lnTo>
                  <a:pt x="1906" y="2392043"/>
                </a:lnTo>
                <a:lnTo>
                  <a:pt x="1270" y="2389503"/>
                </a:lnTo>
                <a:lnTo>
                  <a:pt x="635" y="2386963"/>
                </a:lnTo>
                <a:lnTo>
                  <a:pt x="0" y="2384422"/>
                </a:lnTo>
                <a:lnTo>
                  <a:pt x="0" y="2379659"/>
                </a:lnTo>
                <a:lnTo>
                  <a:pt x="1270" y="2375213"/>
                </a:lnTo>
                <a:lnTo>
                  <a:pt x="1906" y="2372991"/>
                </a:lnTo>
                <a:lnTo>
                  <a:pt x="2541" y="2370768"/>
                </a:lnTo>
                <a:lnTo>
                  <a:pt x="4129" y="2368545"/>
                </a:lnTo>
                <a:lnTo>
                  <a:pt x="5399" y="2366322"/>
                </a:lnTo>
                <a:lnTo>
                  <a:pt x="435770" y="1796328"/>
                </a:lnTo>
                <a:lnTo>
                  <a:pt x="438311" y="1793788"/>
                </a:lnTo>
                <a:lnTo>
                  <a:pt x="441170" y="1791248"/>
                </a:lnTo>
                <a:lnTo>
                  <a:pt x="444029" y="1789660"/>
                </a:lnTo>
                <a:lnTo>
                  <a:pt x="447205" y="1788390"/>
                </a:lnTo>
                <a:lnTo>
                  <a:pt x="394163" y="1748697"/>
                </a:lnTo>
                <a:lnTo>
                  <a:pt x="388763" y="1744569"/>
                </a:lnTo>
                <a:lnTo>
                  <a:pt x="383681" y="1740440"/>
                </a:lnTo>
                <a:lnTo>
                  <a:pt x="378917" y="1735677"/>
                </a:lnTo>
                <a:lnTo>
                  <a:pt x="374470" y="1730914"/>
                </a:lnTo>
                <a:lnTo>
                  <a:pt x="370341" y="1726468"/>
                </a:lnTo>
                <a:lnTo>
                  <a:pt x="366212" y="1721070"/>
                </a:lnTo>
                <a:lnTo>
                  <a:pt x="362719" y="1715989"/>
                </a:lnTo>
                <a:lnTo>
                  <a:pt x="359542" y="1710591"/>
                </a:lnTo>
                <a:lnTo>
                  <a:pt x="356366" y="1705193"/>
                </a:lnTo>
                <a:lnTo>
                  <a:pt x="353825" y="1699477"/>
                </a:lnTo>
                <a:lnTo>
                  <a:pt x="351284" y="1693444"/>
                </a:lnTo>
                <a:lnTo>
                  <a:pt x="349061" y="1687728"/>
                </a:lnTo>
                <a:lnTo>
                  <a:pt x="346838" y="1681695"/>
                </a:lnTo>
                <a:lnTo>
                  <a:pt x="345567" y="1675661"/>
                </a:lnTo>
                <a:lnTo>
                  <a:pt x="343979" y="1669628"/>
                </a:lnTo>
                <a:lnTo>
                  <a:pt x="343026" y="1663277"/>
                </a:lnTo>
                <a:lnTo>
                  <a:pt x="342073" y="1657244"/>
                </a:lnTo>
                <a:lnTo>
                  <a:pt x="341438" y="1651210"/>
                </a:lnTo>
                <a:lnTo>
                  <a:pt x="341438" y="1644542"/>
                </a:lnTo>
                <a:lnTo>
                  <a:pt x="341438" y="1638508"/>
                </a:lnTo>
                <a:lnTo>
                  <a:pt x="342073" y="1632475"/>
                </a:lnTo>
                <a:lnTo>
                  <a:pt x="343026" y="1626124"/>
                </a:lnTo>
                <a:lnTo>
                  <a:pt x="343662" y="1619773"/>
                </a:lnTo>
                <a:lnTo>
                  <a:pt x="345250" y="1613740"/>
                </a:lnTo>
                <a:lnTo>
                  <a:pt x="346838" y="1607707"/>
                </a:lnTo>
                <a:lnTo>
                  <a:pt x="348743" y="1601673"/>
                </a:lnTo>
                <a:lnTo>
                  <a:pt x="350967" y="1595322"/>
                </a:lnTo>
                <a:lnTo>
                  <a:pt x="353825" y="1589606"/>
                </a:lnTo>
                <a:lnTo>
                  <a:pt x="356684" y="1583891"/>
                </a:lnTo>
                <a:lnTo>
                  <a:pt x="359860" y="1578175"/>
                </a:lnTo>
                <a:lnTo>
                  <a:pt x="363036" y="1572459"/>
                </a:lnTo>
                <a:lnTo>
                  <a:pt x="367165" y="1567061"/>
                </a:lnTo>
                <a:lnTo>
                  <a:pt x="1187252" y="463909"/>
                </a:lnTo>
                <a:lnTo>
                  <a:pt x="1191381" y="458510"/>
                </a:lnTo>
                <a:lnTo>
                  <a:pt x="1195828" y="453430"/>
                </a:lnTo>
                <a:lnTo>
                  <a:pt x="1200274" y="448984"/>
                </a:lnTo>
                <a:lnTo>
                  <a:pt x="1205039" y="444538"/>
                </a:lnTo>
                <a:lnTo>
                  <a:pt x="1209803" y="440410"/>
                </a:lnTo>
                <a:lnTo>
                  <a:pt x="1214885" y="436282"/>
                </a:lnTo>
                <a:lnTo>
                  <a:pt x="1220284" y="432789"/>
                </a:lnTo>
                <a:lnTo>
                  <a:pt x="1225684" y="429614"/>
                </a:lnTo>
                <a:lnTo>
                  <a:pt x="1231083" y="426121"/>
                </a:lnTo>
                <a:lnTo>
                  <a:pt x="1236800" y="423263"/>
                </a:lnTo>
                <a:lnTo>
                  <a:pt x="1242518" y="421040"/>
                </a:lnTo>
                <a:lnTo>
                  <a:pt x="1248235" y="418817"/>
                </a:lnTo>
                <a:lnTo>
                  <a:pt x="1254587" y="416912"/>
                </a:lnTo>
                <a:lnTo>
                  <a:pt x="1260304" y="415007"/>
                </a:lnTo>
                <a:lnTo>
                  <a:pt x="1266339" y="414054"/>
                </a:lnTo>
                <a:lnTo>
                  <a:pt x="1272374" y="412784"/>
                </a:lnTo>
                <a:lnTo>
                  <a:pt x="1279044" y="412149"/>
                </a:lnTo>
                <a:lnTo>
                  <a:pt x="1285078" y="411514"/>
                </a:lnTo>
                <a:lnTo>
                  <a:pt x="1291113" y="411514"/>
                </a:lnTo>
                <a:lnTo>
                  <a:pt x="1297465" y="411514"/>
                </a:lnTo>
                <a:lnTo>
                  <a:pt x="1303818" y="411831"/>
                </a:lnTo>
                <a:lnTo>
                  <a:pt x="1309852" y="412466"/>
                </a:lnTo>
                <a:lnTo>
                  <a:pt x="1315887" y="413736"/>
                </a:lnTo>
                <a:lnTo>
                  <a:pt x="1322557" y="415007"/>
                </a:lnTo>
                <a:lnTo>
                  <a:pt x="1328592" y="416594"/>
                </a:lnTo>
                <a:lnTo>
                  <a:pt x="1334626" y="418817"/>
                </a:lnTo>
                <a:lnTo>
                  <a:pt x="1340344" y="420722"/>
                </a:lnTo>
                <a:lnTo>
                  <a:pt x="1346378" y="423263"/>
                </a:lnTo>
                <a:lnTo>
                  <a:pt x="1352413" y="426121"/>
                </a:lnTo>
                <a:lnTo>
                  <a:pt x="1358130" y="429614"/>
                </a:lnTo>
                <a:lnTo>
                  <a:pt x="1363530" y="433107"/>
                </a:lnTo>
                <a:lnTo>
                  <a:pt x="1368929" y="436917"/>
                </a:lnTo>
                <a:lnTo>
                  <a:pt x="1414031" y="470577"/>
                </a:lnTo>
                <a:lnTo>
                  <a:pt x="1396879" y="456287"/>
                </a:lnTo>
                <a:lnTo>
                  <a:pt x="1619666" y="182730"/>
                </a:lnTo>
                <a:lnTo>
                  <a:pt x="1551665" y="127515"/>
                </a:lnTo>
                <a:lnTo>
                  <a:pt x="1546259" y="122440"/>
                </a:lnTo>
                <a:lnTo>
                  <a:pt x="1541806" y="117048"/>
                </a:lnTo>
                <a:lnTo>
                  <a:pt x="1537354" y="111338"/>
                </a:lnTo>
                <a:lnTo>
                  <a:pt x="1533856" y="105629"/>
                </a:lnTo>
                <a:lnTo>
                  <a:pt x="1530993" y="99284"/>
                </a:lnTo>
                <a:lnTo>
                  <a:pt x="1528449" y="92623"/>
                </a:lnTo>
                <a:lnTo>
                  <a:pt x="1526859" y="85962"/>
                </a:lnTo>
                <a:lnTo>
                  <a:pt x="1525905" y="78984"/>
                </a:lnTo>
                <a:lnTo>
                  <a:pt x="1525587" y="72322"/>
                </a:lnTo>
                <a:lnTo>
                  <a:pt x="1525905" y="65344"/>
                </a:lnTo>
                <a:lnTo>
                  <a:pt x="1526541" y="58683"/>
                </a:lnTo>
                <a:lnTo>
                  <a:pt x="1528449" y="51704"/>
                </a:lnTo>
                <a:lnTo>
                  <a:pt x="1530357" y="45360"/>
                </a:lnTo>
                <a:lnTo>
                  <a:pt x="1533220" y="38699"/>
                </a:lnTo>
                <a:lnTo>
                  <a:pt x="1537036" y="32355"/>
                </a:lnTo>
                <a:lnTo>
                  <a:pt x="1541806" y="26645"/>
                </a:lnTo>
                <a:lnTo>
                  <a:pt x="1546259" y="21253"/>
                </a:lnTo>
                <a:lnTo>
                  <a:pt x="1551665" y="16177"/>
                </a:lnTo>
                <a:lnTo>
                  <a:pt x="1557390" y="12371"/>
                </a:lnTo>
                <a:lnTo>
                  <a:pt x="1563750" y="8565"/>
                </a:lnTo>
                <a:lnTo>
                  <a:pt x="1569793" y="5392"/>
                </a:lnTo>
                <a:lnTo>
                  <a:pt x="1576153" y="3172"/>
                </a:lnTo>
                <a:lnTo>
                  <a:pt x="1583150" y="1586"/>
                </a:lnTo>
                <a:lnTo>
                  <a:pt x="1589829" y="317"/>
                </a:lnTo>
                <a:lnTo>
                  <a:pt x="1596825" y="0"/>
                </a:ln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66999" y="2096817"/>
            <a:ext cx="1800000" cy="180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1" name="KSO_Shape"/>
          <p:cNvSpPr/>
          <p:nvPr/>
        </p:nvSpPr>
        <p:spPr bwMode="auto">
          <a:xfrm>
            <a:off x="1474342" y="2494413"/>
            <a:ext cx="985315" cy="1004809"/>
          </a:xfrm>
          <a:custGeom>
            <a:avLst/>
            <a:gdLst>
              <a:gd name="T0" fmla="*/ 863600 w 3175"/>
              <a:gd name="T1" fmla="*/ 866837 h 3238"/>
              <a:gd name="T2" fmla="*/ 899190 w 3175"/>
              <a:gd name="T3" fmla="*/ 804563 h 3238"/>
              <a:gd name="T4" fmla="*/ 630044 w 3175"/>
              <a:gd name="T5" fmla="*/ 648877 h 3238"/>
              <a:gd name="T6" fmla="*/ 593899 w 3175"/>
              <a:gd name="T7" fmla="*/ 711151 h 3238"/>
              <a:gd name="T8" fmla="*/ 481570 w 3175"/>
              <a:gd name="T9" fmla="*/ 646097 h 3238"/>
              <a:gd name="T10" fmla="*/ 412059 w 3175"/>
              <a:gd name="T11" fmla="*/ 892414 h 3238"/>
              <a:gd name="T12" fmla="*/ 886400 w 3175"/>
              <a:gd name="T13" fmla="*/ 1366700 h 3238"/>
              <a:gd name="T14" fmla="*/ 1262869 w 3175"/>
              <a:gd name="T15" fmla="*/ 1180433 h 3238"/>
              <a:gd name="T16" fmla="*/ 1145535 w 3175"/>
              <a:gd name="T17" fmla="*/ 1180433 h 3238"/>
              <a:gd name="T18" fmla="*/ 963139 w 3175"/>
              <a:gd name="T19" fmla="*/ 998058 h 3238"/>
              <a:gd name="T20" fmla="*/ 1765570 w 3175"/>
              <a:gd name="T21" fmla="*/ 998058 h 3238"/>
              <a:gd name="T22" fmla="*/ 1583174 w 3175"/>
              <a:gd name="T23" fmla="*/ 1180433 h 3238"/>
              <a:gd name="T24" fmla="*/ 1463060 w 3175"/>
              <a:gd name="T25" fmla="*/ 1180433 h 3238"/>
              <a:gd name="T26" fmla="*/ 1035986 w 3175"/>
              <a:gd name="T27" fmla="*/ 1520162 h 3238"/>
              <a:gd name="T28" fmla="*/ 1035986 w 3175"/>
              <a:gd name="T29" fmla="*/ 1654719 h 3238"/>
              <a:gd name="T30" fmla="*/ 1175008 w 3175"/>
              <a:gd name="T31" fmla="*/ 1654719 h 3238"/>
              <a:gd name="T32" fmla="*/ 1255084 w 3175"/>
              <a:gd name="T33" fmla="*/ 1800397 h 3238"/>
              <a:gd name="T34" fmla="*/ 522164 w 3175"/>
              <a:gd name="T35" fmla="*/ 1800397 h 3238"/>
              <a:gd name="T36" fmla="*/ 598348 w 3175"/>
              <a:gd name="T37" fmla="*/ 1654719 h 3238"/>
              <a:gd name="T38" fmla="*/ 744042 w 3175"/>
              <a:gd name="T39" fmla="*/ 1654719 h 3238"/>
              <a:gd name="T40" fmla="*/ 744042 w 3175"/>
              <a:gd name="T41" fmla="*/ 1521830 h 3238"/>
              <a:gd name="T42" fmla="*/ 240785 w 3175"/>
              <a:gd name="T43" fmla="*/ 892414 h 3238"/>
              <a:gd name="T44" fmla="*/ 333095 w 3175"/>
              <a:gd name="T45" fmla="*/ 560469 h 3238"/>
              <a:gd name="T46" fmla="*/ 288052 w 3175"/>
              <a:gd name="T47" fmla="*/ 534336 h 3238"/>
              <a:gd name="T48" fmla="*/ 323641 w 3175"/>
              <a:gd name="T49" fmla="*/ 472062 h 3238"/>
              <a:gd name="T50" fmla="*/ 197966 w 3175"/>
              <a:gd name="T51" fmla="*/ 399779 h 3238"/>
              <a:gd name="T52" fmla="*/ 197966 w 3175"/>
              <a:gd name="T53" fmla="*/ 400335 h 3238"/>
              <a:gd name="T54" fmla="*/ 0 w 3175"/>
              <a:gd name="T55" fmla="*/ 368086 h 3238"/>
              <a:gd name="T56" fmla="*/ 212981 w 3175"/>
              <a:gd name="T57" fmla="*/ 0 h 3238"/>
              <a:gd name="T58" fmla="*/ 341992 w 3175"/>
              <a:gd name="T59" fmla="*/ 150126 h 3238"/>
              <a:gd name="T60" fmla="*/ 340324 w 3175"/>
              <a:gd name="T61" fmla="*/ 153462 h 3238"/>
              <a:gd name="T62" fmla="*/ 465999 w 3175"/>
              <a:gd name="T63" fmla="*/ 225745 h 3238"/>
              <a:gd name="T64" fmla="*/ 500477 w 3175"/>
              <a:gd name="T65" fmla="*/ 166250 h 3238"/>
              <a:gd name="T66" fmla="*/ 806323 w 3175"/>
              <a:gd name="T67" fmla="*/ 343065 h 3238"/>
              <a:gd name="T68" fmla="*/ 772402 w 3175"/>
              <a:gd name="T69" fmla="*/ 402559 h 3238"/>
              <a:gd name="T70" fmla="*/ 1041547 w 3175"/>
              <a:gd name="T71" fmla="*/ 558245 h 3238"/>
              <a:gd name="T72" fmla="*/ 1076025 w 3175"/>
              <a:gd name="T73" fmla="*/ 498751 h 3238"/>
              <a:gd name="T74" fmla="*/ 1238401 w 3175"/>
              <a:gd name="T75" fmla="*/ 592163 h 3238"/>
              <a:gd name="T76" fmla="*/ 1025421 w 3175"/>
              <a:gd name="T77" fmla="*/ 960249 h 3238"/>
              <a:gd name="T78" fmla="*/ 863600 w 3175"/>
              <a:gd name="T79" fmla="*/ 866837 h 32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175" h="3238">
                <a:moveTo>
                  <a:pt x="1553" y="1559"/>
                </a:moveTo>
                <a:cubicBezTo>
                  <a:pt x="1617" y="1447"/>
                  <a:pt x="1617" y="1447"/>
                  <a:pt x="1617" y="1447"/>
                </a:cubicBezTo>
                <a:cubicBezTo>
                  <a:pt x="1133" y="1167"/>
                  <a:pt x="1133" y="1167"/>
                  <a:pt x="1133" y="1167"/>
                </a:cubicBezTo>
                <a:cubicBezTo>
                  <a:pt x="1068" y="1279"/>
                  <a:pt x="1068" y="1279"/>
                  <a:pt x="1068" y="1279"/>
                </a:cubicBezTo>
                <a:cubicBezTo>
                  <a:pt x="866" y="1162"/>
                  <a:pt x="866" y="1162"/>
                  <a:pt x="866" y="1162"/>
                </a:cubicBezTo>
                <a:cubicBezTo>
                  <a:pt x="787" y="1291"/>
                  <a:pt x="741" y="1443"/>
                  <a:pt x="741" y="1605"/>
                </a:cubicBezTo>
                <a:cubicBezTo>
                  <a:pt x="741" y="2076"/>
                  <a:pt x="1123" y="2458"/>
                  <a:pt x="1594" y="2458"/>
                </a:cubicBezTo>
                <a:cubicBezTo>
                  <a:pt x="1870" y="2458"/>
                  <a:pt x="2115" y="2326"/>
                  <a:pt x="2271" y="2123"/>
                </a:cubicBezTo>
                <a:cubicBezTo>
                  <a:pt x="2060" y="2123"/>
                  <a:pt x="2060" y="2123"/>
                  <a:pt x="2060" y="2123"/>
                </a:cubicBezTo>
                <a:cubicBezTo>
                  <a:pt x="1879" y="2123"/>
                  <a:pt x="1732" y="1976"/>
                  <a:pt x="1732" y="1795"/>
                </a:cubicBezTo>
                <a:cubicBezTo>
                  <a:pt x="2332" y="1795"/>
                  <a:pt x="2650" y="1795"/>
                  <a:pt x="3175" y="1795"/>
                </a:cubicBezTo>
                <a:cubicBezTo>
                  <a:pt x="3175" y="1976"/>
                  <a:pt x="3028" y="2123"/>
                  <a:pt x="2847" y="2123"/>
                </a:cubicBezTo>
                <a:cubicBezTo>
                  <a:pt x="2631" y="2123"/>
                  <a:pt x="2631" y="2123"/>
                  <a:pt x="2631" y="2123"/>
                </a:cubicBezTo>
                <a:cubicBezTo>
                  <a:pt x="2480" y="2426"/>
                  <a:pt x="2200" y="2654"/>
                  <a:pt x="1863" y="2734"/>
                </a:cubicBezTo>
                <a:cubicBezTo>
                  <a:pt x="1863" y="2976"/>
                  <a:pt x="1863" y="2976"/>
                  <a:pt x="1863" y="2976"/>
                </a:cubicBezTo>
                <a:cubicBezTo>
                  <a:pt x="1863" y="2976"/>
                  <a:pt x="1988" y="2976"/>
                  <a:pt x="2113" y="2976"/>
                </a:cubicBezTo>
                <a:cubicBezTo>
                  <a:pt x="2239" y="2976"/>
                  <a:pt x="2257" y="3238"/>
                  <a:pt x="2257" y="3238"/>
                </a:cubicBezTo>
                <a:cubicBezTo>
                  <a:pt x="939" y="3238"/>
                  <a:pt x="939" y="3238"/>
                  <a:pt x="939" y="3238"/>
                </a:cubicBezTo>
                <a:cubicBezTo>
                  <a:pt x="939" y="3238"/>
                  <a:pt x="918" y="2976"/>
                  <a:pt x="1076" y="2976"/>
                </a:cubicBezTo>
                <a:cubicBezTo>
                  <a:pt x="1235" y="2976"/>
                  <a:pt x="1338" y="2976"/>
                  <a:pt x="1338" y="2976"/>
                </a:cubicBezTo>
                <a:cubicBezTo>
                  <a:pt x="1338" y="2737"/>
                  <a:pt x="1338" y="2737"/>
                  <a:pt x="1338" y="2737"/>
                </a:cubicBezTo>
                <a:cubicBezTo>
                  <a:pt x="821" y="2620"/>
                  <a:pt x="433" y="2158"/>
                  <a:pt x="433" y="1605"/>
                </a:cubicBezTo>
                <a:cubicBezTo>
                  <a:pt x="433" y="1386"/>
                  <a:pt x="494" y="1183"/>
                  <a:pt x="599" y="1008"/>
                </a:cubicBezTo>
                <a:cubicBezTo>
                  <a:pt x="518" y="961"/>
                  <a:pt x="518" y="961"/>
                  <a:pt x="518" y="961"/>
                </a:cubicBezTo>
                <a:cubicBezTo>
                  <a:pt x="582" y="849"/>
                  <a:pt x="582" y="849"/>
                  <a:pt x="582" y="849"/>
                </a:cubicBezTo>
                <a:cubicBezTo>
                  <a:pt x="356" y="719"/>
                  <a:pt x="356" y="719"/>
                  <a:pt x="356" y="719"/>
                </a:cubicBezTo>
                <a:cubicBezTo>
                  <a:pt x="356" y="720"/>
                  <a:pt x="356" y="720"/>
                  <a:pt x="356" y="720"/>
                </a:cubicBezTo>
                <a:cubicBezTo>
                  <a:pt x="0" y="662"/>
                  <a:pt x="0" y="662"/>
                  <a:pt x="0" y="662"/>
                </a:cubicBezTo>
                <a:cubicBezTo>
                  <a:pt x="383" y="0"/>
                  <a:pt x="383" y="0"/>
                  <a:pt x="383" y="0"/>
                </a:cubicBezTo>
                <a:cubicBezTo>
                  <a:pt x="615" y="270"/>
                  <a:pt x="615" y="270"/>
                  <a:pt x="615" y="270"/>
                </a:cubicBezTo>
                <a:cubicBezTo>
                  <a:pt x="612" y="276"/>
                  <a:pt x="612" y="276"/>
                  <a:pt x="612" y="276"/>
                </a:cubicBezTo>
                <a:cubicBezTo>
                  <a:pt x="838" y="406"/>
                  <a:pt x="838" y="406"/>
                  <a:pt x="838" y="406"/>
                </a:cubicBezTo>
                <a:cubicBezTo>
                  <a:pt x="900" y="299"/>
                  <a:pt x="900" y="299"/>
                  <a:pt x="900" y="299"/>
                </a:cubicBezTo>
                <a:cubicBezTo>
                  <a:pt x="1450" y="617"/>
                  <a:pt x="1450" y="617"/>
                  <a:pt x="1450" y="617"/>
                </a:cubicBezTo>
                <a:cubicBezTo>
                  <a:pt x="1389" y="724"/>
                  <a:pt x="1389" y="724"/>
                  <a:pt x="1389" y="724"/>
                </a:cubicBezTo>
                <a:cubicBezTo>
                  <a:pt x="1873" y="1004"/>
                  <a:pt x="1873" y="1004"/>
                  <a:pt x="1873" y="1004"/>
                </a:cubicBezTo>
                <a:cubicBezTo>
                  <a:pt x="1935" y="897"/>
                  <a:pt x="1935" y="897"/>
                  <a:pt x="1935" y="897"/>
                </a:cubicBezTo>
                <a:cubicBezTo>
                  <a:pt x="2227" y="1065"/>
                  <a:pt x="2227" y="1065"/>
                  <a:pt x="2227" y="1065"/>
                </a:cubicBezTo>
                <a:cubicBezTo>
                  <a:pt x="1844" y="1727"/>
                  <a:pt x="1844" y="1727"/>
                  <a:pt x="1844" y="1727"/>
                </a:cubicBezTo>
                <a:lnTo>
                  <a:pt x="1553" y="1559"/>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12" name="矩形 11"/>
          <p:cNvSpPr/>
          <p:nvPr/>
        </p:nvSpPr>
        <p:spPr>
          <a:xfrm>
            <a:off x="2866998" y="2096817"/>
            <a:ext cx="7685675" cy="180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552673" y="2096817"/>
            <a:ext cx="239151" cy="18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942051" y="2172704"/>
            <a:ext cx="7568417" cy="16819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15" name="矩形 14"/>
          <p:cNvSpPr/>
          <p:nvPr/>
        </p:nvSpPr>
        <p:spPr>
          <a:xfrm>
            <a:off x="1066999" y="4294413"/>
            <a:ext cx="1800000" cy="180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866998" y="4294413"/>
            <a:ext cx="7685675" cy="180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0552673" y="4294413"/>
            <a:ext cx="239151" cy="18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942051" y="4370300"/>
            <a:ext cx="7568417" cy="16819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26" name="KSO_Shape"/>
          <p:cNvSpPr/>
          <p:nvPr/>
        </p:nvSpPr>
        <p:spPr bwMode="auto">
          <a:xfrm>
            <a:off x="1474342" y="4734773"/>
            <a:ext cx="985315" cy="919280"/>
          </a:xfrm>
          <a:custGeom>
            <a:avLst/>
            <a:gdLst>
              <a:gd name="T0" fmla="*/ 902525 w 2709"/>
              <a:gd name="T1" fmla="*/ 1676388 h 2525"/>
              <a:gd name="T2" fmla="*/ 902525 w 2709"/>
              <a:gd name="T3" fmla="*/ 1679714 h 2525"/>
              <a:gd name="T4" fmla="*/ 900531 w 2709"/>
              <a:gd name="T5" fmla="*/ 1677718 h 2525"/>
              <a:gd name="T6" fmla="*/ 897872 w 2709"/>
              <a:gd name="T7" fmla="*/ 1679714 h 2525"/>
              <a:gd name="T8" fmla="*/ 897872 w 2709"/>
              <a:gd name="T9" fmla="*/ 1676388 h 2525"/>
              <a:gd name="T10" fmla="*/ 18609 w 2709"/>
              <a:gd name="T11" fmla="*/ 502916 h 2525"/>
              <a:gd name="T12" fmla="*/ 18609 w 2709"/>
              <a:gd name="T13" fmla="*/ 421758 h 2525"/>
              <a:gd name="T14" fmla="*/ 455914 w 2709"/>
              <a:gd name="T15" fmla="*/ 0 h 2525"/>
              <a:gd name="T16" fmla="*/ 900531 w 2709"/>
              <a:gd name="T17" fmla="*/ 364548 h 2525"/>
              <a:gd name="T18" fmla="*/ 1335178 w 2709"/>
              <a:gd name="T19" fmla="*/ 0 h 2525"/>
              <a:gd name="T20" fmla="*/ 1772484 w 2709"/>
              <a:gd name="T21" fmla="*/ 421758 h 2525"/>
              <a:gd name="T22" fmla="*/ 1772484 w 2709"/>
              <a:gd name="T23" fmla="*/ 502916 h 2525"/>
              <a:gd name="T24" fmla="*/ 902525 w 2709"/>
              <a:gd name="T25" fmla="*/ 1676388 h 2525"/>
              <a:gd name="T26" fmla="*/ 1553831 w 2709"/>
              <a:gd name="T27" fmla="*/ 538839 h 2525"/>
              <a:gd name="T28" fmla="*/ 1303942 w 2709"/>
              <a:gd name="T29" fmla="*/ 202231 h 2525"/>
              <a:gd name="T30" fmla="*/ 896543 w 2709"/>
              <a:gd name="T31" fmla="*/ 629976 h 2525"/>
              <a:gd name="T32" fmla="*/ 491138 w 2709"/>
              <a:gd name="T33" fmla="*/ 202231 h 2525"/>
              <a:gd name="T34" fmla="*/ 223970 w 2709"/>
              <a:gd name="T35" fmla="*/ 538839 h 2525"/>
              <a:gd name="T36" fmla="*/ 223970 w 2709"/>
              <a:gd name="T37" fmla="*/ 596714 h 2525"/>
              <a:gd name="T38" fmla="*/ 895214 w 2709"/>
              <a:gd name="T39" fmla="*/ 1392998 h 2525"/>
              <a:gd name="T40" fmla="*/ 895214 w 2709"/>
              <a:gd name="T41" fmla="*/ 1394994 h 2525"/>
              <a:gd name="T42" fmla="*/ 896543 w 2709"/>
              <a:gd name="T43" fmla="*/ 1393664 h 2525"/>
              <a:gd name="T44" fmla="*/ 898537 w 2709"/>
              <a:gd name="T45" fmla="*/ 1394994 h 2525"/>
              <a:gd name="T46" fmla="*/ 898537 w 2709"/>
              <a:gd name="T47" fmla="*/ 1392998 h 2525"/>
              <a:gd name="T48" fmla="*/ 1553831 w 2709"/>
              <a:gd name="T49" fmla="*/ 596714 h 2525"/>
              <a:gd name="T50" fmla="*/ 1553831 w 2709"/>
              <a:gd name="T51" fmla="*/ 538839 h 25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709" h="2525">
                <a:moveTo>
                  <a:pt x="1358" y="2520"/>
                </a:moveTo>
                <a:cubicBezTo>
                  <a:pt x="1358" y="2521"/>
                  <a:pt x="1358" y="2524"/>
                  <a:pt x="1358" y="2525"/>
                </a:cubicBezTo>
                <a:cubicBezTo>
                  <a:pt x="1357" y="2524"/>
                  <a:pt x="1356" y="2523"/>
                  <a:pt x="1355" y="2522"/>
                </a:cubicBezTo>
                <a:cubicBezTo>
                  <a:pt x="1353" y="2523"/>
                  <a:pt x="1352" y="2524"/>
                  <a:pt x="1351" y="2525"/>
                </a:cubicBezTo>
                <a:cubicBezTo>
                  <a:pt x="1351" y="2524"/>
                  <a:pt x="1351" y="2521"/>
                  <a:pt x="1351" y="2520"/>
                </a:cubicBezTo>
                <a:cubicBezTo>
                  <a:pt x="0" y="1634"/>
                  <a:pt x="28" y="756"/>
                  <a:pt x="28" y="756"/>
                </a:cubicBezTo>
                <a:cubicBezTo>
                  <a:pt x="28" y="756"/>
                  <a:pt x="28" y="719"/>
                  <a:pt x="28" y="634"/>
                </a:cubicBezTo>
                <a:cubicBezTo>
                  <a:pt x="28" y="284"/>
                  <a:pt x="323" y="0"/>
                  <a:pt x="686" y="0"/>
                </a:cubicBezTo>
                <a:cubicBezTo>
                  <a:pt x="1295" y="0"/>
                  <a:pt x="1355" y="548"/>
                  <a:pt x="1355" y="548"/>
                </a:cubicBezTo>
                <a:cubicBezTo>
                  <a:pt x="1355" y="548"/>
                  <a:pt x="1406" y="0"/>
                  <a:pt x="2009" y="0"/>
                </a:cubicBezTo>
                <a:cubicBezTo>
                  <a:pt x="2372" y="0"/>
                  <a:pt x="2667" y="284"/>
                  <a:pt x="2667" y="634"/>
                </a:cubicBezTo>
                <a:cubicBezTo>
                  <a:pt x="2667" y="719"/>
                  <a:pt x="2667" y="756"/>
                  <a:pt x="2667" y="756"/>
                </a:cubicBezTo>
                <a:cubicBezTo>
                  <a:pt x="2667" y="756"/>
                  <a:pt x="2709" y="1634"/>
                  <a:pt x="1358" y="2520"/>
                </a:cubicBezTo>
                <a:close/>
                <a:moveTo>
                  <a:pt x="2338" y="810"/>
                </a:moveTo>
                <a:cubicBezTo>
                  <a:pt x="2338" y="558"/>
                  <a:pt x="2222" y="304"/>
                  <a:pt x="1962" y="304"/>
                </a:cubicBezTo>
                <a:cubicBezTo>
                  <a:pt x="1530" y="304"/>
                  <a:pt x="1349" y="947"/>
                  <a:pt x="1349" y="947"/>
                </a:cubicBezTo>
                <a:cubicBezTo>
                  <a:pt x="1349" y="947"/>
                  <a:pt x="1176" y="304"/>
                  <a:pt x="739" y="304"/>
                </a:cubicBezTo>
                <a:cubicBezTo>
                  <a:pt x="479" y="304"/>
                  <a:pt x="337" y="558"/>
                  <a:pt x="337" y="810"/>
                </a:cubicBezTo>
                <a:cubicBezTo>
                  <a:pt x="337" y="871"/>
                  <a:pt x="337" y="897"/>
                  <a:pt x="337" y="897"/>
                </a:cubicBezTo>
                <a:cubicBezTo>
                  <a:pt x="337" y="897"/>
                  <a:pt x="378" y="1458"/>
                  <a:pt x="1347" y="2094"/>
                </a:cubicBezTo>
                <a:cubicBezTo>
                  <a:pt x="1347" y="2095"/>
                  <a:pt x="1347" y="2097"/>
                  <a:pt x="1347" y="2097"/>
                </a:cubicBezTo>
                <a:cubicBezTo>
                  <a:pt x="1348" y="2097"/>
                  <a:pt x="1349" y="2096"/>
                  <a:pt x="1349" y="2095"/>
                </a:cubicBezTo>
                <a:cubicBezTo>
                  <a:pt x="1350" y="2096"/>
                  <a:pt x="1351" y="2097"/>
                  <a:pt x="1352" y="2097"/>
                </a:cubicBezTo>
                <a:cubicBezTo>
                  <a:pt x="1352" y="2097"/>
                  <a:pt x="1352" y="2095"/>
                  <a:pt x="1352" y="2094"/>
                </a:cubicBezTo>
                <a:cubicBezTo>
                  <a:pt x="2321" y="1458"/>
                  <a:pt x="2338" y="897"/>
                  <a:pt x="2338" y="897"/>
                </a:cubicBezTo>
                <a:cubicBezTo>
                  <a:pt x="2338" y="897"/>
                  <a:pt x="2338" y="871"/>
                  <a:pt x="2338" y="8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8" name="矩形 14"/>
          <p:cNvSpPr/>
          <p:nvPr/>
        </p:nvSpPr>
        <p:spPr>
          <a:xfrm>
            <a:off x="411872" y="4307624"/>
            <a:ext cx="3789419" cy="11511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1" fmla="*/ 144379 w 1640851"/>
              <a:gd name="connsiteY0-2" fmla="*/ 12032 h 149806"/>
              <a:gd name="connsiteX1-3" fmla="*/ 1640851 w 1640851"/>
              <a:gd name="connsiteY1-4" fmla="*/ 0 h 149806"/>
              <a:gd name="connsiteX2-5" fmla="*/ 1640851 w 1640851"/>
              <a:gd name="connsiteY2-6" fmla="*/ 149806 h 149806"/>
              <a:gd name="connsiteX3-7" fmla="*/ 0 w 1640851"/>
              <a:gd name="connsiteY3-8" fmla="*/ 149806 h 149806"/>
              <a:gd name="connsiteX4-9" fmla="*/ 144379 w 1640851"/>
              <a:gd name="connsiteY4-10" fmla="*/ 12032 h 149806"/>
              <a:gd name="connsiteX0-11" fmla="*/ 144379 w 1640851"/>
              <a:gd name="connsiteY0-12" fmla="*/ 24064 h 161838"/>
              <a:gd name="connsiteX1-13" fmla="*/ 1508504 w 1640851"/>
              <a:gd name="connsiteY1-14" fmla="*/ 0 h 161838"/>
              <a:gd name="connsiteX2-15" fmla="*/ 1640851 w 1640851"/>
              <a:gd name="connsiteY2-16" fmla="*/ 161838 h 161838"/>
              <a:gd name="connsiteX3-17" fmla="*/ 0 w 1640851"/>
              <a:gd name="connsiteY3-18" fmla="*/ 161838 h 161838"/>
              <a:gd name="connsiteX4-19" fmla="*/ 144379 w 1640851"/>
              <a:gd name="connsiteY4-20" fmla="*/ 24064 h 161838"/>
              <a:gd name="connsiteX0-21" fmla="*/ 144379 w 1640851"/>
              <a:gd name="connsiteY0-22" fmla="*/ 0 h 137774"/>
              <a:gd name="connsiteX1-23" fmla="*/ 1544599 w 1640851"/>
              <a:gd name="connsiteY1-24" fmla="*/ 0 h 137774"/>
              <a:gd name="connsiteX2-25" fmla="*/ 1640851 w 1640851"/>
              <a:gd name="connsiteY2-26" fmla="*/ 137774 h 137774"/>
              <a:gd name="connsiteX3-27" fmla="*/ 0 w 1640851"/>
              <a:gd name="connsiteY3-28" fmla="*/ 137774 h 137774"/>
              <a:gd name="connsiteX4-29" fmla="*/ 144379 w 1640851"/>
              <a:gd name="connsiteY4-30" fmla="*/ 0 h 1377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40851" h="137774">
                <a:moveTo>
                  <a:pt x="144379" y="0"/>
                </a:moveTo>
                <a:lnTo>
                  <a:pt x="1544599" y="0"/>
                </a:lnTo>
                <a:lnTo>
                  <a:pt x="1640851" y="137774"/>
                </a:lnTo>
                <a:lnTo>
                  <a:pt x="0" y="137774"/>
                </a:lnTo>
                <a:lnTo>
                  <a:pt x="144379" y="0"/>
                </a:lnTo>
                <a:close/>
              </a:path>
            </a:pathLst>
          </a:custGeom>
          <a:solidFill>
            <a:schemeClr val="accent1">
              <a:lumMod val="40000"/>
              <a:lumOff val="6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9" name="KSO_GT1"/>
          <p:cNvSpPr/>
          <p:nvPr/>
        </p:nvSpPr>
        <p:spPr>
          <a:xfrm>
            <a:off x="411872" y="4422735"/>
            <a:ext cx="3789419" cy="756119"/>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solidFill>
            <a:schemeClr val="accent1"/>
          </a:solidFill>
          <a:ln w="25400" cap="flat" cmpd="sng" algn="ctr">
            <a:noFill/>
            <a:prstDash val="solid"/>
          </a:ln>
          <a:effectLst/>
        </p:spPr>
        <p:txBody>
          <a:bodyPr rot="0" spcFirstLastPara="0" vertOverflow="overflow" horzOverflow="overflow" vert="horz" wrap="square" lIns="432000" tIns="46800" rIns="432000" bIns="46800" numCol="1" spcCol="0" rtlCol="0" fromWordArt="0" anchor="ctr" anchorCtr="0" forceAA="0" compatLnSpc="1">
            <a:noAutofit/>
          </a:bodyPr>
          <a:lstStyle/>
          <a:p>
            <a:pPr lvl="0" algn="ctr">
              <a:lnSpc>
                <a:spcPct val="120000"/>
              </a:lnSpc>
              <a:defRPr/>
            </a:pPr>
            <a:r>
              <a:rPr lang="zh-CN" altLang="en-US" kern="0" dirty="0">
                <a:solidFill>
                  <a:sysClr val="window" lastClr="FFFFFF"/>
                </a:solidFill>
                <a:latin typeface="微软雅黑" panose="020B0503020204020204" pitchFamily="34" charset="-122"/>
                <a:ea typeface="微软雅黑" panose="020B0503020204020204" pitchFamily="34" charset="-122"/>
              </a:rPr>
              <a:t>请输入文本</a:t>
            </a:r>
          </a:p>
        </p:txBody>
      </p:sp>
      <p:sp>
        <p:nvSpPr>
          <p:cNvPr id="20" name="矩形 19"/>
          <p:cNvSpPr/>
          <p:nvPr/>
        </p:nvSpPr>
        <p:spPr>
          <a:xfrm>
            <a:off x="995105" y="1941968"/>
            <a:ext cx="2622952" cy="2159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21" name="文本框 20"/>
          <p:cNvSpPr txBox="1"/>
          <p:nvPr/>
        </p:nvSpPr>
        <p:spPr>
          <a:xfrm>
            <a:off x="964149" y="5445846"/>
            <a:ext cx="2653908" cy="830997"/>
          </a:xfrm>
          <a:prstGeom prst="rect">
            <a:avLst/>
          </a:prstGeom>
          <a:noFill/>
        </p:spPr>
        <p:txBody>
          <a:bodyPr wrap="square" rtlCol="0">
            <a:spAutoFit/>
          </a:bodyPr>
          <a:lstStyle/>
          <a:p>
            <a:pPr algn="ctr"/>
            <a:r>
              <a:rPr lang="en-US" altLang="zh-CN" sz="4600" b="1" dirty="0">
                <a:solidFill/>
                <a:latin typeface="+mj-ea"/>
                <a:ea typeface="+mj-ea"/>
              </a:rPr>
              <a:t>8380</a:t>
            </a:r>
            <a:r>
              <a:rPr lang="zh-CN" altLang="en-US" sz="2600" dirty="0">
                <a:latin typeface="+mj-ea"/>
                <a:ea typeface="+mj-ea"/>
              </a:rPr>
              <a:t>万</a:t>
            </a:r>
            <a:endParaRPr lang="zh-CN" altLang="en-US" sz="4800" dirty="0">
              <a:latin typeface="+mj-ea"/>
              <a:ea typeface="+mj-ea"/>
            </a:endParaRPr>
          </a:p>
        </p:txBody>
      </p:sp>
      <p:sp>
        <p:nvSpPr>
          <p:cNvPr id="23" name="矩形 14"/>
          <p:cNvSpPr/>
          <p:nvPr/>
        </p:nvSpPr>
        <p:spPr>
          <a:xfrm>
            <a:off x="4201291" y="4307624"/>
            <a:ext cx="3789419" cy="11511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1" fmla="*/ 144379 w 1640851"/>
              <a:gd name="connsiteY0-2" fmla="*/ 12032 h 149806"/>
              <a:gd name="connsiteX1-3" fmla="*/ 1640851 w 1640851"/>
              <a:gd name="connsiteY1-4" fmla="*/ 0 h 149806"/>
              <a:gd name="connsiteX2-5" fmla="*/ 1640851 w 1640851"/>
              <a:gd name="connsiteY2-6" fmla="*/ 149806 h 149806"/>
              <a:gd name="connsiteX3-7" fmla="*/ 0 w 1640851"/>
              <a:gd name="connsiteY3-8" fmla="*/ 149806 h 149806"/>
              <a:gd name="connsiteX4-9" fmla="*/ 144379 w 1640851"/>
              <a:gd name="connsiteY4-10" fmla="*/ 12032 h 149806"/>
              <a:gd name="connsiteX0-11" fmla="*/ 144379 w 1640851"/>
              <a:gd name="connsiteY0-12" fmla="*/ 24064 h 161838"/>
              <a:gd name="connsiteX1-13" fmla="*/ 1508504 w 1640851"/>
              <a:gd name="connsiteY1-14" fmla="*/ 0 h 161838"/>
              <a:gd name="connsiteX2-15" fmla="*/ 1640851 w 1640851"/>
              <a:gd name="connsiteY2-16" fmla="*/ 161838 h 161838"/>
              <a:gd name="connsiteX3-17" fmla="*/ 0 w 1640851"/>
              <a:gd name="connsiteY3-18" fmla="*/ 161838 h 161838"/>
              <a:gd name="connsiteX4-19" fmla="*/ 144379 w 1640851"/>
              <a:gd name="connsiteY4-20" fmla="*/ 24064 h 161838"/>
              <a:gd name="connsiteX0-21" fmla="*/ 144379 w 1640851"/>
              <a:gd name="connsiteY0-22" fmla="*/ 0 h 137774"/>
              <a:gd name="connsiteX1-23" fmla="*/ 1544599 w 1640851"/>
              <a:gd name="connsiteY1-24" fmla="*/ 0 h 137774"/>
              <a:gd name="connsiteX2-25" fmla="*/ 1640851 w 1640851"/>
              <a:gd name="connsiteY2-26" fmla="*/ 137774 h 137774"/>
              <a:gd name="connsiteX3-27" fmla="*/ 0 w 1640851"/>
              <a:gd name="connsiteY3-28" fmla="*/ 137774 h 137774"/>
              <a:gd name="connsiteX4-29" fmla="*/ 144379 w 1640851"/>
              <a:gd name="connsiteY4-30" fmla="*/ 0 h 1377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40851" h="137774">
                <a:moveTo>
                  <a:pt x="144379" y="0"/>
                </a:moveTo>
                <a:lnTo>
                  <a:pt x="1544599" y="0"/>
                </a:lnTo>
                <a:lnTo>
                  <a:pt x="1640851" y="137774"/>
                </a:lnTo>
                <a:lnTo>
                  <a:pt x="0" y="137774"/>
                </a:lnTo>
                <a:lnTo>
                  <a:pt x="144379" y="0"/>
                </a:lnTo>
                <a:close/>
              </a:path>
            </a:pathLst>
          </a:custGeom>
          <a:solidFill>
            <a:schemeClr val="accent1">
              <a:lumMod val="40000"/>
              <a:lumOff val="6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4" name="KSO_GT1"/>
          <p:cNvSpPr/>
          <p:nvPr/>
        </p:nvSpPr>
        <p:spPr>
          <a:xfrm>
            <a:off x="4201291" y="4422735"/>
            <a:ext cx="3789419" cy="756119"/>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solidFill>
            <a:schemeClr val="accent1"/>
          </a:solidFill>
          <a:ln w="25400" cap="flat" cmpd="sng" algn="ctr">
            <a:noFill/>
            <a:prstDash val="solid"/>
          </a:ln>
          <a:effectLst/>
        </p:spPr>
        <p:txBody>
          <a:bodyPr rot="0" spcFirstLastPara="0" vertOverflow="overflow" horzOverflow="overflow" vert="horz" wrap="square" lIns="432000" tIns="46800" rIns="432000" bIns="46800" numCol="1" spcCol="0" rtlCol="0" fromWordArt="0" anchor="ctr" anchorCtr="0" forceAA="0" compatLnSpc="1">
            <a:noAutofit/>
          </a:bodyPr>
          <a:lstStyle/>
          <a:p>
            <a:pPr lvl="0" algn="ctr">
              <a:lnSpc>
                <a:spcPct val="120000"/>
              </a:lnSpc>
              <a:defRPr/>
            </a:pPr>
            <a:r>
              <a:rPr lang="zh-CN" altLang="en-US" kern="0" dirty="0">
                <a:solidFill>
                  <a:sysClr val="window" lastClr="FFFFFF"/>
                </a:solidFill>
                <a:latin typeface="微软雅黑" panose="020B0503020204020204" pitchFamily="34" charset="-122"/>
                <a:ea typeface="微软雅黑" panose="020B0503020204020204" pitchFamily="34" charset="-122"/>
              </a:rPr>
              <a:t>请输入文本</a:t>
            </a:r>
          </a:p>
        </p:txBody>
      </p:sp>
      <p:sp>
        <p:nvSpPr>
          <p:cNvPr id="25" name="矩形 24"/>
          <p:cNvSpPr/>
          <p:nvPr/>
        </p:nvSpPr>
        <p:spPr>
          <a:xfrm>
            <a:off x="4784524" y="1941968"/>
            <a:ext cx="2622952" cy="2159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26" name="文本框 25"/>
          <p:cNvSpPr txBox="1"/>
          <p:nvPr/>
        </p:nvSpPr>
        <p:spPr>
          <a:xfrm>
            <a:off x="4753568" y="5445846"/>
            <a:ext cx="2653908" cy="830997"/>
          </a:xfrm>
          <a:prstGeom prst="rect">
            <a:avLst/>
          </a:prstGeom>
          <a:noFill/>
        </p:spPr>
        <p:txBody>
          <a:bodyPr wrap="square" rtlCol="0">
            <a:spAutoFit/>
          </a:bodyPr>
          <a:lstStyle/>
          <a:p>
            <a:pPr algn="ctr"/>
            <a:r>
              <a:rPr lang="en-US" altLang="zh-CN" sz="4600" b="1" dirty="0">
                <a:solidFill/>
                <a:latin typeface="+mj-ea"/>
                <a:ea typeface="+mj-ea"/>
              </a:rPr>
              <a:t>7480</a:t>
            </a:r>
            <a:r>
              <a:rPr lang="zh-CN" altLang="en-US" sz="2600" dirty="0">
                <a:latin typeface="+mj-ea"/>
                <a:ea typeface="+mj-ea"/>
              </a:rPr>
              <a:t>万</a:t>
            </a:r>
            <a:endParaRPr lang="zh-CN" altLang="en-US" sz="4800" dirty="0">
              <a:latin typeface="+mj-ea"/>
              <a:ea typeface="+mj-ea"/>
            </a:endParaRPr>
          </a:p>
        </p:txBody>
      </p:sp>
      <p:sp>
        <p:nvSpPr>
          <p:cNvPr id="27" name="矩形 14"/>
          <p:cNvSpPr/>
          <p:nvPr/>
        </p:nvSpPr>
        <p:spPr>
          <a:xfrm>
            <a:off x="7990710" y="4307624"/>
            <a:ext cx="3789419" cy="11511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1" fmla="*/ 144379 w 1640851"/>
              <a:gd name="connsiteY0-2" fmla="*/ 12032 h 149806"/>
              <a:gd name="connsiteX1-3" fmla="*/ 1640851 w 1640851"/>
              <a:gd name="connsiteY1-4" fmla="*/ 0 h 149806"/>
              <a:gd name="connsiteX2-5" fmla="*/ 1640851 w 1640851"/>
              <a:gd name="connsiteY2-6" fmla="*/ 149806 h 149806"/>
              <a:gd name="connsiteX3-7" fmla="*/ 0 w 1640851"/>
              <a:gd name="connsiteY3-8" fmla="*/ 149806 h 149806"/>
              <a:gd name="connsiteX4-9" fmla="*/ 144379 w 1640851"/>
              <a:gd name="connsiteY4-10" fmla="*/ 12032 h 149806"/>
              <a:gd name="connsiteX0-11" fmla="*/ 144379 w 1640851"/>
              <a:gd name="connsiteY0-12" fmla="*/ 24064 h 161838"/>
              <a:gd name="connsiteX1-13" fmla="*/ 1508504 w 1640851"/>
              <a:gd name="connsiteY1-14" fmla="*/ 0 h 161838"/>
              <a:gd name="connsiteX2-15" fmla="*/ 1640851 w 1640851"/>
              <a:gd name="connsiteY2-16" fmla="*/ 161838 h 161838"/>
              <a:gd name="connsiteX3-17" fmla="*/ 0 w 1640851"/>
              <a:gd name="connsiteY3-18" fmla="*/ 161838 h 161838"/>
              <a:gd name="connsiteX4-19" fmla="*/ 144379 w 1640851"/>
              <a:gd name="connsiteY4-20" fmla="*/ 24064 h 161838"/>
              <a:gd name="connsiteX0-21" fmla="*/ 144379 w 1640851"/>
              <a:gd name="connsiteY0-22" fmla="*/ 0 h 137774"/>
              <a:gd name="connsiteX1-23" fmla="*/ 1544599 w 1640851"/>
              <a:gd name="connsiteY1-24" fmla="*/ 0 h 137774"/>
              <a:gd name="connsiteX2-25" fmla="*/ 1640851 w 1640851"/>
              <a:gd name="connsiteY2-26" fmla="*/ 137774 h 137774"/>
              <a:gd name="connsiteX3-27" fmla="*/ 0 w 1640851"/>
              <a:gd name="connsiteY3-28" fmla="*/ 137774 h 137774"/>
              <a:gd name="connsiteX4-29" fmla="*/ 144379 w 1640851"/>
              <a:gd name="connsiteY4-30" fmla="*/ 0 h 1377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40851" h="137774">
                <a:moveTo>
                  <a:pt x="144379" y="0"/>
                </a:moveTo>
                <a:lnTo>
                  <a:pt x="1544599" y="0"/>
                </a:lnTo>
                <a:lnTo>
                  <a:pt x="1640851" y="137774"/>
                </a:lnTo>
                <a:lnTo>
                  <a:pt x="0" y="137774"/>
                </a:lnTo>
                <a:lnTo>
                  <a:pt x="144379" y="0"/>
                </a:lnTo>
                <a:close/>
              </a:path>
            </a:pathLst>
          </a:custGeom>
          <a:solidFill>
            <a:schemeClr val="accent1">
              <a:lumMod val="40000"/>
              <a:lumOff val="6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0" name="KSO_GT1"/>
          <p:cNvSpPr/>
          <p:nvPr/>
        </p:nvSpPr>
        <p:spPr>
          <a:xfrm>
            <a:off x="7990710" y="4422735"/>
            <a:ext cx="3789419" cy="756119"/>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solidFill>
            <a:schemeClr val="accent1"/>
          </a:solidFill>
          <a:ln w="25400" cap="flat" cmpd="sng" algn="ctr">
            <a:noFill/>
            <a:prstDash val="solid"/>
          </a:ln>
          <a:effectLst/>
        </p:spPr>
        <p:txBody>
          <a:bodyPr rot="0" spcFirstLastPara="0" vertOverflow="overflow" horzOverflow="overflow" vert="horz" wrap="square" lIns="432000" tIns="46800" rIns="432000" bIns="46800" numCol="1" spcCol="0" rtlCol="0" fromWordArt="0" anchor="ctr" anchorCtr="0" forceAA="0" compatLnSpc="1">
            <a:noAutofit/>
          </a:bodyPr>
          <a:lstStyle/>
          <a:p>
            <a:pPr lvl="0" algn="ctr">
              <a:lnSpc>
                <a:spcPct val="120000"/>
              </a:lnSpc>
              <a:defRPr/>
            </a:pPr>
            <a:r>
              <a:rPr lang="zh-CN" altLang="en-US" kern="0" dirty="0">
                <a:solidFill>
                  <a:sysClr val="window" lastClr="FFFFFF"/>
                </a:solidFill>
                <a:latin typeface="微软雅黑" panose="020B0503020204020204" pitchFamily="34" charset="-122"/>
                <a:ea typeface="微软雅黑" panose="020B0503020204020204" pitchFamily="34" charset="-122"/>
              </a:rPr>
              <a:t>请输入文本</a:t>
            </a:r>
          </a:p>
        </p:txBody>
      </p:sp>
      <p:sp>
        <p:nvSpPr>
          <p:cNvPr id="31" name="矩形 30"/>
          <p:cNvSpPr/>
          <p:nvPr/>
        </p:nvSpPr>
        <p:spPr>
          <a:xfrm>
            <a:off x="8573943" y="1941968"/>
            <a:ext cx="2622952" cy="2159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32" name="文本框 31"/>
          <p:cNvSpPr txBox="1"/>
          <p:nvPr/>
        </p:nvSpPr>
        <p:spPr>
          <a:xfrm>
            <a:off x="8542987" y="5445846"/>
            <a:ext cx="2653908" cy="830997"/>
          </a:xfrm>
          <a:prstGeom prst="rect">
            <a:avLst/>
          </a:prstGeom>
          <a:noFill/>
        </p:spPr>
        <p:txBody>
          <a:bodyPr wrap="square" rtlCol="0">
            <a:spAutoFit/>
          </a:bodyPr>
          <a:lstStyle/>
          <a:p>
            <a:pPr algn="ctr"/>
            <a:r>
              <a:rPr lang="en-US" altLang="zh-CN" sz="4600" b="1" dirty="0">
                <a:solidFill/>
                <a:latin typeface="+mj-ea"/>
                <a:ea typeface="+mj-ea"/>
              </a:rPr>
              <a:t>3806</a:t>
            </a:r>
            <a:r>
              <a:rPr lang="zh-CN" altLang="en-US" sz="2600" dirty="0">
                <a:latin typeface="+mj-ea"/>
                <a:ea typeface="+mj-ea"/>
              </a:rPr>
              <a:t>万</a:t>
            </a:r>
            <a:endParaRPr lang="zh-CN" altLang="en-US" sz="4800" dirty="0">
              <a:latin typeface="+mj-ea"/>
              <a:ea typeface="+mj-ea"/>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a:solidFill/>
              </a:rPr>
              <a:t>请输入第二章大XX内容</a:t>
            </a:r>
            <a:endParaRPr lang="zh-CN" altLang="en-US" dirty="0"/>
          </a:p>
        </p:txBody>
      </p:sp>
      <p:sp>
        <p:nvSpPr>
          <p:cNvPr id="9219" name="文本占位符 2"/>
          <p:cNvSpPr>
            <a:spLocks noGrp="1"/>
          </p:cNvSpPr>
          <p:nvPr>
            <p:ph type="body" idx="1"/>
          </p:nvPr>
        </p:nvSpPr>
        <p:spPr/>
        <p:txBody>
          <a:bodyPr/>
          <a:lstStyle/>
          <a:p>
            <a:r>
              <a:rPr>
                <a:solidFill/>
              </a:rPr>
              <a:t>请输入第二章说明小XX内容</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自由: 形状 17"/>
          <p:cNvSpPr/>
          <p:nvPr/>
        </p:nvSpPr>
        <p:spPr>
          <a:xfrm rot="5400000">
            <a:off x="2164555" y="4333586"/>
            <a:ext cx="873218" cy="1333498"/>
          </a:xfrm>
          <a:custGeom>
            <a:avLst/>
            <a:gdLst>
              <a:gd name="connsiteX0" fmla="*/ 439182 w 873218"/>
              <a:gd name="connsiteY0" fmla="*/ 555049 h 1333498"/>
              <a:gd name="connsiteX1" fmla="*/ 343858 w 873218"/>
              <a:gd name="connsiteY1" fmla="*/ 650373 h 1333498"/>
              <a:gd name="connsiteX2" fmla="*/ 343858 w 873218"/>
              <a:gd name="connsiteY2" fmla="*/ 805360 h 1333498"/>
              <a:gd name="connsiteX3" fmla="*/ 434037 w 873218"/>
              <a:gd name="connsiteY3" fmla="*/ 895538 h 1333498"/>
              <a:gd name="connsiteX4" fmla="*/ 529361 w 873218"/>
              <a:gd name="connsiteY4" fmla="*/ 800214 h 1333498"/>
              <a:gd name="connsiteX5" fmla="*/ 529361 w 873218"/>
              <a:gd name="connsiteY5" fmla="*/ 645228 h 1333498"/>
              <a:gd name="connsiteX6" fmla="*/ 0 w 873218"/>
              <a:gd name="connsiteY6" fmla="*/ 0 h 1333498"/>
              <a:gd name="connsiteX7" fmla="*/ 315093 w 873218"/>
              <a:gd name="connsiteY7" fmla="*/ 99266 h 1333498"/>
              <a:gd name="connsiteX8" fmla="*/ 265113 w 873218"/>
              <a:gd name="connsiteY8" fmla="*/ 149246 h 1333498"/>
              <a:gd name="connsiteX9" fmla="*/ 439181 w 873218"/>
              <a:gd name="connsiteY9" fmla="*/ 323315 h 1333498"/>
              <a:gd name="connsiteX10" fmla="*/ 608104 w 873218"/>
              <a:gd name="connsiteY10" fmla="*/ 154394 h 1333498"/>
              <a:gd name="connsiteX11" fmla="*/ 558123 w 873218"/>
              <a:gd name="connsiteY11" fmla="*/ 104412 h 1333498"/>
              <a:gd name="connsiteX12" fmla="*/ 873218 w 873218"/>
              <a:gd name="connsiteY12" fmla="*/ 5147 h 1333498"/>
              <a:gd name="connsiteX13" fmla="*/ 773951 w 873218"/>
              <a:gd name="connsiteY13" fmla="*/ 320240 h 1333498"/>
              <a:gd name="connsiteX14" fmla="*/ 723971 w 873218"/>
              <a:gd name="connsiteY14" fmla="*/ 270260 h 1333498"/>
              <a:gd name="connsiteX15" fmla="*/ 555048 w 873218"/>
              <a:gd name="connsiteY15" fmla="*/ 439183 h 1333498"/>
              <a:gd name="connsiteX16" fmla="*/ 645227 w 873218"/>
              <a:gd name="connsiteY16" fmla="*/ 529362 h 1333498"/>
              <a:gd name="connsiteX17" fmla="*/ 645227 w 873218"/>
              <a:gd name="connsiteY17" fmla="*/ 916080 h 1333498"/>
              <a:gd name="connsiteX18" fmla="*/ 549902 w 873218"/>
              <a:gd name="connsiteY18" fmla="*/ 1011405 h 1333498"/>
              <a:gd name="connsiteX19" fmla="*/ 756129 w 873218"/>
              <a:gd name="connsiteY19" fmla="*/ 1217631 h 1333498"/>
              <a:gd name="connsiteX20" fmla="*/ 640263 w 873218"/>
              <a:gd name="connsiteY20" fmla="*/ 1333498 h 1333498"/>
              <a:gd name="connsiteX21" fmla="*/ 434036 w 873218"/>
              <a:gd name="connsiteY21" fmla="*/ 1127271 h 1333498"/>
              <a:gd name="connsiteX22" fmla="*/ 232956 w 873218"/>
              <a:gd name="connsiteY22" fmla="*/ 1328351 h 1333498"/>
              <a:gd name="connsiteX23" fmla="*/ 117090 w 873218"/>
              <a:gd name="connsiteY23" fmla="*/ 1212485 h 1333498"/>
              <a:gd name="connsiteX24" fmla="*/ 318170 w 873218"/>
              <a:gd name="connsiteY24" fmla="*/ 1011405 h 1333498"/>
              <a:gd name="connsiteX25" fmla="*/ 227991 w 873218"/>
              <a:gd name="connsiteY25" fmla="*/ 921226 h 1333498"/>
              <a:gd name="connsiteX26" fmla="*/ 227991 w 873218"/>
              <a:gd name="connsiteY26" fmla="*/ 534506 h 1333498"/>
              <a:gd name="connsiteX27" fmla="*/ 323315 w 873218"/>
              <a:gd name="connsiteY27" fmla="*/ 439181 h 1333498"/>
              <a:gd name="connsiteX28" fmla="*/ 149246 w 873218"/>
              <a:gd name="connsiteY28" fmla="*/ 265113 h 1333498"/>
              <a:gd name="connsiteX29" fmla="*/ 99266 w 873218"/>
              <a:gd name="connsiteY29" fmla="*/ 315093 h 133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73218" h="1333498">
                <a:moveTo>
                  <a:pt x="439182" y="555049"/>
                </a:moveTo>
                <a:lnTo>
                  <a:pt x="343858" y="650373"/>
                </a:lnTo>
                <a:cubicBezTo>
                  <a:pt x="301059" y="693171"/>
                  <a:pt x="301059" y="762561"/>
                  <a:pt x="343858" y="805360"/>
                </a:cubicBezTo>
                <a:lnTo>
                  <a:pt x="434037" y="895538"/>
                </a:lnTo>
                <a:lnTo>
                  <a:pt x="529361" y="800214"/>
                </a:lnTo>
                <a:cubicBezTo>
                  <a:pt x="572159" y="757416"/>
                  <a:pt x="572159" y="688026"/>
                  <a:pt x="529361" y="645228"/>
                </a:cubicBezTo>
                <a:close/>
                <a:moveTo>
                  <a:pt x="0" y="0"/>
                </a:moveTo>
                <a:lnTo>
                  <a:pt x="315093" y="99266"/>
                </a:lnTo>
                <a:lnTo>
                  <a:pt x="265113" y="149246"/>
                </a:lnTo>
                <a:lnTo>
                  <a:pt x="439181" y="323315"/>
                </a:lnTo>
                <a:lnTo>
                  <a:pt x="608104" y="154394"/>
                </a:lnTo>
                <a:lnTo>
                  <a:pt x="558123" y="104412"/>
                </a:lnTo>
                <a:lnTo>
                  <a:pt x="873218" y="5147"/>
                </a:lnTo>
                <a:lnTo>
                  <a:pt x="773951" y="320240"/>
                </a:lnTo>
                <a:lnTo>
                  <a:pt x="723971" y="270260"/>
                </a:lnTo>
                <a:lnTo>
                  <a:pt x="555048" y="439183"/>
                </a:lnTo>
                <a:lnTo>
                  <a:pt x="645227" y="529362"/>
                </a:lnTo>
                <a:cubicBezTo>
                  <a:pt x="752016" y="636151"/>
                  <a:pt x="752016" y="809290"/>
                  <a:pt x="645227" y="916080"/>
                </a:cubicBezTo>
                <a:lnTo>
                  <a:pt x="549902" y="1011405"/>
                </a:lnTo>
                <a:lnTo>
                  <a:pt x="756129" y="1217631"/>
                </a:lnTo>
                <a:lnTo>
                  <a:pt x="640263" y="1333498"/>
                </a:lnTo>
                <a:lnTo>
                  <a:pt x="434036" y="1127271"/>
                </a:lnTo>
                <a:lnTo>
                  <a:pt x="232956" y="1328351"/>
                </a:lnTo>
                <a:lnTo>
                  <a:pt x="117090" y="1212485"/>
                </a:lnTo>
                <a:lnTo>
                  <a:pt x="318170" y="1011405"/>
                </a:lnTo>
                <a:lnTo>
                  <a:pt x="227991" y="921226"/>
                </a:lnTo>
                <a:cubicBezTo>
                  <a:pt x="121202" y="814437"/>
                  <a:pt x="121201" y="641295"/>
                  <a:pt x="227991" y="534506"/>
                </a:cubicBezTo>
                <a:lnTo>
                  <a:pt x="323315" y="439181"/>
                </a:lnTo>
                <a:lnTo>
                  <a:pt x="149246" y="265113"/>
                </a:lnTo>
                <a:lnTo>
                  <a:pt x="99266" y="31509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自由: 形状 17"/>
          <p:cNvSpPr/>
          <p:nvPr/>
        </p:nvSpPr>
        <p:spPr>
          <a:xfrm rot="5400000">
            <a:off x="2164555" y="2170800"/>
            <a:ext cx="873218" cy="1333498"/>
          </a:xfrm>
          <a:custGeom>
            <a:avLst/>
            <a:gdLst>
              <a:gd name="connsiteX0" fmla="*/ 439182 w 873218"/>
              <a:gd name="connsiteY0" fmla="*/ 555049 h 1333498"/>
              <a:gd name="connsiteX1" fmla="*/ 343858 w 873218"/>
              <a:gd name="connsiteY1" fmla="*/ 650373 h 1333498"/>
              <a:gd name="connsiteX2" fmla="*/ 343858 w 873218"/>
              <a:gd name="connsiteY2" fmla="*/ 805360 h 1333498"/>
              <a:gd name="connsiteX3" fmla="*/ 434037 w 873218"/>
              <a:gd name="connsiteY3" fmla="*/ 895538 h 1333498"/>
              <a:gd name="connsiteX4" fmla="*/ 529361 w 873218"/>
              <a:gd name="connsiteY4" fmla="*/ 800214 h 1333498"/>
              <a:gd name="connsiteX5" fmla="*/ 529361 w 873218"/>
              <a:gd name="connsiteY5" fmla="*/ 645228 h 1333498"/>
              <a:gd name="connsiteX6" fmla="*/ 0 w 873218"/>
              <a:gd name="connsiteY6" fmla="*/ 0 h 1333498"/>
              <a:gd name="connsiteX7" fmla="*/ 315093 w 873218"/>
              <a:gd name="connsiteY7" fmla="*/ 99266 h 1333498"/>
              <a:gd name="connsiteX8" fmla="*/ 265113 w 873218"/>
              <a:gd name="connsiteY8" fmla="*/ 149246 h 1333498"/>
              <a:gd name="connsiteX9" fmla="*/ 439181 w 873218"/>
              <a:gd name="connsiteY9" fmla="*/ 323315 h 1333498"/>
              <a:gd name="connsiteX10" fmla="*/ 608104 w 873218"/>
              <a:gd name="connsiteY10" fmla="*/ 154394 h 1333498"/>
              <a:gd name="connsiteX11" fmla="*/ 558123 w 873218"/>
              <a:gd name="connsiteY11" fmla="*/ 104412 h 1333498"/>
              <a:gd name="connsiteX12" fmla="*/ 873218 w 873218"/>
              <a:gd name="connsiteY12" fmla="*/ 5147 h 1333498"/>
              <a:gd name="connsiteX13" fmla="*/ 773951 w 873218"/>
              <a:gd name="connsiteY13" fmla="*/ 320240 h 1333498"/>
              <a:gd name="connsiteX14" fmla="*/ 723971 w 873218"/>
              <a:gd name="connsiteY14" fmla="*/ 270260 h 1333498"/>
              <a:gd name="connsiteX15" fmla="*/ 555048 w 873218"/>
              <a:gd name="connsiteY15" fmla="*/ 439183 h 1333498"/>
              <a:gd name="connsiteX16" fmla="*/ 645227 w 873218"/>
              <a:gd name="connsiteY16" fmla="*/ 529362 h 1333498"/>
              <a:gd name="connsiteX17" fmla="*/ 645227 w 873218"/>
              <a:gd name="connsiteY17" fmla="*/ 916080 h 1333498"/>
              <a:gd name="connsiteX18" fmla="*/ 549902 w 873218"/>
              <a:gd name="connsiteY18" fmla="*/ 1011405 h 1333498"/>
              <a:gd name="connsiteX19" fmla="*/ 756129 w 873218"/>
              <a:gd name="connsiteY19" fmla="*/ 1217631 h 1333498"/>
              <a:gd name="connsiteX20" fmla="*/ 640263 w 873218"/>
              <a:gd name="connsiteY20" fmla="*/ 1333498 h 1333498"/>
              <a:gd name="connsiteX21" fmla="*/ 434036 w 873218"/>
              <a:gd name="connsiteY21" fmla="*/ 1127271 h 1333498"/>
              <a:gd name="connsiteX22" fmla="*/ 232956 w 873218"/>
              <a:gd name="connsiteY22" fmla="*/ 1328351 h 1333498"/>
              <a:gd name="connsiteX23" fmla="*/ 117090 w 873218"/>
              <a:gd name="connsiteY23" fmla="*/ 1212485 h 1333498"/>
              <a:gd name="connsiteX24" fmla="*/ 318170 w 873218"/>
              <a:gd name="connsiteY24" fmla="*/ 1011405 h 1333498"/>
              <a:gd name="connsiteX25" fmla="*/ 227991 w 873218"/>
              <a:gd name="connsiteY25" fmla="*/ 921226 h 1333498"/>
              <a:gd name="connsiteX26" fmla="*/ 227991 w 873218"/>
              <a:gd name="connsiteY26" fmla="*/ 534506 h 1333498"/>
              <a:gd name="connsiteX27" fmla="*/ 323315 w 873218"/>
              <a:gd name="connsiteY27" fmla="*/ 439181 h 1333498"/>
              <a:gd name="connsiteX28" fmla="*/ 149246 w 873218"/>
              <a:gd name="connsiteY28" fmla="*/ 265113 h 1333498"/>
              <a:gd name="connsiteX29" fmla="*/ 99266 w 873218"/>
              <a:gd name="connsiteY29" fmla="*/ 315093 h 133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73218" h="1333498">
                <a:moveTo>
                  <a:pt x="439182" y="555049"/>
                </a:moveTo>
                <a:lnTo>
                  <a:pt x="343858" y="650373"/>
                </a:lnTo>
                <a:cubicBezTo>
                  <a:pt x="301059" y="693171"/>
                  <a:pt x="301059" y="762561"/>
                  <a:pt x="343858" y="805360"/>
                </a:cubicBezTo>
                <a:lnTo>
                  <a:pt x="434037" y="895538"/>
                </a:lnTo>
                <a:lnTo>
                  <a:pt x="529361" y="800214"/>
                </a:lnTo>
                <a:cubicBezTo>
                  <a:pt x="572159" y="757416"/>
                  <a:pt x="572159" y="688026"/>
                  <a:pt x="529361" y="645228"/>
                </a:cubicBezTo>
                <a:close/>
                <a:moveTo>
                  <a:pt x="0" y="0"/>
                </a:moveTo>
                <a:lnTo>
                  <a:pt x="315093" y="99266"/>
                </a:lnTo>
                <a:lnTo>
                  <a:pt x="265113" y="149246"/>
                </a:lnTo>
                <a:lnTo>
                  <a:pt x="439181" y="323315"/>
                </a:lnTo>
                <a:lnTo>
                  <a:pt x="608104" y="154394"/>
                </a:lnTo>
                <a:lnTo>
                  <a:pt x="558123" y="104412"/>
                </a:lnTo>
                <a:lnTo>
                  <a:pt x="873218" y="5147"/>
                </a:lnTo>
                <a:lnTo>
                  <a:pt x="773951" y="320240"/>
                </a:lnTo>
                <a:lnTo>
                  <a:pt x="723971" y="270260"/>
                </a:lnTo>
                <a:lnTo>
                  <a:pt x="555048" y="439183"/>
                </a:lnTo>
                <a:lnTo>
                  <a:pt x="645227" y="529362"/>
                </a:lnTo>
                <a:cubicBezTo>
                  <a:pt x="752016" y="636151"/>
                  <a:pt x="752016" y="809290"/>
                  <a:pt x="645227" y="916080"/>
                </a:cubicBezTo>
                <a:lnTo>
                  <a:pt x="549902" y="1011405"/>
                </a:lnTo>
                <a:lnTo>
                  <a:pt x="756129" y="1217631"/>
                </a:lnTo>
                <a:lnTo>
                  <a:pt x="640263" y="1333498"/>
                </a:lnTo>
                <a:lnTo>
                  <a:pt x="434036" y="1127271"/>
                </a:lnTo>
                <a:lnTo>
                  <a:pt x="232956" y="1328351"/>
                </a:lnTo>
                <a:lnTo>
                  <a:pt x="117090" y="1212485"/>
                </a:lnTo>
                <a:lnTo>
                  <a:pt x="318170" y="1011405"/>
                </a:lnTo>
                <a:lnTo>
                  <a:pt x="227991" y="921226"/>
                </a:lnTo>
                <a:cubicBezTo>
                  <a:pt x="121202" y="814437"/>
                  <a:pt x="121201" y="641295"/>
                  <a:pt x="227991" y="534506"/>
                </a:cubicBezTo>
                <a:lnTo>
                  <a:pt x="323315" y="439181"/>
                </a:lnTo>
                <a:lnTo>
                  <a:pt x="149246" y="265113"/>
                </a:lnTo>
                <a:lnTo>
                  <a:pt x="99266" y="31509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0" name="椭圆 9"/>
          <p:cNvSpPr/>
          <p:nvPr/>
        </p:nvSpPr>
        <p:spPr>
          <a:xfrm>
            <a:off x="902076" y="2184446"/>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0" name="Freeform 143"/>
          <p:cNvSpPr>
            <a:spLocks noEditPoints="1"/>
          </p:cNvSpPr>
          <p:nvPr/>
        </p:nvSpPr>
        <p:spPr bwMode="auto">
          <a:xfrm flipH="1">
            <a:off x="1175944" y="2540662"/>
            <a:ext cx="758471" cy="593774"/>
          </a:xfrm>
          <a:custGeom>
            <a:avLst/>
            <a:gdLst>
              <a:gd name="T0" fmla="*/ 110 w 222"/>
              <a:gd name="T1" fmla="*/ 31 h 173"/>
              <a:gd name="T2" fmla="*/ 45 w 222"/>
              <a:gd name="T3" fmla="*/ 125 h 173"/>
              <a:gd name="T4" fmla="*/ 110 w 222"/>
              <a:gd name="T5" fmla="*/ 173 h 173"/>
              <a:gd name="T6" fmla="*/ 181 w 222"/>
              <a:gd name="T7" fmla="*/ 16 h 173"/>
              <a:gd name="T8" fmla="*/ 146 w 222"/>
              <a:gd name="T9" fmla="*/ 95 h 173"/>
              <a:gd name="T10" fmla="*/ 141 w 222"/>
              <a:gd name="T11" fmla="*/ 81 h 173"/>
              <a:gd name="T12" fmla="*/ 132 w 222"/>
              <a:gd name="T13" fmla="*/ 102 h 173"/>
              <a:gd name="T14" fmla="*/ 130 w 222"/>
              <a:gd name="T15" fmla="*/ 101 h 173"/>
              <a:gd name="T16" fmla="*/ 120 w 222"/>
              <a:gd name="T17" fmla="*/ 95 h 173"/>
              <a:gd name="T18" fmla="*/ 112 w 222"/>
              <a:gd name="T19" fmla="*/ 127 h 173"/>
              <a:gd name="T20" fmla="*/ 112 w 222"/>
              <a:gd name="T21" fmla="*/ 127 h 173"/>
              <a:gd name="T22" fmla="*/ 112 w 222"/>
              <a:gd name="T23" fmla="*/ 127 h 173"/>
              <a:gd name="T24" fmla="*/ 106 w 222"/>
              <a:gd name="T25" fmla="*/ 77 h 173"/>
              <a:gd name="T26" fmla="*/ 102 w 222"/>
              <a:gd name="T27" fmla="*/ 94 h 173"/>
              <a:gd name="T28" fmla="*/ 91 w 222"/>
              <a:gd name="T29" fmla="*/ 99 h 173"/>
              <a:gd name="T30" fmla="*/ 87 w 222"/>
              <a:gd name="T31" fmla="*/ 99 h 173"/>
              <a:gd name="T32" fmla="*/ 80 w 222"/>
              <a:gd name="T33" fmla="*/ 94 h 173"/>
              <a:gd name="T34" fmla="*/ 75 w 222"/>
              <a:gd name="T35" fmla="*/ 86 h 173"/>
              <a:gd name="T36" fmla="*/ 71 w 222"/>
              <a:gd name="T37" fmla="*/ 95 h 173"/>
              <a:gd name="T38" fmla="*/ 49 w 222"/>
              <a:gd name="T39" fmla="*/ 95 h 173"/>
              <a:gd name="T40" fmla="*/ 46 w 222"/>
              <a:gd name="T41" fmla="*/ 92 h 173"/>
              <a:gd name="T42" fmla="*/ 69 w 222"/>
              <a:gd name="T43" fmla="*/ 90 h 173"/>
              <a:gd name="T44" fmla="*/ 75 w 222"/>
              <a:gd name="T45" fmla="*/ 77 h 173"/>
              <a:gd name="T46" fmla="*/ 77 w 222"/>
              <a:gd name="T47" fmla="*/ 79 h 173"/>
              <a:gd name="T48" fmla="*/ 86 w 222"/>
              <a:gd name="T49" fmla="*/ 89 h 173"/>
              <a:gd name="T50" fmla="*/ 89 w 222"/>
              <a:gd name="T51" fmla="*/ 94 h 173"/>
              <a:gd name="T52" fmla="*/ 92 w 222"/>
              <a:gd name="T53" fmla="*/ 89 h 173"/>
              <a:gd name="T54" fmla="*/ 104 w 222"/>
              <a:gd name="T55" fmla="*/ 54 h 173"/>
              <a:gd name="T56" fmla="*/ 107 w 222"/>
              <a:gd name="T57" fmla="*/ 52 h 173"/>
              <a:gd name="T58" fmla="*/ 109 w 222"/>
              <a:gd name="T59" fmla="*/ 54 h 173"/>
              <a:gd name="T60" fmla="*/ 116 w 222"/>
              <a:gd name="T61" fmla="*/ 92 h 173"/>
              <a:gd name="T62" fmla="*/ 130 w 222"/>
              <a:gd name="T63" fmla="*/ 90 h 173"/>
              <a:gd name="T64" fmla="*/ 132 w 222"/>
              <a:gd name="T65" fmla="*/ 94 h 173"/>
              <a:gd name="T66" fmla="*/ 141 w 222"/>
              <a:gd name="T67" fmla="*/ 70 h 173"/>
              <a:gd name="T68" fmla="*/ 141 w 222"/>
              <a:gd name="T69" fmla="*/ 70 h 173"/>
              <a:gd name="T70" fmla="*/ 148 w 222"/>
              <a:gd name="T71" fmla="*/ 90 h 173"/>
              <a:gd name="T72" fmla="*/ 176 w 222"/>
              <a:gd name="T73" fmla="*/ 9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2" h="173">
                <a:moveTo>
                  <a:pt x="181" y="16"/>
                </a:moveTo>
                <a:cubicBezTo>
                  <a:pt x="151" y="0"/>
                  <a:pt x="120" y="24"/>
                  <a:pt x="110" y="31"/>
                </a:cubicBezTo>
                <a:cubicBezTo>
                  <a:pt x="100" y="24"/>
                  <a:pt x="68" y="1"/>
                  <a:pt x="39" y="16"/>
                </a:cubicBezTo>
                <a:cubicBezTo>
                  <a:pt x="13" y="30"/>
                  <a:pt x="0" y="82"/>
                  <a:pt x="45" y="125"/>
                </a:cubicBezTo>
                <a:cubicBezTo>
                  <a:pt x="82" y="159"/>
                  <a:pt x="108" y="172"/>
                  <a:pt x="110" y="173"/>
                </a:cubicBezTo>
                <a:cubicBezTo>
                  <a:pt x="110" y="173"/>
                  <a:pt x="110" y="173"/>
                  <a:pt x="110" y="173"/>
                </a:cubicBezTo>
                <a:cubicBezTo>
                  <a:pt x="112" y="172"/>
                  <a:pt x="137" y="158"/>
                  <a:pt x="174" y="125"/>
                </a:cubicBezTo>
                <a:cubicBezTo>
                  <a:pt x="222" y="81"/>
                  <a:pt x="207" y="31"/>
                  <a:pt x="181" y="16"/>
                </a:cubicBezTo>
                <a:close/>
                <a:moveTo>
                  <a:pt x="174" y="95"/>
                </a:moveTo>
                <a:cubicBezTo>
                  <a:pt x="146" y="95"/>
                  <a:pt x="146" y="95"/>
                  <a:pt x="146" y="95"/>
                </a:cubicBezTo>
                <a:cubicBezTo>
                  <a:pt x="145" y="95"/>
                  <a:pt x="144" y="94"/>
                  <a:pt x="144" y="93"/>
                </a:cubicBezTo>
                <a:cubicBezTo>
                  <a:pt x="141" y="81"/>
                  <a:pt x="141" y="81"/>
                  <a:pt x="141" y="81"/>
                </a:cubicBezTo>
                <a:cubicBezTo>
                  <a:pt x="135" y="100"/>
                  <a:pt x="135" y="100"/>
                  <a:pt x="135" y="100"/>
                </a:cubicBezTo>
                <a:cubicBezTo>
                  <a:pt x="134" y="101"/>
                  <a:pt x="134" y="102"/>
                  <a:pt x="132" y="102"/>
                </a:cubicBezTo>
                <a:cubicBezTo>
                  <a:pt x="132" y="102"/>
                  <a:pt x="132" y="102"/>
                  <a:pt x="132" y="102"/>
                </a:cubicBezTo>
                <a:cubicBezTo>
                  <a:pt x="131" y="102"/>
                  <a:pt x="131" y="101"/>
                  <a:pt x="130" y="101"/>
                </a:cubicBezTo>
                <a:cubicBezTo>
                  <a:pt x="128" y="95"/>
                  <a:pt x="128" y="95"/>
                  <a:pt x="128" y="95"/>
                </a:cubicBezTo>
                <a:cubicBezTo>
                  <a:pt x="120" y="95"/>
                  <a:pt x="120" y="95"/>
                  <a:pt x="120" y="95"/>
                </a:cubicBezTo>
                <a:cubicBezTo>
                  <a:pt x="114" y="125"/>
                  <a:pt x="114" y="125"/>
                  <a:pt x="114" y="125"/>
                </a:cubicBezTo>
                <a:cubicBezTo>
                  <a:pt x="114" y="126"/>
                  <a:pt x="113" y="127"/>
                  <a:pt x="112" y="127"/>
                </a:cubicBezTo>
                <a:cubicBezTo>
                  <a:pt x="112" y="127"/>
                  <a:pt x="112" y="127"/>
                  <a:pt x="112" y="127"/>
                </a:cubicBezTo>
                <a:cubicBezTo>
                  <a:pt x="112" y="127"/>
                  <a:pt x="112" y="127"/>
                  <a:pt x="112" y="127"/>
                </a:cubicBezTo>
                <a:cubicBezTo>
                  <a:pt x="112" y="126"/>
                  <a:pt x="112" y="126"/>
                  <a:pt x="112" y="126"/>
                </a:cubicBezTo>
                <a:cubicBezTo>
                  <a:pt x="112" y="127"/>
                  <a:pt x="112" y="127"/>
                  <a:pt x="112" y="127"/>
                </a:cubicBezTo>
                <a:cubicBezTo>
                  <a:pt x="111" y="127"/>
                  <a:pt x="110" y="126"/>
                  <a:pt x="110" y="125"/>
                </a:cubicBezTo>
                <a:cubicBezTo>
                  <a:pt x="106" y="77"/>
                  <a:pt x="106" y="77"/>
                  <a:pt x="106" y="77"/>
                </a:cubicBezTo>
                <a:cubicBezTo>
                  <a:pt x="104" y="92"/>
                  <a:pt x="104" y="92"/>
                  <a:pt x="104" y="92"/>
                </a:cubicBezTo>
                <a:cubicBezTo>
                  <a:pt x="104" y="93"/>
                  <a:pt x="103" y="94"/>
                  <a:pt x="102" y="94"/>
                </a:cubicBezTo>
                <a:cubicBezTo>
                  <a:pt x="93" y="94"/>
                  <a:pt x="93" y="94"/>
                  <a:pt x="93" y="94"/>
                </a:cubicBezTo>
                <a:cubicBezTo>
                  <a:pt x="91" y="99"/>
                  <a:pt x="91" y="99"/>
                  <a:pt x="91" y="99"/>
                </a:cubicBezTo>
                <a:cubicBezTo>
                  <a:pt x="91" y="100"/>
                  <a:pt x="90" y="101"/>
                  <a:pt x="89" y="101"/>
                </a:cubicBezTo>
                <a:cubicBezTo>
                  <a:pt x="88" y="101"/>
                  <a:pt x="87" y="100"/>
                  <a:pt x="87" y="99"/>
                </a:cubicBezTo>
                <a:cubicBezTo>
                  <a:pt x="85" y="94"/>
                  <a:pt x="85" y="94"/>
                  <a:pt x="85" y="94"/>
                </a:cubicBezTo>
                <a:cubicBezTo>
                  <a:pt x="80" y="94"/>
                  <a:pt x="80" y="94"/>
                  <a:pt x="80" y="94"/>
                </a:cubicBezTo>
                <a:cubicBezTo>
                  <a:pt x="79" y="94"/>
                  <a:pt x="78" y="93"/>
                  <a:pt x="78" y="92"/>
                </a:cubicBezTo>
                <a:cubicBezTo>
                  <a:pt x="75" y="86"/>
                  <a:pt x="75" y="86"/>
                  <a:pt x="75" y="86"/>
                </a:cubicBezTo>
                <a:cubicBezTo>
                  <a:pt x="73" y="93"/>
                  <a:pt x="73" y="93"/>
                  <a:pt x="73" y="93"/>
                </a:cubicBezTo>
                <a:cubicBezTo>
                  <a:pt x="72" y="94"/>
                  <a:pt x="72" y="95"/>
                  <a:pt x="71" y="95"/>
                </a:cubicBezTo>
                <a:cubicBezTo>
                  <a:pt x="49" y="95"/>
                  <a:pt x="49" y="95"/>
                  <a:pt x="49" y="95"/>
                </a:cubicBezTo>
                <a:cubicBezTo>
                  <a:pt x="49" y="95"/>
                  <a:pt x="49" y="95"/>
                  <a:pt x="49" y="95"/>
                </a:cubicBezTo>
                <a:cubicBezTo>
                  <a:pt x="48" y="95"/>
                  <a:pt x="48" y="95"/>
                  <a:pt x="48" y="95"/>
                </a:cubicBezTo>
                <a:cubicBezTo>
                  <a:pt x="47" y="95"/>
                  <a:pt x="46" y="94"/>
                  <a:pt x="46" y="92"/>
                </a:cubicBezTo>
                <a:cubicBezTo>
                  <a:pt x="46" y="91"/>
                  <a:pt x="47" y="90"/>
                  <a:pt x="48" y="90"/>
                </a:cubicBezTo>
                <a:cubicBezTo>
                  <a:pt x="69" y="90"/>
                  <a:pt x="69" y="90"/>
                  <a:pt x="69" y="90"/>
                </a:cubicBezTo>
                <a:cubicBezTo>
                  <a:pt x="73" y="79"/>
                  <a:pt x="73" y="79"/>
                  <a:pt x="73" y="79"/>
                </a:cubicBezTo>
                <a:cubicBezTo>
                  <a:pt x="73" y="78"/>
                  <a:pt x="74" y="77"/>
                  <a:pt x="75" y="77"/>
                </a:cubicBezTo>
                <a:cubicBezTo>
                  <a:pt x="75" y="77"/>
                  <a:pt x="75" y="77"/>
                  <a:pt x="75" y="77"/>
                </a:cubicBezTo>
                <a:cubicBezTo>
                  <a:pt x="76" y="77"/>
                  <a:pt x="77" y="78"/>
                  <a:pt x="77" y="79"/>
                </a:cubicBezTo>
                <a:cubicBezTo>
                  <a:pt x="81" y="89"/>
                  <a:pt x="81" y="89"/>
                  <a:pt x="81" y="89"/>
                </a:cubicBezTo>
                <a:cubicBezTo>
                  <a:pt x="86" y="89"/>
                  <a:pt x="86" y="89"/>
                  <a:pt x="86" y="89"/>
                </a:cubicBezTo>
                <a:cubicBezTo>
                  <a:pt x="87" y="89"/>
                  <a:pt x="88" y="90"/>
                  <a:pt x="88" y="90"/>
                </a:cubicBezTo>
                <a:cubicBezTo>
                  <a:pt x="89" y="94"/>
                  <a:pt x="89" y="94"/>
                  <a:pt x="89" y="94"/>
                </a:cubicBezTo>
                <a:cubicBezTo>
                  <a:pt x="90" y="91"/>
                  <a:pt x="90" y="91"/>
                  <a:pt x="90" y="91"/>
                </a:cubicBezTo>
                <a:cubicBezTo>
                  <a:pt x="90" y="90"/>
                  <a:pt x="91" y="89"/>
                  <a:pt x="92" y="89"/>
                </a:cubicBezTo>
                <a:cubicBezTo>
                  <a:pt x="100" y="89"/>
                  <a:pt x="100" y="89"/>
                  <a:pt x="100" y="89"/>
                </a:cubicBezTo>
                <a:cubicBezTo>
                  <a:pt x="104" y="54"/>
                  <a:pt x="104" y="54"/>
                  <a:pt x="104" y="54"/>
                </a:cubicBezTo>
                <a:cubicBezTo>
                  <a:pt x="104" y="52"/>
                  <a:pt x="105" y="52"/>
                  <a:pt x="107" y="52"/>
                </a:cubicBezTo>
                <a:cubicBezTo>
                  <a:pt x="107" y="52"/>
                  <a:pt x="107" y="52"/>
                  <a:pt x="107" y="52"/>
                </a:cubicBezTo>
                <a:cubicBezTo>
                  <a:pt x="107" y="52"/>
                  <a:pt x="107" y="52"/>
                  <a:pt x="107" y="52"/>
                </a:cubicBezTo>
                <a:cubicBezTo>
                  <a:pt x="108" y="52"/>
                  <a:pt x="109" y="53"/>
                  <a:pt x="109" y="54"/>
                </a:cubicBezTo>
                <a:cubicBezTo>
                  <a:pt x="113" y="108"/>
                  <a:pt x="113" y="108"/>
                  <a:pt x="113" y="108"/>
                </a:cubicBezTo>
                <a:cubicBezTo>
                  <a:pt x="116" y="92"/>
                  <a:pt x="116" y="92"/>
                  <a:pt x="116" y="92"/>
                </a:cubicBezTo>
                <a:cubicBezTo>
                  <a:pt x="116" y="91"/>
                  <a:pt x="117" y="90"/>
                  <a:pt x="119" y="90"/>
                </a:cubicBezTo>
                <a:cubicBezTo>
                  <a:pt x="130" y="90"/>
                  <a:pt x="130" y="90"/>
                  <a:pt x="130" y="90"/>
                </a:cubicBezTo>
                <a:cubicBezTo>
                  <a:pt x="131" y="90"/>
                  <a:pt x="131" y="91"/>
                  <a:pt x="132" y="92"/>
                </a:cubicBezTo>
                <a:cubicBezTo>
                  <a:pt x="132" y="94"/>
                  <a:pt x="132" y="94"/>
                  <a:pt x="132" y="94"/>
                </a:cubicBezTo>
                <a:cubicBezTo>
                  <a:pt x="139" y="72"/>
                  <a:pt x="139" y="72"/>
                  <a:pt x="139" y="72"/>
                </a:cubicBezTo>
                <a:cubicBezTo>
                  <a:pt x="139" y="71"/>
                  <a:pt x="140" y="70"/>
                  <a:pt x="141" y="70"/>
                </a:cubicBezTo>
                <a:cubicBezTo>
                  <a:pt x="141" y="70"/>
                  <a:pt x="141" y="70"/>
                  <a:pt x="141" y="70"/>
                </a:cubicBezTo>
                <a:cubicBezTo>
                  <a:pt x="141" y="70"/>
                  <a:pt x="141" y="70"/>
                  <a:pt x="141" y="70"/>
                </a:cubicBezTo>
                <a:cubicBezTo>
                  <a:pt x="142" y="70"/>
                  <a:pt x="143" y="71"/>
                  <a:pt x="143" y="72"/>
                </a:cubicBezTo>
                <a:cubicBezTo>
                  <a:pt x="148" y="90"/>
                  <a:pt x="148" y="90"/>
                  <a:pt x="148" y="90"/>
                </a:cubicBezTo>
                <a:cubicBezTo>
                  <a:pt x="174" y="90"/>
                  <a:pt x="174" y="90"/>
                  <a:pt x="174" y="90"/>
                </a:cubicBezTo>
                <a:cubicBezTo>
                  <a:pt x="175" y="90"/>
                  <a:pt x="176" y="91"/>
                  <a:pt x="176" y="93"/>
                </a:cubicBezTo>
                <a:cubicBezTo>
                  <a:pt x="176" y="94"/>
                  <a:pt x="175" y="95"/>
                  <a:pt x="174" y="9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5" name="椭圆 24"/>
          <p:cNvSpPr/>
          <p:nvPr/>
        </p:nvSpPr>
        <p:spPr>
          <a:xfrm>
            <a:off x="902076" y="4347232"/>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8" name="KSO_Shape"/>
          <p:cNvSpPr/>
          <p:nvPr/>
        </p:nvSpPr>
        <p:spPr bwMode="auto">
          <a:xfrm>
            <a:off x="1262482" y="4703448"/>
            <a:ext cx="585396" cy="593774"/>
          </a:xfrm>
          <a:custGeom>
            <a:avLst/>
            <a:gdLst>
              <a:gd name="T0" fmla="*/ 1628324 w 3235"/>
              <a:gd name="T1" fmla="*/ 943562 h 3280"/>
              <a:gd name="T2" fmla="*/ 889923 w 3235"/>
              <a:gd name="T3" fmla="*/ 1681834 h 3280"/>
              <a:gd name="T4" fmla="*/ 715343 w 3235"/>
              <a:gd name="T5" fmla="*/ 1780637 h 3280"/>
              <a:gd name="T6" fmla="*/ 789457 w 3235"/>
              <a:gd name="T7" fmla="*/ 1662623 h 3280"/>
              <a:gd name="T8" fmla="*/ 847651 w 3235"/>
              <a:gd name="T9" fmla="*/ 1618711 h 3280"/>
              <a:gd name="T10" fmla="*/ 1231948 w 3235"/>
              <a:gd name="T11" fmla="*/ 1234480 h 3280"/>
              <a:gd name="T12" fmla="*/ 978861 w 3235"/>
              <a:gd name="T13" fmla="*/ 981436 h 3280"/>
              <a:gd name="T14" fmla="*/ 1348336 w 3235"/>
              <a:gd name="T15" fmla="*/ 612574 h 3280"/>
              <a:gd name="T16" fmla="*/ 1348336 w 3235"/>
              <a:gd name="T17" fmla="*/ 536277 h 3280"/>
              <a:gd name="T18" fmla="*/ 1271476 w 3235"/>
              <a:gd name="T19" fmla="*/ 536277 h 3280"/>
              <a:gd name="T20" fmla="*/ 902550 w 3235"/>
              <a:gd name="T21" fmla="*/ 905139 h 3280"/>
              <a:gd name="T22" fmla="*/ 828436 w 3235"/>
              <a:gd name="T23" fmla="*/ 831037 h 3280"/>
              <a:gd name="T24" fmla="*/ 828436 w 3235"/>
              <a:gd name="T25" fmla="*/ 674051 h 3280"/>
              <a:gd name="T26" fmla="*/ 1093601 w 3235"/>
              <a:gd name="T27" fmla="*/ 408932 h 3280"/>
              <a:gd name="T28" fmla="*/ 1628324 w 3235"/>
              <a:gd name="T29" fmla="*/ 408932 h 3280"/>
              <a:gd name="T30" fmla="*/ 1628324 w 3235"/>
              <a:gd name="T31" fmla="*/ 943562 h 3280"/>
              <a:gd name="T32" fmla="*/ 828436 w 3235"/>
              <a:gd name="T33" fmla="*/ 1132384 h 3280"/>
              <a:gd name="T34" fmla="*/ 828436 w 3235"/>
              <a:gd name="T35" fmla="*/ 979240 h 3280"/>
              <a:gd name="T36" fmla="*/ 902550 w 3235"/>
              <a:gd name="T37" fmla="*/ 905139 h 3280"/>
              <a:gd name="T38" fmla="*/ 978861 w 3235"/>
              <a:gd name="T39" fmla="*/ 981436 h 3280"/>
              <a:gd name="T40" fmla="*/ 828436 w 3235"/>
              <a:gd name="T41" fmla="*/ 1132384 h 3280"/>
              <a:gd name="T42" fmla="*/ 378259 w 3235"/>
              <a:gd name="T43" fmla="*/ 1800397 h 3280"/>
              <a:gd name="T44" fmla="*/ 0 w 3235"/>
              <a:gd name="T45" fmla="*/ 1422204 h 3280"/>
              <a:gd name="T46" fmla="*/ 0 w 3235"/>
              <a:gd name="T47" fmla="*/ 378193 h 3280"/>
              <a:gd name="T48" fmla="*/ 378259 w 3235"/>
              <a:gd name="T49" fmla="*/ 0 h 3280"/>
              <a:gd name="T50" fmla="*/ 756517 w 3235"/>
              <a:gd name="T51" fmla="*/ 378193 h 3280"/>
              <a:gd name="T52" fmla="*/ 756517 w 3235"/>
              <a:gd name="T53" fmla="*/ 1422204 h 3280"/>
              <a:gd name="T54" fmla="*/ 378259 w 3235"/>
              <a:gd name="T55" fmla="*/ 1800397 h 3280"/>
              <a:gd name="T56" fmla="*/ 682403 w 3235"/>
              <a:gd name="T57" fmla="*/ 393013 h 3280"/>
              <a:gd name="T58" fmla="*/ 378259 w 3235"/>
              <a:gd name="T59" fmla="*/ 94960 h 3280"/>
              <a:gd name="T60" fmla="*/ 71370 w 3235"/>
              <a:gd name="T61" fmla="*/ 393013 h 3280"/>
              <a:gd name="T62" fmla="*/ 71370 w 3235"/>
              <a:gd name="T63" fmla="*/ 936426 h 3280"/>
              <a:gd name="T64" fmla="*/ 216305 w 3235"/>
              <a:gd name="T65" fmla="*/ 936426 h 3280"/>
              <a:gd name="T66" fmla="*/ 216305 w 3235"/>
              <a:gd name="T67" fmla="*/ 1458431 h 3280"/>
              <a:gd name="T68" fmla="*/ 270106 w 3235"/>
              <a:gd name="T69" fmla="*/ 1512224 h 3280"/>
              <a:gd name="T70" fmla="*/ 324457 w 3235"/>
              <a:gd name="T71" fmla="*/ 1458431 h 3280"/>
              <a:gd name="T72" fmla="*/ 324457 w 3235"/>
              <a:gd name="T73" fmla="*/ 936426 h 3280"/>
              <a:gd name="T74" fmla="*/ 682403 w 3235"/>
              <a:gd name="T75" fmla="*/ 936426 h 3280"/>
              <a:gd name="T76" fmla="*/ 682403 w 3235"/>
              <a:gd name="T77" fmla="*/ 393013 h 3280"/>
              <a:gd name="T78" fmla="*/ 270106 w 3235"/>
              <a:gd name="T79" fmla="*/ 360079 h 3280"/>
              <a:gd name="T80" fmla="*/ 324457 w 3235"/>
              <a:gd name="T81" fmla="*/ 413872 h 3280"/>
              <a:gd name="T82" fmla="*/ 324457 w 3235"/>
              <a:gd name="T83" fmla="*/ 936426 h 3280"/>
              <a:gd name="T84" fmla="*/ 216305 w 3235"/>
              <a:gd name="T85" fmla="*/ 936426 h 3280"/>
              <a:gd name="T86" fmla="*/ 216305 w 3235"/>
              <a:gd name="T87" fmla="*/ 413872 h 3280"/>
              <a:gd name="T88" fmla="*/ 270106 w 3235"/>
              <a:gd name="T89" fmla="*/ 360079 h 32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235" h="3280">
                <a:moveTo>
                  <a:pt x="2966" y="1719"/>
                </a:moveTo>
                <a:cubicBezTo>
                  <a:pt x="1621" y="3064"/>
                  <a:pt x="1621" y="3064"/>
                  <a:pt x="1621" y="3064"/>
                </a:cubicBezTo>
                <a:cubicBezTo>
                  <a:pt x="1530" y="3155"/>
                  <a:pt x="1420" y="3214"/>
                  <a:pt x="1303" y="3244"/>
                </a:cubicBezTo>
                <a:cubicBezTo>
                  <a:pt x="1359" y="3180"/>
                  <a:pt x="1404" y="3107"/>
                  <a:pt x="1438" y="3029"/>
                </a:cubicBezTo>
                <a:cubicBezTo>
                  <a:pt x="1476" y="3007"/>
                  <a:pt x="1512" y="2981"/>
                  <a:pt x="1544" y="2949"/>
                </a:cubicBezTo>
                <a:cubicBezTo>
                  <a:pt x="2244" y="2249"/>
                  <a:pt x="2244" y="2249"/>
                  <a:pt x="2244" y="2249"/>
                </a:cubicBezTo>
                <a:cubicBezTo>
                  <a:pt x="1783" y="1788"/>
                  <a:pt x="1783" y="1788"/>
                  <a:pt x="1783" y="1788"/>
                </a:cubicBezTo>
                <a:cubicBezTo>
                  <a:pt x="2456" y="1116"/>
                  <a:pt x="2456" y="1116"/>
                  <a:pt x="2456" y="1116"/>
                </a:cubicBezTo>
                <a:cubicBezTo>
                  <a:pt x="2494" y="1078"/>
                  <a:pt x="2494" y="1015"/>
                  <a:pt x="2456" y="977"/>
                </a:cubicBezTo>
                <a:cubicBezTo>
                  <a:pt x="2417" y="938"/>
                  <a:pt x="2355" y="938"/>
                  <a:pt x="2316" y="977"/>
                </a:cubicBezTo>
                <a:cubicBezTo>
                  <a:pt x="1644" y="1649"/>
                  <a:pt x="1644" y="1649"/>
                  <a:pt x="1644" y="1649"/>
                </a:cubicBezTo>
                <a:cubicBezTo>
                  <a:pt x="1509" y="1514"/>
                  <a:pt x="1509" y="1514"/>
                  <a:pt x="1509" y="1514"/>
                </a:cubicBezTo>
                <a:cubicBezTo>
                  <a:pt x="1509" y="1228"/>
                  <a:pt x="1509" y="1228"/>
                  <a:pt x="1509" y="1228"/>
                </a:cubicBezTo>
                <a:cubicBezTo>
                  <a:pt x="1992" y="745"/>
                  <a:pt x="1992" y="745"/>
                  <a:pt x="1992" y="745"/>
                </a:cubicBezTo>
                <a:cubicBezTo>
                  <a:pt x="2261" y="476"/>
                  <a:pt x="2697" y="476"/>
                  <a:pt x="2966" y="745"/>
                </a:cubicBezTo>
                <a:cubicBezTo>
                  <a:pt x="3235" y="1014"/>
                  <a:pt x="3235" y="1450"/>
                  <a:pt x="2966" y="1719"/>
                </a:cubicBezTo>
                <a:close/>
                <a:moveTo>
                  <a:pt x="1509" y="2063"/>
                </a:moveTo>
                <a:cubicBezTo>
                  <a:pt x="1509" y="1784"/>
                  <a:pt x="1509" y="1784"/>
                  <a:pt x="1509" y="1784"/>
                </a:cubicBezTo>
                <a:cubicBezTo>
                  <a:pt x="1644" y="1649"/>
                  <a:pt x="1644" y="1649"/>
                  <a:pt x="1644" y="1649"/>
                </a:cubicBezTo>
                <a:cubicBezTo>
                  <a:pt x="1783" y="1788"/>
                  <a:pt x="1783" y="1788"/>
                  <a:pt x="1783" y="1788"/>
                </a:cubicBezTo>
                <a:lnTo>
                  <a:pt x="1509" y="2063"/>
                </a:lnTo>
                <a:close/>
                <a:moveTo>
                  <a:pt x="689" y="3280"/>
                </a:moveTo>
                <a:cubicBezTo>
                  <a:pt x="309" y="3280"/>
                  <a:pt x="0" y="2971"/>
                  <a:pt x="0" y="2591"/>
                </a:cubicBezTo>
                <a:cubicBezTo>
                  <a:pt x="0" y="689"/>
                  <a:pt x="0" y="689"/>
                  <a:pt x="0" y="689"/>
                </a:cubicBezTo>
                <a:cubicBezTo>
                  <a:pt x="0" y="308"/>
                  <a:pt x="309" y="0"/>
                  <a:pt x="689" y="0"/>
                </a:cubicBezTo>
                <a:cubicBezTo>
                  <a:pt x="1069" y="0"/>
                  <a:pt x="1378" y="308"/>
                  <a:pt x="1378" y="689"/>
                </a:cubicBezTo>
                <a:cubicBezTo>
                  <a:pt x="1378" y="2591"/>
                  <a:pt x="1378" y="2591"/>
                  <a:pt x="1378" y="2591"/>
                </a:cubicBezTo>
                <a:cubicBezTo>
                  <a:pt x="1378" y="2971"/>
                  <a:pt x="1069" y="3280"/>
                  <a:pt x="689" y="3280"/>
                </a:cubicBezTo>
                <a:close/>
                <a:moveTo>
                  <a:pt x="1243" y="716"/>
                </a:moveTo>
                <a:cubicBezTo>
                  <a:pt x="1243" y="416"/>
                  <a:pt x="989" y="173"/>
                  <a:pt x="689" y="173"/>
                </a:cubicBezTo>
                <a:cubicBezTo>
                  <a:pt x="389" y="173"/>
                  <a:pt x="130" y="416"/>
                  <a:pt x="130" y="716"/>
                </a:cubicBezTo>
                <a:cubicBezTo>
                  <a:pt x="130" y="1706"/>
                  <a:pt x="130" y="1706"/>
                  <a:pt x="130" y="1706"/>
                </a:cubicBezTo>
                <a:cubicBezTo>
                  <a:pt x="394" y="1706"/>
                  <a:pt x="394" y="1706"/>
                  <a:pt x="394" y="1706"/>
                </a:cubicBezTo>
                <a:cubicBezTo>
                  <a:pt x="394" y="2657"/>
                  <a:pt x="394" y="2657"/>
                  <a:pt x="394" y="2657"/>
                </a:cubicBezTo>
                <a:cubicBezTo>
                  <a:pt x="394" y="2711"/>
                  <a:pt x="438" y="2755"/>
                  <a:pt x="492" y="2755"/>
                </a:cubicBezTo>
                <a:cubicBezTo>
                  <a:pt x="547" y="2755"/>
                  <a:pt x="591" y="2711"/>
                  <a:pt x="591" y="2657"/>
                </a:cubicBezTo>
                <a:cubicBezTo>
                  <a:pt x="591" y="1706"/>
                  <a:pt x="591" y="1706"/>
                  <a:pt x="591" y="1706"/>
                </a:cubicBezTo>
                <a:cubicBezTo>
                  <a:pt x="1243" y="1706"/>
                  <a:pt x="1243" y="1706"/>
                  <a:pt x="1243" y="1706"/>
                </a:cubicBezTo>
                <a:lnTo>
                  <a:pt x="1243" y="716"/>
                </a:lnTo>
                <a:close/>
                <a:moveTo>
                  <a:pt x="492" y="656"/>
                </a:moveTo>
                <a:cubicBezTo>
                  <a:pt x="547" y="656"/>
                  <a:pt x="591" y="700"/>
                  <a:pt x="591" y="754"/>
                </a:cubicBezTo>
                <a:cubicBezTo>
                  <a:pt x="591" y="1706"/>
                  <a:pt x="591" y="1706"/>
                  <a:pt x="591" y="1706"/>
                </a:cubicBezTo>
                <a:cubicBezTo>
                  <a:pt x="394" y="1706"/>
                  <a:pt x="394" y="1706"/>
                  <a:pt x="394" y="1706"/>
                </a:cubicBezTo>
                <a:cubicBezTo>
                  <a:pt x="394" y="754"/>
                  <a:pt x="394" y="754"/>
                  <a:pt x="394" y="754"/>
                </a:cubicBezTo>
                <a:cubicBezTo>
                  <a:pt x="394" y="700"/>
                  <a:pt x="438" y="656"/>
                  <a:pt x="492" y="65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4" name="矩形 13"/>
          <p:cNvSpPr/>
          <p:nvPr/>
        </p:nvSpPr>
        <p:spPr>
          <a:xfrm>
            <a:off x="3347747" y="1797965"/>
            <a:ext cx="2611499" cy="2079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16" name="矩形 15"/>
          <p:cNvSpPr/>
          <p:nvPr/>
        </p:nvSpPr>
        <p:spPr>
          <a:xfrm>
            <a:off x="3347747" y="3960751"/>
            <a:ext cx="2611499" cy="2079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17" name="矩形 16"/>
          <p:cNvSpPr/>
          <p:nvPr/>
        </p:nvSpPr>
        <p:spPr>
          <a:xfrm>
            <a:off x="7098710" y="2559673"/>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18" name="圆角矩形 34"/>
          <p:cNvSpPr/>
          <p:nvPr/>
        </p:nvSpPr>
        <p:spPr>
          <a:xfrm>
            <a:off x="7098710" y="1620053"/>
            <a:ext cx="4162567" cy="56439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600" dirty="0">
                <a:solidFill>
                  <a:srgbClr val="FEFFFF"/>
                </a:solidFill>
                <a:latin typeface="幼圆" panose="02010509060101010101" pitchFamily="49" charset="-122"/>
                <a:ea typeface="幼圆" panose="02010509060101010101" pitchFamily="49" charset="-122"/>
              </a:rPr>
              <a:t>请输入文本</a:t>
            </a:r>
            <a:endParaRPr lang="zh-CN" altLang="zh-CN" sz="2800" dirty="0">
              <a:solidFill>
                <a:srgbClr val="FEFFFF"/>
              </a:solidFill>
              <a:latin typeface="幼圆" panose="02010509060101010101" pitchFamily="49" charset="-122"/>
              <a:ea typeface="幼圆" panose="02010509060101010101" pitchFamily="49" charset="-122"/>
            </a:endParaRPr>
          </a:p>
        </p:txBody>
      </p:sp>
      <p:cxnSp>
        <p:nvCxnSpPr>
          <p:cNvPr id="19" name="直接连接符 18"/>
          <p:cNvCxnSpPr/>
          <p:nvPr/>
        </p:nvCxnSpPr>
        <p:spPr>
          <a:xfrm>
            <a:off x="7098710" y="2435679"/>
            <a:ext cx="416256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7098710" y="3856505"/>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6" name="矩形 25"/>
          <p:cNvSpPr/>
          <p:nvPr/>
        </p:nvSpPr>
        <p:spPr>
          <a:xfrm>
            <a:off x="7098710" y="5153337"/>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26" name="KSO_Shape"/>
          <p:cNvSpPr/>
          <p:nvPr/>
        </p:nvSpPr>
        <p:spPr bwMode="auto">
          <a:xfrm>
            <a:off x="1199657" y="2348081"/>
            <a:ext cx="3519496" cy="3278997"/>
          </a:xfrm>
          <a:custGeom>
            <a:avLst/>
            <a:gdLst>
              <a:gd name="T0" fmla="*/ 685899 w 2767013"/>
              <a:gd name="T1" fmla="*/ 1628140 h 2578100"/>
              <a:gd name="T2" fmla="*/ 814822 w 2767013"/>
              <a:gd name="T3" fmla="*/ 1673225 h 2578100"/>
              <a:gd name="T4" fmla="*/ 1062190 w 2767013"/>
              <a:gd name="T5" fmla="*/ 1516380 h 2578100"/>
              <a:gd name="T6" fmla="*/ 1081547 w 2767013"/>
              <a:gd name="T7" fmla="*/ 1274 h 2578100"/>
              <a:gd name="T8" fmla="*/ 1235742 w 2767013"/>
              <a:gd name="T9" fmla="*/ 89156 h 2578100"/>
              <a:gd name="T10" fmla="*/ 1326071 w 2767013"/>
              <a:gd name="T11" fmla="*/ 253047 h 2578100"/>
              <a:gd name="T12" fmla="*/ 1519456 w 2767013"/>
              <a:gd name="T13" fmla="*/ 439420 h 2578100"/>
              <a:gd name="T14" fmla="*/ 1614085 w 2767013"/>
              <a:gd name="T15" fmla="*/ 664210 h 2578100"/>
              <a:gd name="T16" fmla="*/ 1591856 w 2767013"/>
              <a:gd name="T17" fmla="*/ 958850 h 2578100"/>
              <a:gd name="T18" fmla="*/ 1395296 w 2767013"/>
              <a:gd name="T19" fmla="*/ 1286192 h 2578100"/>
              <a:gd name="T20" fmla="*/ 1116808 w 2767013"/>
              <a:gd name="T21" fmla="*/ 1571625 h 2578100"/>
              <a:gd name="T22" fmla="*/ 863407 w 2767013"/>
              <a:gd name="T23" fmla="*/ 1737678 h 2578100"/>
              <a:gd name="T24" fmla="*/ 940570 w 2767013"/>
              <a:gd name="T25" fmla="*/ 2122805 h 2578100"/>
              <a:gd name="T26" fmla="*/ 1091404 w 2767013"/>
              <a:gd name="T27" fmla="*/ 2375218 h 2578100"/>
              <a:gd name="T28" fmla="*/ 1303842 w 2767013"/>
              <a:gd name="T29" fmla="*/ 2498090 h 2578100"/>
              <a:gd name="T30" fmla="*/ 1476587 w 2767013"/>
              <a:gd name="T31" fmla="*/ 2471103 h 2578100"/>
              <a:gd name="T32" fmla="*/ 1605828 w 2767013"/>
              <a:gd name="T33" fmla="*/ 2357120 h 2578100"/>
              <a:gd name="T34" fmla="*/ 1764601 w 2767013"/>
              <a:gd name="T35" fmla="*/ 1958340 h 2578100"/>
              <a:gd name="T36" fmla="*/ 1892890 w 2767013"/>
              <a:gd name="T37" fmla="*/ 1682433 h 2578100"/>
              <a:gd name="T38" fmla="*/ 2061506 w 2767013"/>
              <a:gd name="T39" fmla="*/ 1567497 h 2578100"/>
              <a:gd name="T40" fmla="*/ 2208566 w 2767013"/>
              <a:gd name="T41" fmla="*/ 1484745 h 2578100"/>
              <a:gd name="T42" fmla="*/ 2435693 w 2767013"/>
              <a:gd name="T43" fmla="*/ 1370330 h 2578100"/>
              <a:gd name="T44" fmla="*/ 2674574 w 2767013"/>
              <a:gd name="T45" fmla="*/ 1462498 h 2578100"/>
              <a:gd name="T46" fmla="*/ 2766695 w 2767013"/>
              <a:gd name="T47" fmla="*/ 1701499 h 2578100"/>
              <a:gd name="T48" fmla="*/ 2652338 w 2767013"/>
              <a:gd name="T49" fmla="*/ 1928423 h 2578100"/>
              <a:gd name="T50" fmla="*/ 2403927 w 2767013"/>
              <a:gd name="T51" fmla="*/ 1996754 h 2578100"/>
              <a:gd name="T52" fmla="*/ 2190777 w 2767013"/>
              <a:gd name="T53" fmla="*/ 1861363 h 2578100"/>
              <a:gd name="T54" fmla="*/ 2137718 w 2767013"/>
              <a:gd name="T55" fmla="*/ 1635442 h 2578100"/>
              <a:gd name="T56" fmla="*/ 1985931 w 2767013"/>
              <a:gd name="T57" fmla="*/ 1698308 h 2578100"/>
              <a:gd name="T58" fmla="*/ 1849704 w 2767013"/>
              <a:gd name="T59" fmla="*/ 1946593 h 2578100"/>
              <a:gd name="T60" fmla="*/ 1683627 w 2767013"/>
              <a:gd name="T61" fmla="*/ 2382203 h 2578100"/>
              <a:gd name="T62" fmla="*/ 1542319 w 2767013"/>
              <a:gd name="T63" fmla="*/ 2526030 h 2578100"/>
              <a:gd name="T64" fmla="*/ 1334327 w 2767013"/>
              <a:gd name="T65" fmla="*/ 2578100 h 2578100"/>
              <a:gd name="T66" fmla="*/ 1178094 w 2767013"/>
              <a:gd name="T67" fmla="*/ 2540318 h 2578100"/>
              <a:gd name="T68" fmla="*/ 964386 w 2767013"/>
              <a:gd name="T69" fmla="*/ 2336483 h 2578100"/>
              <a:gd name="T70" fmla="*/ 805296 w 2767013"/>
              <a:gd name="T71" fmla="*/ 1978660 h 2578100"/>
              <a:gd name="T72" fmla="*/ 664306 w 2767013"/>
              <a:gd name="T73" fmla="*/ 1706245 h 2578100"/>
              <a:gd name="T74" fmla="*/ 335963 w 2767013"/>
              <a:gd name="T75" fmla="*/ 1411922 h 2578100"/>
              <a:gd name="T76" fmla="*/ 52713 w 2767013"/>
              <a:gd name="T77" fmla="*/ 977265 h 2578100"/>
              <a:gd name="T78" fmla="*/ 0 w 2767013"/>
              <a:gd name="T79" fmla="*/ 758190 h 2578100"/>
              <a:gd name="T80" fmla="*/ 59063 w 2767013"/>
              <a:gd name="T81" fmla="*/ 503237 h 2578100"/>
              <a:gd name="T82" fmla="*/ 192115 w 2767013"/>
              <a:gd name="T83" fmla="*/ 330200 h 2578100"/>
              <a:gd name="T84" fmla="*/ 291846 w 2767013"/>
              <a:gd name="T85" fmla="*/ 139292 h 2578100"/>
              <a:gd name="T86" fmla="*/ 425579 w 2767013"/>
              <a:gd name="T87" fmla="*/ 24440 h 2578100"/>
              <a:gd name="T88" fmla="*/ 606438 w 2767013"/>
              <a:gd name="T89" fmla="*/ 46331 h 2578100"/>
              <a:gd name="T90" fmla="*/ 708330 w 2767013"/>
              <a:gd name="T91" fmla="*/ 190690 h 2578100"/>
              <a:gd name="T92" fmla="*/ 668529 w 2767013"/>
              <a:gd name="T93" fmla="*/ 367093 h 2578100"/>
              <a:gd name="T94" fmla="*/ 514098 w 2767013"/>
              <a:gd name="T95" fmla="*/ 454343 h 2578100"/>
              <a:gd name="T96" fmla="*/ 342792 w 2767013"/>
              <a:gd name="T97" fmla="*/ 398503 h 2578100"/>
              <a:gd name="T98" fmla="*/ 190527 w 2767013"/>
              <a:gd name="T99" fmla="*/ 441642 h 2578100"/>
              <a:gd name="T100" fmla="*/ 96216 w 2767013"/>
              <a:gd name="T101" fmla="*/ 623887 h 2578100"/>
              <a:gd name="T102" fmla="*/ 93994 w 2767013"/>
              <a:gd name="T103" fmla="*/ 860425 h 2578100"/>
              <a:gd name="T104" fmla="*/ 213708 w 2767013"/>
              <a:gd name="T105" fmla="*/ 1118235 h 2578100"/>
              <a:gd name="T106" fmla="*/ 1476905 w 2767013"/>
              <a:gd name="T107" fmla="*/ 1029017 h 2578100"/>
              <a:gd name="T108" fmla="*/ 1548670 w 2767013"/>
              <a:gd name="T109" fmla="*/ 805180 h 2578100"/>
              <a:gd name="T110" fmla="*/ 1503896 w 2767013"/>
              <a:gd name="T111" fmla="*/ 573087 h 2578100"/>
              <a:gd name="T112" fmla="*/ 1387357 w 2767013"/>
              <a:gd name="T113" fmla="*/ 404177 h 2578100"/>
              <a:gd name="T114" fmla="*/ 1214802 w 2767013"/>
              <a:gd name="T115" fmla="*/ 377957 h 2578100"/>
              <a:gd name="T116" fmla="*/ 1047917 w 2767013"/>
              <a:gd name="T117" fmla="*/ 442595 h 2578100"/>
              <a:gd name="T118" fmla="*/ 888646 w 2767013"/>
              <a:gd name="T119" fmla="*/ 362354 h 2578100"/>
              <a:gd name="T120" fmla="*/ 840738 w 2767013"/>
              <a:gd name="T121" fmla="*/ 187864 h 2578100"/>
              <a:gd name="T122" fmla="*/ 935602 w 2767013"/>
              <a:gd name="T123" fmla="*/ 37891 h 2578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7013" h="2578100">
                <a:moveTo>
                  <a:pt x="332788" y="1286192"/>
                </a:moveTo>
                <a:lnTo>
                  <a:pt x="352476" y="1310640"/>
                </a:lnTo>
                <a:lnTo>
                  <a:pt x="372799" y="1335087"/>
                </a:lnTo>
                <a:lnTo>
                  <a:pt x="392804" y="1358582"/>
                </a:lnTo>
                <a:lnTo>
                  <a:pt x="413444" y="1381760"/>
                </a:lnTo>
                <a:lnTo>
                  <a:pt x="433767" y="1404620"/>
                </a:lnTo>
                <a:lnTo>
                  <a:pt x="454408" y="1426527"/>
                </a:lnTo>
                <a:lnTo>
                  <a:pt x="475366" y="1448117"/>
                </a:lnTo>
                <a:lnTo>
                  <a:pt x="495689" y="1468437"/>
                </a:lnTo>
                <a:lnTo>
                  <a:pt x="522998" y="1495107"/>
                </a:lnTo>
                <a:lnTo>
                  <a:pt x="549354" y="1519555"/>
                </a:lnTo>
                <a:lnTo>
                  <a:pt x="574758" y="1542097"/>
                </a:lnTo>
                <a:lnTo>
                  <a:pt x="599209" y="1563052"/>
                </a:lnTo>
                <a:lnTo>
                  <a:pt x="622707" y="1581785"/>
                </a:lnTo>
                <a:lnTo>
                  <a:pt x="644935" y="1598930"/>
                </a:lnTo>
                <a:lnTo>
                  <a:pt x="666211" y="1614487"/>
                </a:lnTo>
                <a:lnTo>
                  <a:pt x="685899" y="1628140"/>
                </a:lnTo>
                <a:lnTo>
                  <a:pt x="704634" y="1639887"/>
                </a:lnTo>
                <a:lnTo>
                  <a:pt x="722416" y="1650047"/>
                </a:lnTo>
                <a:lnTo>
                  <a:pt x="730673" y="1654492"/>
                </a:lnTo>
                <a:lnTo>
                  <a:pt x="738611" y="1658620"/>
                </a:lnTo>
                <a:lnTo>
                  <a:pt x="745915" y="1662430"/>
                </a:lnTo>
                <a:lnTo>
                  <a:pt x="753218" y="1665287"/>
                </a:lnTo>
                <a:lnTo>
                  <a:pt x="760204" y="1668145"/>
                </a:lnTo>
                <a:lnTo>
                  <a:pt x="766555" y="1670685"/>
                </a:lnTo>
                <a:lnTo>
                  <a:pt x="772271" y="1672272"/>
                </a:lnTo>
                <a:lnTo>
                  <a:pt x="777987" y="1673860"/>
                </a:lnTo>
                <a:lnTo>
                  <a:pt x="783385" y="1674812"/>
                </a:lnTo>
                <a:lnTo>
                  <a:pt x="788466" y="1675765"/>
                </a:lnTo>
                <a:lnTo>
                  <a:pt x="792912" y="1676082"/>
                </a:lnTo>
                <a:lnTo>
                  <a:pt x="797040" y="1676082"/>
                </a:lnTo>
                <a:lnTo>
                  <a:pt x="801168" y="1675765"/>
                </a:lnTo>
                <a:lnTo>
                  <a:pt x="805296" y="1674812"/>
                </a:lnTo>
                <a:lnTo>
                  <a:pt x="814822" y="1673225"/>
                </a:lnTo>
                <a:lnTo>
                  <a:pt x="824666" y="1670367"/>
                </a:lnTo>
                <a:lnTo>
                  <a:pt x="835463" y="1666240"/>
                </a:lnTo>
                <a:lnTo>
                  <a:pt x="847212" y="1661477"/>
                </a:lnTo>
                <a:lnTo>
                  <a:pt x="859279" y="1656080"/>
                </a:lnTo>
                <a:lnTo>
                  <a:pt x="872298" y="1649730"/>
                </a:lnTo>
                <a:lnTo>
                  <a:pt x="885635" y="1642427"/>
                </a:lnTo>
                <a:lnTo>
                  <a:pt x="899607" y="1634490"/>
                </a:lnTo>
                <a:lnTo>
                  <a:pt x="913896" y="1625917"/>
                </a:lnTo>
                <a:lnTo>
                  <a:pt x="929139" y="1616392"/>
                </a:lnTo>
                <a:lnTo>
                  <a:pt x="944381" y="1606232"/>
                </a:lnTo>
                <a:lnTo>
                  <a:pt x="960258" y="1595437"/>
                </a:lnTo>
                <a:lnTo>
                  <a:pt x="976453" y="1583690"/>
                </a:lnTo>
                <a:lnTo>
                  <a:pt x="992965" y="1571307"/>
                </a:lnTo>
                <a:lnTo>
                  <a:pt x="1010113" y="1558290"/>
                </a:lnTo>
                <a:lnTo>
                  <a:pt x="1026943" y="1544955"/>
                </a:lnTo>
                <a:lnTo>
                  <a:pt x="1044408" y="1530985"/>
                </a:lnTo>
                <a:lnTo>
                  <a:pt x="1062190" y="1516380"/>
                </a:lnTo>
                <a:lnTo>
                  <a:pt x="1079655" y="1501140"/>
                </a:lnTo>
                <a:lnTo>
                  <a:pt x="1097755" y="1485265"/>
                </a:lnTo>
                <a:lnTo>
                  <a:pt x="1116173" y="1469072"/>
                </a:lnTo>
                <a:lnTo>
                  <a:pt x="1133956" y="1452562"/>
                </a:lnTo>
                <a:lnTo>
                  <a:pt x="1152056" y="1435735"/>
                </a:lnTo>
                <a:lnTo>
                  <a:pt x="1170473" y="1418272"/>
                </a:lnTo>
                <a:lnTo>
                  <a:pt x="1188573" y="1400492"/>
                </a:lnTo>
                <a:lnTo>
                  <a:pt x="1206674" y="1382077"/>
                </a:lnTo>
                <a:lnTo>
                  <a:pt x="1224774" y="1363345"/>
                </a:lnTo>
                <a:lnTo>
                  <a:pt x="1242556" y="1344930"/>
                </a:lnTo>
                <a:lnTo>
                  <a:pt x="1260339" y="1325245"/>
                </a:lnTo>
                <a:lnTo>
                  <a:pt x="1277486" y="1305877"/>
                </a:lnTo>
                <a:lnTo>
                  <a:pt x="1294951" y="1286192"/>
                </a:lnTo>
                <a:lnTo>
                  <a:pt x="332788" y="1286192"/>
                </a:lnTo>
                <a:close/>
                <a:moveTo>
                  <a:pt x="1059021" y="0"/>
                </a:moveTo>
                <a:lnTo>
                  <a:pt x="1070443" y="318"/>
                </a:lnTo>
                <a:lnTo>
                  <a:pt x="1081547" y="1274"/>
                </a:lnTo>
                <a:lnTo>
                  <a:pt x="1092652" y="2547"/>
                </a:lnTo>
                <a:lnTo>
                  <a:pt x="1103439" y="4776"/>
                </a:lnTo>
                <a:lnTo>
                  <a:pt x="1114226" y="7323"/>
                </a:lnTo>
                <a:lnTo>
                  <a:pt x="1124696" y="10189"/>
                </a:lnTo>
                <a:lnTo>
                  <a:pt x="1134849" y="13692"/>
                </a:lnTo>
                <a:lnTo>
                  <a:pt x="1144684" y="17831"/>
                </a:lnTo>
                <a:lnTo>
                  <a:pt x="1154520" y="21970"/>
                </a:lnTo>
                <a:lnTo>
                  <a:pt x="1164038" y="26747"/>
                </a:lnTo>
                <a:lnTo>
                  <a:pt x="1173239" y="32160"/>
                </a:lnTo>
                <a:lnTo>
                  <a:pt x="1182123" y="37891"/>
                </a:lnTo>
                <a:lnTo>
                  <a:pt x="1190689" y="43941"/>
                </a:lnTo>
                <a:lnTo>
                  <a:pt x="1199255" y="50946"/>
                </a:lnTo>
                <a:lnTo>
                  <a:pt x="1207187" y="57633"/>
                </a:lnTo>
                <a:lnTo>
                  <a:pt x="1214802" y="64956"/>
                </a:lnTo>
                <a:lnTo>
                  <a:pt x="1222416" y="72598"/>
                </a:lnTo>
                <a:lnTo>
                  <a:pt x="1229079" y="80877"/>
                </a:lnTo>
                <a:lnTo>
                  <a:pt x="1235742" y="89156"/>
                </a:lnTo>
                <a:lnTo>
                  <a:pt x="1241770" y="97753"/>
                </a:lnTo>
                <a:lnTo>
                  <a:pt x="1247481" y="106668"/>
                </a:lnTo>
                <a:lnTo>
                  <a:pt x="1252874" y="116221"/>
                </a:lnTo>
                <a:lnTo>
                  <a:pt x="1257633" y="125455"/>
                </a:lnTo>
                <a:lnTo>
                  <a:pt x="1262392" y="135326"/>
                </a:lnTo>
                <a:lnTo>
                  <a:pt x="1266200" y="145515"/>
                </a:lnTo>
                <a:lnTo>
                  <a:pt x="1269372" y="155704"/>
                </a:lnTo>
                <a:lnTo>
                  <a:pt x="1272545" y="166212"/>
                </a:lnTo>
                <a:lnTo>
                  <a:pt x="1275083" y="176719"/>
                </a:lnTo>
                <a:lnTo>
                  <a:pt x="1276987" y="187864"/>
                </a:lnTo>
                <a:lnTo>
                  <a:pt x="1278573" y="198690"/>
                </a:lnTo>
                <a:lnTo>
                  <a:pt x="1279208" y="210153"/>
                </a:lnTo>
                <a:lnTo>
                  <a:pt x="1279525" y="221616"/>
                </a:lnTo>
                <a:lnTo>
                  <a:pt x="1279423" y="225313"/>
                </a:lnTo>
                <a:lnTo>
                  <a:pt x="1289553" y="230822"/>
                </a:lnTo>
                <a:lnTo>
                  <a:pt x="1307653" y="241617"/>
                </a:lnTo>
                <a:lnTo>
                  <a:pt x="1326071" y="253047"/>
                </a:lnTo>
                <a:lnTo>
                  <a:pt x="1344488" y="265430"/>
                </a:lnTo>
                <a:lnTo>
                  <a:pt x="1363224" y="278765"/>
                </a:lnTo>
                <a:lnTo>
                  <a:pt x="1381641" y="292735"/>
                </a:lnTo>
                <a:lnTo>
                  <a:pt x="1400059" y="307657"/>
                </a:lnTo>
                <a:lnTo>
                  <a:pt x="1418159" y="323532"/>
                </a:lnTo>
                <a:lnTo>
                  <a:pt x="1427050" y="331787"/>
                </a:lnTo>
                <a:lnTo>
                  <a:pt x="1436259" y="340360"/>
                </a:lnTo>
                <a:lnTo>
                  <a:pt x="1445150" y="349567"/>
                </a:lnTo>
                <a:lnTo>
                  <a:pt x="1453724" y="358457"/>
                </a:lnTo>
                <a:lnTo>
                  <a:pt x="1462298" y="367665"/>
                </a:lnTo>
                <a:lnTo>
                  <a:pt x="1471189" y="377190"/>
                </a:lnTo>
                <a:lnTo>
                  <a:pt x="1479763" y="386715"/>
                </a:lnTo>
                <a:lnTo>
                  <a:pt x="1488019" y="396875"/>
                </a:lnTo>
                <a:lnTo>
                  <a:pt x="1495958" y="407035"/>
                </a:lnTo>
                <a:lnTo>
                  <a:pt x="1504214" y="417512"/>
                </a:lnTo>
                <a:lnTo>
                  <a:pt x="1511517" y="428307"/>
                </a:lnTo>
                <a:lnTo>
                  <a:pt x="1519456" y="439420"/>
                </a:lnTo>
                <a:lnTo>
                  <a:pt x="1527077" y="450532"/>
                </a:lnTo>
                <a:lnTo>
                  <a:pt x="1534381" y="461962"/>
                </a:lnTo>
                <a:lnTo>
                  <a:pt x="1541367" y="473392"/>
                </a:lnTo>
                <a:lnTo>
                  <a:pt x="1548353" y="485775"/>
                </a:lnTo>
                <a:lnTo>
                  <a:pt x="1554704" y="497840"/>
                </a:lnTo>
                <a:lnTo>
                  <a:pt x="1561372" y="510222"/>
                </a:lnTo>
                <a:lnTo>
                  <a:pt x="1567405" y="523240"/>
                </a:lnTo>
                <a:lnTo>
                  <a:pt x="1573439" y="535940"/>
                </a:lnTo>
                <a:lnTo>
                  <a:pt x="1579155" y="548957"/>
                </a:lnTo>
                <a:lnTo>
                  <a:pt x="1584553" y="562610"/>
                </a:lnTo>
                <a:lnTo>
                  <a:pt x="1589634" y="576262"/>
                </a:lnTo>
                <a:lnTo>
                  <a:pt x="1594714" y="590232"/>
                </a:lnTo>
                <a:lnTo>
                  <a:pt x="1599160" y="604837"/>
                </a:lnTo>
                <a:lnTo>
                  <a:pt x="1603288" y="619125"/>
                </a:lnTo>
                <a:lnTo>
                  <a:pt x="1607416" y="634047"/>
                </a:lnTo>
                <a:lnTo>
                  <a:pt x="1610909" y="648970"/>
                </a:lnTo>
                <a:lnTo>
                  <a:pt x="1614085" y="664210"/>
                </a:lnTo>
                <a:lnTo>
                  <a:pt x="1617260" y="680085"/>
                </a:lnTo>
                <a:lnTo>
                  <a:pt x="1619800" y="695642"/>
                </a:lnTo>
                <a:lnTo>
                  <a:pt x="1622023" y="711835"/>
                </a:lnTo>
                <a:lnTo>
                  <a:pt x="1623928" y="728027"/>
                </a:lnTo>
                <a:lnTo>
                  <a:pt x="1625199" y="744537"/>
                </a:lnTo>
                <a:lnTo>
                  <a:pt x="1626469" y="761682"/>
                </a:lnTo>
                <a:lnTo>
                  <a:pt x="1627104" y="778827"/>
                </a:lnTo>
                <a:lnTo>
                  <a:pt x="1627104" y="795655"/>
                </a:lnTo>
                <a:lnTo>
                  <a:pt x="1626469" y="813117"/>
                </a:lnTo>
                <a:lnTo>
                  <a:pt x="1624564" y="830580"/>
                </a:lnTo>
                <a:lnTo>
                  <a:pt x="1622023" y="848360"/>
                </a:lnTo>
                <a:lnTo>
                  <a:pt x="1618848" y="866140"/>
                </a:lnTo>
                <a:lnTo>
                  <a:pt x="1615037" y="884555"/>
                </a:lnTo>
                <a:lnTo>
                  <a:pt x="1610274" y="902970"/>
                </a:lnTo>
                <a:lnTo>
                  <a:pt x="1604876" y="921702"/>
                </a:lnTo>
                <a:lnTo>
                  <a:pt x="1598842" y="940117"/>
                </a:lnTo>
                <a:lnTo>
                  <a:pt x="1591856" y="958850"/>
                </a:lnTo>
                <a:lnTo>
                  <a:pt x="1584553" y="977900"/>
                </a:lnTo>
                <a:lnTo>
                  <a:pt x="1576297" y="996950"/>
                </a:lnTo>
                <a:lnTo>
                  <a:pt x="1567723" y="1016635"/>
                </a:lnTo>
                <a:lnTo>
                  <a:pt x="1558832" y="1035685"/>
                </a:lnTo>
                <a:lnTo>
                  <a:pt x="1548670" y="1055052"/>
                </a:lnTo>
                <a:lnTo>
                  <a:pt x="1538509" y="1074420"/>
                </a:lnTo>
                <a:lnTo>
                  <a:pt x="1527395" y="1093787"/>
                </a:lnTo>
                <a:lnTo>
                  <a:pt x="1516280" y="1113155"/>
                </a:lnTo>
                <a:lnTo>
                  <a:pt x="1504531" y="1132522"/>
                </a:lnTo>
                <a:lnTo>
                  <a:pt x="1492147" y="1152207"/>
                </a:lnTo>
                <a:lnTo>
                  <a:pt x="1479445" y="1171575"/>
                </a:lnTo>
                <a:lnTo>
                  <a:pt x="1466426" y="1190625"/>
                </a:lnTo>
                <a:lnTo>
                  <a:pt x="1452771" y="1209992"/>
                </a:lnTo>
                <a:lnTo>
                  <a:pt x="1438799" y="1229042"/>
                </a:lnTo>
                <a:lnTo>
                  <a:pt x="1424510" y="1248410"/>
                </a:lnTo>
                <a:lnTo>
                  <a:pt x="1409903" y="1267142"/>
                </a:lnTo>
                <a:lnTo>
                  <a:pt x="1395296" y="1286192"/>
                </a:lnTo>
                <a:lnTo>
                  <a:pt x="1380054" y="1304925"/>
                </a:lnTo>
                <a:lnTo>
                  <a:pt x="1364494" y="1323340"/>
                </a:lnTo>
                <a:lnTo>
                  <a:pt x="1348616" y="1342072"/>
                </a:lnTo>
                <a:lnTo>
                  <a:pt x="1333057" y="1359852"/>
                </a:lnTo>
                <a:lnTo>
                  <a:pt x="1317179" y="1377950"/>
                </a:lnTo>
                <a:lnTo>
                  <a:pt x="1300667" y="1395730"/>
                </a:lnTo>
                <a:lnTo>
                  <a:pt x="1284472" y="1413192"/>
                </a:lnTo>
                <a:lnTo>
                  <a:pt x="1267960" y="1430337"/>
                </a:lnTo>
                <a:lnTo>
                  <a:pt x="1251448" y="1447482"/>
                </a:lnTo>
                <a:lnTo>
                  <a:pt x="1234300" y="1464310"/>
                </a:lnTo>
                <a:lnTo>
                  <a:pt x="1217788" y="1480820"/>
                </a:lnTo>
                <a:lnTo>
                  <a:pt x="1200958" y="1496695"/>
                </a:lnTo>
                <a:lnTo>
                  <a:pt x="1184128" y="1512252"/>
                </a:lnTo>
                <a:lnTo>
                  <a:pt x="1167298" y="1527810"/>
                </a:lnTo>
                <a:lnTo>
                  <a:pt x="1150150" y="1543050"/>
                </a:lnTo>
                <a:lnTo>
                  <a:pt x="1133638" y="1557655"/>
                </a:lnTo>
                <a:lnTo>
                  <a:pt x="1116808" y="1571625"/>
                </a:lnTo>
                <a:lnTo>
                  <a:pt x="1100296" y="1585595"/>
                </a:lnTo>
                <a:lnTo>
                  <a:pt x="1083783" y="1598930"/>
                </a:lnTo>
                <a:lnTo>
                  <a:pt x="1067271" y="1611947"/>
                </a:lnTo>
                <a:lnTo>
                  <a:pt x="1051076" y="1624647"/>
                </a:lnTo>
                <a:lnTo>
                  <a:pt x="1034881" y="1636395"/>
                </a:lnTo>
                <a:lnTo>
                  <a:pt x="1019004" y="1648142"/>
                </a:lnTo>
                <a:lnTo>
                  <a:pt x="1003444" y="1658937"/>
                </a:lnTo>
                <a:lnTo>
                  <a:pt x="988202" y="1669415"/>
                </a:lnTo>
                <a:lnTo>
                  <a:pt x="972960" y="1679575"/>
                </a:lnTo>
                <a:lnTo>
                  <a:pt x="957718" y="1688783"/>
                </a:lnTo>
                <a:lnTo>
                  <a:pt x="943428" y="1697990"/>
                </a:lnTo>
                <a:lnTo>
                  <a:pt x="929139" y="1706245"/>
                </a:lnTo>
                <a:lnTo>
                  <a:pt x="915167" y="1713865"/>
                </a:lnTo>
                <a:lnTo>
                  <a:pt x="901512" y="1720850"/>
                </a:lnTo>
                <a:lnTo>
                  <a:pt x="888493" y="1726883"/>
                </a:lnTo>
                <a:lnTo>
                  <a:pt x="875473" y="1732915"/>
                </a:lnTo>
                <a:lnTo>
                  <a:pt x="863407" y="1737678"/>
                </a:lnTo>
                <a:lnTo>
                  <a:pt x="851340" y="1742440"/>
                </a:lnTo>
                <a:lnTo>
                  <a:pt x="839908" y="1746250"/>
                </a:lnTo>
                <a:lnTo>
                  <a:pt x="829112" y="1749108"/>
                </a:lnTo>
                <a:lnTo>
                  <a:pt x="835145" y="1778953"/>
                </a:lnTo>
                <a:lnTo>
                  <a:pt x="839273" y="1797368"/>
                </a:lnTo>
                <a:lnTo>
                  <a:pt x="843719" y="1818323"/>
                </a:lnTo>
                <a:lnTo>
                  <a:pt x="849117" y="1841500"/>
                </a:lnTo>
                <a:lnTo>
                  <a:pt x="855468" y="1866265"/>
                </a:lnTo>
                <a:lnTo>
                  <a:pt x="862136" y="1892300"/>
                </a:lnTo>
                <a:lnTo>
                  <a:pt x="870075" y="1920558"/>
                </a:lnTo>
                <a:lnTo>
                  <a:pt x="878649" y="1949768"/>
                </a:lnTo>
                <a:lnTo>
                  <a:pt x="887858" y="1979930"/>
                </a:lnTo>
                <a:lnTo>
                  <a:pt x="898019" y="2010728"/>
                </a:lnTo>
                <a:lnTo>
                  <a:pt x="908816" y="2042478"/>
                </a:lnTo>
                <a:lnTo>
                  <a:pt x="920882" y="2074545"/>
                </a:lnTo>
                <a:lnTo>
                  <a:pt x="933902" y="2106613"/>
                </a:lnTo>
                <a:lnTo>
                  <a:pt x="940570" y="2122805"/>
                </a:lnTo>
                <a:lnTo>
                  <a:pt x="947556" y="2138998"/>
                </a:lnTo>
                <a:lnTo>
                  <a:pt x="954542" y="2155190"/>
                </a:lnTo>
                <a:lnTo>
                  <a:pt x="961846" y="2171383"/>
                </a:lnTo>
                <a:lnTo>
                  <a:pt x="969784" y="2187258"/>
                </a:lnTo>
                <a:lnTo>
                  <a:pt x="977723" y="2203133"/>
                </a:lnTo>
                <a:lnTo>
                  <a:pt x="985662" y="2219008"/>
                </a:lnTo>
                <a:lnTo>
                  <a:pt x="993918" y="2234565"/>
                </a:lnTo>
                <a:lnTo>
                  <a:pt x="1002492" y="2249805"/>
                </a:lnTo>
                <a:lnTo>
                  <a:pt x="1011383" y="2265045"/>
                </a:lnTo>
                <a:lnTo>
                  <a:pt x="1020274" y="2279650"/>
                </a:lnTo>
                <a:lnTo>
                  <a:pt x="1029801" y="2294573"/>
                </a:lnTo>
                <a:lnTo>
                  <a:pt x="1039327" y="2308860"/>
                </a:lnTo>
                <a:lnTo>
                  <a:pt x="1049488" y="2322830"/>
                </a:lnTo>
                <a:lnTo>
                  <a:pt x="1059650" y="2336483"/>
                </a:lnTo>
                <a:lnTo>
                  <a:pt x="1070129" y="2349818"/>
                </a:lnTo>
                <a:lnTo>
                  <a:pt x="1080608" y="2362835"/>
                </a:lnTo>
                <a:lnTo>
                  <a:pt x="1091404" y="2375218"/>
                </a:lnTo>
                <a:lnTo>
                  <a:pt x="1102518" y="2387283"/>
                </a:lnTo>
                <a:lnTo>
                  <a:pt x="1113950" y="2399030"/>
                </a:lnTo>
                <a:lnTo>
                  <a:pt x="1125699" y="2410143"/>
                </a:lnTo>
                <a:lnTo>
                  <a:pt x="1137766" y="2420620"/>
                </a:lnTo>
                <a:lnTo>
                  <a:pt x="1149833" y="2430780"/>
                </a:lnTo>
                <a:lnTo>
                  <a:pt x="1162535" y="2439988"/>
                </a:lnTo>
                <a:lnTo>
                  <a:pt x="1175554" y="2449195"/>
                </a:lnTo>
                <a:lnTo>
                  <a:pt x="1188256" y="2457450"/>
                </a:lnTo>
                <a:lnTo>
                  <a:pt x="1201593" y="2464753"/>
                </a:lnTo>
                <a:lnTo>
                  <a:pt x="1215565" y="2471738"/>
                </a:lnTo>
                <a:lnTo>
                  <a:pt x="1229219" y="2478088"/>
                </a:lnTo>
                <a:lnTo>
                  <a:pt x="1243826" y="2483485"/>
                </a:lnTo>
                <a:lnTo>
                  <a:pt x="1258116" y="2488565"/>
                </a:lnTo>
                <a:lnTo>
                  <a:pt x="1273358" y="2492693"/>
                </a:lnTo>
                <a:lnTo>
                  <a:pt x="1288283" y="2495868"/>
                </a:lnTo>
                <a:lnTo>
                  <a:pt x="1295904" y="2496820"/>
                </a:lnTo>
                <a:lnTo>
                  <a:pt x="1303842" y="2498090"/>
                </a:lnTo>
                <a:lnTo>
                  <a:pt x="1311781" y="2499043"/>
                </a:lnTo>
                <a:lnTo>
                  <a:pt x="1319720" y="2499678"/>
                </a:lnTo>
                <a:lnTo>
                  <a:pt x="1327658" y="2499995"/>
                </a:lnTo>
                <a:lnTo>
                  <a:pt x="1335597" y="2500630"/>
                </a:lnTo>
                <a:lnTo>
                  <a:pt x="1347981" y="2500630"/>
                </a:lnTo>
                <a:lnTo>
                  <a:pt x="1360048" y="2499678"/>
                </a:lnTo>
                <a:lnTo>
                  <a:pt x="1371797" y="2499043"/>
                </a:lnTo>
                <a:lnTo>
                  <a:pt x="1383229" y="2498090"/>
                </a:lnTo>
                <a:lnTo>
                  <a:pt x="1394660" y="2496185"/>
                </a:lnTo>
                <a:lnTo>
                  <a:pt x="1405457" y="2494280"/>
                </a:lnTo>
                <a:lnTo>
                  <a:pt x="1416254" y="2491740"/>
                </a:lnTo>
                <a:lnTo>
                  <a:pt x="1427050" y="2489200"/>
                </a:lnTo>
                <a:lnTo>
                  <a:pt x="1437529" y="2486343"/>
                </a:lnTo>
                <a:lnTo>
                  <a:pt x="1447691" y="2483168"/>
                </a:lnTo>
                <a:lnTo>
                  <a:pt x="1457217" y="2479358"/>
                </a:lnTo>
                <a:lnTo>
                  <a:pt x="1467061" y="2475230"/>
                </a:lnTo>
                <a:lnTo>
                  <a:pt x="1476587" y="2471103"/>
                </a:lnTo>
                <a:lnTo>
                  <a:pt x="1485479" y="2466658"/>
                </a:lnTo>
                <a:lnTo>
                  <a:pt x="1494370" y="2461578"/>
                </a:lnTo>
                <a:lnTo>
                  <a:pt x="1503261" y="2456498"/>
                </a:lnTo>
                <a:lnTo>
                  <a:pt x="1511517" y="2450783"/>
                </a:lnTo>
                <a:lnTo>
                  <a:pt x="1520409" y="2445068"/>
                </a:lnTo>
                <a:lnTo>
                  <a:pt x="1528347" y="2439353"/>
                </a:lnTo>
                <a:lnTo>
                  <a:pt x="1536286" y="2433003"/>
                </a:lnTo>
                <a:lnTo>
                  <a:pt x="1543907" y="2426335"/>
                </a:lnTo>
                <a:lnTo>
                  <a:pt x="1551528" y="2419668"/>
                </a:lnTo>
                <a:lnTo>
                  <a:pt x="1558832" y="2412365"/>
                </a:lnTo>
                <a:lnTo>
                  <a:pt x="1566135" y="2405063"/>
                </a:lnTo>
                <a:lnTo>
                  <a:pt x="1573121" y="2397760"/>
                </a:lnTo>
                <a:lnTo>
                  <a:pt x="1580107" y="2390140"/>
                </a:lnTo>
                <a:lnTo>
                  <a:pt x="1586776" y="2381885"/>
                </a:lnTo>
                <a:lnTo>
                  <a:pt x="1593444" y="2373948"/>
                </a:lnTo>
                <a:lnTo>
                  <a:pt x="1599478" y="2365375"/>
                </a:lnTo>
                <a:lnTo>
                  <a:pt x="1605828" y="2357120"/>
                </a:lnTo>
                <a:lnTo>
                  <a:pt x="1611544" y="2347913"/>
                </a:lnTo>
                <a:lnTo>
                  <a:pt x="1617895" y="2339023"/>
                </a:lnTo>
                <a:lnTo>
                  <a:pt x="1629327" y="2320608"/>
                </a:lnTo>
                <a:lnTo>
                  <a:pt x="1640123" y="2301558"/>
                </a:lnTo>
                <a:lnTo>
                  <a:pt x="1650285" y="2281873"/>
                </a:lnTo>
                <a:lnTo>
                  <a:pt x="1660129" y="2261870"/>
                </a:lnTo>
                <a:lnTo>
                  <a:pt x="1669655" y="2241233"/>
                </a:lnTo>
                <a:lnTo>
                  <a:pt x="1678546" y="2219960"/>
                </a:lnTo>
                <a:lnTo>
                  <a:pt x="1687120" y="2198370"/>
                </a:lnTo>
                <a:lnTo>
                  <a:pt x="1695376" y="2176463"/>
                </a:lnTo>
                <a:lnTo>
                  <a:pt x="1703315" y="2154555"/>
                </a:lnTo>
                <a:lnTo>
                  <a:pt x="1710936" y="2132330"/>
                </a:lnTo>
                <a:lnTo>
                  <a:pt x="1718557" y="2110105"/>
                </a:lnTo>
                <a:lnTo>
                  <a:pt x="1725543" y="2087245"/>
                </a:lnTo>
                <a:lnTo>
                  <a:pt x="1739833" y="2042478"/>
                </a:lnTo>
                <a:lnTo>
                  <a:pt x="1752852" y="1997393"/>
                </a:lnTo>
                <a:lnTo>
                  <a:pt x="1764601" y="1958340"/>
                </a:lnTo>
                <a:lnTo>
                  <a:pt x="1776350" y="1920240"/>
                </a:lnTo>
                <a:lnTo>
                  <a:pt x="1788100" y="1883093"/>
                </a:lnTo>
                <a:lnTo>
                  <a:pt x="1794450" y="1864995"/>
                </a:lnTo>
                <a:lnTo>
                  <a:pt x="1800802" y="1847850"/>
                </a:lnTo>
                <a:lnTo>
                  <a:pt x="1806835" y="1830705"/>
                </a:lnTo>
                <a:lnTo>
                  <a:pt x="1813821" y="1814195"/>
                </a:lnTo>
                <a:lnTo>
                  <a:pt x="1820172" y="1798320"/>
                </a:lnTo>
                <a:lnTo>
                  <a:pt x="1827475" y="1783080"/>
                </a:lnTo>
                <a:lnTo>
                  <a:pt x="1834461" y="1768475"/>
                </a:lnTo>
                <a:lnTo>
                  <a:pt x="1842082" y="1754505"/>
                </a:lnTo>
                <a:lnTo>
                  <a:pt x="1849704" y="1741170"/>
                </a:lnTo>
                <a:lnTo>
                  <a:pt x="1857960" y="1728470"/>
                </a:lnTo>
                <a:lnTo>
                  <a:pt x="1864946" y="1718628"/>
                </a:lnTo>
                <a:lnTo>
                  <a:pt x="1871614" y="1709103"/>
                </a:lnTo>
                <a:lnTo>
                  <a:pt x="1878918" y="1699578"/>
                </a:lnTo>
                <a:lnTo>
                  <a:pt x="1885586" y="1691005"/>
                </a:lnTo>
                <a:lnTo>
                  <a:pt x="1892890" y="1682433"/>
                </a:lnTo>
                <a:lnTo>
                  <a:pt x="1899558" y="1674495"/>
                </a:lnTo>
                <a:lnTo>
                  <a:pt x="1906862" y="1666557"/>
                </a:lnTo>
                <a:lnTo>
                  <a:pt x="1914165" y="1659572"/>
                </a:lnTo>
                <a:lnTo>
                  <a:pt x="1920834" y="1652270"/>
                </a:lnTo>
                <a:lnTo>
                  <a:pt x="1928137" y="1645285"/>
                </a:lnTo>
                <a:lnTo>
                  <a:pt x="1935441" y="1638935"/>
                </a:lnTo>
                <a:lnTo>
                  <a:pt x="1942109" y="1632902"/>
                </a:lnTo>
                <a:lnTo>
                  <a:pt x="1949413" y="1627187"/>
                </a:lnTo>
                <a:lnTo>
                  <a:pt x="1956081" y="1621790"/>
                </a:lnTo>
                <a:lnTo>
                  <a:pt x="1970053" y="1611312"/>
                </a:lnTo>
                <a:lnTo>
                  <a:pt x="1983708" y="1602105"/>
                </a:lnTo>
                <a:lnTo>
                  <a:pt x="1997680" y="1594485"/>
                </a:lnTo>
                <a:lnTo>
                  <a:pt x="2010699" y="1587182"/>
                </a:lnTo>
                <a:lnTo>
                  <a:pt x="2024036" y="1581150"/>
                </a:lnTo>
                <a:lnTo>
                  <a:pt x="2036738" y="1575752"/>
                </a:lnTo>
                <a:lnTo>
                  <a:pt x="2049440" y="1571307"/>
                </a:lnTo>
                <a:lnTo>
                  <a:pt x="2061506" y="1567497"/>
                </a:lnTo>
                <a:lnTo>
                  <a:pt x="2073256" y="1564640"/>
                </a:lnTo>
                <a:lnTo>
                  <a:pt x="2085005" y="1562100"/>
                </a:lnTo>
                <a:lnTo>
                  <a:pt x="2096119" y="1560195"/>
                </a:lnTo>
                <a:lnTo>
                  <a:pt x="2106598" y="1559242"/>
                </a:lnTo>
                <a:lnTo>
                  <a:pt x="2116442" y="1557972"/>
                </a:lnTo>
                <a:lnTo>
                  <a:pt x="2125968" y="1557655"/>
                </a:lnTo>
                <a:lnTo>
                  <a:pt x="2134860" y="1557655"/>
                </a:lnTo>
                <a:lnTo>
                  <a:pt x="2143116" y="1557972"/>
                </a:lnTo>
                <a:lnTo>
                  <a:pt x="2150737" y="1558290"/>
                </a:lnTo>
                <a:lnTo>
                  <a:pt x="2157723" y="1559242"/>
                </a:lnTo>
                <a:lnTo>
                  <a:pt x="2162839" y="1559781"/>
                </a:lnTo>
                <a:lnTo>
                  <a:pt x="2167906" y="1548627"/>
                </a:lnTo>
                <a:lnTo>
                  <a:pt x="2174894" y="1534961"/>
                </a:lnTo>
                <a:lnTo>
                  <a:pt x="2182518" y="1521930"/>
                </a:lnTo>
                <a:lnTo>
                  <a:pt x="2190777" y="1508900"/>
                </a:lnTo>
                <a:lnTo>
                  <a:pt x="2199354" y="1496822"/>
                </a:lnTo>
                <a:lnTo>
                  <a:pt x="2208566" y="1484745"/>
                </a:lnTo>
                <a:lnTo>
                  <a:pt x="2218731" y="1473304"/>
                </a:lnTo>
                <a:lnTo>
                  <a:pt x="2229214" y="1462498"/>
                </a:lnTo>
                <a:lnTo>
                  <a:pt x="2240015" y="1452010"/>
                </a:lnTo>
                <a:lnTo>
                  <a:pt x="2251450" y="1442157"/>
                </a:lnTo>
                <a:lnTo>
                  <a:pt x="2263204" y="1432623"/>
                </a:lnTo>
                <a:lnTo>
                  <a:pt x="2275593" y="1424042"/>
                </a:lnTo>
                <a:lnTo>
                  <a:pt x="2288617" y="1415778"/>
                </a:lnTo>
                <a:lnTo>
                  <a:pt x="2301958" y="1408151"/>
                </a:lnTo>
                <a:lnTo>
                  <a:pt x="2315300" y="1401158"/>
                </a:lnTo>
                <a:lnTo>
                  <a:pt x="2329277" y="1394802"/>
                </a:lnTo>
                <a:lnTo>
                  <a:pt x="2343572" y="1389081"/>
                </a:lnTo>
                <a:lnTo>
                  <a:pt x="2358184" y="1383996"/>
                </a:lnTo>
                <a:lnTo>
                  <a:pt x="2373114" y="1380182"/>
                </a:lnTo>
                <a:lnTo>
                  <a:pt x="2388680" y="1376686"/>
                </a:lnTo>
                <a:lnTo>
                  <a:pt x="2403927" y="1373508"/>
                </a:lnTo>
                <a:lnTo>
                  <a:pt x="2419493" y="1371919"/>
                </a:lnTo>
                <a:lnTo>
                  <a:pt x="2435693" y="1370330"/>
                </a:lnTo>
                <a:lnTo>
                  <a:pt x="2451894" y="1370012"/>
                </a:lnTo>
                <a:lnTo>
                  <a:pt x="2468095" y="1370330"/>
                </a:lnTo>
                <a:lnTo>
                  <a:pt x="2484295" y="1371919"/>
                </a:lnTo>
                <a:lnTo>
                  <a:pt x="2499861" y="1373508"/>
                </a:lnTo>
                <a:lnTo>
                  <a:pt x="2515426" y="1376686"/>
                </a:lnTo>
                <a:lnTo>
                  <a:pt x="2530674" y="1380182"/>
                </a:lnTo>
                <a:lnTo>
                  <a:pt x="2545286" y="1383996"/>
                </a:lnTo>
                <a:lnTo>
                  <a:pt x="2560216" y="1389081"/>
                </a:lnTo>
                <a:lnTo>
                  <a:pt x="2574511" y="1394802"/>
                </a:lnTo>
                <a:lnTo>
                  <a:pt x="2588488" y="1401158"/>
                </a:lnTo>
                <a:lnTo>
                  <a:pt x="2601830" y="1408151"/>
                </a:lnTo>
                <a:lnTo>
                  <a:pt x="2615171" y="1415778"/>
                </a:lnTo>
                <a:lnTo>
                  <a:pt x="2628195" y="1424042"/>
                </a:lnTo>
                <a:lnTo>
                  <a:pt x="2640267" y="1432623"/>
                </a:lnTo>
                <a:lnTo>
                  <a:pt x="2652338" y="1442157"/>
                </a:lnTo>
                <a:lnTo>
                  <a:pt x="2663773" y="1452010"/>
                </a:lnTo>
                <a:lnTo>
                  <a:pt x="2674574" y="1462498"/>
                </a:lnTo>
                <a:lnTo>
                  <a:pt x="2685057" y="1473304"/>
                </a:lnTo>
                <a:lnTo>
                  <a:pt x="2694904" y="1484745"/>
                </a:lnTo>
                <a:lnTo>
                  <a:pt x="2704434" y="1496822"/>
                </a:lnTo>
                <a:lnTo>
                  <a:pt x="2713011" y="1508900"/>
                </a:lnTo>
                <a:lnTo>
                  <a:pt x="2721270" y="1521930"/>
                </a:lnTo>
                <a:lnTo>
                  <a:pt x="2728894" y="1534961"/>
                </a:lnTo>
                <a:lnTo>
                  <a:pt x="2735565" y="1548627"/>
                </a:lnTo>
                <a:lnTo>
                  <a:pt x="2742236" y="1562611"/>
                </a:lnTo>
                <a:lnTo>
                  <a:pt x="2747953" y="1576913"/>
                </a:lnTo>
                <a:lnTo>
                  <a:pt x="2752718" y="1591533"/>
                </a:lnTo>
                <a:lnTo>
                  <a:pt x="2756848" y="1606471"/>
                </a:lnTo>
                <a:lnTo>
                  <a:pt x="2760660" y="1621726"/>
                </a:lnTo>
                <a:lnTo>
                  <a:pt x="2763519" y="1636981"/>
                </a:lnTo>
                <a:lnTo>
                  <a:pt x="2765107" y="1652872"/>
                </a:lnTo>
                <a:lnTo>
                  <a:pt x="2766695" y="1669081"/>
                </a:lnTo>
                <a:lnTo>
                  <a:pt x="2767013" y="1685290"/>
                </a:lnTo>
                <a:lnTo>
                  <a:pt x="2766695" y="1701499"/>
                </a:lnTo>
                <a:lnTo>
                  <a:pt x="2765107" y="1717390"/>
                </a:lnTo>
                <a:lnTo>
                  <a:pt x="2763519" y="1733281"/>
                </a:lnTo>
                <a:lnTo>
                  <a:pt x="2760660" y="1748854"/>
                </a:lnTo>
                <a:lnTo>
                  <a:pt x="2756848" y="1764110"/>
                </a:lnTo>
                <a:lnTo>
                  <a:pt x="2752718" y="1779047"/>
                </a:lnTo>
                <a:lnTo>
                  <a:pt x="2747953" y="1793667"/>
                </a:lnTo>
                <a:lnTo>
                  <a:pt x="2742236" y="1807969"/>
                </a:lnTo>
                <a:lnTo>
                  <a:pt x="2735565" y="1821635"/>
                </a:lnTo>
                <a:lnTo>
                  <a:pt x="2728894" y="1835619"/>
                </a:lnTo>
                <a:lnTo>
                  <a:pt x="2721270" y="1848650"/>
                </a:lnTo>
                <a:lnTo>
                  <a:pt x="2713011" y="1861363"/>
                </a:lnTo>
                <a:lnTo>
                  <a:pt x="2704434" y="1874075"/>
                </a:lnTo>
                <a:lnTo>
                  <a:pt x="2694904" y="1885835"/>
                </a:lnTo>
                <a:lnTo>
                  <a:pt x="2685057" y="1896959"/>
                </a:lnTo>
                <a:lnTo>
                  <a:pt x="2674574" y="1908082"/>
                </a:lnTo>
                <a:lnTo>
                  <a:pt x="2663773" y="1918570"/>
                </a:lnTo>
                <a:lnTo>
                  <a:pt x="2652338" y="1928423"/>
                </a:lnTo>
                <a:lnTo>
                  <a:pt x="2640267" y="1937640"/>
                </a:lnTo>
                <a:lnTo>
                  <a:pt x="2628195" y="1946538"/>
                </a:lnTo>
                <a:lnTo>
                  <a:pt x="2615171" y="1955120"/>
                </a:lnTo>
                <a:lnTo>
                  <a:pt x="2601830" y="1962430"/>
                </a:lnTo>
                <a:lnTo>
                  <a:pt x="2588488" y="1969422"/>
                </a:lnTo>
                <a:lnTo>
                  <a:pt x="2574511" y="1975778"/>
                </a:lnTo>
                <a:lnTo>
                  <a:pt x="2560216" y="1981181"/>
                </a:lnTo>
                <a:lnTo>
                  <a:pt x="2545286" y="1986266"/>
                </a:lnTo>
                <a:lnTo>
                  <a:pt x="2530674" y="1990716"/>
                </a:lnTo>
                <a:lnTo>
                  <a:pt x="2515426" y="1994212"/>
                </a:lnTo>
                <a:lnTo>
                  <a:pt x="2499861" y="1996754"/>
                </a:lnTo>
                <a:lnTo>
                  <a:pt x="2484295" y="1998979"/>
                </a:lnTo>
                <a:lnTo>
                  <a:pt x="2468095" y="1999932"/>
                </a:lnTo>
                <a:lnTo>
                  <a:pt x="2451894" y="2000250"/>
                </a:lnTo>
                <a:lnTo>
                  <a:pt x="2435693" y="1999932"/>
                </a:lnTo>
                <a:lnTo>
                  <a:pt x="2419493" y="1998979"/>
                </a:lnTo>
                <a:lnTo>
                  <a:pt x="2403927" y="1996754"/>
                </a:lnTo>
                <a:lnTo>
                  <a:pt x="2388680" y="1994212"/>
                </a:lnTo>
                <a:lnTo>
                  <a:pt x="2373114" y="1990716"/>
                </a:lnTo>
                <a:lnTo>
                  <a:pt x="2358184" y="1986266"/>
                </a:lnTo>
                <a:lnTo>
                  <a:pt x="2343572" y="1981181"/>
                </a:lnTo>
                <a:lnTo>
                  <a:pt x="2329277" y="1975778"/>
                </a:lnTo>
                <a:lnTo>
                  <a:pt x="2315300" y="1969422"/>
                </a:lnTo>
                <a:lnTo>
                  <a:pt x="2301958" y="1962430"/>
                </a:lnTo>
                <a:lnTo>
                  <a:pt x="2288617" y="1955120"/>
                </a:lnTo>
                <a:lnTo>
                  <a:pt x="2275593" y="1946538"/>
                </a:lnTo>
                <a:lnTo>
                  <a:pt x="2263204" y="1937640"/>
                </a:lnTo>
                <a:lnTo>
                  <a:pt x="2251450" y="1928423"/>
                </a:lnTo>
                <a:lnTo>
                  <a:pt x="2240015" y="1918570"/>
                </a:lnTo>
                <a:lnTo>
                  <a:pt x="2229214" y="1908082"/>
                </a:lnTo>
                <a:lnTo>
                  <a:pt x="2218731" y="1896959"/>
                </a:lnTo>
                <a:lnTo>
                  <a:pt x="2208566" y="1885835"/>
                </a:lnTo>
                <a:lnTo>
                  <a:pt x="2199354" y="1874075"/>
                </a:lnTo>
                <a:lnTo>
                  <a:pt x="2190777" y="1861363"/>
                </a:lnTo>
                <a:lnTo>
                  <a:pt x="2182518" y="1848650"/>
                </a:lnTo>
                <a:lnTo>
                  <a:pt x="2174894" y="1835619"/>
                </a:lnTo>
                <a:lnTo>
                  <a:pt x="2167906" y="1821635"/>
                </a:lnTo>
                <a:lnTo>
                  <a:pt x="2161553" y="1807969"/>
                </a:lnTo>
                <a:lnTo>
                  <a:pt x="2155835" y="1793667"/>
                </a:lnTo>
                <a:lnTo>
                  <a:pt x="2151070" y="1779047"/>
                </a:lnTo>
                <a:lnTo>
                  <a:pt x="2146940" y="1764110"/>
                </a:lnTo>
                <a:lnTo>
                  <a:pt x="2143128" y="1748854"/>
                </a:lnTo>
                <a:lnTo>
                  <a:pt x="2140269" y="1733281"/>
                </a:lnTo>
                <a:lnTo>
                  <a:pt x="2138363" y="1717390"/>
                </a:lnTo>
                <a:lnTo>
                  <a:pt x="2137093" y="1701499"/>
                </a:lnTo>
                <a:lnTo>
                  <a:pt x="2136775" y="1685290"/>
                </a:lnTo>
                <a:lnTo>
                  <a:pt x="2137093" y="1669081"/>
                </a:lnTo>
                <a:lnTo>
                  <a:pt x="2138363" y="1652872"/>
                </a:lnTo>
                <a:lnTo>
                  <a:pt x="2140269" y="1636981"/>
                </a:lnTo>
                <a:lnTo>
                  <a:pt x="2140522" y="1635629"/>
                </a:lnTo>
                <a:lnTo>
                  <a:pt x="2137718" y="1635442"/>
                </a:lnTo>
                <a:lnTo>
                  <a:pt x="2126603" y="1635442"/>
                </a:lnTo>
                <a:lnTo>
                  <a:pt x="2120252" y="1635760"/>
                </a:lnTo>
                <a:lnTo>
                  <a:pt x="2113584" y="1636395"/>
                </a:lnTo>
                <a:lnTo>
                  <a:pt x="2106598" y="1637030"/>
                </a:lnTo>
                <a:lnTo>
                  <a:pt x="2098977" y="1638617"/>
                </a:lnTo>
                <a:lnTo>
                  <a:pt x="2091038" y="1640522"/>
                </a:lnTo>
                <a:lnTo>
                  <a:pt x="2082782" y="1642427"/>
                </a:lnTo>
                <a:lnTo>
                  <a:pt x="2074208" y="1644967"/>
                </a:lnTo>
                <a:lnTo>
                  <a:pt x="2065000" y="1648142"/>
                </a:lnTo>
                <a:lnTo>
                  <a:pt x="2056108" y="1652270"/>
                </a:lnTo>
                <a:lnTo>
                  <a:pt x="2046899" y="1656715"/>
                </a:lnTo>
                <a:lnTo>
                  <a:pt x="2037055" y="1661477"/>
                </a:lnTo>
                <a:lnTo>
                  <a:pt x="2026894" y="1667192"/>
                </a:lnTo>
                <a:lnTo>
                  <a:pt x="2017050" y="1673860"/>
                </a:lnTo>
                <a:lnTo>
                  <a:pt x="2006889" y="1681163"/>
                </a:lnTo>
                <a:lnTo>
                  <a:pt x="1996410" y="1689418"/>
                </a:lnTo>
                <a:lnTo>
                  <a:pt x="1985931" y="1698308"/>
                </a:lnTo>
                <a:lnTo>
                  <a:pt x="1975452" y="1707833"/>
                </a:lnTo>
                <a:lnTo>
                  <a:pt x="1965290" y="1718628"/>
                </a:lnTo>
                <a:lnTo>
                  <a:pt x="1954494" y="1730693"/>
                </a:lnTo>
                <a:lnTo>
                  <a:pt x="1943697" y="1743710"/>
                </a:lnTo>
                <a:lnTo>
                  <a:pt x="1932900" y="1757680"/>
                </a:lnTo>
                <a:lnTo>
                  <a:pt x="1922422" y="1772285"/>
                </a:lnTo>
                <a:lnTo>
                  <a:pt x="1915436" y="1783080"/>
                </a:lnTo>
                <a:lnTo>
                  <a:pt x="1908767" y="1794510"/>
                </a:lnTo>
                <a:lnTo>
                  <a:pt x="1902098" y="1806893"/>
                </a:lnTo>
                <a:lnTo>
                  <a:pt x="1895748" y="1820228"/>
                </a:lnTo>
                <a:lnTo>
                  <a:pt x="1889714" y="1833880"/>
                </a:lnTo>
                <a:lnTo>
                  <a:pt x="1883998" y="1848485"/>
                </a:lnTo>
                <a:lnTo>
                  <a:pt x="1877648" y="1863725"/>
                </a:lnTo>
                <a:lnTo>
                  <a:pt x="1871932" y="1879600"/>
                </a:lnTo>
                <a:lnTo>
                  <a:pt x="1866216" y="1895793"/>
                </a:lnTo>
                <a:lnTo>
                  <a:pt x="1860818" y="1912303"/>
                </a:lnTo>
                <a:lnTo>
                  <a:pt x="1849704" y="1946593"/>
                </a:lnTo>
                <a:lnTo>
                  <a:pt x="1838589" y="1982788"/>
                </a:lnTo>
                <a:lnTo>
                  <a:pt x="1827793" y="2019618"/>
                </a:lnTo>
                <a:lnTo>
                  <a:pt x="1813503" y="2066925"/>
                </a:lnTo>
                <a:lnTo>
                  <a:pt x="1798579" y="2115185"/>
                </a:lnTo>
                <a:lnTo>
                  <a:pt x="1790640" y="2139633"/>
                </a:lnTo>
                <a:lnTo>
                  <a:pt x="1782701" y="2163445"/>
                </a:lnTo>
                <a:lnTo>
                  <a:pt x="1774128" y="2187893"/>
                </a:lnTo>
                <a:lnTo>
                  <a:pt x="1765554" y="2212023"/>
                </a:lnTo>
                <a:lnTo>
                  <a:pt x="1756345" y="2235835"/>
                </a:lnTo>
                <a:lnTo>
                  <a:pt x="1746501" y="2259648"/>
                </a:lnTo>
                <a:lnTo>
                  <a:pt x="1736340" y="2282825"/>
                </a:lnTo>
                <a:lnTo>
                  <a:pt x="1725543" y="2306003"/>
                </a:lnTo>
                <a:lnTo>
                  <a:pt x="1714429" y="2328228"/>
                </a:lnTo>
                <a:lnTo>
                  <a:pt x="1702680" y="2350135"/>
                </a:lnTo>
                <a:lnTo>
                  <a:pt x="1696011" y="2360930"/>
                </a:lnTo>
                <a:lnTo>
                  <a:pt x="1689978" y="2371725"/>
                </a:lnTo>
                <a:lnTo>
                  <a:pt x="1683627" y="2382203"/>
                </a:lnTo>
                <a:lnTo>
                  <a:pt x="1676641" y="2392363"/>
                </a:lnTo>
                <a:lnTo>
                  <a:pt x="1669973" y="2402205"/>
                </a:lnTo>
                <a:lnTo>
                  <a:pt x="1662669" y="2412365"/>
                </a:lnTo>
                <a:lnTo>
                  <a:pt x="1655366" y="2422208"/>
                </a:lnTo>
                <a:lnTo>
                  <a:pt x="1648380" y="2431415"/>
                </a:lnTo>
                <a:lnTo>
                  <a:pt x="1640441" y="2440940"/>
                </a:lnTo>
                <a:lnTo>
                  <a:pt x="1632820" y="2449830"/>
                </a:lnTo>
                <a:lnTo>
                  <a:pt x="1624564" y="2458720"/>
                </a:lnTo>
                <a:lnTo>
                  <a:pt x="1616307" y="2467293"/>
                </a:lnTo>
                <a:lnTo>
                  <a:pt x="1608051" y="2475548"/>
                </a:lnTo>
                <a:lnTo>
                  <a:pt x="1599478" y="2483485"/>
                </a:lnTo>
                <a:lnTo>
                  <a:pt x="1590586" y="2491423"/>
                </a:lnTo>
                <a:lnTo>
                  <a:pt x="1581060" y="2499043"/>
                </a:lnTo>
                <a:lnTo>
                  <a:pt x="1571851" y="2506345"/>
                </a:lnTo>
                <a:lnTo>
                  <a:pt x="1562007" y="2513013"/>
                </a:lnTo>
                <a:lnTo>
                  <a:pt x="1552163" y="2519998"/>
                </a:lnTo>
                <a:lnTo>
                  <a:pt x="1542319" y="2526030"/>
                </a:lnTo>
                <a:lnTo>
                  <a:pt x="1531840" y="2532063"/>
                </a:lnTo>
                <a:lnTo>
                  <a:pt x="1521044" y="2537778"/>
                </a:lnTo>
                <a:lnTo>
                  <a:pt x="1510247" y="2543175"/>
                </a:lnTo>
                <a:lnTo>
                  <a:pt x="1499133" y="2547938"/>
                </a:lnTo>
                <a:lnTo>
                  <a:pt x="1487701" y="2552700"/>
                </a:lnTo>
                <a:lnTo>
                  <a:pt x="1475635" y="2556828"/>
                </a:lnTo>
                <a:lnTo>
                  <a:pt x="1463886" y="2560955"/>
                </a:lnTo>
                <a:lnTo>
                  <a:pt x="1451501" y="2564448"/>
                </a:lnTo>
                <a:lnTo>
                  <a:pt x="1439117" y="2567623"/>
                </a:lnTo>
                <a:lnTo>
                  <a:pt x="1426098" y="2570480"/>
                </a:lnTo>
                <a:lnTo>
                  <a:pt x="1412761" y="2572703"/>
                </a:lnTo>
                <a:lnTo>
                  <a:pt x="1399106" y="2574925"/>
                </a:lnTo>
                <a:lnTo>
                  <a:pt x="1385452" y="2576513"/>
                </a:lnTo>
                <a:lnTo>
                  <a:pt x="1371480" y="2577465"/>
                </a:lnTo>
                <a:lnTo>
                  <a:pt x="1356555" y="2578100"/>
                </a:lnTo>
                <a:lnTo>
                  <a:pt x="1341948" y="2578100"/>
                </a:lnTo>
                <a:lnTo>
                  <a:pt x="1334327" y="2578100"/>
                </a:lnTo>
                <a:lnTo>
                  <a:pt x="1324165" y="2578100"/>
                </a:lnTo>
                <a:lnTo>
                  <a:pt x="1314322" y="2577465"/>
                </a:lnTo>
                <a:lnTo>
                  <a:pt x="1304478" y="2576830"/>
                </a:lnTo>
                <a:lnTo>
                  <a:pt x="1294951" y="2575560"/>
                </a:lnTo>
                <a:lnTo>
                  <a:pt x="1285107" y="2574290"/>
                </a:lnTo>
                <a:lnTo>
                  <a:pt x="1275898" y="2572703"/>
                </a:lnTo>
                <a:lnTo>
                  <a:pt x="1266372" y="2571115"/>
                </a:lnTo>
                <a:lnTo>
                  <a:pt x="1257163" y="2568893"/>
                </a:lnTo>
                <a:lnTo>
                  <a:pt x="1247637" y="2566670"/>
                </a:lnTo>
                <a:lnTo>
                  <a:pt x="1238746" y="2564130"/>
                </a:lnTo>
                <a:lnTo>
                  <a:pt x="1229854" y="2561273"/>
                </a:lnTo>
                <a:lnTo>
                  <a:pt x="1220646" y="2558415"/>
                </a:lnTo>
                <a:lnTo>
                  <a:pt x="1212072" y="2555240"/>
                </a:lnTo>
                <a:lnTo>
                  <a:pt x="1203498" y="2552065"/>
                </a:lnTo>
                <a:lnTo>
                  <a:pt x="1194924" y="2548255"/>
                </a:lnTo>
                <a:lnTo>
                  <a:pt x="1186351" y="2544445"/>
                </a:lnTo>
                <a:lnTo>
                  <a:pt x="1178094" y="2540318"/>
                </a:lnTo>
                <a:lnTo>
                  <a:pt x="1169521" y="2536190"/>
                </a:lnTo>
                <a:lnTo>
                  <a:pt x="1161264" y="2531745"/>
                </a:lnTo>
                <a:lnTo>
                  <a:pt x="1153008" y="2526983"/>
                </a:lnTo>
                <a:lnTo>
                  <a:pt x="1137449" y="2517458"/>
                </a:lnTo>
                <a:lnTo>
                  <a:pt x="1121889" y="2506980"/>
                </a:lnTo>
                <a:lnTo>
                  <a:pt x="1106647" y="2495868"/>
                </a:lnTo>
                <a:lnTo>
                  <a:pt x="1092040" y="2484120"/>
                </a:lnTo>
                <a:lnTo>
                  <a:pt x="1077750" y="2471420"/>
                </a:lnTo>
                <a:lnTo>
                  <a:pt x="1063460" y="2458403"/>
                </a:lnTo>
                <a:lnTo>
                  <a:pt x="1049806" y="2444750"/>
                </a:lnTo>
                <a:lnTo>
                  <a:pt x="1036469" y="2430780"/>
                </a:lnTo>
                <a:lnTo>
                  <a:pt x="1023767" y="2415858"/>
                </a:lnTo>
                <a:lnTo>
                  <a:pt x="1011065" y="2400935"/>
                </a:lnTo>
                <a:lnTo>
                  <a:pt x="998999" y="2385378"/>
                </a:lnTo>
                <a:lnTo>
                  <a:pt x="986932" y="2369503"/>
                </a:lnTo>
                <a:lnTo>
                  <a:pt x="975500" y="2352993"/>
                </a:lnTo>
                <a:lnTo>
                  <a:pt x="964386" y="2336483"/>
                </a:lnTo>
                <a:lnTo>
                  <a:pt x="953272" y="2319655"/>
                </a:lnTo>
                <a:lnTo>
                  <a:pt x="942793" y="2302510"/>
                </a:lnTo>
                <a:lnTo>
                  <a:pt x="932632" y="2284730"/>
                </a:lnTo>
                <a:lnTo>
                  <a:pt x="922470" y="2266633"/>
                </a:lnTo>
                <a:lnTo>
                  <a:pt x="913261" y="2249170"/>
                </a:lnTo>
                <a:lnTo>
                  <a:pt x="904052" y="2230755"/>
                </a:lnTo>
                <a:lnTo>
                  <a:pt x="894844" y="2212975"/>
                </a:lnTo>
                <a:lnTo>
                  <a:pt x="886270" y="2194560"/>
                </a:lnTo>
                <a:lnTo>
                  <a:pt x="878014" y="2176145"/>
                </a:lnTo>
                <a:lnTo>
                  <a:pt x="870075" y="2157413"/>
                </a:lnTo>
                <a:lnTo>
                  <a:pt x="862136" y="2138998"/>
                </a:lnTo>
                <a:lnTo>
                  <a:pt x="854515" y="2120900"/>
                </a:lnTo>
                <a:lnTo>
                  <a:pt x="847529" y="2102485"/>
                </a:lnTo>
                <a:lnTo>
                  <a:pt x="840543" y="2084388"/>
                </a:lnTo>
                <a:lnTo>
                  <a:pt x="827524" y="2048193"/>
                </a:lnTo>
                <a:lnTo>
                  <a:pt x="816092" y="2012950"/>
                </a:lnTo>
                <a:lnTo>
                  <a:pt x="805296" y="1978660"/>
                </a:lnTo>
                <a:lnTo>
                  <a:pt x="795769" y="1945640"/>
                </a:lnTo>
                <a:lnTo>
                  <a:pt x="786561" y="1914525"/>
                </a:lnTo>
                <a:lnTo>
                  <a:pt x="779257" y="1884680"/>
                </a:lnTo>
                <a:lnTo>
                  <a:pt x="772271" y="1856423"/>
                </a:lnTo>
                <a:lnTo>
                  <a:pt x="766238" y="1831023"/>
                </a:lnTo>
                <a:lnTo>
                  <a:pt x="761157" y="1807845"/>
                </a:lnTo>
                <a:lnTo>
                  <a:pt x="757029" y="1787843"/>
                </a:lnTo>
                <a:lnTo>
                  <a:pt x="753536" y="1770698"/>
                </a:lnTo>
                <a:lnTo>
                  <a:pt x="749408" y="1746250"/>
                </a:lnTo>
                <a:lnTo>
                  <a:pt x="739246" y="1742758"/>
                </a:lnTo>
                <a:lnTo>
                  <a:pt x="728767" y="1738948"/>
                </a:lnTo>
                <a:lnTo>
                  <a:pt x="718288" y="1734503"/>
                </a:lnTo>
                <a:lnTo>
                  <a:pt x="707492" y="1729423"/>
                </a:lnTo>
                <a:lnTo>
                  <a:pt x="697013" y="1724025"/>
                </a:lnTo>
                <a:lnTo>
                  <a:pt x="686216" y="1718628"/>
                </a:lnTo>
                <a:lnTo>
                  <a:pt x="675102" y="1712595"/>
                </a:lnTo>
                <a:lnTo>
                  <a:pt x="664306" y="1706245"/>
                </a:lnTo>
                <a:lnTo>
                  <a:pt x="653509" y="1699260"/>
                </a:lnTo>
                <a:lnTo>
                  <a:pt x="642395" y="1692275"/>
                </a:lnTo>
                <a:lnTo>
                  <a:pt x="620802" y="1677352"/>
                </a:lnTo>
                <a:lnTo>
                  <a:pt x="599209" y="1661477"/>
                </a:lnTo>
                <a:lnTo>
                  <a:pt x="577933" y="1645285"/>
                </a:lnTo>
                <a:lnTo>
                  <a:pt x="557293" y="1628775"/>
                </a:lnTo>
                <a:lnTo>
                  <a:pt x="536970" y="1612265"/>
                </a:lnTo>
                <a:lnTo>
                  <a:pt x="517917" y="1595755"/>
                </a:lnTo>
                <a:lnTo>
                  <a:pt x="500134" y="1579562"/>
                </a:lnTo>
                <a:lnTo>
                  <a:pt x="482987" y="1564005"/>
                </a:lnTo>
                <a:lnTo>
                  <a:pt x="467745" y="1549717"/>
                </a:lnTo>
                <a:lnTo>
                  <a:pt x="441071" y="1524317"/>
                </a:lnTo>
                <a:lnTo>
                  <a:pt x="419795" y="1502727"/>
                </a:lnTo>
                <a:lnTo>
                  <a:pt x="398520" y="1480820"/>
                </a:lnTo>
                <a:lnTo>
                  <a:pt x="377562" y="1458277"/>
                </a:lnTo>
                <a:lnTo>
                  <a:pt x="356604" y="1435417"/>
                </a:lnTo>
                <a:lnTo>
                  <a:pt x="335963" y="1411922"/>
                </a:lnTo>
                <a:lnTo>
                  <a:pt x="315323" y="1388427"/>
                </a:lnTo>
                <a:lnTo>
                  <a:pt x="295000" y="1363980"/>
                </a:lnTo>
                <a:lnTo>
                  <a:pt x="275312" y="1339532"/>
                </a:lnTo>
                <a:lnTo>
                  <a:pt x="255624" y="1314132"/>
                </a:lnTo>
                <a:lnTo>
                  <a:pt x="236572" y="1289050"/>
                </a:lnTo>
                <a:lnTo>
                  <a:pt x="217836" y="1263650"/>
                </a:lnTo>
                <a:lnTo>
                  <a:pt x="199419" y="1237932"/>
                </a:lnTo>
                <a:lnTo>
                  <a:pt x="181636" y="1212215"/>
                </a:lnTo>
                <a:lnTo>
                  <a:pt x="164489" y="1185862"/>
                </a:lnTo>
                <a:lnTo>
                  <a:pt x="147976" y="1159827"/>
                </a:lnTo>
                <a:lnTo>
                  <a:pt x="131781" y="1133792"/>
                </a:lnTo>
                <a:lnTo>
                  <a:pt x="116539" y="1107440"/>
                </a:lnTo>
                <a:lnTo>
                  <a:pt x="102250" y="1081087"/>
                </a:lnTo>
                <a:lnTo>
                  <a:pt x="88595" y="1055052"/>
                </a:lnTo>
                <a:lnTo>
                  <a:pt x="75576" y="1029017"/>
                </a:lnTo>
                <a:lnTo>
                  <a:pt x="63509" y="1003300"/>
                </a:lnTo>
                <a:lnTo>
                  <a:pt x="52713" y="977265"/>
                </a:lnTo>
                <a:lnTo>
                  <a:pt x="42234" y="951547"/>
                </a:lnTo>
                <a:lnTo>
                  <a:pt x="37470" y="938847"/>
                </a:lnTo>
                <a:lnTo>
                  <a:pt x="33342" y="926147"/>
                </a:lnTo>
                <a:lnTo>
                  <a:pt x="28897" y="913765"/>
                </a:lnTo>
                <a:lnTo>
                  <a:pt x="25086" y="901065"/>
                </a:lnTo>
                <a:lnTo>
                  <a:pt x="21276" y="888365"/>
                </a:lnTo>
                <a:lnTo>
                  <a:pt x="18100" y="876300"/>
                </a:lnTo>
                <a:lnTo>
                  <a:pt x="14925" y="863917"/>
                </a:lnTo>
                <a:lnTo>
                  <a:pt x="12067" y="851852"/>
                </a:lnTo>
                <a:lnTo>
                  <a:pt x="9526" y="839470"/>
                </a:lnTo>
                <a:lnTo>
                  <a:pt x="7304" y="827722"/>
                </a:lnTo>
                <a:lnTo>
                  <a:pt x="5081" y="815975"/>
                </a:lnTo>
                <a:lnTo>
                  <a:pt x="3811" y="803910"/>
                </a:lnTo>
                <a:lnTo>
                  <a:pt x="2223" y="792480"/>
                </a:lnTo>
                <a:lnTo>
                  <a:pt x="1270" y="781050"/>
                </a:lnTo>
                <a:lnTo>
                  <a:pt x="635" y="769620"/>
                </a:lnTo>
                <a:lnTo>
                  <a:pt x="0" y="758190"/>
                </a:lnTo>
                <a:lnTo>
                  <a:pt x="0" y="746760"/>
                </a:lnTo>
                <a:lnTo>
                  <a:pt x="635" y="735965"/>
                </a:lnTo>
                <a:lnTo>
                  <a:pt x="1588" y="718185"/>
                </a:lnTo>
                <a:lnTo>
                  <a:pt x="3175" y="700405"/>
                </a:lnTo>
                <a:lnTo>
                  <a:pt x="5081" y="683260"/>
                </a:lnTo>
                <a:lnTo>
                  <a:pt x="7621" y="666115"/>
                </a:lnTo>
                <a:lnTo>
                  <a:pt x="10479" y="649605"/>
                </a:lnTo>
                <a:lnTo>
                  <a:pt x="13972" y="633412"/>
                </a:lnTo>
                <a:lnTo>
                  <a:pt x="17465" y="617855"/>
                </a:lnTo>
                <a:lnTo>
                  <a:pt x="21276" y="602297"/>
                </a:lnTo>
                <a:lnTo>
                  <a:pt x="25721" y="586740"/>
                </a:lnTo>
                <a:lnTo>
                  <a:pt x="30802" y="572135"/>
                </a:lnTo>
                <a:lnTo>
                  <a:pt x="35883" y="557530"/>
                </a:lnTo>
                <a:lnTo>
                  <a:pt x="41281" y="543560"/>
                </a:lnTo>
                <a:lnTo>
                  <a:pt x="46997" y="529907"/>
                </a:lnTo>
                <a:lnTo>
                  <a:pt x="52713" y="516572"/>
                </a:lnTo>
                <a:lnTo>
                  <a:pt x="59063" y="503237"/>
                </a:lnTo>
                <a:lnTo>
                  <a:pt x="65732" y="490855"/>
                </a:lnTo>
                <a:lnTo>
                  <a:pt x="72400" y="478155"/>
                </a:lnTo>
                <a:lnTo>
                  <a:pt x="79386" y="466407"/>
                </a:lnTo>
                <a:lnTo>
                  <a:pt x="86372" y="454342"/>
                </a:lnTo>
                <a:lnTo>
                  <a:pt x="93994" y="442912"/>
                </a:lnTo>
                <a:lnTo>
                  <a:pt x="101615" y="431800"/>
                </a:lnTo>
                <a:lnTo>
                  <a:pt x="109553" y="421005"/>
                </a:lnTo>
                <a:lnTo>
                  <a:pt x="117174" y="410527"/>
                </a:lnTo>
                <a:lnTo>
                  <a:pt x="125431" y="400685"/>
                </a:lnTo>
                <a:lnTo>
                  <a:pt x="133369" y="390842"/>
                </a:lnTo>
                <a:lnTo>
                  <a:pt x="141625" y="381000"/>
                </a:lnTo>
                <a:lnTo>
                  <a:pt x="149882" y="371792"/>
                </a:lnTo>
                <a:lnTo>
                  <a:pt x="158455" y="362902"/>
                </a:lnTo>
                <a:lnTo>
                  <a:pt x="166711" y="354012"/>
                </a:lnTo>
                <a:lnTo>
                  <a:pt x="175285" y="345757"/>
                </a:lnTo>
                <a:lnTo>
                  <a:pt x="183541" y="337502"/>
                </a:lnTo>
                <a:lnTo>
                  <a:pt x="192115" y="330200"/>
                </a:lnTo>
                <a:lnTo>
                  <a:pt x="208945" y="314959"/>
                </a:lnTo>
                <a:lnTo>
                  <a:pt x="226093" y="301625"/>
                </a:lnTo>
                <a:lnTo>
                  <a:pt x="242605" y="288925"/>
                </a:lnTo>
                <a:lnTo>
                  <a:pt x="258800" y="277495"/>
                </a:lnTo>
                <a:lnTo>
                  <a:pt x="272357" y="268175"/>
                </a:lnTo>
                <a:lnTo>
                  <a:pt x="271149" y="257634"/>
                </a:lnTo>
                <a:lnTo>
                  <a:pt x="270193" y="246530"/>
                </a:lnTo>
                <a:lnTo>
                  <a:pt x="269875" y="234791"/>
                </a:lnTo>
                <a:lnTo>
                  <a:pt x="270193" y="223686"/>
                </a:lnTo>
                <a:lnTo>
                  <a:pt x="271149" y="212582"/>
                </a:lnTo>
                <a:lnTo>
                  <a:pt x="272422" y="201477"/>
                </a:lnTo>
                <a:lnTo>
                  <a:pt x="274651" y="190690"/>
                </a:lnTo>
                <a:lnTo>
                  <a:pt x="277199" y="179903"/>
                </a:lnTo>
                <a:lnTo>
                  <a:pt x="280064" y="169433"/>
                </a:lnTo>
                <a:lnTo>
                  <a:pt x="283567" y="158963"/>
                </a:lnTo>
                <a:lnTo>
                  <a:pt x="287388" y="149127"/>
                </a:lnTo>
                <a:lnTo>
                  <a:pt x="291846" y="139292"/>
                </a:lnTo>
                <a:lnTo>
                  <a:pt x="296622" y="130091"/>
                </a:lnTo>
                <a:lnTo>
                  <a:pt x="302035" y="120573"/>
                </a:lnTo>
                <a:lnTo>
                  <a:pt x="307766" y="111689"/>
                </a:lnTo>
                <a:lnTo>
                  <a:pt x="313816" y="103123"/>
                </a:lnTo>
                <a:lnTo>
                  <a:pt x="320821" y="94874"/>
                </a:lnTo>
                <a:lnTo>
                  <a:pt x="327508" y="86942"/>
                </a:lnTo>
                <a:lnTo>
                  <a:pt x="334831" y="79010"/>
                </a:lnTo>
                <a:lnTo>
                  <a:pt x="342792" y="71713"/>
                </a:lnTo>
                <a:lnTo>
                  <a:pt x="350752" y="65050"/>
                </a:lnTo>
                <a:lnTo>
                  <a:pt x="359031" y="58071"/>
                </a:lnTo>
                <a:lnTo>
                  <a:pt x="367628" y="52042"/>
                </a:lnTo>
                <a:lnTo>
                  <a:pt x="376543" y="46331"/>
                </a:lnTo>
                <a:lnTo>
                  <a:pt x="386096" y="41255"/>
                </a:lnTo>
                <a:lnTo>
                  <a:pt x="395330" y="36179"/>
                </a:lnTo>
                <a:lnTo>
                  <a:pt x="405201" y="31737"/>
                </a:lnTo>
                <a:lnTo>
                  <a:pt x="415072" y="27930"/>
                </a:lnTo>
                <a:lnTo>
                  <a:pt x="425579" y="24440"/>
                </a:lnTo>
                <a:lnTo>
                  <a:pt x="436087" y="21584"/>
                </a:lnTo>
                <a:lnTo>
                  <a:pt x="446913" y="19046"/>
                </a:lnTo>
                <a:lnTo>
                  <a:pt x="457739" y="16825"/>
                </a:lnTo>
                <a:lnTo>
                  <a:pt x="468883" y="15556"/>
                </a:lnTo>
                <a:lnTo>
                  <a:pt x="480028" y="14604"/>
                </a:lnTo>
                <a:lnTo>
                  <a:pt x="491172" y="14287"/>
                </a:lnTo>
                <a:lnTo>
                  <a:pt x="502635" y="14604"/>
                </a:lnTo>
                <a:lnTo>
                  <a:pt x="514098" y="15556"/>
                </a:lnTo>
                <a:lnTo>
                  <a:pt x="525243" y="16825"/>
                </a:lnTo>
                <a:lnTo>
                  <a:pt x="536069" y="19046"/>
                </a:lnTo>
                <a:lnTo>
                  <a:pt x="546895" y="21584"/>
                </a:lnTo>
                <a:lnTo>
                  <a:pt x="557402" y="24440"/>
                </a:lnTo>
                <a:lnTo>
                  <a:pt x="567273" y="27930"/>
                </a:lnTo>
                <a:lnTo>
                  <a:pt x="577462" y="31737"/>
                </a:lnTo>
                <a:lnTo>
                  <a:pt x="587333" y="36179"/>
                </a:lnTo>
                <a:lnTo>
                  <a:pt x="596886" y="41255"/>
                </a:lnTo>
                <a:lnTo>
                  <a:pt x="606438" y="46331"/>
                </a:lnTo>
                <a:lnTo>
                  <a:pt x="615354" y="52042"/>
                </a:lnTo>
                <a:lnTo>
                  <a:pt x="623951" y="58071"/>
                </a:lnTo>
                <a:lnTo>
                  <a:pt x="632229" y="65050"/>
                </a:lnTo>
                <a:lnTo>
                  <a:pt x="640190" y="71713"/>
                </a:lnTo>
                <a:lnTo>
                  <a:pt x="647832" y="79010"/>
                </a:lnTo>
                <a:lnTo>
                  <a:pt x="655474" y="86942"/>
                </a:lnTo>
                <a:lnTo>
                  <a:pt x="662160" y="94874"/>
                </a:lnTo>
                <a:lnTo>
                  <a:pt x="668529" y="103123"/>
                </a:lnTo>
                <a:lnTo>
                  <a:pt x="674897" y="111689"/>
                </a:lnTo>
                <a:lnTo>
                  <a:pt x="680628" y="120573"/>
                </a:lnTo>
                <a:lnTo>
                  <a:pt x="686041" y="130091"/>
                </a:lnTo>
                <a:lnTo>
                  <a:pt x="691136" y="139292"/>
                </a:lnTo>
                <a:lnTo>
                  <a:pt x="695275" y="149127"/>
                </a:lnTo>
                <a:lnTo>
                  <a:pt x="699415" y="158963"/>
                </a:lnTo>
                <a:lnTo>
                  <a:pt x="702917" y="169433"/>
                </a:lnTo>
                <a:lnTo>
                  <a:pt x="705783" y="179903"/>
                </a:lnTo>
                <a:lnTo>
                  <a:pt x="708330" y="190690"/>
                </a:lnTo>
                <a:lnTo>
                  <a:pt x="710241" y="201477"/>
                </a:lnTo>
                <a:lnTo>
                  <a:pt x="711514" y="212582"/>
                </a:lnTo>
                <a:lnTo>
                  <a:pt x="712151" y="223686"/>
                </a:lnTo>
                <a:lnTo>
                  <a:pt x="712788" y="234791"/>
                </a:lnTo>
                <a:lnTo>
                  <a:pt x="712151" y="246530"/>
                </a:lnTo>
                <a:lnTo>
                  <a:pt x="711514" y="257634"/>
                </a:lnTo>
                <a:lnTo>
                  <a:pt x="710241" y="268739"/>
                </a:lnTo>
                <a:lnTo>
                  <a:pt x="708330" y="279526"/>
                </a:lnTo>
                <a:lnTo>
                  <a:pt x="705783" y="290313"/>
                </a:lnTo>
                <a:lnTo>
                  <a:pt x="702917" y="300783"/>
                </a:lnTo>
                <a:lnTo>
                  <a:pt x="699415" y="310619"/>
                </a:lnTo>
                <a:lnTo>
                  <a:pt x="695275" y="320771"/>
                </a:lnTo>
                <a:lnTo>
                  <a:pt x="691136" y="330607"/>
                </a:lnTo>
                <a:lnTo>
                  <a:pt x="686041" y="340125"/>
                </a:lnTo>
                <a:lnTo>
                  <a:pt x="680628" y="349643"/>
                </a:lnTo>
                <a:lnTo>
                  <a:pt x="674897" y="358527"/>
                </a:lnTo>
                <a:lnTo>
                  <a:pt x="668529" y="367093"/>
                </a:lnTo>
                <a:lnTo>
                  <a:pt x="662160" y="375342"/>
                </a:lnTo>
                <a:lnTo>
                  <a:pt x="655474" y="383274"/>
                </a:lnTo>
                <a:lnTo>
                  <a:pt x="647832" y="390889"/>
                </a:lnTo>
                <a:lnTo>
                  <a:pt x="640190" y="398503"/>
                </a:lnTo>
                <a:lnTo>
                  <a:pt x="632229" y="405166"/>
                </a:lnTo>
                <a:lnTo>
                  <a:pt x="623951" y="411511"/>
                </a:lnTo>
                <a:lnTo>
                  <a:pt x="615354" y="417857"/>
                </a:lnTo>
                <a:lnTo>
                  <a:pt x="606438" y="423568"/>
                </a:lnTo>
                <a:lnTo>
                  <a:pt x="596886" y="428961"/>
                </a:lnTo>
                <a:lnTo>
                  <a:pt x="587333" y="434038"/>
                </a:lnTo>
                <a:lnTo>
                  <a:pt x="577462" y="438162"/>
                </a:lnTo>
                <a:lnTo>
                  <a:pt x="567273" y="442287"/>
                </a:lnTo>
                <a:lnTo>
                  <a:pt x="557402" y="445777"/>
                </a:lnTo>
                <a:lnTo>
                  <a:pt x="546895" y="448632"/>
                </a:lnTo>
                <a:lnTo>
                  <a:pt x="536069" y="451170"/>
                </a:lnTo>
                <a:lnTo>
                  <a:pt x="525243" y="453074"/>
                </a:lnTo>
                <a:lnTo>
                  <a:pt x="514098" y="454343"/>
                </a:lnTo>
                <a:lnTo>
                  <a:pt x="502635" y="455295"/>
                </a:lnTo>
                <a:lnTo>
                  <a:pt x="491172" y="455612"/>
                </a:lnTo>
                <a:lnTo>
                  <a:pt x="480028" y="455295"/>
                </a:lnTo>
                <a:lnTo>
                  <a:pt x="468883" y="454343"/>
                </a:lnTo>
                <a:lnTo>
                  <a:pt x="457739" y="453074"/>
                </a:lnTo>
                <a:lnTo>
                  <a:pt x="446913" y="451170"/>
                </a:lnTo>
                <a:lnTo>
                  <a:pt x="436087" y="448632"/>
                </a:lnTo>
                <a:lnTo>
                  <a:pt x="425579" y="445777"/>
                </a:lnTo>
                <a:lnTo>
                  <a:pt x="415072" y="442287"/>
                </a:lnTo>
                <a:lnTo>
                  <a:pt x="405201" y="438162"/>
                </a:lnTo>
                <a:lnTo>
                  <a:pt x="395330" y="434038"/>
                </a:lnTo>
                <a:lnTo>
                  <a:pt x="386096" y="428961"/>
                </a:lnTo>
                <a:lnTo>
                  <a:pt x="376543" y="423568"/>
                </a:lnTo>
                <a:lnTo>
                  <a:pt x="367628" y="417857"/>
                </a:lnTo>
                <a:lnTo>
                  <a:pt x="359031" y="411511"/>
                </a:lnTo>
                <a:lnTo>
                  <a:pt x="350752" y="405166"/>
                </a:lnTo>
                <a:lnTo>
                  <a:pt x="342792" y="398503"/>
                </a:lnTo>
                <a:lnTo>
                  <a:pt x="334831" y="390889"/>
                </a:lnTo>
                <a:lnTo>
                  <a:pt x="327508" y="383274"/>
                </a:lnTo>
                <a:lnTo>
                  <a:pt x="320821" y="375342"/>
                </a:lnTo>
                <a:lnTo>
                  <a:pt x="313816" y="367093"/>
                </a:lnTo>
                <a:lnTo>
                  <a:pt x="307766" y="358527"/>
                </a:lnTo>
                <a:lnTo>
                  <a:pt x="302035" y="349643"/>
                </a:lnTo>
                <a:lnTo>
                  <a:pt x="298339" y="343145"/>
                </a:lnTo>
                <a:lnTo>
                  <a:pt x="296905" y="344170"/>
                </a:lnTo>
                <a:lnTo>
                  <a:pt x="283251" y="353695"/>
                </a:lnTo>
                <a:lnTo>
                  <a:pt x="268644" y="364807"/>
                </a:lnTo>
                <a:lnTo>
                  <a:pt x="254672" y="376555"/>
                </a:lnTo>
                <a:lnTo>
                  <a:pt x="240382" y="389255"/>
                </a:lnTo>
                <a:lnTo>
                  <a:pt x="225775" y="402907"/>
                </a:lnTo>
                <a:lnTo>
                  <a:pt x="211485" y="417830"/>
                </a:lnTo>
                <a:lnTo>
                  <a:pt x="204499" y="425450"/>
                </a:lnTo>
                <a:lnTo>
                  <a:pt x="197196" y="433705"/>
                </a:lnTo>
                <a:lnTo>
                  <a:pt x="190527" y="441642"/>
                </a:lnTo>
                <a:lnTo>
                  <a:pt x="183541" y="450215"/>
                </a:lnTo>
                <a:lnTo>
                  <a:pt x="176873" y="458787"/>
                </a:lnTo>
                <a:lnTo>
                  <a:pt x="169887" y="467995"/>
                </a:lnTo>
                <a:lnTo>
                  <a:pt x="163536" y="477202"/>
                </a:lnTo>
                <a:lnTo>
                  <a:pt x="156868" y="486727"/>
                </a:lnTo>
                <a:lnTo>
                  <a:pt x="150834" y="496570"/>
                </a:lnTo>
                <a:lnTo>
                  <a:pt x="144801" y="507047"/>
                </a:lnTo>
                <a:lnTo>
                  <a:pt x="139085" y="517525"/>
                </a:lnTo>
                <a:lnTo>
                  <a:pt x="133369" y="527685"/>
                </a:lnTo>
                <a:lnTo>
                  <a:pt x="127971" y="539115"/>
                </a:lnTo>
                <a:lnTo>
                  <a:pt x="122573" y="550227"/>
                </a:lnTo>
                <a:lnTo>
                  <a:pt x="117492" y="561657"/>
                </a:lnTo>
                <a:lnTo>
                  <a:pt x="112729" y="573405"/>
                </a:lnTo>
                <a:lnTo>
                  <a:pt x="107966" y="585787"/>
                </a:lnTo>
                <a:lnTo>
                  <a:pt x="103837" y="597852"/>
                </a:lnTo>
                <a:lnTo>
                  <a:pt x="99709" y="610870"/>
                </a:lnTo>
                <a:lnTo>
                  <a:pt x="96216" y="623887"/>
                </a:lnTo>
                <a:lnTo>
                  <a:pt x="92723" y="637222"/>
                </a:lnTo>
                <a:lnTo>
                  <a:pt x="89230" y="650875"/>
                </a:lnTo>
                <a:lnTo>
                  <a:pt x="86690" y="664845"/>
                </a:lnTo>
                <a:lnTo>
                  <a:pt x="84467" y="679132"/>
                </a:lnTo>
                <a:lnTo>
                  <a:pt x="82244" y="693737"/>
                </a:lnTo>
                <a:lnTo>
                  <a:pt x="80657" y="708660"/>
                </a:lnTo>
                <a:lnTo>
                  <a:pt x="79386" y="723900"/>
                </a:lnTo>
                <a:lnTo>
                  <a:pt x="78434" y="739140"/>
                </a:lnTo>
                <a:lnTo>
                  <a:pt x="78116" y="751840"/>
                </a:lnTo>
                <a:lnTo>
                  <a:pt x="78434" y="764857"/>
                </a:lnTo>
                <a:lnTo>
                  <a:pt x="79386" y="777875"/>
                </a:lnTo>
                <a:lnTo>
                  <a:pt x="80339" y="790892"/>
                </a:lnTo>
                <a:lnTo>
                  <a:pt x="82244" y="804227"/>
                </a:lnTo>
                <a:lnTo>
                  <a:pt x="84467" y="817880"/>
                </a:lnTo>
                <a:lnTo>
                  <a:pt x="87325" y="832167"/>
                </a:lnTo>
                <a:lnTo>
                  <a:pt x="90501" y="846137"/>
                </a:lnTo>
                <a:lnTo>
                  <a:pt x="93994" y="860425"/>
                </a:lnTo>
                <a:lnTo>
                  <a:pt x="98122" y="874712"/>
                </a:lnTo>
                <a:lnTo>
                  <a:pt x="102567" y="889317"/>
                </a:lnTo>
                <a:lnTo>
                  <a:pt x="107648" y="903922"/>
                </a:lnTo>
                <a:lnTo>
                  <a:pt x="112729" y="918845"/>
                </a:lnTo>
                <a:lnTo>
                  <a:pt x="118445" y="933450"/>
                </a:lnTo>
                <a:lnTo>
                  <a:pt x="124478" y="948690"/>
                </a:lnTo>
                <a:lnTo>
                  <a:pt x="131146" y="963612"/>
                </a:lnTo>
                <a:lnTo>
                  <a:pt x="137815" y="979170"/>
                </a:lnTo>
                <a:lnTo>
                  <a:pt x="145118" y="994092"/>
                </a:lnTo>
                <a:lnTo>
                  <a:pt x="152739" y="1009650"/>
                </a:lnTo>
                <a:lnTo>
                  <a:pt x="160678" y="1025207"/>
                </a:lnTo>
                <a:lnTo>
                  <a:pt x="168934" y="1040447"/>
                </a:lnTo>
                <a:lnTo>
                  <a:pt x="177190" y="1056005"/>
                </a:lnTo>
                <a:lnTo>
                  <a:pt x="186082" y="1071562"/>
                </a:lnTo>
                <a:lnTo>
                  <a:pt x="194973" y="1087120"/>
                </a:lnTo>
                <a:lnTo>
                  <a:pt x="204499" y="1102677"/>
                </a:lnTo>
                <a:lnTo>
                  <a:pt x="213708" y="1118235"/>
                </a:lnTo>
                <a:lnTo>
                  <a:pt x="233396" y="1149032"/>
                </a:lnTo>
                <a:lnTo>
                  <a:pt x="254354" y="1180147"/>
                </a:lnTo>
                <a:lnTo>
                  <a:pt x="275947" y="1210945"/>
                </a:lnTo>
                <a:lnTo>
                  <a:pt x="279123" y="1209992"/>
                </a:lnTo>
                <a:lnTo>
                  <a:pt x="282616" y="1209357"/>
                </a:lnTo>
                <a:lnTo>
                  <a:pt x="286109" y="1208405"/>
                </a:lnTo>
                <a:lnTo>
                  <a:pt x="289602" y="1208405"/>
                </a:lnTo>
                <a:lnTo>
                  <a:pt x="1358778" y="1208405"/>
                </a:lnTo>
                <a:lnTo>
                  <a:pt x="1379418" y="1181100"/>
                </a:lnTo>
                <a:lnTo>
                  <a:pt x="1399106" y="1153477"/>
                </a:lnTo>
                <a:lnTo>
                  <a:pt x="1418159" y="1125855"/>
                </a:lnTo>
                <a:lnTo>
                  <a:pt x="1436259" y="1098232"/>
                </a:lnTo>
                <a:lnTo>
                  <a:pt x="1444833" y="1084580"/>
                </a:lnTo>
                <a:lnTo>
                  <a:pt x="1453089" y="1070292"/>
                </a:lnTo>
                <a:lnTo>
                  <a:pt x="1461345" y="1056640"/>
                </a:lnTo>
                <a:lnTo>
                  <a:pt x="1469284" y="1042670"/>
                </a:lnTo>
                <a:lnTo>
                  <a:pt x="1476905" y="1029017"/>
                </a:lnTo>
                <a:lnTo>
                  <a:pt x="1483891" y="1015365"/>
                </a:lnTo>
                <a:lnTo>
                  <a:pt x="1490877" y="1001395"/>
                </a:lnTo>
                <a:lnTo>
                  <a:pt x="1497228" y="987742"/>
                </a:lnTo>
                <a:lnTo>
                  <a:pt x="1503261" y="974407"/>
                </a:lnTo>
                <a:lnTo>
                  <a:pt x="1509612" y="960755"/>
                </a:lnTo>
                <a:lnTo>
                  <a:pt x="1515010" y="947102"/>
                </a:lnTo>
                <a:lnTo>
                  <a:pt x="1520091" y="933767"/>
                </a:lnTo>
                <a:lnTo>
                  <a:pt x="1524537" y="920432"/>
                </a:lnTo>
                <a:lnTo>
                  <a:pt x="1528982" y="907097"/>
                </a:lnTo>
                <a:lnTo>
                  <a:pt x="1533110" y="893762"/>
                </a:lnTo>
                <a:lnTo>
                  <a:pt x="1536604" y="881062"/>
                </a:lnTo>
                <a:lnTo>
                  <a:pt x="1539779" y="868045"/>
                </a:lnTo>
                <a:lnTo>
                  <a:pt x="1542637" y="855027"/>
                </a:lnTo>
                <a:lnTo>
                  <a:pt x="1544860" y="842327"/>
                </a:lnTo>
                <a:lnTo>
                  <a:pt x="1546447" y="829945"/>
                </a:lnTo>
                <a:lnTo>
                  <a:pt x="1548035" y="817245"/>
                </a:lnTo>
                <a:lnTo>
                  <a:pt x="1548670" y="805180"/>
                </a:lnTo>
                <a:lnTo>
                  <a:pt x="1549305" y="792797"/>
                </a:lnTo>
                <a:lnTo>
                  <a:pt x="1548988" y="781050"/>
                </a:lnTo>
                <a:lnTo>
                  <a:pt x="1548670" y="765175"/>
                </a:lnTo>
                <a:lnTo>
                  <a:pt x="1547718" y="749935"/>
                </a:lnTo>
                <a:lnTo>
                  <a:pt x="1546130" y="735012"/>
                </a:lnTo>
                <a:lnTo>
                  <a:pt x="1544542" y="719772"/>
                </a:lnTo>
                <a:lnTo>
                  <a:pt x="1542319" y="705485"/>
                </a:lnTo>
                <a:lnTo>
                  <a:pt x="1539779" y="691197"/>
                </a:lnTo>
                <a:lnTo>
                  <a:pt x="1537238" y="676592"/>
                </a:lnTo>
                <a:lnTo>
                  <a:pt x="1534063" y="662940"/>
                </a:lnTo>
                <a:lnTo>
                  <a:pt x="1530252" y="649287"/>
                </a:lnTo>
                <a:lnTo>
                  <a:pt x="1526760" y="635952"/>
                </a:lnTo>
                <a:lnTo>
                  <a:pt x="1522949" y="623252"/>
                </a:lnTo>
                <a:lnTo>
                  <a:pt x="1518503" y="610235"/>
                </a:lnTo>
                <a:lnTo>
                  <a:pt x="1513740" y="597535"/>
                </a:lnTo>
                <a:lnTo>
                  <a:pt x="1508660" y="585470"/>
                </a:lnTo>
                <a:lnTo>
                  <a:pt x="1503896" y="573087"/>
                </a:lnTo>
                <a:lnTo>
                  <a:pt x="1498498" y="561340"/>
                </a:lnTo>
                <a:lnTo>
                  <a:pt x="1492465" y="549910"/>
                </a:lnTo>
                <a:lnTo>
                  <a:pt x="1486749" y="538162"/>
                </a:lnTo>
                <a:lnTo>
                  <a:pt x="1480715" y="527050"/>
                </a:lnTo>
                <a:lnTo>
                  <a:pt x="1474682" y="516255"/>
                </a:lnTo>
                <a:lnTo>
                  <a:pt x="1468014" y="505460"/>
                </a:lnTo>
                <a:lnTo>
                  <a:pt x="1461663" y="494982"/>
                </a:lnTo>
                <a:lnTo>
                  <a:pt x="1454994" y="485140"/>
                </a:lnTo>
                <a:lnTo>
                  <a:pt x="1447691" y="475297"/>
                </a:lnTo>
                <a:lnTo>
                  <a:pt x="1440705" y="465772"/>
                </a:lnTo>
                <a:lnTo>
                  <a:pt x="1433401" y="455930"/>
                </a:lnTo>
                <a:lnTo>
                  <a:pt x="1426098" y="447040"/>
                </a:lnTo>
                <a:lnTo>
                  <a:pt x="1418476" y="437832"/>
                </a:lnTo>
                <a:lnTo>
                  <a:pt x="1410855" y="428942"/>
                </a:lnTo>
                <a:lnTo>
                  <a:pt x="1402917" y="420370"/>
                </a:lnTo>
                <a:lnTo>
                  <a:pt x="1395296" y="412115"/>
                </a:lnTo>
                <a:lnTo>
                  <a:pt x="1387357" y="404177"/>
                </a:lnTo>
                <a:lnTo>
                  <a:pt x="1371480" y="388302"/>
                </a:lnTo>
                <a:lnTo>
                  <a:pt x="1355285" y="374015"/>
                </a:lnTo>
                <a:lnTo>
                  <a:pt x="1338772" y="360045"/>
                </a:lnTo>
                <a:lnTo>
                  <a:pt x="1322260" y="347027"/>
                </a:lnTo>
                <a:lnTo>
                  <a:pt x="1306065" y="334962"/>
                </a:lnTo>
                <a:lnTo>
                  <a:pt x="1289870" y="323850"/>
                </a:lnTo>
                <a:lnTo>
                  <a:pt x="1273676" y="313372"/>
                </a:lnTo>
                <a:lnTo>
                  <a:pt x="1262693" y="306783"/>
                </a:lnTo>
                <a:lnTo>
                  <a:pt x="1262392" y="307587"/>
                </a:lnTo>
                <a:lnTo>
                  <a:pt x="1257633" y="317458"/>
                </a:lnTo>
                <a:lnTo>
                  <a:pt x="1252874" y="327011"/>
                </a:lnTo>
                <a:lnTo>
                  <a:pt x="1247481" y="336563"/>
                </a:lnTo>
                <a:lnTo>
                  <a:pt x="1241770" y="345160"/>
                </a:lnTo>
                <a:lnTo>
                  <a:pt x="1235742" y="353757"/>
                </a:lnTo>
                <a:lnTo>
                  <a:pt x="1229079" y="362354"/>
                </a:lnTo>
                <a:lnTo>
                  <a:pt x="1222416" y="370315"/>
                </a:lnTo>
                <a:lnTo>
                  <a:pt x="1214802" y="377957"/>
                </a:lnTo>
                <a:lnTo>
                  <a:pt x="1207187" y="385599"/>
                </a:lnTo>
                <a:lnTo>
                  <a:pt x="1199255" y="392285"/>
                </a:lnTo>
                <a:lnTo>
                  <a:pt x="1190689" y="398972"/>
                </a:lnTo>
                <a:lnTo>
                  <a:pt x="1182123" y="405022"/>
                </a:lnTo>
                <a:lnTo>
                  <a:pt x="1173239" y="410753"/>
                </a:lnTo>
                <a:lnTo>
                  <a:pt x="1164038" y="416166"/>
                </a:lnTo>
                <a:lnTo>
                  <a:pt x="1154520" y="421261"/>
                </a:lnTo>
                <a:lnTo>
                  <a:pt x="1144684" y="425719"/>
                </a:lnTo>
                <a:lnTo>
                  <a:pt x="1134849" y="429540"/>
                </a:lnTo>
                <a:lnTo>
                  <a:pt x="1124696" y="432724"/>
                </a:lnTo>
                <a:lnTo>
                  <a:pt x="1114226" y="435908"/>
                </a:lnTo>
                <a:lnTo>
                  <a:pt x="1103439" y="438455"/>
                </a:lnTo>
                <a:lnTo>
                  <a:pt x="1092652" y="440366"/>
                </a:lnTo>
                <a:lnTo>
                  <a:pt x="1081547" y="441639"/>
                </a:lnTo>
                <a:lnTo>
                  <a:pt x="1070443" y="442595"/>
                </a:lnTo>
                <a:lnTo>
                  <a:pt x="1059021" y="442913"/>
                </a:lnTo>
                <a:lnTo>
                  <a:pt x="1047917" y="442595"/>
                </a:lnTo>
                <a:lnTo>
                  <a:pt x="1036178" y="441639"/>
                </a:lnTo>
                <a:lnTo>
                  <a:pt x="1025390" y="440366"/>
                </a:lnTo>
                <a:lnTo>
                  <a:pt x="1014286" y="438455"/>
                </a:lnTo>
                <a:lnTo>
                  <a:pt x="1003816" y="435908"/>
                </a:lnTo>
                <a:lnTo>
                  <a:pt x="993663" y="432724"/>
                </a:lnTo>
                <a:lnTo>
                  <a:pt x="983193" y="429540"/>
                </a:lnTo>
                <a:lnTo>
                  <a:pt x="973040" y="425719"/>
                </a:lnTo>
                <a:lnTo>
                  <a:pt x="963205" y="421261"/>
                </a:lnTo>
                <a:lnTo>
                  <a:pt x="954004" y="416166"/>
                </a:lnTo>
                <a:lnTo>
                  <a:pt x="944486" y="410753"/>
                </a:lnTo>
                <a:lnTo>
                  <a:pt x="935602" y="405022"/>
                </a:lnTo>
                <a:lnTo>
                  <a:pt x="927036" y="398972"/>
                </a:lnTo>
                <a:lnTo>
                  <a:pt x="918787" y="392285"/>
                </a:lnTo>
                <a:lnTo>
                  <a:pt x="910538" y="385599"/>
                </a:lnTo>
                <a:lnTo>
                  <a:pt x="902923" y="377957"/>
                </a:lnTo>
                <a:lnTo>
                  <a:pt x="895626" y="370315"/>
                </a:lnTo>
                <a:lnTo>
                  <a:pt x="888646" y="362354"/>
                </a:lnTo>
                <a:lnTo>
                  <a:pt x="881984" y="353757"/>
                </a:lnTo>
                <a:lnTo>
                  <a:pt x="875955" y="345160"/>
                </a:lnTo>
                <a:lnTo>
                  <a:pt x="870244" y="336563"/>
                </a:lnTo>
                <a:lnTo>
                  <a:pt x="864851" y="327011"/>
                </a:lnTo>
                <a:lnTo>
                  <a:pt x="860092" y="317458"/>
                </a:lnTo>
                <a:lnTo>
                  <a:pt x="855650" y="307587"/>
                </a:lnTo>
                <a:lnTo>
                  <a:pt x="851843" y="297398"/>
                </a:lnTo>
                <a:lnTo>
                  <a:pt x="848353" y="287527"/>
                </a:lnTo>
                <a:lnTo>
                  <a:pt x="845497" y="277020"/>
                </a:lnTo>
                <a:lnTo>
                  <a:pt x="842959" y="266194"/>
                </a:lnTo>
                <a:lnTo>
                  <a:pt x="840738" y="255367"/>
                </a:lnTo>
                <a:lnTo>
                  <a:pt x="839469" y="244223"/>
                </a:lnTo>
                <a:lnTo>
                  <a:pt x="838517" y="233079"/>
                </a:lnTo>
                <a:lnTo>
                  <a:pt x="838200" y="221616"/>
                </a:lnTo>
                <a:lnTo>
                  <a:pt x="838517" y="210153"/>
                </a:lnTo>
                <a:lnTo>
                  <a:pt x="839469" y="198690"/>
                </a:lnTo>
                <a:lnTo>
                  <a:pt x="840738" y="187864"/>
                </a:lnTo>
                <a:lnTo>
                  <a:pt x="842959" y="176719"/>
                </a:lnTo>
                <a:lnTo>
                  <a:pt x="845497" y="166212"/>
                </a:lnTo>
                <a:lnTo>
                  <a:pt x="848353" y="155704"/>
                </a:lnTo>
                <a:lnTo>
                  <a:pt x="851843" y="145515"/>
                </a:lnTo>
                <a:lnTo>
                  <a:pt x="855650" y="135326"/>
                </a:lnTo>
                <a:lnTo>
                  <a:pt x="860092" y="125455"/>
                </a:lnTo>
                <a:lnTo>
                  <a:pt x="864851" y="116221"/>
                </a:lnTo>
                <a:lnTo>
                  <a:pt x="870244" y="106668"/>
                </a:lnTo>
                <a:lnTo>
                  <a:pt x="875955" y="97753"/>
                </a:lnTo>
                <a:lnTo>
                  <a:pt x="881984" y="89156"/>
                </a:lnTo>
                <a:lnTo>
                  <a:pt x="888646" y="80877"/>
                </a:lnTo>
                <a:lnTo>
                  <a:pt x="895626" y="72598"/>
                </a:lnTo>
                <a:lnTo>
                  <a:pt x="902923" y="64956"/>
                </a:lnTo>
                <a:lnTo>
                  <a:pt x="910538" y="57633"/>
                </a:lnTo>
                <a:lnTo>
                  <a:pt x="918787" y="50946"/>
                </a:lnTo>
                <a:lnTo>
                  <a:pt x="927036" y="43941"/>
                </a:lnTo>
                <a:lnTo>
                  <a:pt x="935602" y="37891"/>
                </a:lnTo>
                <a:lnTo>
                  <a:pt x="944486" y="32160"/>
                </a:lnTo>
                <a:lnTo>
                  <a:pt x="954004" y="26747"/>
                </a:lnTo>
                <a:lnTo>
                  <a:pt x="963205" y="21970"/>
                </a:lnTo>
                <a:lnTo>
                  <a:pt x="973040" y="17831"/>
                </a:lnTo>
                <a:lnTo>
                  <a:pt x="983193" y="13692"/>
                </a:lnTo>
                <a:lnTo>
                  <a:pt x="993663" y="10189"/>
                </a:lnTo>
                <a:lnTo>
                  <a:pt x="1003816" y="7323"/>
                </a:lnTo>
                <a:lnTo>
                  <a:pt x="1014286" y="4776"/>
                </a:lnTo>
                <a:lnTo>
                  <a:pt x="1025390" y="2547"/>
                </a:lnTo>
                <a:lnTo>
                  <a:pt x="1036178" y="1274"/>
                </a:lnTo>
                <a:lnTo>
                  <a:pt x="1047917" y="318"/>
                </a:lnTo>
                <a:lnTo>
                  <a:pt x="1059021"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19" name="任意多边形: 形状 18"/>
          <p:cNvSpPr/>
          <p:nvPr/>
        </p:nvSpPr>
        <p:spPr>
          <a:xfrm>
            <a:off x="4572991" y="3882870"/>
            <a:ext cx="1552931" cy="1012688"/>
          </a:xfrm>
          <a:custGeom>
            <a:avLst/>
            <a:gdLst>
              <a:gd name="connsiteX0" fmla="*/ 1288764 w 1552931"/>
              <a:gd name="connsiteY0" fmla="*/ 0 h 1012688"/>
              <a:gd name="connsiteX1" fmla="*/ 1302345 w 1552931"/>
              <a:gd name="connsiteY1" fmla="*/ 267 h 1012688"/>
              <a:gd name="connsiteX2" fmla="*/ 1315926 w 1552931"/>
              <a:gd name="connsiteY2" fmla="*/ 1599 h 1012688"/>
              <a:gd name="connsiteX3" fmla="*/ 1328975 w 1552931"/>
              <a:gd name="connsiteY3" fmla="*/ 2931 h 1012688"/>
              <a:gd name="connsiteX4" fmla="*/ 1342023 w 1552931"/>
              <a:gd name="connsiteY4" fmla="*/ 5595 h 1012688"/>
              <a:gd name="connsiteX5" fmla="*/ 1354806 w 1552931"/>
              <a:gd name="connsiteY5" fmla="*/ 8525 h 1012688"/>
              <a:gd name="connsiteX6" fmla="*/ 1367055 w 1552931"/>
              <a:gd name="connsiteY6" fmla="*/ 11722 h 1012688"/>
              <a:gd name="connsiteX7" fmla="*/ 1379571 w 1552931"/>
              <a:gd name="connsiteY7" fmla="*/ 15985 h 1012688"/>
              <a:gd name="connsiteX8" fmla="*/ 1391555 w 1552931"/>
              <a:gd name="connsiteY8" fmla="*/ 20781 h 1012688"/>
              <a:gd name="connsiteX9" fmla="*/ 1403272 w 1552931"/>
              <a:gd name="connsiteY9" fmla="*/ 26108 h 1012688"/>
              <a:gd name="connsiteX10" fmla="*/ 1414456 w 1552931"/>
              <a:gd name="connsiteY10" fmla="*/ 31970 h 1012688"/>
              <a:gd name="connsiteX11" fmla="*/ 1425640 w 1552931"/>
              <a:gd name="connsiteY11" fmla="*/ 38364 h 1012688"/>
              <a:gd name="connsiteX12" fmla="*/ 1436558 w 1552931"/>
              <a:gd name="connsiteY12" fmla="*/ 45291 h 1012688"/>
              <a:gd name="connsiteX13" fmla="*/ 1446679 w 1552931"/>
              <a:gd name="connsiteY13" fmla="*/ 52484 h 1012688"/>
              <a:gd name="connsiteX14" fmla="*/ 1456798 w 1552931"/>
              <a:gd name="connsiteY14" fmla="*/ 60476 h 1012688"/>
              <a:gd name="connsiteX15" fmla="*/ 1466384 w 1552931"/>
              <a:gd name="connsiteY15" fmla="*/ 68736 h 1012688"/>
              <a:gd name="connsiteX16" fmla="*/ 1475439 w 1552931"/>
              <a:gd name="connsiteY16" fmla="*/ 77527 h 1012688"/>
              <a:gd name="connsiteX17" fmla="*/ 1484227 w 1552931"/>
              <a:gd name="connsiteY17" fmla="*/ 86585 h 1012688"/>
              <a:gd name="connsiteX18" fmla="*/ 1492481 w 1552931"/>
              <a:gd name="connsiteY18" fmla="*/ 96176 h 1012688"/>
              <a:gd name="connsiteX19" fmla="*/ 1500470 w 1552931"/>
              <a:gd name="connsiteY19" fmla="*/ 106299 h 1012688"/>
              <a:gd name="connsiteX20" fmla="*/ 1507661 w 1552931"/>
              <a:gd name="connsiteY20" fmla="*/ 116424 h 1012688"/>
              <a:gd name="connsiteX21" fmla="*/ 1514584 w 1552931"/>
              <a:gd name="connsiteY21" fmla="*/ 127346 h 1012688"/>
              <a:gd name="connsiteX22" fmla="*/ 1520976 w 1552931"/>
              <a:gd name="connsiteY22" fmla="*/ 138270 h 1012688"/>
              <a:gd name="connsiteX23" fmla="*/ 1526568 w 1552931"/>
              <a:gd name="connsiteY23" fmla="*/ 149725 h 1012688"/>
              <a:gd name="connsiteX24" fmla="*/ 1532160 w 1552931"/>
              <a:gd name="connsiteY24" fmla="*/ 161448 h 1012688"/>
              <a:gd name="connsiteX25" fmla="*/ 1536953 w 1552931"/>
              <a:gd name="connsiteY25" fmla="*/ 173436 h 1012688"/>
              <a:gd name="connsiteX26" fmla="*/ 1540947 w 1552931"/>
              <a:gd name="connsiteY26" fmla="*/ 185692 h 1012688"/>
              <a:gd name="connsiteX27" fmla="*/ 1544410 w 1552931"/>
              <a:gd name="connsiteY27" fmla="*/ 198214 h 1012688"/>
              <a:gd name="connsiteX28" fmla="*/ 1547605 w 1552931"/>
              <a:gd name="connsiteY28" fmla="*/ 211001 h 1012688"/>
              <a:gd name="connsiteX29" fmla="*/ 1550002 w 1552931"/>
              <a:gd name="connsiteY29" fmla="*/ 223789 h 1012688"/>
              <a:gd name="connsiteX30" fmla="*/ 1551333 w 1552931"/>
              <a:gd name="connsiteY30" fmla="*/ 237109 h 1012688"/>
              <a:gd name="connsiteX31" fmla="*/ 1552665 w 1552931"/>
              <a:gd name="connsiteY31" fmla="*/ 250697 h 1012688"/>
              <a:gd name="connsiteX32" fmla="*/ 1552931 w 1552931"/>
              <a:gd name="connsiteY32" fmla="*/ 264284 h 1012688"/>
              <a:gd name="connsiteX33" fmla="*/ 1552665 w 1552931"/>
              <a:gd name="connsiteY33" fmla="*/ 277871 h 1012688"/>
              <a:gd name="connsiteX34" fmla="*/ 1551333 w 1552931"/>
              <a:gd name="connsiteY34" fmla="*/ 291192 h 1012688"/>
              <a:gd name="connsiteX35" fmla="*/ 1550002 w 1552931"/>
              <a:gd name="connsiteY35" fmla="*/ 304513 h 1012688"/>
              <a:gd name="connsiteX36" fmla="*/ 1547605 w 1552931"/>
              <a:gd name="connsiteY36" fmla="*/ 317567 h 1012688"/>
              <a:gd name="connsiteX37" fmla="*/ 1544410 w 1552931"/>
              <a:gd name="connsiteY37" fmla="*/ 330355 h 1012688"/>
              <a:gd name="connsiteX38" fmla="*/ 1540947 w 1552931"/>
              <a:gd name="connsiteY38" fmla="*/ 342877 h 1012688"/>
              <a:gd name="connsiteX39" fmla="*/ 1536953 w 1552931"/>
              <a:gd name="connsiteY39" fmla="*/ 355132 h 1012688"/>
              <a:gd name="connsiteX40" fmla="*/ 1532160 w 1552931"/>
              <a:gd name="connsiteY40" fmla="*/ 367121 h 1012688"/>
              <a:gd name="connsiteX41" fmla="*/ 1526568 w 1552931"/>
              <a:gd name="connsiteY41" fmla="*/ 378576 h 1012688"/>
              <a:gd name="connsiteX42" fmla="*/ 1520976 w 1552931"/>
              <a:gd name="connsiteY42" fmla="*/ 390298 h 1012688"/>
              <a:gd name="connsiteX43" fmla="*/ 1514584 w 1552931"/>
              <a:gd name="connsiteY43" fmla="*/ 401222 h 1012688"/>
              <a:gd name="connsiteX44" fmla="*/ 1507661 w 1552931"/>
              <a:gd name="connsiteY44" fmla="*/ 411878 h 1012688"/>
              <a:gd name="connsiteX45" fmla="*/ 1500470 w 1552931"/>
              <a:gd name="connsiteY45" fmla="*/ 422534 h 1012688"/>
              <a:gd name="connsiteX46" fmla="*/ 1492481 w 1552931"/>
              <a:gd name="connsiteY46" fmla="*/ 432392 h 1012688"/>
              <a:gd name="connsiteX47" fmla="*/ 1484227 w 1552931"/>
              <a:gd name="connsiteY47" fmla="*/ 441717 h 1012688"/>
              <a:gd name="connsiteX48" fmla="*/ 1475439 w 1552931"/>
              <a:gd name="connsiteY48" fmla="*/ 451041 h 1012688"/>
              <a:gd name="connsiteX49" fmla="*/ 1466384 w 1552931"/>
              <a:gd name="connsiteY49" fmla="*/ 459833 h 1012688"/>
              <a:gd name="connsiteX50" fmla="*/ 1456798 w 1552931"/>
              <a:gd name="connsiteY50" fmla="*/ 468092 h 1012688"/>
              <a:gd name="connsiteX51" fmla="*/ 1446679 w 1552931"/>
              <a:gd name="connsiteY51" fmla="*/ 475818 h 1012688"/>
              <a:gd name="connsiteX52" fmla="*/ 1436558 w 1552931"/>
              <a:gd name="connsiteY52" fmla="*/ 483277 h 1012688"/>
              <a:gd name="connsiteX53" fmla="*/ 1425640 w 1552931"/>
              <a:gd name="connsiteY53" fmla="*/ 490471 h 1012688"/>
              <a:gd name="connsiteX54" fmla="*/ 1414456 w 1552931"/>
              <a:gd name="connsiteY54" fmla="*/ 496599 h 1012688"/>
              <a:gd name="connsiteX55" fmla="*/ 1403272 w 1552931"/>
              <a:gd name="connsiteY55" fmla="*/ 502460 h 1012688"/>
              <a:gd name="connsiteX56" fmla="*/ 1391555 w 1552931"/>
              <a:gd name="connsiteY56" fmla="*/ 507788 h 1012688"/>
              <a:gd name="connsiteX57" fmla="*/ 1379571 w 1552931"/>
              <a:gd name="connsiteY57" fmla="*/ 512317 h 1012688"/>
              <a:gd name="connsiteX58" fmla="*/ 1367055 w 1552931"/>
              <a:gd name="connsiteY58" fmla="*/ 516579 h 1012688"/>
              <a:gd name="connsiteX59" fmla="*/ 1354806 w 1552931"/>
              <a:gd name="connsiteY59" fmla="*/ 520310 h 1012688"/>
              <a:gd name="connsiteX60" fmla="*/ 1342023 w 1552931"/>
              <a:gd name="connsiteY60" fmla="*/ 523240 h 1012688"/>
              <a:gd name="connsiteX61" fmla="*/ 1328975 w 1552931"/>
              <a:gd name="connsiteY61" fmla="*/ 525371 h 1012688"/>
              <a:gd name="connsiteX62" fmla="*/ 1315926 w 1552931"/>
              <a:gd name="connsiteY62" fmla="*/ 527236 h 1012688"/>
              <a:gd name="connsiteX63" fmla="*/ 1302345 w 1552931"/>
              <a:gd name="connsiteY63" fmla="*/ 528035 h 1012688"/>
              <a:gd name="connsiteX64" fmla="*/ 1288764 w 1552931"/>
              <a:gd name="connsiteY64" fmla="*/ 528301 h 1012688"/>
              <a:gd name="connsiteX65" fmla="*/ 1275182 w 1552931"/>
              <a:gd name="connsiteY65" fmla="*/ 528035 h 1012688"/>
              <a:gd name="connsiteX66" fmla="*/ 1261601 w 1552931"/>
              <a:gd name="connsiteY66" fmla="*/ 527236 h 1012688"/>
              <a:gd name="connsiteX67" fmla="*/ 1248552 w 1552931"/>
              <a:gd name="connsiteY67" fmla="*/ 525371 h 1012688"/>
              <a:gd name="connsiteX68" fmla="*/ 1235771 w 1552931"/>
              <a:gd name="connsiteY68" fmla="*/ 523240 h 1012688"/>
              <a:gd name="connsiteX69" fmla="*/ 1222721 w 1552931"/>
              <a:gd name="connsiteY69" fmla="*/ 520310 h 1012688"/>
              <a:gd name="connsiteX70" fmla="*/ 1210205 w 1552931"/>
              <a:gd name="connsiteY70" fmla="*/ 516579 h 1012688"/>
              <a:gd name="connsiteX71" fmla="*/ 1197956 w 1552931"/>
              <a:gd name="connsiteY71" fmla="*/ 512317 h 1012688"/>
              <a:gd name="connsiteX72" fmla="*/ 1185972 w 1552931"/>
              <a:gd name="connsiteY72" fmla="*/ 507788 h 1012688"/>
              <a:gd name="connsiteX73" fmla="*/ 1174255 w 1552931"/>
              <a:gd name="connsiteY73" fmla="*/ 502460 h 1012688"/>
              <a:gd name="connsiteX74" fmla="*/ 1163071 w 1552931"/>
              <a:gd name="connsiteY74" fmla="*/ 496599 h 1012688"/>
              <a:gd name="connsiteX75" fmla="*/ 1151887 w 1552931"/>
              <a:gd name="connsiteY75" fmla="*/ 490471 h 1012688"/>
              <a:gd name="connsiteX76" fmla="*/ 1140968 w 1552931"/>
              <a:gd name="connsiteY76" fmla="*/ 483277 h 1012688"/>
              <a:gd name="connsiteX77" fmla="*/ 1130583 w 1552931"/>
              <a:gd name="connsiteY77" fmla="*/ 475818 h 1012688"/>
              <a:gd name="connsiteX78" fmla="*/ 1120729 w 1552931"/>
              <a:gd name="connsiteY78" fmla="*/ 468092 h 1012688"/>
              <a:gd name="connsiteX79" fmla="*/ 1111143 w 1552931"/>
              <a:gd name="connsiteY79" fmla="*/ 459833 h 1012688"/>
              <a:gd name="connsiteX80" fmla="*/ 1102088 w 1552931"/>
              <a:gd name="connsiteY80" fmla="*/ 451041 h 1012688"/>
              <a:gd name="connsiteX81" fmla="*/ 1093300 w 1552931"/>
              <a:gd name="connsiteY81" fmla="*/ 441717 h 1012688"/>
              <a:gd name="connsiteX82" fmla="*/ 1084779 w 1552931"/>
              <a:gd name="connsiteY82" fmla="*/ 432392 h 1012688"/>
              <a:gd name="connsiteX83" fmla="*/ 1077056 w 1552931"/>
              <a:gd name="connsiteY83" fmla="*/ 422534 h 1012688"/>
              <a:gd name="connsiteX84" fmla="*/ 1069866 w 1552931"/>
              <a:gd name="connsiteY84" fmla="*/ 411878 h 1012688"/>
              <a:gd name="connsiteX85" fmla="*/ 1062943 w 1552931"/>
              <a:gd name="connsiteY85" fmla="*/ 401222 h 1012688"/>
              <a:gd name="connsiteX86" fmla="*/ 1056551 w 1552931"/>
              <a:gd name="connsiteY86" fmla="*/ 390298 h 1012688"/>
              <a:gd name="connsiteX87" fmla="*/ 1050693 w 1552931"/>
              <a:gd name="connsiteY87" fmla="*/ 378576 h 1012688"/>
              <a:gd name="connsiteX88" fmla="*/ 1045368 w 1552931"/>
              <a:gd name="connsiteY88" fmla="*/ 367121 h 1012688"/>
              <a:gd name="connsiteX89" fmla="*/ 1040574 w 1552931"/>
              <a:gd name="connsiteY89" fmla="*/ 355132 h 1012688"/>
              <a:gd name="connsiteX90" fmla="*/ 1036579 w 1552931"/>
              <a:gd name="connsiteY90" fmla="*/ 342877 h 1012688"/>
              <a:gd name="connsiteX91" fmla="*/ 1033117 w 1552931"/>
              <a:gd name="connsiteY91" fmla="*/ 330355 h 1012688"/>
              <a:gd name="connsiteX92" fmla="*/ 1029922 w 1552931"/>
              <a:gd name="connsiteY92" fmla="*/ 317567 h 1012688"/>
              <a:gd name="connsiteX93" fmla="*/ 1027525 w 1552931"/>
              <a:gd name="connsiteY93" fmla="*/ 304513 h 1012688"/>
              <a:gd name="connsiteX94" fmla="*/ 1025927 w 1552931"/>
              <a:gd name="connsiteY94" fmla="*/ 291192 h 1012688"/>
              <a:gd name="connsiteX95" fmla="*/ 1024862 w 1552931"/>
              <a:gd name="connsiteY95" fmla="*/ 277871 h 1012688"/>
              <a:gd name="connsiteX96" fmla="*/ 1024596 w 1552931"/>
              <a:gd name="connsiteY96" fmla="*/ 264284 h 1012688"/>
              <a:gd name="connsiteX97" fmla="*/ 1024862 w 1552931"/>
              <a:gd name="connsiteY97" fmla="*/ 250697 h 1012688"/>
              <a:gd name="connsiteX98" fmla="*/ 1025927 w 1552931"/>
              <a:gd name="connsiteY98" fmla="*/ 237109 h 1012688"/>
              <a:gd name="connsiteX99" fmla="*/ 1027525 w 1552931"/>
              <a:gd name="connsiteY99" fmla="*/ 223789 h 1012688"/>
              <a:gd name="connsiteX100" fmla="*/ 1027737 w 1552931"/>
              <a:gd name="connsiteY100" fmla="*/ 222655 h 1012688"/>
              <a:gd name="connsiteX101" fmla="*/ 1025386 w 1552931"/>
              <a:gd name="connsiteY101" fmla="*/ 222499 h 1012688"/>
              <a:gd name="connsiteX102" fmla="*/ 1016069 w 1552931"/>
              <a:gd name="connsiteY102" fmla="*/ 222499 h 1012688"/>
              <a:gd name="connsiteX103" fmla="*/ 1010744 w 1552931"/>
              <a:gd name="connsiteY103" fmla="*/ 222765 h 1012688"/>
              <a:gd name="connsiteX104" fmla="*/ 1005155 w 1552931"/>
              <a:gd name="connsiteY104" fmla="*/ 223298 h 1012688"/>
              <a:gd name="connsiteX105" fmla="*/ 999298 w 1552931"/>
              <a:gd name="connsiteY105" fmla="*/ 223830 h 1012688"/>
              <a:gd name="connsiteX106" fmla="*/ 992909 w 1552931"/>
              <a:gd name="connsiteY106" fmla="*/ 225160 h 1012688"/>
              <a:gd name="connsiteX107" fmla="*/ 986254 w 1552931"/>
              <a:gd name="connsiteY107" fmla="*/ 226757 h 1012688"/>
              <a:gd name="connsiteX108" fmla="*/ 979333 w 1552931"/>
              <a:gd name="connsiteY108" fmla="*/ 228354 h 1012688"/>
              <a:gd name="connsiteX109" fmla="*/ 972145 w 1552931"/>
              <a:gd name="connsiteY109" fmla="*/ 230483 h 1012688"/>
              <a:gd name="connsiteX110" fmla="*/ 964426 w 1552931"/>
              <a:gd name="connsiteY110" fmla="*/ 233145 h 1012688"/>
              <a:gd name="connsiteX111" fmla="*/ 956972 w 1552931"/>
              <a:gd name="connsiteY111" fmla="*/ 236605 h 1012688"/>
              <a:gd name="connsiteX112" fmla="*/ 949252 w 1552931"/>
              <a:gd name="connsiteY112" fmla="*/ 240331 h 1012688"/>
              <a:gd name="connsiteX113" fmla="*/ 940999 w 1552931"/>
              <a:gd name="connsiteY113" fmla="*/ 244323 h 1012688"/>
              <a:gd name="connsiteX114" fmla="*/ 932481 w 1552931"/>
              <a:gd name="connsiteY114" fmla="*/ 249113 h 1012688"/>
              <a:gd name="connsiteX115" fmla="*/ 924229 w 1552931"/>
              <a:gd name="connsiteY115" fmla="*/ 254703 h 1012688"/>
              <a:gd name="connsiteX116" fmla="*/ 915711 w 1552931"/>
              <a:gd name="connsiteY116" fmla="*/ 260825 h 1012688"/>
              <a:gd name="connsiteX117" fmla="*/ 906926 w 1552931"/>
              <a:gd name="connsiteY117" fmla="*/ 267744 h 1012688"/>
              <a:gd name="connsiteX118" fmla="*/ 898142 w 1552931"/>
              <a:gd name="connsiteY118" fmla="*/ 275197 h 1012688"/>
              <a:gd name="connsiteX119" fmla="*/ 889357 w 1552931"/>
              <a:gd name="connsiteY119" fmla="*/ 283181 h 1012688"/>
              <a:gd name="connsiteX120" fmla="*/ 880838 w 1552931"/>
              <a:gd name="connsiteY120" fmla="*/ 292230 h 1012688"/>
              <a:gd name="connsiteX121" fmla="*/ 871788 w 1552931"/>
              <a:gd name="connsiteY121" fmla="*/ 302343 h 1012688"/>
              <a:gd name="connsiteX122" fmla="*/ 862736 w 1552931"/>
              <a:gd name="connsiteY122" fmla="*/ 313255 h 1012688"/>
              <a:gd name="connsiteX123" fmla="*/ 853685 w 1552931"/>
              <a:gd name="connsiteY123" fmla="*/ 324965 h 1012688"/>
              <a:gd name="connsiteX124" fmla="*/ 844901 w 1552931"/>
              <a:gd name="connsiteY124" fmla="*/ 337208 h 1012688"/>
              <a:gd name="connsiteX125" fmla="*/ 839045 w 1552931"/>
              <a:gd name="connsiteY125" fmla="*/ 346257 h 1012688"/>
              <a:gd name="connsiteX126" fmla="*/ 833454 w 1552931"/>
              <a:gd name="connsiteY126" fmla="*/ 355838 h 1012688"/>
              <a:gd name="connsiteX127" fmla="*/ 827864 w 1552931"/>
              <a:gd name="connsiteY127" fmla="*/ 366219 h 1012688"/>
              <a:gd name="connsiteX128" fmla="*/ 822540 w 1552931"/>
              <a:gd name="connsiteY128" fmla="*/ 377397 h 1012688"/>
              <a:gd name="connsiteX129" fmla="*/ 817482 w 1552931"/>
              <a:gd name="connsiteY129" fmla="*/ 388841 h 1012688"/>
              <a:gd name="connsiteX130" fmla="*/ 812690 w 1552931"/>
              <a:gd name="connsiteY130" fmla="*/ 401083 h 1012688"/>
              <a:gd name="connsiteX131" fmla="*/ 807367 w 1552931"/>
              <a:gd name="connsiteY131" fmla="*/ 413858 h 1012688"/>
              <a:gd name="connsiteX132" fmla="*/ 802575 w 1552931"/>
              <a:gd name="connsiteY132" fmla="*/ 427166 h 1012688"/>
              <a:gd name="connsiteX133" fmla="*/ 797783 w 1552931"/>
              <a:gd name="connsiteY133" fmla="*/ 440740 h 1012688"/>
              <a:gd name="connsiteX134" fmla="*/ 793258 w 1552931"/>
              <a:gd name="connsiteY134" fmla="*/ 454579 h 1012688"/>
              <a:gd name="connsiteX135" fmla="*/ 783941 w 1552931"/>
              <a:gd name="connsiteY135" fmla="*/ 483323 h 1012688"/>
              <a:gd name="connsiteX136" fmla="*/ 774623 w 1552931"/>
              <a:gd name="connsiteY136" fmla="*/ 513664 h 1012688"/>
              <a:gd name="connsiteX137" fmla="*/ 765573 w 1552931"/>
              <a:gd name="connsiteY137" fmla="*/ 544537 h 1012688"/>
              <a:gd name="connsiteX138" fmla="*/ 753593 w 1552931"/>
              <a:gd name="connsiteY138" fmla="*/ 584192 h 1012688"/>
              <a:gd name="connsiteX139" fmla="*/ 741082 w 1552931"/>
              <a:gd name="connsiteY139" fmla="*/ 624647 h 1012688"/>
              <a:gd name="connsiteX140" fmla="*/ 734427 w 1552931"/>
              <a:gd name="connsiteY140" fmla="*/ 645140 h 1012688"/>
              <a:gd name="connsiteX141" fmla="*/ 727772 w 1552931"/>
              <a:gd name="connsiteY141" fmla="*/ 665101 h 1012688"/>
              <a:gd name="connsiteX142" fmla="*/ 720585 w 1552931"/>
              <a:gd name="connsiteY142" fmla="*/ 685594 h 1012688"/>
              <a:gd name="connsiteX143" fmla="*/ 713397 w 1552931"/>
              <a:gd name="connsiteY143" fmla="*/ 705822 h 1012688"/>
              <a:gd name="connsiteX144" fmla="*/ 705677 w 1552931"/>
              <a:gd name="connsiteY144" fmla="*/ 725782 h 1012688"/>
              <a:gd name="connsiteX145" fmla="*/ 697425 w 1552931"/>
              <a:gd name="connsiteY145" fmla="*/ 745744 h 1012688"/>
              <a:gd name="connsiteX146" fmla="*/ 688907 w 1552931"/>
              <a:gd name="connsiteY146" fmla="*/ 765172 h 1012688"/>
              <a:gd name="connsiteX147" fmla="*/ 679856 w 1552931"/>
              <a:gd name="connsiteY147" fmla="*/ 784601 h 1012688"/>
              <a:gd name="connsiteX148" fmla="*/ 670539 w 1552931"/>
              <a:gd name="connsiteY148" fmla="*/ 803231 h 1012688"/>
              <a:gd name="connsiteX149" fmla="*/ 660689 w 1552931"/>
              <a:gd name="connsiteY149" fmla="*/ 821595 h 1012688"/>
              <a:gd name="connsiteX150" fmla="*/ 655099 w 1552931"/>
              <a:gd name="connsiteY150" fmla="*/ 830644 h 1012688"/>
              <a:gd name="connsiteX151" fmla="*/ 650041 w 1552931"/>
              <a:gd name="connsiteY151" fmla="*/ 839693 h 1012688"/>
              <a:gd name="connsiteX152" fmla="*/ 644717 w 1552931"/>
              <a:gd name="connsiteY152" fmla="*/ 848476 h 1012688"/>
              <a:gd name="connsiteX153" fmla="*/ 638861 w 1552931"/>
              <a:gd name="connsiteY153" fmla="*/ 856993 h 1012688"/>
              <a:gd name="connsiteX154" fmla="*/ 633271 w 1552931"/>
              <a:gd name="connsiteY154" fmla="*/ 865243 h 1012688"/>
              <a:gd name="connsiteX155" fmla="*/ 627148 w 1552931"/>
              <a:gd name="connsiteY155" fmla="*/ 873760 h 1012688"/>
              <a:gd name="connsiteX156" fmla="*/ 621025 w 1552931"/>
              <a:gd name="connsiteY156" fmla="*/ 882011 h 1012688"/>
              <a:gd name="connsiteX157" fmla="*/ 615169 w 1552931"/>
              <a:gd name="connsiteY157" fmla="*/ 889728 h 1012688"/>
              <a:gd name="connsiteX158" fmla="*/ 608514 w 1552931"/>
              <a:gd name="connsiteY158" fmla="*/ 897713 h 1012688"/>
              <a:gd name="connsiteX159" fmla="*/ 602125 w 1552931"/>
              <a:gd name="connsiteY159" fmla="*/ 905165 h 1012688"/>
              <a:gd name="connsiteX160" fmla="*/ 595204 w 1552931"/>
              <a:gd name="connsiteY160" fmla="*/ 912617 h 1012688"/>
              <a:gd name="connsiteX161" fmla="*/ 588282 w 1552931"/>
              <a:gd name="connsiteY161" fmla="*/ 919803 h 1012688"/>
              <a:gd name="connsiteX162" fmla="*/ 581361 w 1552931"/>
              <a:gd name="connsiteY162" fmla="*/ 926723 h 1012688"/>
              <a:gd name="connsiteX163" fmla="*/ 574174 w 1552931"/>
              <a:gd name="connsiteY163" fmla="*/ 933377 h 1012688"/>
              <a:gd name="connsiteX164" fmla="*/ 566720 w 1552931"/>
              <a:gd name="connsiteY164" fmla="*/ 940031 h 1012688"/>
              <a:gd name="connsiteX165" fmla="*/ 558734 w 1552931"/>
              <a:gd name="connsiteY165" fmla="*/ 946418 h 1012688"/>
              <a:gd name="connsiteX166" fmla="*/ 551014 w 1552931"/>
              <a:gd name="connsiteY166" fmla="*/ 952539 h 1012688"/>
              <a:gd name="connsiteX167" fmla="*/ 542762 w 1552931"/>
              <a:gd name="connsiteY167" fmla="*/ 958129 h 1012688"/>
              <a:gd name="connsiteX168" fmla="*/ 534509 w 1552931"/>
              <a:gd name="connsiteY168" fmla="*/ 963984 h 1012688"/>
              <a:gd name="connsiteX169" fmla="*/ 526257 w 1552931"/>
              <a:gd name="connsiteY169" fmla="*/ 969040 h 1012688"/>
              <a:gd name="connsiteX170" fmla="*/ 517472 w 1552931"/>
              <a:gd name="connsiteY170" fmla="*/ 974097 h 1012688"/>
              <a:gd name="connsiteX171" fmla="*/ 508422 w 1552931"/>
              <a:gd name="connsiteY171" fmla="*/ 978888 h 1012688"/>
              <a:gd name="connsiteX172" fmla="*/ 499371 w 1552931"/>
              <a:gd name="connsiteY172" fmla="*/ 983412 h 1012688"/>
              <a:gd name="connsiteX173" fmla="*/ 490054 w 1552931"/>
              <a:gd name="connsiteY173" fmla="*/ 987405 h 1012688"/>
              <a:gd name="connsiteX174" fmla="*/ 480470 w 1552931"/>
              <a:gd name="connsiteY174" fmla="*/ 991396 h 1012688"/>
              <a:gd name="connsiteX175" fmla="*/ 470355 w 1552931"/>
              <a:gd name="connsiteY175" fmla="*/ 994857 h 1012688"/>
              <a:gd name="connsiteX176" fmla="*/ 460506 w 1552931"/>
              <a:gd name="connsiteY176" fmla="*/ 998316 h 1012688"/>
              <a:gd name="connsiteX177" fmla="*/ 450123 w 1552931"/>
              <a:gd name="connsiteY177" fmla="*/ 1001244 h 1012688"/>
              <a:gd name="connsiteX178" fmla="*/ 439742 w 1552931"/>
              <a:gd name="connsiteY178" fmla="*/ 1003906 h 1012688"/>
              <a:gd name="connsiteX179" fmla="*/ 428828 w 1552931"/>
              <a:gd name="connsiteY179" fmla="*/ 1006301 h 1012688"/>
              <a:gd name="connsiteX180" fmla="*/ 417647 w 1552931"/>
              <a:gd name="connsiteY180" fmla="*/ 1008164 h 1012688"/>
              <a:gd name="connsiteX181" fmla="*/ 406200 w 1552931"/>
              <a:gd name="connsiteY181" fmla="*/ 1010027 h 1012688"/>
              <a:gd name="connsiteX182" fmla="*/ 394754 w 1552931"/>
              <a:gd name="connsiteY182" fmla="*/ 1011358 h 1012688"/>
              <a:gd name="connsiteX183" fmla="*/ 383041 w 1552931"/>
              <a:gd name="connsiteY183" fmla="*/ 1012156 h 1012688"/>
              <a:gd name="connsiteX184" fmla="*/ 370529 w 1552931"/>
              <a:gd name="connsiteY184" fmla="*/ 1012688 h 1012688"/>
              <a:gd name="connsiteX185" fmla="*/ 358284 w 1552931"/>
              <a:gd name="connsiteY185" fmla="*/ 1012688 h 1012688"/>
              <a:gd name="connsiteX186" fmla="*/ 351895 w 1552931"/>
              <a:gd name="connsiteY186" fmla="*/ 1012688 h 1012688"/>
              <a:gd name="connsiteX187" fmla="*/ 343376 w 1552931"/>
              <a:gd name="connsiteY187" fmla="*/ 1012688 h 1012688"/>
              <a:gd name="connsiteX188" fmla="*/ 335125 w 1552931"/>
              <a:gd name="connsiteY188" fmla="*/ 1012156 h 1012688"/>
              <a:gd name="connsiteX189" fmla="*/ 326872 w 1552931"/>
              <a:gd name="connsiteY189" fmla="*/ 1011624 h 1012688"/>
              <a:gd name="connsiteX190" fmla="*/ 318886 w 1552931"/>
              <a:gd name="connsiteY190" fmla="*/ 1010559 h 1012688"/>
              <a:gd name="connsiteX191" fmla="*/ 310633 w 1552931"/>
              <a:gd name="connsiteY191" fmla="*/ 1009494 h 1012688"/>
              <a:gd name="connsiteX192" fmla="*/ 302913 w 1552931"/>
              <a:gd name="connsiteY192" fmla="*/ 1008164 h 1012688"/>
              <a:gd name="connsiteX193" fmla="*/ 294928 w 1552931"/>
              <a:gd name="connsiteY193" fmla="*/ 1006833 h 1012688"/>
              <a:gd name="connsiteX194" fmla="*/ 287208 w 1552931"/>
              <a:gd name="connsiteY194" fmla="*/ 1004970 h 1012688"/>
              <a:gd name="connsiteX195" fmla="*/ 279222 w 1552931"/>
              <a:gd name="connsiteY195" fmla="*/ 1003107 h 1012688"/>
              <a:gd name="connsiteX196" fmla="*/ 271768 w 1552931"/>
              <a:gd name="connsiteY196" fmla="*/ 1000978 h 1012688"/>
              <a:gd name="connsiteX197" fmla="*/ 264314 w 1552931"/>
              <a:gd name="connsiteY197" fmla="*/ 998583 h 1012688"/>
              <a:gd name="connsiteX198" fmla="*/ 256595 w 1552931"/>
              <a:gd name="connsiteY198" fmla="*/ 996187 h 1012688"/>
              <a:gd name="connsiteX199" fmla="*/ 249407 w 1552931"/>
              <a:gd name="connsiteY199" fmla="*/ 993526 h 1012688"/>
              <a:gd name="connsiteX200" fmla="*/ 242220 w 1552931"/>
              <a:gd name="connsiteY200" fmla="*/ 990864 h 1012688"/>
              <a:gd name="connsiteX201" fmla="*/ 235032 w 1552931"/>
              <a:gd name="connsiteY201" fmla="*/ 987670 h 1012688"/>
              <a:gd name="connsiteX202" fmla="*/ 227845 w 1552931"/>
              <a:gd name="connsiteY202" fmla="*/ 984477 h 1012688"/>
              <a:gd name="connsiteX203" fmla="*/ 220923 w 1552931"/>
              <a:gd name="connsiteY203" fmla="*/ 981017 h 1012688"/>
              <a:gd name="connsiteX204" fmla="*/ 213736 w 1552931"/>
              <a:gd name="connsiteY204" fmla="*/ 977557 h 1012688"/>
              <a:gd name="connsiteX205" fmla="*/ 206814 w 1552931"/>
              <a:gd name="connsiteY205" fmla="*/ 973831 h 1012688"/>
              <a:gd name="connsiteX206" fmla="*/ 199893 w 1552931"/>
              <a:gd name="connsiteY206" fmla="*/ 969839 h 1012688"/>
              <a:gd name="connsiteX207" fmla="*/ 186850 w 1552931"/>
              <a:gd name="connsiteY207" fmla="*/ 961855 h 1012688"/>
              <a:gd name="connsiteX208" fmla="*/ 173806 w 1552931"/>
              <a:gd name="connsiteY208" fmla="*/ 953071 h 1012688"/>
              <a:gd name="connsiteX209" fmla="*/ 161028 w 1552931"/>
              <a:gd name="connsiteY209" fmla="*/ 943757 h 1012688"/>
              <a:gd name="connsiteX210" fmla="*/ 148783 w 1552931"/>
              <a:gd name="connsiteY210" fmla="*/ 933909 h 1012688"/>
              <a:gd name="connsiteX211" fmla="*/ 136804 w 1552931"/>
              <a:gd name="connsiteY211" fmla="*/ 923263 h 1012688"/>
              <a:gd name="connsiteX212" fmla="*/ 124824 w 1552931"/>
              <a:gd name="connsiteY212" fmla="*/ 912351 h 1012688"/>
              <a:gd name="connsiteX213" fmla="*/ 113378 w 1552931"/>
              <a:gd name="connsiteY213" fmla="*/ 900907 h 1012688"/>
              <a:gd name="connsiteX214" fmla="*/ 102197 w 1552931"/>
              <a:gd name="connsiteY214" fmla="*/ 889196 h 1012688"/>
              <a:gd name="connsiteX215" fmla="*/ 91549 w 1552931"/>
              <a:gd name="connsiteY215" fmla="*/ 876688 h 1012688"/>
              <a:gd name="connsiteX216" fmla="*/ 80901 w 1552931"/>
              <a:gd name="connsiteY216" fmla="*/ 864178 h 1012688"/>
              <a:gd name="connsiteX217" fmla="*/ 70786 w 1552931"/>
              <a:gd name="connsiteY217" fmla="*/ 851138 h 1012688"/>
              <a:gd name="connsiteX218" fmla="*/ 60670 w 1552931"/>
              <a:gd name="connsiteY218" fmla="*/ 837830 h 1012688"/>
              <a:gd name="connsiteX219" fmla="*/ 51086 w 1552931"/>
              <a:gd name="connsiteY219" fmla="*/ 823991 h 1012688"/>
              <a:gd name="connsiteX220" fmla="*/ 41769 w 1552931"/>
              <a:gd name="connsiteY220" fmla="*/ 810151 h 1012688"/>
              <a:gd name="connsiteX221" fmla="*/ 32452 w 1552931"/>
              <a:gd name="connsiteY221" fmla="*/ 796045 h 1012688"/>
              <a:gd name="connsiteX222" fmla="*/ 23668 w 1552931"/>
              <a:gd name="connsiteY222" fmla="*/ 781673 h 1012688"/>
              <a:gd name="connsiteX223" fmla="*/ 15150 w 1552931"/>
              <a:gd name="connsiteY223" fmla="*/ 766769 h 1012688"/>
              <a:gd name="connsiteX224" fmla="*/ 6631 w 1552931"/>
              <a:gd name="connsiteY224" fmla="*/ 751599 h 1012688"/>
              <a:gd name="connsiteX225" fmla="*/ 0 w 1552931"/>
              <a:gd name="connsiteY225" fmla="*/ 739026 h 1012688"/>
              <a:gd name="connsiteX226" fmla="*/ 45608 w 1552931"/>
              <a:gd name="connsiteY226" fmla="*/ 683689 h 1012688"/>
              <a:gd name="connsiteX227" fmla="*/ 46295 w 1552931"/>
              <a:gd name="connsiteY227" fmla="*/ 685062 h 1012688"/>
              <a:gd name="connsiteX228" fmla="*/ 52950 w 1552931"/>
              <a:gd name="connsiteY228" fmla="*/ 698370 h 1012688"/>
              <a:gd name="connsiteX229" fmla="*/ 59605 w 1552931"/>
              <a:gd name="connsiteY229" fmla="*/ 711677 h 1012688"/>
              <a:gd name="connsiteX230" fmla="*/ 66526 w 1552931"/>
              <a:gd name="connsiteY230" fmla="*/ 724718 h 1012688"/>
              <a:gd name="connsiteX231" fmla="*/ 73714 w 1552931"/>
              <a:gd name="connsiteY231" fmla="*/ 737493 h 1012688"/>
              <a:gd name="connsiteX232" fmla="*/ 81168 w 1552931"/>
              <a:gd name="connsiteY232" fmla="*/ 750268 h 1012688"/>
              <a:gd name="connsiteX233" fmla="*/ 88621 w 1552931"/>
              <a:gd name="connsiteY233" fmla="*/ 762510 h 1012688"/>
              <a:gd name="connsiteX234" fmla="*/ 96608 w 1552931"/>
              <a:gd name="connsiteY234" fmla="*/ 775020 h 1012688"/>
              <a:gd name="connsiteX235" fmla="*/ 104593 w 1552931"/>
              <a:gd name="connsiteY235" fmla="*/ 786996 h 1012688"/>
              <a:gd name="connsiteX236" fmla="*/ 113111 w 1552931"/>
              <a:gd name="connsiteY236" fmla="*/ 798706 h 1012688"/>
              <a:gd name="connsiteX237" fmla="*/ 121630 w 1552931"/>
              <a:gd name="connsiteY237" fmla="*/ 810151 h 1012688"/>
              <a:gd name="connsiteX238" fmla="*/ 130415 w 1552931"/>
              <a:gd name="connsiteY238" fmla="*/ 821329 h 1012688"/>
              <a:gd name="connsiteX239" fmla="*/ 139200 w 1552931"/>
              <a:gd name="connsiteY239" fmla="*/ 832241 h 1012688"/>
              <a:gd name="connsiteX240" fmla="*/ 148250 w 1552931"/>
              <a:gd name="connsiteY240" fmla="*/ 842621 h 1012688"/>
              <a:gd name="connsiteX241" fmla="*/ 157567 w 1552931"/>
              <a:gd name="connsiteY241" fmla="*/ 852735 h 1012688"/>
              <a:gd name="connsiteX242" fmla="*/ 167151 w 1552931"/>
              <a:gd name="connsiteY242" fmla="*/ 862582 h 1012688"/>
              <a:gd name="connsiteX243" fmla="*/ 177000 w 1552931"/>
              <a:gd name="connsiteY243" fmla="*/ 871897 h 1012688"/>
              <a:gd name="connsiteX244" fmla="*/ 187116 w 1552931"/>
              <a:gd name="connsiteY244" fmla="*/ 880679 h 1012688"/>
              <a:gd name="connsiteX245" fmla="*/ 197232 w 1552931"/>
              <a:gd name="connsiteY245" fmla="*/ 889196 h 1012688"/>
              <a:gd name="connsiteX246" fmla="*/ 207880 w 1552931"/>
              <a:gd name="connsiteY246" fmla="*/ 896915 h 1012688"/>
              <a:gd name="connsiteX247" fmla="*/ 218794 w 1552931"/>
              <a:gd name="connsiteY247" fmla="*/ 904633 h 1012688"/>
              <a:gd name="connsiteX248" fmla="*/ 229442 w 1552931"/>
              <a:gd name="connsiteY248" fmla="*/ 911552 h 1012688"/>
              <a:gd name="connsiteX249" fmla="*/ 240623 w 1552931"/>
              <a:gd name="connsiteY249" fmla="*/ 917674 h 1012688"/>
              <a:gd name="connsiteX250" fmla="*/ 252336 w 1552931"/>
              <a:gd name="connsiteY250" fmla="*/ 923530 h 1012688"/>
              <a:gd name="connsiteX251" fmla="*/ 263782 w 1552931"/>
              <a:gd name="connsiteY251" fmla="*/ 928852 h 1012688"/>
              <a:gd name="connsiteX252" fmla="*/ 276027 w 1552931"/>
              <a:gd name="connsiteY252" fmla="*/ 933377 h 1012688"/>
              <a:gd name="connsiteX253" fmla="*/ 288006 w 1552931"/>
              <a:gd name="connsiteY253" fmla="*/ 937635 h 1012688"/>
              <a:gd name="connsiteX254" fmla="*/ 300784 w 1552931"/>
              <a:gd name="connsiteY254" fmla="*/ 941095 h 1012688"/>
              <a:gd name="connsiteX255" fmla="*/ 313296 w 1552931"/>
              <a:gd name="connsiteY255" fmla="*/ 943757 h 1012688"/>
              <a:gd name="connsiteX256" fmla="*/ 319685 w 1552931"/>
              <a:gd name="connsiteY256" fmla="*/ 944555 h 1012688"/>
              <a:gd name="connsiteX257" fmla="*/ 326339 w 1552931"/>
              <a:gd name="connsiteY257" fmla="*/ 945619 h 1012688"/>
              <a:gd name="connsiteX258" fmla="*/ 332994 w 1552931"/>
              <a:gd name="connsiteY258" fmla="*/ 946418 h 1012688"/>
              <a:gd name="connsiteX259" fmla="*/ 339650 w 1552931"/>
              <a:gd name="connsiteY259" fmla="*/ 946950 h 1012688"/>
              <a:gd name="connsiteX260" fmla="*/ 346304 w 1552931"/>
              <a:gd name="connsiteY260" fmla="*/ 947216 h 1012688"/>
              <a:gd name="connsiteX261" fmla="*/ 352960 w 1552931"/>
              <a:gd name="connsiteY261" fmla="*/ 947748 h 1012688"/>
              <a:gd name="connsiteX262" fmla="*/ 363341 w 1552931"/>
              <a:gd name="connsiteY262" fmla="*/ 947748 h 1012688"/>
              <a:gd name="connsiteX263" fmla="*/ 373457 w 1552931"/>
              <a:gd name="connsiteY263" fmla="*/ 946950 h 1012688"/>
              <a:gd name="connsiteX264" fmla="*/ 383306 w 1552931"/>
              <a:gd name="connsiteY264" fmla="*/ 946418 h 1012688"/>
              <a:gd name="connsiteX265" fmla="*/ 392890 w 1552931"/>
              <a:gd name="connsiteY265" fmla="*/ 945619 h 1012688"/>
              <a:gd name="connsiteX266" fmla="*/ 402473 w 1552931"/>
              <a:gd name="connsiteY266" fmla="*/ 944022 h 1012688"/>
              <a:gd name="connsiteX267" fmla="*/ 411524 w 1552931"/>
              <a:gd name="connsiteY267" fmla="*/ 942425 h 1012688"/>
              <a:gd name="connsiteX268" fmla="*/ 420575 w 1552931"/>
              <a:gd name="connsiteY268" fmla="*/ 940296 h 1012688"/>
              <a:gd name="connsiteX269" fmla="*/ 429626 w 1552931"/>
              <a:gd name="connsiteY269" fmla="*/ 938167 h 1012688"/>
              <a:gd name="connsiteX270" fmla="*/ 438410 w 1552931"/>
              <a:gd name="connsiteY270" fmla="*/ 935772 h 1012688"/>
              <a:gd name="connsiteX271" fmla="*/ 446929 w 1552931"/>
              <a:gd name="connsiteY271" fmla="*/ 933111 h 1012688"/>
              <a:gd name="connsiteX272" fmla="*/ 454915 w 1552931"/>
              <a:gd name="connsiteY272" fmla="*/ 929917 h 1012688"/>
              <a:gd name="connsiteX273" fmla="*/ 463167 w 1552931"/>
              <a:gd name="connsiteY273" fmla="*/ 926457 h 1012688"/>
              <a:gd name="connsiteX274" fmla="*/ 471153 w 1552931"/>
              <a:gd name="connsiteY274" fmla="*/ 922997 h 1012688"/>
              <a:gd name="connsiteX275" fmla="*/ 478607 w 1552931"/>
              <a:gd name="connsiteY275" fmla="*/ 919271 h 1012688"/>
              <a:gd name="connsiteX276" fmla="*/ 486061 w 1552931"/>
              <a:gd name="connsiteY276" fmla="*/ 915013 h 1012688"/>
              <a:gd name="connsiteX277" fmla="*/ 493514 w 1552931"/>
              <a:gd name="connsiteY277" fmla="*/ 910754 h 1012688"/>
              <a:gd name="connsiteX278" fmla="*/ 500435 w 1552931"/>
              <a:gd name="connsiteY278" fmla="*/ 905964 h 1012688"/>
              <a:gd name="connsiteX279" fmla="*/ 507890 w 1552931"/>
              <a:gd name="connsiteY279" fmla="*/ 901173 h 1012688"/>
              <a:gd name="connsiteX280" fmla="*/ 514544 w 1552931"/>
              <a:gd name="connsiteY280" fmla="*/ 896383 h 1012688"/>
              <a:gd name="connsiteX281" fmla="*/ 521199 w 1552931"/>
              <a:gd name="connsiteY281" fmla="*/ 891060 h 1012688"/>
              <a:gd name="connsiteX282" fmla="*/ 527588 w 1552931"/>
              <a:gd name="connsiteY282" fmla="*/ 885470 h 1012688"/>
              <a:gd name="connsiteX283" fmla="*/ 533977 w 1552931"/>
              <a:gd name="connsiteY283" fmla="*/ 879881 h 1012688"/>
              <a:gd name="connsiteX284" fmla="*/ 540100 w 1552931"/>
              <a:gd name="connsiteY284" fmla="*/ 873760 h 1012688"/>
              <a:gd name="connsiteX285" fmla="*/ 546222 w 1552931"/>
              <a:gd name="connsiteY285" fmla="*/ 867639 h 1012688"/>
              <a:gd name="connsiteX286" fmla="*/ 552079 w 1552931"/>
              <a:gd name="connsiteY286" fmla="*/ 861517 h 1012688"/>
              <a:gd name="connsiteX287" fmla="*/ 557935 w 1552931"/>
              <a:gd name="connsiteY287" fmla="*/ 855129 h 1012688"/>
              <a:gd name="connsiteX288" fmla="*/ 563526 w 1552931"/>
              <a:gd name="connsiteY288" fmla="*/ 848210 h 1012688"/>
              <a:gd name="connsiteX289" fmla="*/ 569116 w 1552931"/>
              <a:gd name="connsiteY289" fmla="*/ 841556 h 1012688"/>
              <a:gd name="connsiteX290" fmla="*/ 574174 w 1552931"/>
              <a:gd name="connsiteY290" fmla="*/ 834370 h 1012688"/>
              <a:gd name="connsiteX291" fmla="*/ 579497 w 1552931"/>
              <a:gd name="connsiteY291" fmla="*/ 827450 h 1012688"/>
              <a:gd name="connsiteX292" fmla="*/ 584289 w 1552931"/>
              <a:gd name="connsiteY292" fmla="*/ 819732 h 1012688"/>
              <a:gd name="connsiteX293" fmla="*/ 589613 w 1552931"/>
              <a:gd name="connsiteY293" fmla="*/ 812280 h 1012688"/>
              <a:gd name="connsiteX294" fmla="*/ 599197 w 1552931"/>
              <a:gd name="connsiteY294" fmla="*/ 796844 h 1012688"/>
              <a:gd name="connsiteX295" fmla="*/ 608247 w 1552931"/>
              <a:gd name="connsiteY295" fmla="*/ 780875 h 1012688"/>
              <a:gd name="connsiteX296" fmla="*/ 616766 w 1552931"/>
              <a:gd name="connsiteY296" fmla="*/ 764374 h 1012688"/>
              <a:gd name="connsiteX297" fmla="*/ 625018 w 1552931"/>
              <a:gd name="connsiteY297" fmla="*/ 747606 h 1012688"/>
              <a:gd name="connsiteX298" fmla="*/ 633004 w 1552931"/>
              <a:gd name="connsiteY298" fmla="*/ 730307 h 1012688"/>
              <a:gd name="connsiteX299" fmla="*/ 640457 w 1552931"/>
              <a:gd name="connsiteY299" fmla="*/ 712475 h 1012688"/>
              <a:gd name="connsiteX300" fmla="*/ 647645 w 1552931"/>
              <a:gd name="connsiteY300" fmla="*/ 694377 h 1012688"/>
              <a:gd name="connsiteX301" fmla="*/ 654566 w 1552931"/>
              <a:gd name="connsiteY301" fmla="*/ 676013 h 1012688"/>
              <a:gd name="connsiteX302" fmla="*/ 661222 w 1552931"/>
              <a:gd name="connsiteY302" fmla="*/ 657649 h 1012688"/>
              <a:gd name="connsiteX303" fmla="*/ 667610 w 1552931"/>
              <a:gd name="connsiteY303" fmla="*/ 639018 h 1012688"/>
              <a:gd name="connsiteX304" fmla="*/ 673999 w 1552931"/>
              <a:gd name="connsiteY304" fmla="*/ 620388 h 1012688"/>
              <a:gd name="connsiteX305" fmla="*/ 679856 w 1552931"/>
              <a:gd name="connsiteY305" fmla="*/ 601226 h 1012688"/>
              <a:gd name="connsiteX306" fmla="*/ 691835 w 1552931"/>
              <a:gd name="connsiteY306" fmla="*/ 563699 h 1012688"/>
              <a:gd name="connsiteX307" fmla="*/ 702749 w 1552931"/>
              <a:gd name="connsiteY307" fmla="*/ 525907 h 1012688"/>
              <a:gd name="connsiteX308" fmla="*/ 712598 w 1552931"/>
              <a:gd name="connsiteY308" fmla="*/ 493170 h 1012688"/>
              <a:gd name="connsiteX309" fmla="*/ 722448 w 1552931"/>
              <a:gd name="connsiteY309" fmla="*/ 461233 h 1012688"/>
              <a:gd name="connsiteX310" fmla="*/ 732298 w 1552931"/>
              <a:gd name="connsiteY310" fmla="*/ 430094 h 1012688"/>
              <a:gd name="connsiteX311" fmla="*/ 737621 w 1552931"/>
              <a:gd name="connsiteY311" fmla="*/ 414923 h 1012688"/>
              <a:gd name="connsiteX312" fmla="*/ 742946 w 1552931"/>
              <a:gd name="connsiteY312" fmla="*/ 400551 h 1012688"/>
              <a:gd name="connsiteX313" fmla="*/ 748004 w 1552931"/>
              <a:gd name="connsiteY313" fmla="*/ 386179 h 1012688"/>
              <a:gd name="connsiteX314" fmla="*/ 753860 w 1552931"/>
              <a:gd name="connsiteY314" fmla="*/ 372340 h 1012688"/>
              <a:gd name="connsiteX315" fmla="*/ 759184 w 1552931"/>
              <a:gd name="connsiteY315" fmla="*/ 359032 h 1012688"/>
              <a:gd name="connsiteX316" fmla="*/ 765306 w 1552931"/>
              <a:gd name="connsiteY316" fmla="*/ 346257 h 1012688"/>
              <a:gd name="connsiteX317" fmla="*/ 771163 w 1552931"/>
              <a:gd name="connsiteY317" fmla="*/ 334014 h 1012688"/>
              <a:gd name="connsiteX318" fmla="*/ 777552 w 1552931"/>
              <a:gd name="connsiteY318" fmla="*/ 322304 h 1012688"/>
              <a:gd name="connsiteX319" fmla="*/ 783941 w 1552931"/>
              <a:gd name="connsiteY319" fmla="*/ 311126 h 1012688"/>
              <a:gd name="connsiteX320" fmla="*/ 790862 w 1552931"/>
              <a:gd name="connsiteY320" fmla="*/ 300480 h 1012688"/>
              <a:gd name="connsiteX321" fmla="*/ 796719 w 1552931"/>
              <a:gd name="connsiteY321" fmla="*/ 292230 h 1012688"/>
              <a:gd name="connsiteX322" fmla="*/ 802308 w 1552931"/>
              <a:gd name="connsiteY322" fmla="*/ 284245 h 1012688"/>
              <a:gd name="connsiteX323" fmla="*/ 808432 w 1552931"/>
              <a:gd name="connsiteY323" fmla="*/ 276261 h 1012688"/>
              <a:gd name="connsiteX324" fmla="*/ 814021 w 1552931"/>
              <a:gd name="connsiteY324" fmla="*/ 269075 h 1012688"/>
              <a:gd name="connsiteX325" fmla="*/ 820144 w 1552931"/>
              <a:gd name="connsiteY325" fmla="*/ 261889 h 1012688"/>
              <a:gd name="connsiteX326" fmla="*/ 825734 w 1552931"/>
              <a:gd name="connsiteY326" fmla="*/ 255235 h 1012688"/>
              <a:gd name="connsiteX327" fmla="*/ 831857 w 1552931"/>
              <a:gd name="connsiteY327" fmla="*/ 248581 h 1012688"/>
              <a:gd name="connsiteX328" fmla="*/ 837979 w 1552931"/>
              <a:gd name="connsiteY328" fmla="*/ 242726 h 1012688"/>
              <a:gd name="connsiteX329" fmla="*/ 843570 w 1552931"/>
              <a:gd name="connsiteY329" fmla="*/ 236605 h 1012688"/>
              <a:gd name="connsiteX330" fmla="*/ 849692 w 1552931"/>
              <a:gd name="connsiteY330" fmla="*/ 230750 h 1012688"/>
              <a:gd name="connsiteX331" fmla="*/ 855815 w 1552931"/>
              <a:gd name="connsiteY331" fmla="*/ 225427 h 1012688"/>
              <a:gd name="connsiteX332" fmla="*/ 861405 w 1552931"/>
              <a:gd name="connsiteY332" fmla="*/ 220369 h 1012688"/>
              <a:gd name="connsiteX333" fmla="*/ 867528 w 1552931"/>
              <a:gd name="connsiteY333" fmla="*/ 215579 h 1012688"/>
              <a:gd name="connsiteX334" fmla="*/ 873118 w 1552931"/>
              <a:gd name="connsiteY334" fmla="*/ 211055 h 1012688"/>
              <a:gd name="connsiteX335" fmla="*/ 884831 w 1552931"/>
              <a:gd name="connsiteY335" fmla="*/ 202272 h 1012688"/>
              <a:gd name="connsiteX336" fmla="*/ 896278 w 1552931"/>
              <a:gd name="connsiteY336" fmla="*/ 194554 h 1012688"/>
              <a:gd name="connsiteX337" fmla="*/ 907991 w 1552931"/>
              <a:gd name="connsiteY337" fmla="*/ 188166 h 1012688"/>
              <a:gd name="connsiteX338" fmla="*/ 918905 w 1552931"/>
              <a:gd name="connsiteY338" fmla="*/ 182044 h 1012688"/>
              <a:gd name="connsiteX339" fmla="*/ 930086 w 1552931"/>
              <a:gd name="connsiteY339" fmla="*/ 176988 h 1012688"/>
              <a:gd name="connsiteX340" fmla="*/ 940734 w 1552931"/>
              <a:gd name="connsiteY340" fmla="*/ 172463 h 1012688"/>
              <a:gd name="connsiteX341" fmla="*/ 951382 w 1552931"/>
              <a:gd name="connsiteY341" fmla="*/ 168737 h 1012688"/>
              <a:gd name="connsiteX342" fmla="*/ 961497 w 1552931"/>
              <a:gd name="connsiteY342" fmla="*/ 165543 h 1012688"/>
              <a:gd name="connsiteX343" fmla="*/ 971347 w 1552931"/>
              <a:gd name="connsiteY343" fmla="*/ 163148 h 1012688"/>
              <a:gd name="connsiteX344" fmla="*/ 981196 w 1552931"/>
              <a:gd name="connsiteY344" fmla="*/ 161019 h 1012688"/>
              <a:gd name="connsiteX345" fmla="*/ 990513 w 1552931"/>
              <a:gd name="connsiteY345" fmla="*/ 159422 h 1012688"/>
              <a:gd name="connsiteX346" fmla="*/ 999298 w 1552931"/>
              <a:gd name="connsiteY346" fmla="*/ 158623 h 1012688"/>
              <a:gd name="connsiteX347" fmla="*/ 1007550 w 1552931"/>
              <a:gd name="connsiteY347" fmla="*/ 157559 h 1012688"/>
              <a:gd name="connsiteX348" fmla="*/ 1015536 w 1552931"/>
              <a:gd name="connsiteY348" fmla="*/ 157293 h 1012688"/>
              <a:gd name="connsiteX349" fmla="*/ 1022990 w 1552931"/>
              <a:gd name="connsiteY349" fmla="*/ 157293 h 1012688"/>
              <a:gd name="connsiteX350" fmla="*/ 1029912 w 1552931"/>
              <a:gd name="connsiteY350" fmla="*/ 157559 h 1012688"/>
              <a:gd name="connsiteX351" fmla="*/ 1036300 w 1552931"/>
              <a:gd name="connsiteY351" fmla="*/ 157825 h 1012688"/>
              <a:gd name="connsiteX352" fmla="*/ 1042157 w 1552931"/>
              <a:gd name="connsiteY352" fmla="*/ 158623 h 1012688"/>
              <a:gd name="connsiteX353" fmla="*/ 1046446 w 1552931"/>
              <a:gd name="connsiteY353" fmla="*/ 159075 h 1012688"/>
              <a:gd name="connsiteX354" fmla="*/ 1050693 w 1552931"/>
              <a:gd name="connsiteY354" fmla="*/ 149725 h 1012688"/>
              <a:gd name="connsiteX355" fmla="*/ 1056551 w 1552931"/>
              <a:gd name="connsiteY355" fmla="*/ 138270 h 1012688"/>
              <a:gd name="connsiteX356" fmla="*/ 1062943 w 1552931"/>
              <a:gd name="connsiteY356" fmla="*/ 127346 h 1012688"/>
              <a:gd name="connsiteX357" fmla="*/ 1069866 w 1552931"/>
              <a:gd name="connsiteY357" fmla="*/ 116424 h 1012688"/>
              <a:gd name="connsiteX358" fmla="*/ 1077056 w 1552931"/>
              <a:gd name="connsiteY358" fmla="*/ 106299 h 1012688"/>
              <a:gd name="connsiteX359" fmla="*/ 1084779 w 1552931"/>
              <a:gd name="connsiteY359" fmla="*/ 96176 h 1012688"/>
              <a:gd name="connsiteX360" fmla="*/ 1093300 w 1552931"/>
              <a:gd name="connsiteY360" fmla="*/ 86585 h 1012688"/>
              <a:gd name="connsiteX361" fmla="*/ 1102088 w 1552931"/>
              <a:gd name="connsiteY361" fmla="*/ 77527 h 1012688"/>
              <a:gd name="connsiteX362" fmla="*/ 1111143 w 1552931"/>
              <a:gd name="connsiteY362" fmla="*/ 68736 h 1012688"/>
              <a:gd name="connsiteX363" fmla="*/ 1120729 w 1552931"/>
              <a:gd name="connsiteY363" fmla="*/ 60476 h 1012688"/>
              <a:gd name="connsiteX364" fmla="*/ 1130583 w 1552931"/>
              <a:gd name="connsiteY364" fmla="*/ 52484 h 1012688"/>
              <a:gd name="connsiteX365" fmla="*/ 1140968 w 1552931"/>
              <a:gd name="connsiteY365" fmla="*/ 45291 h 1012688"/>
              <a:gd name="connsiteX366" fmla="*/ 1151887 w 1552931"/>
              <a:gd name="connsiteY366" fmla="*/ 38364 h 1012688"/>
              <a:gd name="connsiteX367" fmla="*/ 1163071 w 1552931"/>
              <a:gd name="connsiteY367" fmla="*/ 31970 h 1012688"/>
              <a:gd name="connsiteX368" fmla="*/ 1174255 w 1552931"/>
              <a:gd name="connsiteY368" fmla="*/ 26108 h 1012688"/>
              <a:gd name="connsiteX369" fmla="*/ 1185972 w 1552931"/>
              <a:gd name="connsiteY369" fmla="*/ 20781 h 1012688"/>
              <a:gd name="connsiteX370" fmla="*/ 1197956 w 1552931"/>
              <a:gd name="connsiteY370" fmla="*/ 15985 h 1012688"/>
              <a:gd name="connsiteX371" fmla="*/ 1210205 w 1552931"/>
              <a:gd name="connsiteY371" fmla="*/ 11722 h 1012688"/>
              <a:gd name="connsiteX372" fmla="*/ 1222721 w 1552931"/>
              <a:gd name="connsiteY372" fmla="*/ 8525 h 1012688"/>
              <a:gd name="connsiteX373" fmla="*/ 1235771 w 1552931"/>
              <a:gd name="connsiteY373" fmla="*/ 5595 h 1012688"/>
              <a:gd name="connsiteX374" fmla="*/ 1248552 w 1552931"/>
              <a:gd name="connsiteY374" fmla="*/ 2931 h 1012688"/>
              <a:gd name="connsiteX375" fmla="*/ 1261601 w 1552931"/>
              <a:gd name="connsiteY375" fmla="*/ 1599 h 1012688"/>
              <a:gd name="connsiteX376" fmla="*/ 1275182 w 1552931"/>
              <a:gd name="connsiteY376" fmla="*/ 267 h 101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Lst>
            <a:rect l="l" t="t" r="r" b="b"/>
            <a:pathLst>
              <a:path w="1552931" h="1012688">
                <a:moveTo>
                  <a:pt x="1288764" y="0"/>
                </a:moveTo>
                <a:lnTo>
                  <a:pt x="1302345" y="267"/>
                </a:lnTo>
                <a:lnTo>
                  <a:pt x="1315926" y="1599"/>
                </a:lnTo>
                <a:lnTo>
                  <a:pt x="1328975" y="2931"/>
                </a:lnTo>
                <a:lnTo>
                  <a:pt x="1342023" y="5595"/>
                </a:lnTo>
                <a:lnTo>
                  <a:pt x="1354806" y="8525"/>
                </a:lnTo>
                <a:lnTo>
                  <a:pt x="1367055" y="11722"/>
                </a:lnTo>
                <a:lnTo>
                  <a:pt x="1379571" y="15985"/>
                </a:lnTo>
                <a:lnTo>
                  <a:pt x="1391555" y="20781"/>
                </a:lnTo>
                <a:lnTo>
                  <a:pt x="1403272" y="26108"/>
                </a:lnTo>
                <a:lnTo>
                  <a:pt x="1414456" y="31970"/>
                </a:lnTo>
                <a:lnTo>
                  <a:pt x="1425640" y="38364"/>
                </a:lnTo>
                <a:lnTo>
                  <a:pt x="1436558" y="45291"/>
                </a:lnTo>
                <a:lnTo>
                  <a:pt x="1446679" y="52484"/>
                </a:lnTo>
                <a:lnTo>
                  <a:pt x="1456798" y="60476"/>
                </a:lnTo>
                <a:lnTo>
                  <a:pt x="1466384" y="68736"/>
                </a:lnTo>
                <a:lnTo>
                  <a:pt x="1475439" y="77527"/>
                </a:lnTo>
                <a:lnTo>
                  <a:pt x="1484227" y="86585"/>
                </a:lnTo>
                <a:lnTo>
                  <a:pt x="1492481" y="96176"/>
                </a:lnTo>
                <a:lnTo>
                  <a:pt x="1500470" y="106299"/>
                </a:lnTo>
                <a:lnTo>
                  <a:pt x="1507661" y="116424"/>
                </a:lnTo>
                <a:lnTo>
                  <a:pt x="1514584" y="127346"/>
                </a:lnTo>
                <a:lnTo>
                  <a:pt x="1520976" y="138270"/>
                </a:lnTo>
                <a:lnTo>
                  <a:pt x="1526568" y="149725"/>
                </a:lnTo>
                <a:lnTo>
                  <a:pt x="1532160" y="161448"/>
                </a:lnTo>
                <a:lnTo>
                  <a:pt x="1536953" y="173436"/>
                </a:lnTo>
                <a:lnTo>
                  <a:pt x="1540947" y="185692"/>
                </a:lnTo>
                <a:lnTo>
                  <a:pt x="1544410" y="198214"/>
                </a:lnTo>
                <a:lnTo>
                  <a:pt x="1547605" y="211001"/>
                </a:lnTo>
                <a:lnTo>
                  <a:pt x="1550002" y="223789"/>
                </a:lnTo>
                <a:lnTo>
                  <a:pt x="1551333" y="237109"/>
                </a:lnTo>
                <a:lnTo>
                  <a:pt x="1552665" y="250697"/>
                </a:lnTo>
                <a:lnTo>
                  <a:pt x="1552931" y="264284"/>
                </a:lnTo>
                <a:lnTo>
                  <a:pt x="1552665" y="277871"/>
                </a:lnTo>
                <a:lnTo>
                  <a:pt x="1551333" y="291192"/>
                </a:lnTo>
                <a:lnTo>
                  <a:pt x="1550002" y="304513"/>
                </a:lnTo>
                <a:lnTo>
                  <a:pt x="1547605" y="317567"/>
                </a:lnTo>
                <a:lnTo>
                  <a:pt x="1544410" y="330355"/>
                </a:lnTo>
                <a:lnTo>
                  <a:pt x="1540947" y="342877"/>
                </a:lnTo>
                <a:lnTo>
                  <a:pt x="1536953" y="355132"/>
                </a:lnTo>
                <a:lnTo>
                  <a:pt x="1532160" y="367121"/>
                </a:lnTo>
                <a:lnTo>
                  <a:pt x="1526568" y="378576"/>
                </a:lnTo>
                <a:lnTo>
                  <a:pt x="1520976" y="390298"/>
                </a:lnTo>
                <a:lnTo>
                  <a:pt x="1514584" y="401222"/>
                </a:lnTo>
                <a:lnTo>
                  <a:pt x="1507661" y="411878"/>
                </a:lnTo>
                <a:lnTo>
                  <a:pt x="1500470" y="422534"/>
                </a:lnTo>
                <a:lnTo>
                  <a:pt x="1492481" y="432392"/>
                </a:lnTo>
                <a:lnTo>
                  <a:pt x="1484227" y="441717"/>
                </a:lnTo>
                <a:lnTo>
                  <a:pt x="1475439" y="451041"/>
                </a:lnTo>
                <a:lnTo>
                  <a:pt x="1466384" y="459833"/>
                </a:lnTo>
                <a:lnTo>
                  <a:pt x="1456798" y="468092"/>
                </a:lnTo>
                <a:lnTo>
                  <a:pt x="1446679" y="475818"/>
                </a:lnTo>
                <a:lnTo>
                  <a:pt x="1436558" y="483277"/>
                </a:lnTo>
                <a:lnTo>
                  <a:pt x="1425640" y="490471"/>
                </a:lnTo>
                <a:lnTo>
                  <a:pt x="1414456" y="496599"/>
                </a:lnTo>
                <a:lnTo>
                  <a:pt x="1403272" y="502460"/>
                </a:lnTo>
                <a:lnTo>
                  <a:pt x="1391555" y="507788"/>
                </a:lnTo>
                <a:lnTo>
                  <a:pt x="1379571" y="512317"/>
                </a:lnTo>
                <a:lnTo>
                  <a:pt x="1367055" y="516579"/>
                </a:lnTo>
                <a:lnTo>
                  <a:pt x="1354806" y="520310"/>
                </a:lnTo>
                <a:lnTo>
                  <a:pt x="1342023" y="523240"/>
                </a:lnTo>
                <a:lnTo>
                  <a:pt x="1328975" y="525371"/>
                </a:lnTo>
                <a:lnTo>
                  <a:pt x="1315926" y="527236"/>
                </a:lnTo>
                <a:lnTo>
                  <a:pt x="1302345" y="528035"/>
                </a:lnTo>
                <a:lnTo>
                  <a:pt x="1288764" y="528301"/>
                </a:lnTo>
                <a:lnTo>
                  <a:pt x="1275182" y="528035"/>
                </a:lnTo>
                <a:lnTo>
                  <a:pt x="1261601" y="527236"/>
                </a:lnTo>
                <a:lnTo>
                  <a:pt x="1248552" y="525371"/>
                </a:lnTo>
                <a:lnTo>
                  <a:pt x="1235771" y="523240"/>
                </a:lnTo>
                <a:lnTo>
                  <a:pt x="1222721" y="520310"/>
                </a:lnTo>
                <a:lnTo>
                  <a:pt x="1210205" y="516579"/>
                </a:lnTo>
                <a:lnTo>
                  <a:pt x="1197956" y="512317"/>
                </a:lnTo>
                <a:lnTo>
                  <a:pt x="1185972" y="507788"/>
                </a:lnTo>
                <a:lnTo>
                  <a:pt x="1174255" y="502460"/>
                </a:lnTo>
                <a:lnTo>
                  <a:pt x="1163071" y="496599"/>
                </a:lnTo>
                <a:lnTo>
                  <a:pt x="1151887" y="490471"/>
                </a:lnTo>
                <a:lnTo>
                  <a:pt x="1140968" y="483277"/>
                </a:lnTo>
                <a:lnTo>
                  <a:pt x="1130583" y="475818"/>
                </a:lnTo>
                <a:lnTo>
                  <a:pt x="1120729" y="468092"/>
                </a:lnTo>
                <a:lnTo>
                  <a:pt x="1111143" y="459833"/>
                </a:lnTo>
                <a:lnTo>
                  <a:pt x="1102088" y="451041"/>
                </a:lnTo>
                <a:lnTo>
                  <a:pt x="1093300" y="441717"/>
                </a:lnTo>
                <a:lnTo>
                  <a:pt x="1084779" y="432392"/>
                </a:lnTo>
                <a:lnTo>
                  <a:pt x="1077056" y="422534"/>
                </a:lnTo>
                <a:lnTo>
                  <a:pt x="1069866" y="411878"/>
                </a:lnTo>
                <a:lnTo>
                  <a:pt x="1062943" y="401222"/>
                </a:lnTo>
                <a:lnTo>
                  <a:pt x="1056551" y="390298"/>
                </a:lnTo>
                <a:lnTo>
                  <a:pt x="1050693" y="378576"/>
                </a:lnTo>
                <a:lnTo>
                  <a:pt x="1045368" y="367121"/>
                </a:lnTo>
                <a:lnTo>
                  <a:pt x="1040574" y="355132"/>
                </a:lnTo>
                <a:lnTo>
                  <a:pt x="1036579" y="342877"/>
                </a:lnTo>
                <a:lnTo>
                  <a:pt x="1033117" y="330355"/>
                </a:lnTo>
                <a:lnTo>
                  <a:pt x="1029922" y="317567"/>
                </a:lnTo>
                <a:lnTo>
                  <a:pt x="1027525" y="304513"/>
                </a:lnTo>
                <a:lnTo>
                  <a:pt x="1025927" y="291192"/>
                </a:lnTo>
                <a:lnTo>
                  <a:pt x="1024862" y="277871"/>
                </a:lnTo>
                <a:lnTo>
                  <a:pt x="1024596" y="264284"/>
                </a:lnTo>
                <a:lnTo>
                  <a:pt x="1024862" y="250697"/>
                </a:lnTo>
                <a:lnTo>
                  <a:pt x="1025927" y="237109"/>
                </a:lnTo>
                <a:lnTo>
                  <a:pt x="1027525" y="223789"/>
                </a:lnTo>
                <a:lnTo>
                  <a:pt x="1027737" y="222655"/>
                </a:lnTo>
                <a:lnTo>
                  <a:pt x="1025386" y="222499"/>
                </a:lnTo>
                <a:lnTo>
                  <a:pt x="1016069" y="222499"/>
                </a:lnTo>
                <a:lnTo>
                  <a:pt x="1010744" y="222765"/>
                </a:lnTo>
                <a:lnTo>
                  <a:pt x="1005155" y="223298"/>
                </a:lnTo>
                <a:lnTo>
                  <a:pt x="999298" y="223830"/>
                </a:lnTo>
                <a:lnTo>
                  <a:pt x="992909" y="225160"/>
                </a:lnTo>
                <a:lnTo>
                  <a:pt x="986254" y="226757"/>
                </a:lnTo>
                <a:lnTo>
                  <a:pt x="979333" y="228354"/>
                </a:lnTo>
                <a:lnTo>
                  <a:pt x="972145" y="230483"/>
                </a:lnTo>
                <a:lnTo>
                  <a:pt x="964426" y="233145"/>
                </a:lnTo>
                <a:lnTo>
                  <a:pt x="956972" y="236605"/>
                </a:lnTo>
                <a:lnTo>
                  <a:pt x="949252" y="240331"/>
                </a:lnTo>
                <a:lnTo>
                  <a:pt x="940999" y="244323"/>
                </a:lnTo>
                <a:lnTo>
                  <a:pt x="932481" y="249113"/>
                </a:lnTo>
                <a:lnTo>
                  <a:pt x="924229" y="254703"/>
                </a:lnTo>
                <a:lnTo>
                  <a:pt x="915711" y="260825"/>
                </a:lnTo>
                <a:lnTo>
                  <a:pt x="906926" y="267744"/>
                </a:lnTo>
                <a:lnTo>
                  <a:pt x="898142" y="275197"/>
                </a:lnTo>
                <a:lnTo>
                  <a:pt x="889357" y="283181"/>
                </a:lnTo>
                <a:lnTo>
                  <a:pt x="880838" y="292230"/>
                </a:lnTo>
                <a:lnTo>
                  <a:pt x="871788" y="302343"/>
                </a:lnTo>
                <a:lnTo>
                  <a:pt x="862736" y="313255"/>
                </a:lnTo>
                <a:lnTo>
                  <a:pt x="853685" y="324965"/>
                </a:lnTo>
                <a:lnTo>
                  <a:pt x="844901" y="337208"/>
                </a:lnTo>
                <a:lnTo>
                  <a:pt x="839045" y="346257"/>
                </a:lnTo>
                <a:lnTo>
                  <a:pt x="833454" y="355838"/>
                </a:lnTo>
                <a:lnTo>
                  <a:pt x="827864" y="366219"/>
                </a:lnTo>
                <a:lnTo>
                  <a:pt x="822540" y="377397"/>
                </a:lnTo>
                <a:lnTo>
                  <a:pt x="817482" y="388841"/>
                </a:lnTo>
                <a:lnTo>
                  <a:pt x="812690" y="401083"/>
                </a:lnTo>
                <a:lnTo>
                  <a:pt x="807367" y="413858"/>
                </a:lnTo>
                <a:lnTo>
                  <a:pt x="802575" y="427166"/>
                </a:lnTo>
                <a:lnTo>
                  <a:pt x="797783" y="440740"/>
                </a:lnTo>
                <a:lnTo>
                  <a:pt x="793258" y="454579"/>
                </a:lnTo>
                <a:lnTo>
                  <a:pt x="783941" y="483323"/>
                </a:lnTo>
                <a:lnTo>
                  <a:pt x="774623" y="513664"/>
                </a:lnTo>
                <a:lnTo>
                  <a:pt x="765573" y="544537"/>
                </a:lnTo>
                <a:lnTo>
                  <a:pt x="753593" y="584192"/>
                </a:lnTo>
                <a:lnTo>
                  <a:pt x="741082" y="624647"/>
                </a:lnTo>
                <a:lnTo>
                  <a:pt x="734427" y="645140"/>
                </a:lnTo>
                <a:lnTo>
                  <a:pt x="727772" y="665101"/>
                </a:lnTo>
                <a:lnTo>
                  <a:pt x="720585" y="685594"/>
                </a:lnTo>
                <a:lnTo>
                  <a:pt x="713397" y="705822"/>
                </a:lnTo>
                <a:lnTo>
                  <a:pt x="705677" y="725782"/>
                </a:lnTo>
                <a:lnTo>
                  <a:pt x="697425" y="745744"/>
                </a:lnTo>
                <a:lnTo>
                  <a:pt x="688907" y="765172"/>
                </a:lnTo>
                <a:lnTo>
                  <a:pt x="679856" y="784601"/>
                </a:lnTo>
                <a:lnTo>
                  <a:pt x="670539" y="803231"/>
                </a:lnTo>
                <a:lnTo>
                  <a:pt x="660689" y="821595"/>
                </a:lnTo>
                <a:lnTo>
                  <a:pt x="655099" y="830644"/>
                </a:lnTo>
                <a:lnTo>
                  <a:pt x="650041" y="839693"/>
                </a:lnTo>
                <a:lnTo>
                  <a:pt x="644717" y="848476"/>
                </a:lnTo>
                <a:lnTo>
                  <a:pt x="638861" y="856993"/>
                </a:lnTo>
                <a:lnTo>
                  <a:pt x="633271" y="865243"/>
                </a:lnTo>
                <a:lnTo>
                  <a:pt x="627148" y="873760"/>
                </a:lnTo>
                <a:lnTo>
                  <a:pt x="621025" y="882011"/>
                </a:lnTo>
                <a:lnTo>
                  <a:pt x="615169" y="889728"/>
                </a:lnTo>
                <a:lnTo>
                  <a:pt x="608514" y="897713"/>
                </a:lnTo>
                <a:lnTo>
                  <a:pt x="602125" y="905165"/>
                </a:lnTo>
                <a:lnTo>
                  <a:pt x="595204" y="912617"/>
                </a:lnTo>
                <a:lnTo>
                  <a:pt x="588282" y="919803"/>
                </a:lnTo>
                <a:lnTo>
                  <a:pt x="581361" y="926723"/>
                </a:lnTo>
                <a:lnTo>
                  <a:pt x="574174" y="933377"/>
                </a:lnTo>
                <a:lnTo>
                  <a:pt x="566720" y="940031"/>
                </a:lnTo>
                <a:lnTo>
                  <a:pt x="558734" y="946418"/>
                </a:lnTo>
                <a:lnTo>
                  <a:pt x="551014" y="952539"/>
                </a:lnTo>
                <a:lnTo>
                  <a:pt x="542762" y="958129"/>
                </a:lnTo>
                <a:lnTo>
                  <a:pt x="534509" y="963984"/>
                </a:lnTo>
                <a:lnTo>
                  <a:pt x="526257" y="969040"/>
                </a:lnTo>
                <a:lnTo>
                  <a:pt x="517472" y="974097"/>
                </a:lnTo>
                <a:lnTo>
                  <a:pt x="508422" y="978888"/>
                </a:lnTo>
                <a:lnTo>
                  <a:pt x="499371" y="983412"/>
                </a:lnTo>
                <a:lnTo>
                  <a:pt x="490054" y="987405"/>
                </a:lnTo>
                <a:lnTo>
                  <a:pt x="480470" y="991396"/>
                </a:lnTo>
                <a:lnTo>
                  <a:pt x="470355" y="994857"/>
                </a:lnTo>
                <a:lnTo>
                  <a:pt x="460506" y="998316"/>
                </a:lnTo>
                <a:lnTo>
                  <a:pt x="450123" y="1001244"/>
                </a:lnTo>
                <a:lnTo>
                  <a:pt x="439742" y="1003906"/>
                </a:lnTo>
                <a:lnTo>
                  <a:pt x="428828" y="1006301"/>
                </a:lnTo>
                <a:lnTo>
                  <a:pt x="417647" y="1008164"/>
                </a:lnTo>
                <a:lnTo>
                  <a:pt x="406200" y="1010027"/>
                </a:lnTo>
                <a:lnTo>
                  <a:pt x="394754" y="1011358"/>
                </a:lnTo>
                <a:lnTo>
                  <a:pt x="383041" y="1012156"/>
                </a:lnTo>
                <a:lnTo>
                  <a:pt x="370529" y="1012688"/>
                </a:lnTo>
                <a:lnTo>
                  <a:pt x="358284" y="1012688"/>
                </a:lnTo>
                <a:lnTo>
                  <a:pt x="351895" y="1012688"/>
                </a:lnTo>
                <a:lnTo>
                  <a:pt x="343376" y="1012688"/>
                </a:lnTo>
                <a:lnTo>
                  <a:pt x="335125" y="1012156"/>
                </a:lnTo>
                <a:lnTo>
                  <a:pt x="326872" y="1011624"/>
                </a:lnTo>
                <a:lnTo>
                  <a:pt x="318886" y="1010559"/>
                </a:lnTo>
                <a:lnTo>
                  <a:pt x="310633" y="1009494"/>
                </a:lnTo>
                <a:lnTo>
                  <a:pt x="302913" y="1008164"/>
                </a:lnTo>
                <a:lnTo>
                  <a:pt x="294928" y="1006833"/>
                </a:lnTo>
                <a:lnTo>
                  <a:pt x="287208" y="1004970"/>
                </a:lnTo>
                <a:lnTo>
                  <a:pt x="279222" y="1003107"/>
                </a:lnTo>
                <a:lnTo>
                  <a:pt x="271768" y="1000978"/>
                </a:lnTo>
                <a:lnTo>
                  <a:pt x="264314" y="998583"/>
                </a:lnTo>
                <a:lnTo>
                  <a:pt x="256595" y="996187"/>
                </a:lnTo>
                <a:lnTo>
                  <a:pt x="249407" y="993526"/>
                </a:lnTo>
                <a:lnTo>
                  <a:pt x="242220" y="990864"/>
                </a:lnTo>
                <a:lnTo>
                  <a:pt x="235032" y="987670"/>
                </a:lnTo>
                <a:lnTo>
                  <a:pt x="227845" y="984477"/>
                </a:lnTo>
                <a:lnTo>
                  <a:pt x="220923" y="981017"/>
                </a:lnTo>
                <a:lnTo>
                  <a:pt x="213736" y="977557"/>
                </a:lnTo>
                <a:lnTo>
                  <a:pt x="206814" y="973831"/>
                </a:lnTo>
                <a:lnTo>
                  <a:pt x="199893" y="969839"/>
                </a:lnTo>
                <a:lnTo>
                  <a:pt x="186850" y="961855"/>
                </a:lnTo>
                <a:lnTo>
                  <a:pt x="173806" y="953071"/>
                </a:lnTo>
                <a:lnTo>
                  <a:pt x="161028" y="943757"/>
                </a:lnTo>
                <a:lnTo>
                  <a:pt x="148783" y="933909"/>
                </a:lnTo>
                <a:lnTo>
                  <a:pt x="136804" y="923263"/>
                </a:lnTo>
                <a:lnTo>
                  <a:pt x="124824" y="912351"/>
                </a:lnTo>
                <a:lnTo>
                  <a:pt x="113378" y="900907"/>
                </a:lnTo>
                <a:lnTo>
                  <a:pt x="102197" y="889196"/>
                </a:lnTo>
                <a:lnTo>
                  <a:pt x="91549" y="876688"/>
                </a:lnTo>
                <a:lnTo>
                  <a:pt x="80901" y="864178"/>
                </a:lnTo>
                <a:lnTo>
                  <a:pt x="70786" y="851138"/>
                </a:lnTo>
                <a:lnTo>
                  <a:pt x="60670" y="837830"/>
                </a:lnTo>
                <a:lnTo>
                  <a:pt x="51086" y="823991"/>
                </a:lnTo>
                <a:lnTo>
                  <a:pt x="41769" y="810151"/>
                </a:lnTo>
                <a:lnTo>
                  <a:pt x="32452" y="796045"/>
                </a:lnTo>
                <a:lnTo>
                  <a:pt x="23668" y="781673"/>
                </a:lnTo>
                <a:lnTo>
                  <a:pt x="15150" y="766769"/>
                </a:lnTo>
                <a:lnTo>
                  <a:pt x="6631" y="751599"/>
                </a:lnTo>
                <a:lnTo>
                  <a:pt x="0" y="739026"/>
                </a:lnTo>
                <a:lnTo>
                  <a:pt x="45608" y="683689"/>
                </a:lnTo>
                <a:lnTo>
                  <a:pt x="46295" y="685062"/>
                </a:lnTo>
                <a:lnTo>
                  <a:pt x="52950" y="698370"/>
                </a:lnTo>
                <a:lnTo>
                  <a:pt x="59605" y="711677"/>
                </a:lnTo>
                <a:lnTo>
                  <a:pt x="66526" y="724718"/>
                </a:lnTo>
                <a:lnTo>
                  <a:pt x="73714" y="737493"/>
                </a:lnTo>
                <a:lnTo>
                  <a:pt x="81168" y="750268"/>
                </a:lnTo>
                <a:lnTo>
                  <a:pt x="88621" y="762510"/>
                </a:lnTo>
                <a:lnTo>
                  <a:pt x="96608" y="775020"/>
                </a:lnTo>
                <a:lnTo>
                  <a:pt x="104593" y="786996"/>
                </a:lnTo>
                <a:lnTo>
                  <a:pt x="113111" y="798706"/>
                </a:lnTo>
                <a:lnTo>
                  <a:pt x="121630" y="810151"/>
                </a:lnTo>
                <a:lnTo>
                  <a:pt x="130415" y="821329"/>
                </a:lnTo>
                <a:lnTo>
                  <a:pt x="139200" y="832241"/>
                </a:lnTo>
                <a:lnTo>
                  <a:pt x="148250" y="842621"/>
                </a:lnTo>
                <a:lnTo>
                  <a:pt x="157567" y="852735"/>
                </a:lnTo>
                <a:lnTo>
                  <a:pt x="167151" y="862582"/>
                </a:lnTo>
                <a:lnTo>
                  <a:pt x="177000" y="871897"/>
                </a:lnTo>
                <a:lnTo>
                  <a:pt x="187116" y="880679"/>
                </a:lnTo>
                <a:lnTo>
                  <a:pt x="197232" y="889196"/>
                </a:lnTo>
                <a:lnTo>
                  <a:pt x="207880" y="896915"/>
                </a:lnTo>
                <a:lnTo>
                  <a:pt x="218794" y="904633"/>
                </a:lnTo>
                <a:lnTo>
                  <a:pt x="229442" y="911552"/>
                </a:lnTo>
                <a:lnTo>
                  <a:pt x="240623" y="917674"/>
                </a:lnTo>
                <a:lnTo>
                  <a:pt x="252336" y="923530"/>
                </a:lnTo>
                <a:lnTo>
                  <a:pt x="263782" y="928852"/>
                </a:lnTo>
                <a:lnTo>
                  <a:pt x="276027" y="933377"/>
                </a:lnTo>
                <a:lnTo>
                  <a:pt x="288006" y="937635"/>
                </a:lnTo>
                <a:lnTo>
                  <a:pt x="300784" y="941095"/>
                </a:lnTo>
                <a:lnTo>
                  <a:pt x="313296" y="943757"/>
                </a:lnTo>
                <a:lnTo>
                  <a:pt x="319685" y="944555"/>
                </a:lnTo>
                <a:lnTo>
                  <a:pt x="326339" y="945619"/>
                </a:lnTo>
                <a:lnTo>
                  <a:pt x="332994" y="946418"/>
                </a:lnTo>
                <a:lnTo>
                  <a:pt x="339650" y="946950"/>
                </a:lnTo>
                <a:lnTo>
                  <a:pt x="346304" y="947216"/>
                </a:lnTo>
                <a:lnTo>
                  <a:pt x="352960" y="947748"/>
                </a:lnTo>
                <a:lnTo>
                  <a:pt x="363341" y="947748"/>
                </a:lnTo>
                <a:lnTo>
                  <a:pt x="373457" y="946950"/>
                </a:lnTo>
                <a:lnTo>
                  <a:pt x="383306" y="946418"/>
                </a:lnTo>
                <a:lnTo>
                  <a:pt x="392890" y="945619"/>
                </a:lnTo>
                <a:lnTo>
                  <a:pt x="402473" y="944022"/>
                </a:lnTo>
                <a:lnTo>
                  <a:pt x="411524" y="942425"/>
                </a:lnTo>
                <a:lnTo>
                  <a:pt x="420575" y="940296"/>
                </a:lnTo>
                <a:lnTo>
                  <a:pt x="429626" y="938167"/>
                </a:lnTo>
                <a:lnTo>
                  <a:pt x="438410" y="935772"/>
                </a:lnTo>
                <a:lnTo>
                  <a:pt x="446929" y="933111"/>
                </a:lnTo>
                <a:lnTo>
                  <a:pt x="454915" y="929917"/>
                </a:lnTo>
                <a:lnTo>
                  <a:pt x="463167" y="926457"/>
                </a:lnTo>
                <a:lnTo>
                  <a:pt x="471153" y="922997"/>
                </a:lnTo>
                <a:lnTo>
                  <a:pt x="478607" y="919271"/>
                </a:lnTo>
                <a:lnTo>
                  <a:pt x="486061" y="915013"/>
                </a:lnTo>
                <a:lnTo>
                  <a:pt x="493514" y="910754"/>
                </a:lnTo>
                <a:lnTo>
                  <a:pt x="500435" y="905964"/>
                </a:lnTo>
                <a:lnTo>
                  <a:pt x="507890" y="901173"/>
                </a:lnTo>
                <a:lnTo>
                  <a:pt x="514544" y="896383"/>
                </a:lnTo>
                <a:lnTo>
                  <a:pt x="521199" y="891060"/>
                </a:lnTo>
                <a:lnTo>
                  <a:pt x="527588" y="885470"/>
                </a:lnTo>
                <a:lnTo>
                  <a:pt x="533977" y="879881"/>
                </a:lnTo>
                <a:lnTo>
                  <a:pt x="540100" y="873760"/>
                </a:lnTo>
                <a:lnTo>
                  <a:pt x="546222" y="867639"/>
                </a:lnTo>
                <a:lnTo>
                  <a:pt x="552079" y="861517"/>
                </a:lnTo>
                <a:lnTo>
                  <a:pt x="557935" y="855129"/>
                </a:lnTo>
                <a:lnTo>
                  <a:pt x="563526" y="848210"/>
                </a:lnTo>
                <a:lnTo>
                  <a:pt x="569116" y="841556"/>
                </a:lnTo>
                <a:lnTo>
                  <a:pt x="574174" y="834370"/>
                </a:lnTo>
                <a:lnTo>
                  <a:pt x="579497" y="827450"/>
                </a:lnTo>
                <a:lnTo>
                  <a:pt x="584289" y="819732"/>
                </a:lnTo>
                <a:lnTo>
                  <a:pt x="589613" y="812280"/>
                </a:lnTo>
                <a:lnTo>
                  <a:pt x="599197" y="796844"/>
                </a:lnTo>
                <a:lnTo>
                  <a:pt x="608247" y="780875"/>
                </a:lnTo>
                <a:lnTo>
                  <a:pt x="616766" y="764374"/>
                </a:lnTo>
                <a:lnTo>
                  <a:pt x="625018" y="747606"/>
                </a:lnTo>
                <a:lnTo>
                  <a:pt x="633004" y="730307"/>
                </a:lnTo>
                <a:lnTo>
                  <a:pt x="640457" y="712475"/>
                </a:lnTo>
                <a:lnTo>
                  <a:pt x="647645" y="694377"/>
                </a:lnTo>
                <a:lnTo>
                  <a:pt x="654566" y="676013"/>
                </a:lnTo>
                <a:lnTo>
                  <a:pt x="661222" y="657649"/>
                </a:lnTo>
                <a:lnTo>
                  <a:pt x="667610" y="639018"/>
                </a:lnTo>
                <a:lnTo>
                  <a:pt x="673999" y="620388"/>
                </a:lnTo>
                <a:lnTo>
                  <a:pt x="679856" y="601226"/>
                </a:lnTo>
                <a:lnTo>
                  <a:pt x="691835" y="563699"/>
                </a:lnTo>
                <a:lnTo>
                  <a:pt x="702749" y="525907"/>
                </a:lnTo>
                <a:lnTo>
                  <a:pt x="712598" y="493170"/>
                </a:lnTo>
                <a:lnTo>
                  <a:pt x="722448" y="461233"/>
                </a:lnTo>
                <a:lnTo>
                  <a:pt x="732298" y="430094"/>
                </a:lnTo>
                <a:lnTo>
                  <a:pt x="737621" y="414923"/>
                </a:lnTo>
                <a:lnTo>
                  <a:pt x="742946" y="400551"/>
                </a:lnTo>
                <a:lnTo>
                  <a:pt x="748004" y="386179"/>
                </a:lnTo>
                <a:lnTo>
                  <a:pt x="753860" y="372340"/>
                </a:lnTo>
                <a:lnTo>
                  <a:pt x="759184" y="359032"/>
                </a:lnTo>
                <a:lnTo>
                  <a:pt x="765306" y="346257"/>
                </a:lnTo>
                <a:lnTo>
                  <a:pt x="771163" y="334014"/>
                </a:lnTo>
                <a:lnTo>
                  <a:pt x="777552" y="322304"/>
                </a:lnTo>
                <a:lnTo>
                  <a:pt x="783941" y="311126"/>
                </a:lnTo>
                <a:lnTo>
                  <a:pt x="790862" y="300480"/>
                </a:lnTo>
                <a:lnTo>
                  <a:pt x="796719" y="292230"/>
                </a:lnTo>
                <a:lnTo>
                  <a:pt x="802308" y="284245"/>
                </a:lnTo>
                <a:lnTo>
                  <a:pt x="808432" y="276261"/>
                </a:lnTo>
                <a:lnTo>
                  <a:pt x="814021" y="269075"/>
                </a:lnTo>
                <a:lnTo>
                  <a:pt x="820144" y="261889"/>
                </a:lnTo>
                <a:lnTo>
                  <a:pt x="825734" y="255235"/>
                </a:lnTo>
                <a:lnTo>
                  <a:pt x="831857" y="248581"/>
                </a:lnTo>
                <a:lnTo>
                  <a:pt x="837979" y="242726"/>
                </a:lnTo>
                <a:lnTo>
                  <a:pt x="843570" y="236605"/>
                </a:lnTo>
                <a:lnTo>
                  <a:pt x="849692" y="230750"/>
                </a:lnTo>
                <a:lnTo>
                  <a:pt x="855815" y="225427"/>
                </a:lnTo>
                <a:lnTo>
                  <a:pt x="861405" y="220369"/>
                </a:lnTo>
                <a:lnTo>
                  <a:pt x="867528" y="215579"/>
                </a:lnTo>
                <a:lnTo>
                  <a:pt x="873118" y="211055"/>
                </a:lnTo>
                <a:lnTo>
                  <a:pt x="884831" y="202272"/>
                </a:lnTo>
                <a:lnTo>
                  <a:pt x="896278" y="194554"/>
                </a:lnTo>
                <a:lnTo>
                  <a:pt x="907991" y="188166"/>
                </a:lnTo>
                <a:lnTo>
                  <a:pt x="918905" y="182044"/>
                </a:lnTo>
                <a:lnTo>
                  <a:pt x="930086" y="176988"/>
                </a:lnTo>
                <a:lnTo>
                  <a:pt x="940734" y="172463"/>
                </a:lnTo>
                <a:lnTo>
                  <a:pt x="951382" y="168737"/>
                </a:lnTo>
                <a:lnTo>
                  <a:pt x="961497" y="165543"/>
                </a:lnTo>
                <a:lnTo>
                  <a:pt x="971347" y="163148"/>
                </a:lnTo>
                <a:lnTo>
                  <a:pt x="981196" y="161019"/>
                </a:lnTo>
                <a:lnTo>
                  <a:pt x="990513" y="159422"/>
                </a:lnTo>
                <a:lnTo>
                  <a:pt x="999298" y="158623"/>
                </a:lnTo>
                <a:lnTo>
                  <a:pt x="1007550" y="157559"/>
                </a:lnTo>
                <a:lnTo>
                  <a:pt x="1015536" y="157293"/>
                </a:lnTo>
                <a:lnTo>
                  <a:pt x="1022990" y="157293"/>
                </a:lnTo>
                <a:lnTo>
                  <a:pt x="1029912" y="157559"/>
                </a:lnTo>
                <a:lnTo>
                  <a:pt x="1036300" y="157825"/>
                </a:lnTo>
                <a:lnTo>
                  <a:pt x="1042157" y="158623"/>
                </a:lnTo>
                <a:lnTo>
                  <a:pt x="1046446" y="159075"/>
                </a:lnTo>
                <a:lnTo>
                  <a:pt x="1050693" y="149725"/>
                </a:lnTo>
                <a:lnTo>
                  <a:pt x="1056551" y="138270"/>
                </a:lnTo>
                <a:lnTo>
                  <a:pt x="1062943" y="127346"/>
                </a:lnTo>
                <a:lnTo>
                  <a:pt x="1069866" y="116424"/>
                </a:lnTo>
                <a:lnTo>
                  <a:pt x="1077056" y="106299"/>
                </a:lnTo>
                <a:lnTo>
                  <a:pt x="1084779" y="96176"/>
                </a:lnTo>
                <a:lnTo>
                  <a:pt x="1093300" y="86585"/>
                </a:lnTo>
                <a:lnTo>
                  <a:pt x="1102088" y="77527"/>
                </a:lnTo>
                <a:lnTo>
                  <a:pt x="1111143" y="68736"/>
                </a:lnTo>
                <a:lnTo>
                  <a:pt x="1120729" y="60476"/>
                </a:lnTo>
                <a:lnTo>
                  <a:pt x="1130583" y="52484"/>
                </a:lnTo>
                <a:lnTo>
                  <a:pt x="1140968" y="45291"/>
                </a:lnTo>
                <a:lnTo>
                  <a:pt x="1151887" y="38364"/>
                </a:lnTo>
                <a:lnTo>
                  <a:pt x="1163071" y="31970"/>
                </a:lnTo>
                <a:lnTo>
                  <a:pt x="1174255" y="26108"/>
                </a:lnTo>
                <a:lnTo>
                  <a:pt x="1185972" y="20781"/>
                </a:lnTo>
                <a:lnTo>
                  <a:pt x="1197956" y="15985"/>
                </a:lnTo>
                <a:lnTo>
                  <a:pt x="1210205" y="11722"/>
                </a:lnTo>
                <a:lnTo>
                  <a:pt x="1222721" y="8525"/>
                </a:lnTo>
                <a:lnTo>
                  <a:pt x="1235771" y="5595"/>
                </a:lnTo>
                <a:lnTo>
                  <a:pt x="1248552" y="2931"/>
                </a:lnTo>
                <a:lnTo>
                  <a:pt x="1261601" y="1599"/>
                </a:lnTo>
                <a:lnTo>
                  <a:pt x="1275182" y="26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nvSpPr>
        <p:spPr>
          <a:xfrm>
            <a:off x="5979760" y="3533836"/>
            <a:ext cx="1552931" cy="1012688"/>
          </a:xfrm>
          <a:custGeom>
            <a:avLst/>
            <a:gdLst>
              <a:gd name="connsiteX0" fmla="*/ 1288764 w 1552931"/>
              <a:gd name="connsiteY0" fmla="*/ 0 h 1012688"/>
              <a:gd name="connsiteX1" fmla="*/ 1302345 w 1552931"/>
              <a:gd name="connsiteY1" fmla="*/ 267 h 1012688"/>
              <a:gd name="connsiteX2" fmla="*/ 1315926 w 1552931"/>
              <a:gd name="connsiteY2" fmla="*/ 1599 h 1012688"/>
              <a:gd name="connsiteX3" fmla="*/ 1328975 w 1552931"/>
              <a:gd name="connsiteY3" fmla="*/ 2931 h 1012688"/>
              <a:gd name="connsiteX4" fmla="*/ 1342023 w 1552931"/>
              <a:gd name="connsiteY4" fmla="*/ 5595 h 1012688"/>
              <a:gd name="connsiteX5" fmla="*/ 1354806 w 1552931"/>
              <a:gd name="connsiteY5" fmla="*/ 8525 h 1012688"/>
              <a:gd name="connsiteX6" fmla="*/ 1367055 w 1552931"/>
              <a:gd name="connsiteY6" fmla="*/ 11722 h 1012688"/>
              <a:gd name="connsiteX7" fmla="*/ 1379571 w 1552931"/>
              <a:gd name="connsiteY7" fmla="*/ 15985 h 1012688"/>
              <a:gd name="connsiteX8" fmla="*/ 1391555 w 1552931"/>
              <a:gd name="connsiteY8" fmla="*/ 20781 h 1012688"/>
              <a:gd name="connsiteX9" fmla="*/ 1403272 w 1552931"/>
              <a:gd name="connsiteY9" fmla="*/ 26108 h 1012688"/>
              <a:gd name="connsiteX10" fmla="*/ 1414456 w 1552931"/>
              <a:gd name="connsiteY10" fmla="*/ 31970 h 1012688"/>
              <a:gd name="connsiteX11" fmla="*/ 1425640 w 1552931"/>
              <a:gd name="connsiteY11" fmla="*/ 38364 h 1012688"/>
              <a:gd name="connsiteX12" fmla="*/ 1436558 w 1552931"/>
              <a:gd name="connsiteY12" fmla="*/ 45291 h 1012688"/>
              <a:gd name="connsiteX13" fmla="*/ 1446679 w 1552931"/>
              <a:gd name="connsiteY13" fmla="*/ 52484 h 1012688"/>
              <a:gd name="connsiteX14" fmla="*/ 1456798 w 1552931"/>
              <a:gd name="connsiteY14" fmla="*/ 60476 h 1012688"/>
              <a:gd name="connsiteX15" fmla="*/ 1466384 w 1552931"/>
              <a:gd name="connsiteY15" fmla="*/ 68736 h 1012688"/>
              <a:gd name="connsiteX16" fmla="*/ 1475439 w 1552931"/>
              <a:gd name="connsiteY16" fmla="*/ 77527 h 1012688"/>
              <a:gd name="connsiteX17" fmla="*/ 1484227 w 1552931"/>
              <a:gd name="connsiteY17" fmla="*/ 86585 h 1012688"/>
              <a:gd name="connsiteX18" fmla="*/ 1492481 w 1552931"/>
              <a:gd name="connsiteY18" fmla="*/ 96176 h 1012688"/>
              <a:gd name="connsiteX19" fmla="*/ 1500470 w 1552931"/>
              <a:gd name="connsiteY19" fmla="*/ 106299 h 1012688"/>
              <a:gd name="connsiteX20" fmla="*/ 1507661 w 1552931"/>
              <a:gd name="connsiteY20" fmla="*/ 116424 h 1012688"/>
              <a:gd name="connsiteX21" fmla="*/ 1514584 w 1552931"/>
              <a:gd name="connsiteY21" fmla="*/ 127346 h 1012688"/>
              <a:gd name="connsiteX22" fmla="*/ 1520976 w 1552931"/>
              <a:gd name="connsiteY22" fmla="*/ 138270 h 1012688"/>
              <a:gd name="connsiteX23" fmla="*/ 1526568 w 1552931"/>
              <a:gd name="connsiteY23" fmla="*/ 149725 h 1012688"/>
              <a:gd name="connsiteX24" fmla="*/ 1532160 w 1552931"/>
              <a:gd name="connsiteY24" fmla="*/ 161448 h 1012688"/>
              <a:gd name="connsiteX25" fmla="*/ 1536953 w 1552931"/>
              <a:gd name="connsiteY25" fmla="*/ 173436 h 1012688"/>
              <a:gd name="connsiteX26" fmla="*/ 1540947 w 1552931"/>
              <a:gd name="connsiteY26" fmla="*/ 185692 h 1012688"/>
              <a:gd name="connsiteX27" fmla="*/ 1544410 w 1552931"/>
              <a:gd name="connsiteY27" fmla="*/ 198214 h 1012688"/>
              <a:gd name="connsiteX28" fmla="*/ 1547605 w 1552931"/>
              <a:gd name="connsiteY28" fmla="*/ 211001 h 1012688"/>
              <a:gd name="connsiteX29" fmla="*/ 1550002 w 1552931"/>
              <a:gd name="connsiteY29" fmla="*/ 223789 h 1012688"/>
              <a:gd name="connsiteX30" fmla="*/ 1551333 w 1552931"/>
              <a:gd name="connsiteY30" fmla="*/ 237109 h 1012688"/>
              <a:gd name="connsiteX31" fmla="*/ 1552665 w 1552931"/>
              <a:gd name="connsiteY31" fmla="*/ 250697 h 1012688"/>
              <a:gd name="connsiteX32" fmla="*/ 1552931 w 1552931"/>
              <a:gd name="connsiteY32" fmla="*/ 264284 h 1012688"/>
              <a:gd name="connsiteX33" fmla="*/ 1552665 w 1552931"/>
              <a:gd name="connsiteY33" fmla="*/ 277871 h 1012688"/>
              <a:gd name="connsiteX34" fmla="*/ 1551333 w 1552931"/>
              <a:gd name="connsiteY34" fmla="*/ 291192 h 1012688"/>
              <a:gd name="connsiteX35" fmla="*/ 1550002 w 1552931"/>
              <a:gd name="connsiteY35" fmla="*/ 304513 h 1012688"/>
              <a:gd name="connsiteX36" fmla="*/ 1547605 w 1552931"/>
              <a:gd name="connsiteY36" fmla="*/ 317567 h 1012688"/>
              <a:gd name="connsiteX37" fmla="*/ 1544410 w 1552931"/>
              <a:gd name="connsiteY37" fmla="*/ 330355 h 1012688"/>
              <a:gd name="connsiteX38" fmla="*/ 1540947 w 1552931"/>
              <a:gd name="connsiteY38" fmla="*/ 342877 h 1012688"/>
              <a:gd name="connsiteX39" fmla="*/ 1536953 w 1552931"/>
              <a:gd name="connsiteY39" fmla="*/ 355132 h 1012688"/>
              <a:gd name="connsiteX40" fmla="*/ 1532160 w 1552931"/>
              <a:gd name="connsiteY40" fmla="*/ 367121 h 1012688"/>
              <a:gd name="connsiteX41" fmla="*/ 1526568 w 1552931"/>
              <a:gd name="connsiteY41" fmla="*/ 378576 h 1012688"/>
              <a:gd name="connsiteX42" fmla="*/ 1520976 w 1552931"/>
              <a:gd name="connsiteY42" fmla="*/ 390298 h 1012688"/>
              <a:gd name="connsiteX43" fmla="*/ 1514584 w 1552931"/>
              <a:gd name="connsiteY43" fmla="*/ 401222 h 1012688"/>
              <a:gd name="connsiteX44" fmla="*/ 1507661 w 1552931"/>
              <a:gd name="connsiteY44" fmla="*/ 411878 h 1012688"/>
              <a:gd name="connsiteX45" fmla="*/ 1500470 w 1552931"/>
              <a:gd name="connsiteY45" fmla="*/ 422534 h 1012688"/>
              <a:gd name="connsiteX46" fmla="*/ 1492481 w 1552931"/>
              <a:gd name="connsiteY46" fmla="*/ 432392 h 1012688"/>
              <a:gd name="connsiteX47" fmla="*/ 1484227 w 1552931"/>
              <a:gd name="connsiteY47" fmla="*/ 441717 h 1012688"/>
              <a:gd name="connsiteX48" fmla="*/ 1475439 w 1552931"/>
              <a:gd name="connsiteY48" fmla="*/ 451041 h 1012688"/>
              <a:gd name="connsiteX49" fmla="*/ 1466384 w 1552931"/>
              <a:gd name="connsiteY49" fmla="*/ 459833 h 1012688"/>
              <a:gd name="connsiteX50" fmla="*/ 1456798 w 1552931"/>
              <a:gd name="connsiteY50" fmla="*/ 468092 h 1012688"/>
              <a:gd name="connsiteX51" fmla="*/ 1446679 w 1552931"/>
              <a:gd name="connsiteY51" fmla="*/ 475818 h 1012688"/>
              <a:gd name="connsiteX52" fmla="*/ 1436558 w 1552931"/>
              <a:gd name="connsiteY52" fmla="*/ 483277 h 1012688"/>
              <a:gd name="connsiteX53" fmla="*/ 1425640 w 1552931"/>
              <a:gd name="connsiteY53" fmla="*/ 490471 h 1012688"/>
              <a:gd name="connsiteX54" fmla="*/ 1414456 w 1552931"/>
              <a:gd name="connsiteY54" fmla="*/ 496599 h 1012688"/>
              <a:gd name="connsiteX55" fmla="*/ 1403272 w 1552931"/>
              <a:gd name="connsiteY55" fmla="*/ 502460 h 1012688"/>
              <a:gd name="connsiteX56" fmla="*/ 1391555 w 1552931"/>
              <a:gd name="connsiteY56" fmla="*/ 507788 h 1012688"/>
              <a:gd name="connsiteX57" fmla="*/ 1379571 w 1552931"/>
              <a:gd name="connsiteY57" fmla="*/ 512317 h 1012688"/>
              <a:gd name="connsiteX58" fmla="*/ 1367055 w 1552931"/>
              <a:gd name="connsiteY58" fmla="*/ 516579 h 1012688"/>
              <a:gd name="connsiteX59" fmla="*/ 1354806 w 1552931"/>
              <a:gd name="connsiteY59" fmla="*/ 520310 h 1012688"/>
              <a:gd name="connsiteX60" fmla="*/ 1342023 w 1552931"/>
              <a:gd name="connsiteY60" fmla="*/ 523240 h 1012688"/>
              <a:gd name="connsiteX61" fmla="*/ 1328975 w 1552931"/>
              <a:gd name="connsiteY61" fmla="*/ 525371 h 1012688"/>
              <a:gd name="connsiteX62" fmla="*/ 1315926 w 1552931"/>
              <a:gd name="connsiteY62" fmla="*/ 527236 h 1012688"/>
              <a:gd name="connsiteX63" fmla="*/ 1302345 w 1552931"/>
              <a:gd name="connsiteY63" fmla="*/ 528035 h 1012688"/>
              <a:gd name="connsiteX64" fmla="*/ 1288764 w 1552931"/>
              <a:gd name="connsiteY64" fmla="*/ 528301 h 1012688"/>
              <a:gd name="connsiteX65" fmla="*/ 1275182 w 1552931"/>
              <a:gd name="connsiteY65" fmla="*/ 528035 h 1012688"/>
              <a:gd name="connsiteX66" fmla="*/ 1261601 w 1552931"/>
              <a:gd name="connsiteY66" fmla="*/ 527236 h 1012688"/>
              <a:gd name="connsiteX67" fmla="*/ 1248552 w 1552931"/>
              <a:gd name="connsiteY67" fmla="*/ 525371 h 1012688"/>
              <a:gd name="connsiteX68" fmla="*/ 1235771 w 1552931"/>
              <a:gd name="connsiteY68" fmla="*/ 523240 h 1012688"/>
              <a:gd name="connsiteX69" fmla="*/ 1222721 w 1552931"/>
              <a:gd name="connsiteY69" fmla="*/ 520310 h 1012688"/>
              <a:gd name="connsiteX70" fmla="*/ 1210205 w 1552931"/>
              <a:gd name="connsiteY70" fmla="*/ 516579 h 1012688"/>
              <a:gd name="connsiteX71" fmla="*/ 1197956 w 1552931"/>
              <a:gd name="connsiteY71" fmla="*/ 512317 h 1012688"/>
              <a:gd name="connsiteX72" fmla="*/ 1185972 w 1552931"/>
              <a:gd name="connsiteY72" fmla="*/ 507788 h 1012688"/>
              <a:gd name="connsiteX73" fmla="*/ 1174255 w 1552931"/>
              <a:gd name="connsiteY73" fmla="*/ 502460 h 1012688"/>
              <a:gd name="connsiteX74" fmla="*/ 1163071 w 1552931"/>
              <a:gd name="connsiteY74" fmla="*/ 496599 h 1012688"/>
              <a:gd name="connsiteX75" fmla="*/ 1151887 w 1552931"/>
              <a:gd name="connsiteY75" fmla="*/ 490471 h 1012688"/>
              <a:gd name="connsiteX76" fmla="*/ 1140968 w 1552931"/>
              <a:gd name="connsiteY76" fmla="*/ 483277 h 1012688"/>
              <a:gd name="connsiteX77" fmla="*/ 1130583 w 1552931"/>
              <a:gd name="connsiteY77" fmla="*/ 475818 h 1012688"/>
              <a:gd name="connsiteX78" fmla="*/ 1120729 w 1552931"/>
              <a:gd name="connsiteY78" fmla="*/ 468092 h 1012688"/>
              <a:gd name="connsiteX79" fmla="*/ 1111143 w 1552931"/>
              <a:gd name="connsiteY79" fmla="*/ 459833 h 1012688"/>
              <a:gd name="connsiteX80" fmla="*/ 1102088 w 1552931"/>
              <a:gd name="connsiteY80" fmla="*/ 451041 h 1012688"/>
              <a:gd name="connsiteX81" fmla="*/ 1093300 w 1552931"/>
              <a:gd name="connsiteY81" fmla="*/ 441717 h 1012688"/>
              <a:gd name="connsiteX82" fmla="*/ 1084779 w 1552931"/>
              <a:gd name="connsiteY82" fmla="*/ 432392 h 1012688"/>
              <a:gd name="connsiteX83" fmla="*/ 1077056 w 1552931"/>
              <a:gd name="connsiteY83" fmla="*/ 422534 h 1012688"/>
              <a:gd name="connsiteX84" fmla="*/ 1069866 w 1552931"/>
              <a:gd name="connsiteY84" fmla="*/ 411878 h 1012688"/>
              <a:gd name="connsiteX85" fmla="*/ 1062943 w 1552931"/>
              <a:gd name="connsiteY85" fmla="*/ 401222 h 1012688"/>
              <a:gd name="connsiteX86" fmla="*/ 1056551 w 1552931"/>
              <a:gd name="connsiteY86" fmla="*/ 390298 h 1012688"/>
              <a:gd name="connsiteX87" fmla="*/ 1050693 w 1552931"/>
              <a:gd name="connsiteY87" fmla="*/ 378576 h 1012688"/>
              <a:gd name="connsiteX88" fmla="*/ 1045368 w 1552931"/>
              <a:gd name="connsiteY88" fmla="*/ 367121 h 1012688"/>
              <a:gd name="connsiteX89" fmla="*/ 1040574 w 1552931"/>
              <a:gd name="connsiteY89" fmla="*/ 355132 h 1012688"/>
              <a:gd name="connsiteX90" fmla="*/ 1036579 w 1552931"/>
              <a:gd name="connsiteY90" fmla="*/ 342877 h 1012688"/>
              <a:gd name="connsiteX91" fmla="*/ 1033117 w 1552931"/>
              <a:gd name="connsiteY91" fmla="*/ 330355 h 1012688"/>
              <a:gd name="connsiteX92" fmla="*/ 1029922 w 1552931"/>
              <a:gd name="connsiteY92" fmla="*/ 317567 h 1012688"/>
              <a:gd name="connsiteX93" fmla="*/ 1027525 w 1552931"/>
              <a:gd name="connsiteY93" fmla="*/ 304513 h 1012688"/>
              <a:gd name="connsiteX94" fmla="*/ 1025927 w 1552931"/>
              <a:gd name="connsiteY94" fmla="*/ 291192 h 1012688"/>
              <a:gd name="connsiteX95" fmla="*/ 1024862 w 1552931"/>
              <a:gd name="connsiteY95" fmla="*/ 277871 h 1012688"/>
              <a:gd name="connsiteX96" fmla="*/ 1024596 w 1552931"/>
              <a:gd name="connsiteY96" fmla="*/ 264284 h 1012688"/>
              <a:gd name="connsiteX97" fmla="*/ 1024862 w 1552931"/>
              <a:gd name="connsiteY97" fmla="*/ 250697 h 1012688"/>
              <a:gd name="connsiteX98" fmla="*/ 1025927 w 1552931"/>
              <a:gd name="connsiteY98" fmla="*/ 237109 h 1012688"/>
              <a:gd name="connsiteX99" fmla="*/ 1027525 w 1552931"/>
              <a:gd name="connsiteY99" fmla="*/ 223789 h 1012688"/>
              <a:gd name="connsiteX100" fmla="*/ 1027737 w 1552931"/>
              <a:gd name="connsiteY100" fmla="*/ 222655 h 1012688"/>
              <a:gd name="connsiteX101" fmla="*/ 1025386 w 1552931"/>
              <a:gd name="connsiteY101" fmla="*/ 222499 h 1012688"/>
              <a:gd name="connsiteX102" fmla="*/ 1016069 w 1552931"/>
              <a:gd name="connsiteY102" fmla="*/ 222499 h 1012688"/>
              <a:gd name="connsiteX103" fmla="*/ 1010744 w 1552931"/>
              <a:gd name="connsiteY103" fmla="*/ 222765 h 1012688"/>
              <a:gd name="connsiteX104" fmla="*/ 1005155 w 1552931"/>
              <a:gd name="connsiteY104" fmla="*/ 223298 h 1012688"/>
              <a:gd name="connsiteX105" fmla="*/ 999298 w 1552931"/>
              <a:gd name="connsiteY105" fmla="*/ 223830 h 1012688"/>
              <a:gd name="connsiteX106" fmla="*/ 992909 w 1552931"/>
              <a:gd name="connsiteY106" fmla="*/ 225160 h 1012688"/>
              <a:gd name="connsiteX107" fmla="*/ 986254 w 1552931"/>
              <a:gd name="connsiteY107" fmla="*/ 226757 h 1012688"/>
              <a:gd name="connsiteX108" fmla="*/ 979333 w 1552931"/>
              <a:gd name="connsiteY108" fmla="*/ 228354 h 1012688"/>
              <a:gd name="connsiteX109" fmla="*/ 972145 w 1552931"/>
              <a:gd name="connsiteY109" fmla="*/ 230483 h 1012688"/>
              <a:gd name="connsiteX110" fmla="*/ 964426 w 1552931"/>
              <a:gd name="connsiteY110" fmla="*/ 233145 h 1012688"/>
              <a:gd name="connsiteX111" fmla="*/ 956972 w 1552931"/>
              <a:gd name="connsiteY111" fmla="*/ 236605 h 1012688"/>
              <a:gd name="connsiteX112" fmla="*/ 949252 w 1552931"/>
              <a:gd name="connsiteY112" fmla="*/ 240331 h 1012688"/>
              <a:gd name="connsiteX113" fmla="*/ 940999 w 1552931"/>
              <a:gd name="connsiteY113" fmla="*/ 244323 h 1012688"/>
              <a:gd name="connsiteX114" fmla="*/ 932481 w 1552931"/>
              <a:gd name="connsiteY114" fmla="*/ 249113 h 1012688"/>
              <a:gd name="connsiteX115" fmla="*/ 924229 w 1552931"/>
              <a:gd name="connsiteY115" fmla="*/ 254703 h 1012688"/>
              <a:gd name="connsiteX116" fmla="*/ 915711 w 1552931"/>
              <a:gd name="connsiteY116" fmla="*/ 260825 h 1012688"/>
              <a:gd name="connsiteX117" fmla="*/ 906926 w 1552931"/>
              <a:gd name="connsiteY117" fmla="*/ 267744 h 1012688"/>
              <a:gd name="connsiteX118" fmla="*/ 898142 w 1552931"/>
              <a:gd name="connsiteY118" fmla="*/ 275197 h 1012688"/>
              <a:gd name="connsiteX119" fmla="*/ 889357 w 1552931"/>
              <a:gd name="connsiteY119" fmla="*/ 283181 h 1012688"/>
              <a:gd name="connsiteX120" fmla="*/ 880838 w 1552931"/>
              <a:gd name="connsiteY120" fmla="*/ 292230 h 1012688"/>
              <a:gd name="connsiteX121" fmla="*/ 871788 w 1552931"/>
              <a:gd name="connsiteY121" fmla="*/ 302343 h 1012688"/>
              <a:gd name="connsiteX122" fmla="*/ 862736 w 1552931"/>
              <a:gd name="connsiteY122" fmla="*/ 313255 h 1012688"/>
              <a:gd name="connsiteX123" fmla="*/ 853685 w 1552931"/>
              <a:gd name="connsiteY123" fmla="*/ 324965 h 1012688"/>
              <a:gd name="connsiteX124" fmla="*/ 844901 w 1552931"/>
              <a:gd name="connsiteY124" fmla="*/ 337208 h 1012688"/>
              <a:gd name="connsiteX125" fmla="*/ 839045 w 1552931"/>
              <a:gd name="connsiteY125" fmla="*/ 346257 h 1012688"/>
              <a:gd name="connsiteX126" fmla="*/ 833454 w 1552931"/>
              <a:gd name="connsiteY126" fmla="*/ 355838 h 1012688"/>
              <a:gd name="connsiteX127" fmla="*/ 827864 w 1552931"/>
              <a:gd name="connsiteY127" fmla="*/ 366219 h 1012688"/>
              <a:gd name="connsiteX128" fmla="*/ 822540 w 1552931"/>
              <a:gd name="connsiteY128" fmla="*/ 377397 h 1012688"/>
              <a:gd name="connsiteX129" fmla="*/ 817482 w 1552931"/>
              <a:gd name="connsiteY129" fmla="*/ 388841 h 1012688"/>
              <a:gd name="connsiteX130" fmla="*/ 812690 w 1552931"/>
              <a:gd name="connsiteY130" fmla="*/ 401083 h 1012688"/>
              <a:gd name="connsiteX131" fmla="*/ 807367 w 1552931"/>
              <a:gd name="connsiteY131" fmla="*/ 413858 h 1012688"/>
              <a:gd name="connsiteX132" fmla="*/ 802575 w 1552931"/>
              <a:gd name="connsiteY132" fmla="*/ 427166 h 1012688"/>
              <a:gd name="connsiteX133" fmla="*/ 797783 w 1552931"/>
              <a:gd name="connsiteY133" fmla="*/ 440740 h 1012688"/>
              <a:gd name="connsiteX134" fmla="*/ 793258 w 1552931"/>
              <a:gd name="connsiteY134" fmla="*/ 454579 h 1012688"/>
              <a:gd name="connsiteX135" fmla="*/ 783941 w 1552931"/>
              <a:gd name="connsiteY135" fmla="*/ 483323 h 1012688"/>
              <a:gd name="connsiteX136" fmla="*/ 774623 w 1552931"/>
              <a:gd name="connsiteY136" fmla="*/ 513664 h 1012688"/>
              <a:gd name="connsiteX137" fmla="*/ 765573 w 1552931"/>
              <a:gd name="connsiteY137" fmla="*/ 544537 h 1012688"/>
              <a:gd name="connsiteX138" fmla="*/ 753593 w 1552931"/>
              <a:gd name="connsiteY138" fmla="*/ 584192 h 1012688"/>
              <a:gd name="connsiteX139" fmla="*/ 741082 w 1552931"/>
              <a:gd name="connsiteY139" fmla="*/ 624647 h 1012688"/>
              <a:gd name="connsiteX140" fmla="*/ 734427 w 1552931"/>
              <a:gd name="connsiteY140" fmla="*/ 645140 h 1012688"/>
              <a:gd name="connsiteX141" fmla="*/ 727772 w 1552931"/>
              <a:gd name="connsiteY141" fmla="*/ 665101 h 1012688"/>
              <a:gd name="connsiteX142" fmla="*/ 720585 w 1552931"/>
              <a:gd name="connsiteY142" fmla="*/ 685594 h 1012688"/>
              <a:gd name="connsiteX143" fmla="*/ 713397 w 1552931"/>
              <a:gd name="connsiteY143" fmla="*/ 705822 h 1012688"/>
              <a:gd name="connsiteX144" fmla="*/ 705677 w 1552931"/>
              <a:gd name="connsiteY144" fmla="*/ 725782 h 1012688"/>
              <a:gd name="connsiteX145" fmla="*/ 697425 w 1552931"/>
              <a:gd name="connsiteY145" fmla="*/ 745744 h 1012688"/>
              <a:gd name="connsiteX146" fmla="*/ 688907 w 1552931"/>
              <a:gd name="connsiteY146" fmla="*/ 765172 h 1012688"/>
              <a:gd name="connsiteX147" fmla="*/ 679856 w 1552931"/>
              <a:gd name="connsiteY147" fmla="*/ 784601 h 1012688"/>
              <a:gd name="connsiteX148" fmla="*/ 670539 w 1552931"/>
              <a:gd name="connsiteY148" fmla="*/ 803231 h 1012688"/>
              <a:gd name="connsiteX149" fmla="*/ 660689 w 1552931"/>
              <a:gd name="connsiteY149" fmla="*/ 821595 h 1012688"/>
              <a:gd name="connsiteX150" fmla="*/ 655099 w 1552931"/>
              <a:gd name="connsiteY150" fmla="*/ 830644 h 1012688"/>
              <a:gd name="connsiteX151" fmla="*/ 650041 w 1552931"/>
              <a:gd name="connsiteY151" fmla="*/ 839693 h 1012688"/>
              <a:gd name="connsiteX152" fmla="*/ 644717 w 1552931"/>
              <a:gd name="connsiteY152" fmla="*/ 848476 h 1012688"/>
              <a:gd name="connsiteX153" fmla="*/ 638861 w 1552931"/>
              <a:gd name="connsiteY153" fmla="*/ 856993 h 1012688"/>
              <a:gd name="connsiteX154" fmla="*/ 633271 w 1552931"/>
              <a:gd name="connsiteY154" fmla="*/ 865243 h 1012688"/>
              <a:gd name="connsiteX155" fmla="*/ 627148 w 1552931"/>
              <a:gd name="connsiteY155" fmla="*/ 873760 h 1012688"/>
              <a:gd name="connsiteX156" fmla="*/ 621025 w 1552931"/>
              <a:gd name="connsiteY156" fmla="*/ 882011 h 1012688"/>
              <a:gd name="connsiteX157" fmla="*/ 615169 w 1552931"/>
              <a:gd name="connsiteY157" fmla="*/ 889728 h 1012688"/>
              <a:gd name="connsiteX158" fmla="*/ 608514 w 1552931"/>
              <a:gd name="connsiteY158" fmla="*/ 897713 h 1012688"/>
              <a:gd name="connsiteX159" fmla="*/ 602125 w 1552931"/>
              <a:gd name="connsiteY159" fmla="*/ 905165 h 1012688"/>
              <a:gd name="connsiteX160" fmla="*/ 595204 w 1552931"/>
              <a:gd name="connsiteY160" fmla="*/ 912617 h 1012688"/>
              <a:gd name="connsiteX161" fmla="*/ 588282 w 1552931"/>
              <a:gd name="connsiteY161" fmla="*/ 919803 h 1012688"/>
              <a:gd name="connsiteX162" fmla="*/ 581361 w 1552931"/>
              <a:gd name="connsiteY162" fmla="*/ 926723 h 1012688"/>
              <a:gd name="connsiteX163" fmla="*/ 574174 w 1552931"/>
              <a:gd name="connsiteY163" fmla="*/ 933377 h 1012688"/>
              <a:gd name="connsiteX164" fmla="*/ 566720 w 1552931"/>
              <a:gd name="connsiteY164" fmla="*/ 940031 h 1012688"/>
              <a:gd name="connsiteX165" fmla="*/ 558734 w 1552931"/>
              <a:gd name="connsiteY165" fmla="*/ 946418 h 1012688"/>
              <a:gd name="connsiteX166" fmla="*/ 551014 w 1552931"/>
              <a:gd name="connsiteY166" fmla="*/ 952539 h 1012688"/>
              <a:gd name="connsiteX167" fmla="*/ 542762 w 1552931"/>
              <a:gd name="connsiteY167" fmla="*/ 958129 h 1012688"/>
              <a:gd name="connsiteX168" fmla="*/ 534509 w 1552931"/>
              <a:gd name="connsiteY168" fmla="*/ 963984 h 1012688"/>
              <a:gd name="connsiteX169" fmla="*/ 526257 w 1552931"/>
              <a:gd name="connsiteY169" fmla="*/ 969040 h 1012688"/>
              <a:gd name="connsiteX170" fmla="*/ 517472 w 1552931"/>
              <a:gd name="connsiteY170" fmla="*/ 974097 h 1012688"/>
              <a:gd name="connsiteX171" fmla="*/ 508422 w 1552931"/>
              <a:gd name="connsiteY171" fmla="*/ 978888 h 1012688"/>
              <a:gd name="connsiteX172" fmla="*/ 499371 w 1552931"/>
              <a:gd name="connsiteY172" fmla="*/ 983412 h 1012688"/>
              <a:gd name="connsiteX173" fmla="*/ 490054 w 1552931"/>
              <a:gd name="connsiteY173" fmla="*/ 987405 h 1012688"/>
              <a:gd name="connsiteX174" fmla="*/ 480470 w 1552931"/>
              <a:gd name="connsiteY174" fmla="*/ 991396 h 1012688"/>
              <a:gd name="connsiteX175" fmla="*/ 470355 w 1552931"/>
              <a:gd name="connsiteY175" fmla="*/ 994857 h 1012688"/>
              <a:gd name="connsiteX176" fmla="*/ 460506 w 1552931"/>
              <a:gd name="connsiteY176" fmla="*/ 998316 h 1012688"/>
              <a:gd name="connsiteX177" fmla="*/ 450123 w 1552931"/>
              <a:gd name="connsiteY177" fmla="*/ 1001244 h 1012688"/>
              <a:gd name="connsiteX178" fmla="*/ 439742 w 1552931"/>
              <a:gd name="connsiteY178" fmla="*/ 1003906 h 1012688"/>
              <a:gd name="connsiteX179" fmla="*/ 428828 w 1552931"/>
              <a:gd name="connsiteY179" fmla="*/ 1006301 h 1012688"/>
              <a:gd name="connsiteX180" fmla="*/ 417647 w 1552931"/>
              <a:gd name="connsiteY180" fmla="*/ 1008164 h 1012688"/>
              <a:gd name="connsiteX181" fmla="*/ 406200 w 1552931"/>
              <a:gd name="connsiteY181" fmla="*/ 1010027 h 1012688"/>
              <a:gd name="connsiteX182" fmla="*/ 394754 w 1552931"/>
              <a:gd name="connsiteY182" fmla="*/ 1011358 h 1012688"/>
              <a:gd name="connsiteX183" fmla="*/ 383041 w 1552931"/>
              <a:gd name="connsiteY183" fmla="*/ 1012156 h 1012688"/>
              <a:gd name="connsiteX184" fmla="*/ 370529 w 1552931"/>
              <a:gd name="connsiteY184" fmla="*/ 1012688 h 1012688"/>
              <a:gd name="connsiteX185" fmla="*/ 358284 w 1552931"/>
              <a:gd name="connsiteY185" fmla="*/ 1012688 h 1012688"/>
              <a:gd name="connsiteX186" fmla="*/ 351895 w 1552931"/>
              <a:gd name="connsiteY186" fmla="*/ 1012688 h 1012688"/>
              <a:gd name="connsiteX187" fmla="*/ 343376 w 1552931"/>
              <a:gd name="connsiteY187" fmla="*/ 1012688 h 1012688"/>
              <a:gd name="connsiteX188" fmla="*/ 335125 w 1552931"/>
              <a:gd name="connsiteY188" fmla="*/ 1012156 h 1012688"/>
              <a:gd name="connsiteX189" fmla="*/ 326872 w 1552931"/>
              <a:gd name="connsiteY189" fmla="*/ 1011624 h 1012688"/>
              <a:gd name="connsiteX190" fmla="*/ 318886 w 1552931"/>
              <a:gd name="connsiteY190" fmla="*/ 1010559 h 1012688"/>
              <a:gd name="connsiteX191" fmla="*/ 310633 w 1552931"/>
              <a:gd name="connsiteY191" fmla="*/ 1009494 h 1012688"/>
              <a:gd name="connsiteX192" fmla="*/ 302913 w 1552931"/>
              <a:gd name="connsiteY192" fmla="*/ 1008164 h 1012688"/>
              <a:gd name="connsiteX193" fmla="*/ 294928 w 1552931"/>
              <a:gd name="connsiteY193" fmla="*/ 1006833 h 1012688"/>
              <a:gd name="connsiteX194" fmla="*/ 287208 w 1552931"/>
              <a:gd name="connsiteY194" fmla="*/ 1004970 h 1012688"/>
              <a:gd name="connsiteX195" fmla="*/ 279222 w 1552931"/>
              <a:gd name="connsiteY195" fmla="*/ 1003107 h 1012688"/>
              <a:gd name="connsiteX196" fmla="*/ 271768 w 1552931"/>
              <a:gd name="connsiteY196" fmla="*/ 1000978 h 1012688"/>
              <a:gd name="connsiteX197" fmla="*/ 264314 w 1552931"/>
              <a:gd name="connsiteY197" fmla="*/ 998583 h 1012688"/>
              <a:gd name="connsiteX198" fmla="*/ 256595 w 1552931"/>
              <a:gd name="connsiteY198" fmla="*/ 996187 h 1012688"/>
              <a:gd name="connsiteX199" fmla="*/ 249407 w 1552931"/>
              <a:gd name="connsiteY199" fmla="*/ 993526 h 1012688"/>
              <a:gd name="connsiteX200" fmla="*/ 242220 w 1552931"/>
              <a:gd name="connsiteY200" fmla="*/ 990864 h 1012688"/>
              <a:gd name="connsiteX201" fmla="*/ 235032 w 1552931"/>
              <a:gd name="connsiteY201" fmla="*/ 987670 h 1012688"/>
              <a:gd name="connsiteX202" fmla="*/ 227845 w 1552931"/>
              <a:gd name="connsiteY202" fmla="*/ 984477 h 1012688"/>
              <a:gd name="connsiteX203" fmla="*/ 220923 w 1552931"/>
              <a:gd name="connsiteY203" fmla="*/ 981017 h 1012688"/>
              <a:gd name="connsiteX204" fmla="*/ 213736 w 1552931"/>
              <a:gd name="connsiteY204" fmla="*/ 977557 h 1012688"/>
              <a:gd name="connsiteX205" fmla="*/ 206814 w 1552931"/>
              <a:gd name="connsiteY205" fmla="*/ 973831 h 1012688"/>
              <a:gd name="connsiteX206" fmla="*/ 199893 w 1552931"/>
              <a:gd name="connsiteY206" fmla="*/ 969839 h 1012688"/>
              <a:gd name="connsiteX207" fmla="*/ 186850 w 1552931"/>
              <a:gd name="connsiteY207" fmla="*/ 961855 h 1012688"/>
              <a:gd name="connsiteX208" fmla="*/ 173806 w 1552931"/>
              <a:gd name="connsiteY208" fmla="*/ 953071 h 1012688"/>
              <a:gd name="connsiteX209" fmla="*/ 161028 w 1552931"/>
              <a:gd name="connsiteY209" fmla="*/ 943757 h 1012688"/>
              <a:gd name="connsiteX210" fmla="*/ 148783 w 1552931"/>
              <a:gd name="connsiteY210" fmla="*/ 933909 h 1012688"/>
              <a:gd name="connsiteX211" fmla="*/ 136804 w 1552931"/>
              <a:gd name="connsiteY211" fmla="*/ 923263 h 1012688"/>
              <a:gd name="connsiteX212" fmla="*/ 124824 w 1552931"/>
              <a:gd name="connsiteY212" fmla="*/ 912351 h 1012688"/>
              <a:gd name="connsiteX213" fmla="*/ 113378 w 1552931"/>
              <a:gd name="connsiteY213" fmla="*/ 900907 h 1012688"/>
              <a:gd name="connsiteX214" fmla="*/ 102197 w 1552931"/>
              <a:gd name="connsiteY214" fmla="*/ 889196 h 1012688"/>
              <a:gd name="connsiteX215" fmla="*/ 91549 w 1552931"/>
              <a:gd name="connsiteY215" fmla="*/ 876688 h 1012688"/>
              <a:gd name="connsiteX216" fmla="*/ 80901 w 1552931"/>
              <a:gd name="connsiteY216" fmla="*/ 864178 h 1012688"/>
              <a:gd name="connsiteX217" fmla="*/ 70786 w 1552931"/>
              <a:gd name="connsiteY217" fmla="*/ 851138 h 1012688"/>
              <a:gd name="connsiteX218" fmla="*/ 60670 w 1552931"/>
              <a:gd name="connsiteY218" fmla="*/ 837830 h 1012688"/>
              <a:gd name="connsiteX219" fmla="*/ 51086 w 1552931"/>
              <a:gd name="connsiteY219" fmla="*/ 823991 h 1012688"/>
              <a:gd name="connsiteX220" fmla="*/ 41769 w 1552931"/>
              <a:gd name="connsiteY220" fmla="*/ 810151 h 1012688"/>
              <a:gd name="connsiteX221" fmla="*/ 32452 w 1552931"/>
              <a:gd name="connsiteY221" fmla="*/ 796045 h 1012688"/>
              <a:gd name="connsiteX222" fmla="*/ 23668 w 1552931"/>
              <a:gd name="connsiteY222" fmla="*/ 781673 h 1012688"/>
              <a:gd name="connsiteX223" fmla="*/ 15150 w 1552931"/>
              <a:gd name="connsiteY223" fmla="*/ 766769 h 1012688"/>
              <a:gd name="connsiteX224" fmla="*/ 6631 w 1552931"/>
              <a:gd name="connsiteY224" fmla="*/ 751599 h 1012688"/>
              <a:gd name="connsiteX225" fmla="*/ 0 w 1552931"/>
              <a:gd name="connsiteY225" fmla="*/ 739026 h 1012688"/>
              <a:gd name="connsiteX226" fmla="*/ 45608 w 1552931"/>
              <a:gd name="connsiteY226" fmla="*/ 683689 h 1012688"/>
              <a:gd name="connsiteX227" fmla="*/ 46295 w 1552931"/>
              <a:gd name="connsiteY227" fmla="*/ 685062 h 1012688"/>
              <a:gd name="connsiteX228" fmla="*/ 52950 w 1552931"/>
              <a:gd name="connsiteY228" fmla="*/ 698370 h 1012688"/>
              <a:gd name="connsiteX229" fmla="*/ 59605 w 1552931"/>
              <a:gd name="connsiteY229" fmla="*/ 711677 h 1012688"/>
              <a:gd name="connsiteX230" fmla="*/ 66526 w 1552931"/>
              <a:gd name="connsiteY230" fmla="*/ 724718 h 1012688"/>
              <a:gd name="connsiteX231" fmla="*/ 73714 w 1552931"/>
              <a:gd name="connsiteY231" fmla="*/ 737493 h 1012688"/>
              <a:gd name="connsiteX232" fmla="*/ 81168 w 1552931"/>
              <a:gd name="connsiteY232" fmla="*/ 750268 h 1012688"/>
              <a:gd name="connsiteX233" fmla="*/ 88621 w 1552931"/>
              <a:gd name="connsiteY233" fmla="*/ 762510 h 1012688"/>
              <a:gd name="connsiteX234" fmla="*/ 96608 w 1552931"/>
              <a:gd name="connsiteY234" fmla="*/ 775020 h 1012688"/>
              <a:gd name="connsiteX235" fmla="*/ 104593 w 1552931"/>
              <a:gd name="connsiteY235" fmla="*/ 786996 h 1012688"/>
              <a:gd name="connsiteX236" fmla="*/ 113111 w 1552931"/>
              <a:gd name="connsiteY236" fmla="*/ 798706 h 1012688"/>
              <a:gd name="connsiteX237" fmla="*/ 121630 w 1552931"/>
              <a:gd name="connsiteY237" fmla="*/ 810151 h 1012688"/>
              <a:gd name="connsiteX238" fmla="*/ 130415 w 1552931"/>
              <a:gd name="connsiteY238" fmla="*/ 821329 h 1012688"/>
              <a:gd name="connsiteX239" fmla="*/ 139200 w 1552931"/>
              <a:gd name="connsiteY239" fmla="*/ 832241 h 1012688"/>
              <a:gd name="connsiteX240" fmla="*/ 148250 w 1552931"/>
              <a:gd name="connsiteY240" fmla="*/ 842621 h 1012688"/>
              <a:gd name="connsiteX241" fmla="*/ 157567 w 1552931"/>
              <a:gd name="connsiteY241" fmla="*/ 852735 h 1012688"/>
              <a:gd name="connsiteX242" fmla="*/ 167151 w 1552931"/>
              <a:gd name="connsiteY242" fmla="*/ 862582 h 1012688"/>
              <a:gd name="connsiteX243" fmla="*/ 177000 w 1552931"/>
              <a:gd name="connsiteY243" fmla="*/ 871897 h 1012688"/>
              <a:gd name="connsiteX244" fmla="*/ 187116 w 1552931"/>
              <a:gd name="connsiteY244" fmla="*/ 880679 h 1012688"/>
              <a:gd name="connsiteX245" fmla="*/ 197232 w 1552931"/>
              <a:gd name="connsiteY245" fmla="*/ 889196 h 1012688"/>
              <a:gd name="connsiteX246" fmla="*/ 207880 w 1552931"/>
              <a:gd name="connsiteY246" fmla="*/ 896915 h 1012688"/>
              <a:gd name="connsiteX247" fmla="*/ 218794 w 1552931"/>
              <a:gd name="connsiteY247" fmla="*/ 904633 h 1012688"/>
              <a:gd name="connsiteX248" fmla="*/ 229442 w 1552931"/>
              <a:gd name="connsiteY248" fmla="*/ 911552 h 1012688"/>
              <a:gd name="connsiteX249" fmla="*/ 240623 w 1552931"/>
              <a:gd name="connsiteY249" fmla="*/ 917674 h 1012688"/>
              <a:gd name="connsiteX250" fmla="*/ 252336 w 1552931"/>
              <a:gd name="connsiteY250" fmla="*/ 923530 h 1012688"/>
              <a:gd name="connsiteX251" fmla="*/ 263782 w 1552931"/>
              <a:gd name="connsiteY251" fmla="*/ 928852 h 1012688"/>
              <a:gd name="connsiteX252" fmla="*/ 276027 w 1552931"/>
              <a:gd name="connsiteY252" fmla="*/ 933377 h 1012688"/>
              <a:gd name="connsiteX253" fmla="*/ 288006 w 1552931"/>
              <a:gd name="connsiteY253" fmla="*/ 937635 h 1012688"/>
              <a:gd name="connsiteX254" fmla="*/ 300784 w 1552931"/>
              <a:gd name="connsiteY254" fmla="*/ 941095 h 1012688"/>
              <a:gd name="connsiteX255" fmla="*/ 313296 w 1552931"/>
              <a:gd name="connsiteY255" fmla="*/ 943757 h 1012688"/>
              <a:gd name="connsiteX256" fmla="*/ 319685 w 1552931"/>
              <a:gd name="connsiteY256" fmla="*/ 944555 h 1012688"/>
              <a:gd name="connsiteX257" fmla="*/ 326339 w 1552931"/>
              <a:gd name="connsiteY257" fmla="*/ 945619 h 1012688"/>
              <a:gd name="connsiteX258" fmla="*/ 332994 w 1552931"/>
              <a:gd name="connsiteY258" fmla="*/ 946418 h 1012688"/>
              <a:gd name="connsiteX259" fmla="*/ 339650 w 1552931"/>
              <a:gd name="connsiteY259" fmla="*/ 946950 h 1012688"/>
              <a:gd name="connsiteX260" fmla="*/ 346304 w 1552931"/>
              <a:gd name="connsiteY260" fmla="*/ 947216 h 1012688"/>
              <a:gd name="connsiteX261" fmla="*/ 352960 w 1552931"/>
              <a:gd name="connsiteY261" fmla="*/ 947748 h 1012688"/>
              <a:gd name="connsiteX262" fmla="*/ 363341 w 1552931"/>
              <a:gd name="connsiteY262" fmla="*/ 947748 h 1012688"/>
              <a:gd name="connsiteX263" fmla="*/ 373457 w 1552931"/>
              <a:gd name="connsiteY263" fmla="*/ 946950 h 1012688"/>
              <a:gd name="connsiteX264" fmla="*/ 383306 w 1552931"/>
              <a:gd name="connsiteY264" fmla="*/ 946418 h 1012688"/>
              <a:gd name="connsiteX265" fmla="*/ 392890 w 1552931"/>
              <a:gd name="connsiteY265" fmla="*/ 945619 h 1012688"/>
              <a:gd name="connsiteX266" fmla="*/ 402473 w 1552931"/>
              <a:gd name="connsiteY266" fmla="*/ 944022 h 1012688"/>
              <a:gd name="connsiteX267" fmla="*/ 411524 w 1552931"/>
              <a:gd name="connsiteY267" fmla="*/ 942425 h 1012688"/>
              <a:gd name="connsiteX268" fmla="*/ 420575 w 1552931"/>
              <a:gd name="connsiteY268" fmla="*/ 940296 h 1012688"/>
              <a:gd name="connsiteX269" fmla="*/ 429626 w 1552931"/>
              <a:gd name="connsiteY269" fmla="*/ 938167 h 1012688"/>
              <a:gd name="connsiteX270" fmla="*/ 438410 w 1552931"/>
              <a:gd name="connsiteY270" fmla="*/ 935772 h 1012688"/>
              <a:gd name="connsiteX271" fmla="*/ 446929 w 1552931"/>
              <a:gd name="connsiteY271" fmla="*/ 933111 h 1012688"/>
              <a:gd name="connsiteX272" fmla="*/ 454915 w 1552931"/>
              <a:gd name="connsiteY272" fmla="*/ 929917 h 1012688"/>
              <a:gd name="connsiteX273" fmla="*/ 463167 w 1552931"/>
              <a:gd name="connsiteY273" fmla="*/ 926457 h 1012688"/>
              <a:gd name="connsiteX274" fmla="*/ 471153 w 1552931"/>
              <a:gd name="connsiteY274" fmla="*/ 922997 h 1012688"/>
              <a:gd name="connsiteX275" fmla="*/ 478607 w 1552931"/>
              <a:gd name="connsiteY275" fmla="*/ 919271 h 1012688"/>
              <a:gd name="connsiteX276" fmla="*/ 486061 w 1552931"/>
              <a:gd name="connsiteY276" fmla="*/ 915013 h 1012688"/>
              <a:gd name="connsiteX277" fmla="*/ 493514 w 1552931"/>
              <a:gd name="connsiteY277" fmla="*/ 910754 h 1012688"/>
              <a:gd name="connsiteX278" fmla="*/ 500435 w 1552931"/>
              <a:gd name="connsiteY278" fmla="*/ 905964 h 1012688"/>
              <a:gd name="connsiteX279" fmla="*/ 507890 w 1552931"/>
              <a:gd name="connsiteY279" fmla="*/ 901173 h 1012688"/>
              <a:gd name="connsiteX280" fmla="*/ 514544 w 1552931"/>
              <a:gd name="connsiteY280" fmla="*/ 896383 h 1012688"/>
              <a:gd name="connsiteX281" fmla="*/ 521199 w 1552931"/>
              <a:gd name="connsiteY281" fmla="*/ 891060 h 1012688"/>
              <a:gd name="connsiteX282" fmla="*/ 527588 w 1552931"/>
              <a:gd name="connsiteY282" fmla="*/ 885470 h 1012688"/>
              <a:gd name="connsiteX283" fmla="*/ 533977 w 1552931"/>
              <a:gd name="connsiteY283" fmla="*/ 879881 h 1012688"/>
              <a:gd name="connsiteX284" fmla="*/ 540100 w 1552931"/>
              <a:gd name="connsiteY284" fmla="*/ 873760 h 1012688"/>
              <a:gd name="connsiteX285" fmla="*/ 546222 w 1552931"/>
              <a:gd name="connsiteY285" fmla="*/ 867639 h 1012688"/>
              <a:gd name="connsiteX286" fmla="*/ 552079 w 1552931"/>
              <a:gd name="connsiteY286" fmla="*/ 861517 h 1012688"/>
              <a:gd name="connsiteX287" fmla="*/ 557935 w 1552931"/>
              <a:gd name="connsiteY287" fmla="*/ 855129 h 1012688"/>
              <a:gd name="connsiteX288" fmla="*/ 563526 w 1552931"/>
              <a:gd name="connsiteY288" fmla="*/ 848210 h 1012688"/>
              <a:gd name="connsiteX289" fmla="*/ 569116 w 1552931"/>
              <a:gd name="connsiteY289" fmla="*/ 841556 h 1012688"/>
              <a:gd name="connsiteX290" fmla="*/ 574174 w 1552931"/>
              <a:gd name="connsiteY290" fmla="*/ 834370 h 1012688"/>
              <a:gd name="connsiteX291" fmla="*/ 579497 w 1552931"/>
              <a:gd name="connsiteY291" fmla="*/ 827450 h 1012688"/>
              <a:gd name="connsiteX292" fmla="*/ 584289 w 1552931"/>
              <a:gd name="connsiteY292" fmla="*/ 819732 h 1012688"/>
              <a:gd name="connsiteX293" fmla="*/ 589613 w 1552931"/>
              <a:gd name="connsiteY293" fmla="*/ 812280 h 1012688"/>
              <a:gd name="connsiteX294" fmla="*/ 599197 w 1552931"/>
              <a:gd name="connsiteY294" fmla="*/ 796844 h 1012688"/>
              <a:gd name="connsiteX295" fmla="*/ 608247 w 1552931"/>
              <a:gd name="connsiteY295" fmla="*/ 780875 h 1012688"/>
              <a:gd name="connsiteX296" fmla="*/ 616766 w 1552931"/>
              <a:gd name="connsiteY296" fmla="*/ 764374 h 1012688"/>
              <a:gd name="connsiteX297" fmla="*/ 625018 w 1552931"/>
              <a:gd name="connsiteY297" fmla="*/ 747606 h 1012688"/>
              <a:gd name="connsiteX298" fmla="*/ 633004 w 1552931"/>
              <a:gd name="connsiteY298" fmla="*/ 730307 h 1012688"/>
              <a:gd name="connsiteX299" fmla="*/ 640457 w 1552931"/>
              <a:gd name="connsiteY299" fmla="*/ 712475 h 1012688"/>
              <a:gd name="connsiteX300" fmla="*/ 647645 w 1552931"/>
              <a:gd name="connsiteY300" fmla="*/ 694377 h 1012688"/>
              <a:gd name="connsiteX301" fmla="*/ 654566 w 1552931"/>
              <a:gd name="connsiteY301" fmla="*/ 676013 h 1012688"/>
              <a:gd name="connsiteX302" fmla="*/ 661222 w 1552931"/>
              <a:gd name="connsiteY302" fmla="*/ 657649 h 1012688"/>
              <a:gd name="connsiteX303" fmla="*/ 667610 w 1552931"/>
              <a:gd name="connsiteY303" fmla="*/ 639018 h 1012688"/>
              <a:gd name="connsiteX304" fmla="*/ 673999 w 1552931"/>
              <a:gd name="connsiteY304" fmla="*/ 620388 h 1012688"/>
              <a:gd name="connsiteX305" fmla="*/ 679856 w 1552931"/>
              <a:gd name="connsiteY305" fmla="*/ 601226 h 1012688"/>
              <a:gd name="connsiteX306" fmla="*/ 691835 w 1552931"/>
              <a:gd name="connsiteY306" fmla="*/ 563699 h 1012688"/>
              <a:gd name="connsiteX307" fmla="*/ 702749 w 1552931"/>
              <a:gd name="connsiteY307" fmla="*/ 525907 h 1012688"/>
              <a:gd name="connsiteX308" fmla="*/ 712598 w 1552931"/>
              <a:gd name="connsiteY308" fmla="*/ 493170 h 1012688"/>
              <a:gd name="connsiteX309" fmla="*/ 722448 w 1552931"/>
              <a:gd name="connsiteY309" fmla="*/ 461233 h 1012688"/>
              <a:gd name="connsiteX310" fmla="*/ 732298 w 1552931"/>
              <a:gd name="connsiteY310" fmla="*/ 430094 h 1012688"/>
              <a:gd name="connsiteX311" fmla="*/ 737621 w 1552931"/>
              <a:gd name="connsiteY311" fmla="*/ 414923 h 1012688"/>
              <a:gd name="connsiteX312" fmla="*/ 742946 w 1552931"/>
              <a:gd name="connsiteY312" fmla="*/ 400551 h 1012688"/>
              <a:gd name="connsiteX313" fmla="*/ 748004 w 1552931"/>
              <a:gd name="connsiteY313" fmla="*/ 386179 h 1012688"/>
              <a:gd name="connsiteX314" fmla="*/ 753860 w 1552931"/>
              <a:gd name="connsiteY314" fmla="*/ 372340 h 1012688"/>
              <a:gd name="connsiteX315" fmla="*/ 759184 w 1552931"/>
              <a:gd name="connsiteY315" fmla="*/ 359032 h 1012688"/>
              <a:gd name="connsiteX316" fmla="*/ 765306 w 1552931"/>
              <a:gd name="connsiteY316" fmla="*/ 346257 h 1012688"/>
              <a:gd name="connsiteX317" fmla="*/ 771163 w 1552931"/>
              <a:gd name="connsiteY317" fmla="*/ 334014 h 1012688"/>
              <a:gd name="connsiteX318" fmla="*/ 777552 w 1552931"/>
              <a:gd name="connsiteY318" fmla="*/ 322304 h 1012688"/>
              <a:gd name="connsiteX319" fmla="*/ 783941 w 1552931"/>
              <a:gd name="connsiteY319" fmla="*/ 311126 h 1012688"/>
              <a:gd name="connsiteX320" fmla="*/ 790862 w 1552931"/>
              <a:gd name="connsiteY320" fmla="*/ 300480 h 1012688"/>
              <a:gd name="connsiteX321" fmla="*/ 796719 w 1552931"/>
              <a:gd name="connsiteY321" fmla="*/ 292230 h 1012688"/>
              <a:gd name="connsiteX322" fmla="*/ 802308 w 1552931"/>
              <a:gd name="connsiteY322" fmla="*/ 284245 h 1012688"/>
              <a:gd name="connsiteX323" fmla="*/ 808432 w 1552931"/>
              <a:gd name="connsiteY323" fmla="*/ 276261 h 1012688"/>
              <a:gd name="connsiteX324" fmla="*/ 814021 w 1552931"/>
              <a:gd name="connsiteY324" fmla="*/ 269075 h 1012688"/>
              <a:gd name="connsiteX325" fmla="*/ 820144 w 1552931"/>
              <a:gd name="connsiteY325" fmla="*/ 261889 h 1012688"/>
              <a:gd name="connsiteX326" fmla="*/ 825734 w 1552931"/>
              <a:gd name="connsiteY326" fmla="*/ 255235 h 1012688"/>
              <a:gd name="connsiteX327" fmla="*/ 831857 w 1552931"/>
              <a:gd name="connsiteY327" fmla="*/ 248581 h 1012688"/>
              <a:gd name="connsiteX328" fmla="*/ 837979 w 1552931"/>
              <a:gd name="connsiteY328" fmla="*/ 242726 h 1012688"/>
              <a:gd name="connsiteX329" fmla="*/ 843570 w 1552931"/>
              <a:gd name="connsiteY329" fmla="*/ 236605 h 1012688"/>
              <a:gd name="connsiteX330" fmla="*/ 849692 w 1552931"/>
              <a:gd name="connsiteY330" fmla="*/ 230750 h 1012688"/>
              <a:gd name="connsiteX331" fmla="*/ 855815 w 1552931"/>
              <a:gd name="connsiteY331" fmla="*/ 225427 h 1012688"/>
              <a:gd name="connsiteX332" fmla="*/ 861405 w 1552931"/>
              <a:gd name="connsiteY332" fmla="*/ 220369 h 1012688"/>
              <a:gd name="connsiteX333" fmla="*/ 867528 w 1552931"/>
              <a:gd name="connsiteY333" fmla="*/ 215579 h 1012688"/>
              <a:gd name="connsiteX334" fmla="*/ 873118 w 1552931"/>
              <a:gd name="connsiteY334" fmla="*/ 211055 h 1012688"/>
              <a:gd name="connsiteX335" fmla="*/ 884831 w 1552931"/>
              <a:gd name="connsiteY335" fmla="*/ 202272 h 1012688"/>
              <a:gd name="connsiteX336" fmla="*/ 896278 w 1552931"/>
              <a:gd name="connsiteY336" fmla="*/ 194554 h 1012688"/>
              <a:gd name="connsiteX337" fmla="*/ 907991 w 1552931"/>
              <a:gd name="connsiteY337" fmla="*/ 188166 h 1012688"/>
              <a:gd name="connsiteX338" fmla="*/ 918905 w 1552931"/>
              <a:gd name="connsiteY338" fmla="*/ 182044 h 1012688"/>
              <a:gd name="connsiteX339" fmla="*/ 930086 w 1552931"/>
              <a:gd name="connsiteY339" fmla="*/ 176988 h 1012688"/>
              <a:gd name="connsiteX340" fmla="*/ 940734 w 1552931"/>
              <a:gd name="connsiteY340" fmla="*/ 172463 h 1012688"/>
              <a:gd name="connsiteX341" fmla="*/ 951382 w 1552931"/>
              <a:gd name="connsiteY341" fmla="*/ 168737 h 1012688"/>
              <a:gd name="connsiteX342" fmla="*/ 961497 w 1552931"/>
              <a:gd name="connsiteY342" fmla="*/ 165543 h 1012688"/>
              <a:gd name="connsiteX343" fmla="*/ 971347 w 1552931"/>
              <a:gd name="connsiteY343" fmla="*/ 163148 h 1012688"/>
              <a:gd name="connsiteX344" fmla="*/ 981196 w 1552931"/>
              <a:gd name="connsiteY344" fmla="*/ 161019 h 1012688"/>
              <a:gd name="connsiteX345" fmla="*/ 990513 w 1552931"/>
              <a:gd name="connsiteY345" fmla="*/ 159422 h 1012688"/>
              <a:gd name="connsiteX346" fmla="*/ 999298 w 1552931"/>
              <a:gd name="connsiteY346" fmla="*/ 158623 h 1012688"/>
              <a:gd name="connsiteX347" fmla="*/ 1007550 w 1552931"/>
              <a:gd name="connsiteY347" fmla="*/ 157559 h 1012688"/>
              <a:gd name="connsiteX348" fmla="*/ 1015536 w 1552931"/>
              <a:gd name="connsiteY348" fmla="*/ 157293 h 1012688"/>
              <a:gd name="connsiteX349" fmla="*/ 1022990 w 1552931"/>
              <a:gd name="connsiteY349" fmla="*/ 157293 h 1012688"/>
              <a:gd name="connsiteX350" fmla="*/ 1029912 w 1552931"/>
              <a:gd name="connsiteY350" fmla="*/ 157559 h 1012688"/>
              <a:gd name="connsiteX351" fmla="*/ 1036300 w 1552931"/>
              <a:gd name="connsiteY351" fmla="*/ 157825 h 1012688"/>
              <a:gd name="connsiteX352" fmla="*/ 1042157 w 1552931"/>
              <a:gd name="connsiteY352" fmla="*/ 158623 h 1012688"/>
              <a:gd name="connsiteX353" fmla="*/ 1046446 w 1552931"/>
              <a:gd name="connsiteY353" fmla="*/ 159075 h 1012688"/>
              <a:gd name="connsiteX354" fmla="*/ 1050693 w 1552931"/>
              <a:gd name="connsiteY354" fmla="*/ 149725 h 1012688"/>
              <a:gd name="connsiteX355" fmla="*/ 1056551 w 1552931"/>
              <a:gd name="connsiteY355" fmla="*/ 138270 h 1012688"/>
              <a:gd name="connsiteX356" fmla="*/ 1062943 w 1552931"/>
              <a:gd name="connsiteY356" fmla="*/ 127346 h 1012688"/>
              <a:gd name="connsiteX357" fmla="*/ 1069866 w 1552931"/>
              <a:gd name="connsiteY357" fmla="*/ 116424 h 1012688"/>
              <a:gd name="connsiteX358" fmla="*/ 1077056 w 1552931"/>
              <a:gd name="connsiteY358" fmla="*/ 106299 h 1012688"/>
              <a:gd name="connsiteX359" fmla="*/ 1084779 w 1552931"/>
              <a:gd name="connsiteY359" fmla="*/ 96176 h 1012688"/>
              <a:gd name="connsiteX360" fmla="*/ 1093300 w 1552931"/>
              <a:gd name="connsiteY360" fmla="*/ 86585 h 1012688"/>
              <a:gd name="connsiteX361" fmla="*/ 1102088 w 1552931"/>
              <a:gd name="connsiteY361" fmla="*/ 77527 h 1012688"/>
              <a:gd name="connsiteX362" fmla="*/ 1111143 w 1552931"/>
              <a:gd name="connsiteY362" fmla="*/ 68736 h 1012688"/>
              <a:gd name="connsiteX363" fmla="*/ 1120729 w 1552931"/>
              <a:gd name="connsiteY363" fmla="*/ 60476 h 1012688"/>
              <a:gd name="connsiteX364" fmla="*/ 1130583 w 1552931"/>
              <a:gd name="connsiteY364" fmla="*/ 52484 h 1012688"/>
              <a:gd name="connsiteX365" fmla="*/ 1140968 w 1552931"/>
              <a:gd name="connsiteY365" fmla="*/ 45291 h 1012688"/>
              <a:gd name="connsiteX366" fmla="*/ 1151887 w 1552931"/>
              <a:gd name="connsiteY366" fmla="*/ 38364 h 1012688"/>
              <a:gd name="connsiteX367" fmla="*/ 1163071 w 1552931"/>
              <a:gd name="connsiteY367" fmla="*/ 31970 h 1012688"/>
              <a:gd name="connsiteX368" fmla="*/ 1174255 w 1552931"/>
              <a:gd name="connsiteY368" fmla="*/ 26108 h 1012688"/>
              <a:gd name="connsiteX369" fmla="*/ 1185972 w 1552931"/>
              <a:gd name="connsiteY369" fmla="*/ 20781 h 1012688"/>
              <a:gd name="connsiteX370" fmla="*/ 1197956 w 1552931"/>
              <a:gd name="connsiteY370" fmla="*/ 15985 h 1012688"/>
              <a:gd name="connsiteX371" fmla="*/ 1210205 w 1552931"/>
              <a:gd name="connsiteY371" fmla="*/ 11722 h 1012688"/>
              <a:gd name="connsiteX372" fmla="*/ 1222721 w 1552931"/>
              <a:gd name="connsiteY372" fmla="*/ 8525 h 1012688"/>
              <a:gd name="connsiteX373" fmla="*/ 1235771 w 1552931"/>
              <a:gd name="connsiteY373" fmla="*/ 5595 h 1012688"/>
              <a:gd name="connsiteX374" fmla="*/ 1248552 w 1552931"/>
              <a:gd name="connsiteY374" fmla="*/ 2931 h 1012688"/>
              <a:gd name="connsiteX375" fmla="*/ 1261601 w 1552931"/>
              <a:gd name="connsiteY375" fmla="*/ 1599 h 1012688"/>
              <a:gd name="connsiteX376" fmla="*/ 1275182 w 1552931"/>
              <a:gd name="connsiteY376" fmla="*/ 267 h 101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Lst>
            <a:rect l="l" t="t" r="r" b="b"/>
            <a:pathLst>
              <a:path w="1552931" h="1012688">
                <a:moveTo>
                  <a:pt x="1288764" y="0"/>
                </a:moveTo>
                <a:lnTo>
                  <a:pt x="1302345" y="267"/>
                </a:lnTo>
                <a:lnTo>
                  <a:pt x="1315926" y="1599"/>
                </a:lnTo>
                <a:lnTo>
                  <a:pt x="1328975" y="2931"/>
                </a:lnTo>
                <a:lnTo>
                  <a:pt x="1342023" y="5595"/>
                </a:lnTo>
                <a:lnTo>
                  <a:pt x="1354806" y="8525"/>
                </a:lnTo>
                <a:lnTo>
                  <a:pt x="1367055" y="11722"/>
                </a:lnTo>
                <a:lnTo>
                  <a:pt x="1379571" y="15985"/>
                </a:lnTo>
                <a:lnTo>
                  <a:pt x="1391555" y="20781"/>
                </a:lnTo>
                <a:lnTo>
                  <a:pt x="1403272" y="26108"/>
                </a:lnTo>
                <a:lnTo>
                  <a:pt x="1414456" y="31970"/>
                </a:lnTo>
                <a:lnTo>
                  <a:pt x="1425640" y="38364"/>
                </a:lnTo>
                <a:lnTo>
                  <a:pt x="1436558" y="45291"/>
                </a:lnTo>
                <a:lnTo>
                  <a:pt x="1446679" y="52484"/>
                </a:lnTo>
                <a:lnTo>
                  <a:pt x="1456798" y="60476"/>
                </a:lnTo>
                <a:lnTo>
                  <a:pt x="1466384" y="68736"/>
                </a:lnTo>
                <a:lnTo>
                  <a:pt x="1475439" y="77527"/>
                </a:lnTo>
                <a:lnTo>
                  <a:pt x="1484227" y="86585"/>
                </a:lnTo>
                <a:lnTo>
                  <a:pt x="1492481" y="96176"/>
                </a:lnTo>
                <a:lnTo>
                  <a:pt x="1500470" y="106299"/>
                </a:lnTo>
                <a:lnTo>
                  <a:pt x="1507661" y="116424"/>
                </a:lnTo>
                <a:lnTo>
                  <a:pt x="1514584" y="127346"/>
                </a:lnTo>
                <a:lnTo>
                  <a:pt x="1520976" y="138270"/>
                </a:lnTo>
                <a:lnTo>
                  <a:pt x="1526568" y="149725"/>
                </a:lnTo>
                <a:lnTo>
                  <a:pt x="1532160" y="161448"/>
                </a:lnTo>
                <a:lnTo>
                  <a:pt x="1536953" y="173436"/>
                </a:lnTo>
                <a:lnTo>
                  <a:pt x="1540947" y="185692"/>
                </a:lnTo>
                <a:lnTo>
                  <a:pt x="1544410" y="198214"/>
                </a:lnTo>
                <a:lnTo>
                  <a:pt x="1547605" y="211001"/>
                </a:lnTo>
                <a:lnTo>
                  <a:pt x="1550002" y="223789"/>
                </a:lnTo>
                <a:lnTo>
                  <a:pt x="1551333" y="237109"/>
                </a:lnTo>
                <a:lnTo>
                  <a:pt x="1552665" y="250697"/>
                </a:lnTo>
                <a:lnTo>
                  <a:pt x="1552931" y="264284"/>
                </a:lnTo>
                <a:lnTo>
                  <a:pt x="1552665" y="277871"/>
                </a:lnTo>
                <a:lnTo>
                  <a:pt x="1551333" y="291192"/>
                </a:lnTo>
                <a:lnTo>
                  <a:pt x="1550002" y="304513"/>
                </a:lnTo>
                <a:lnTo>
                  <a:pt x="1547605" y="317567"/>
                </a:lnTo>
                <a:lnTo>
                  <a:pt x="1544410" y="330355"/>
                </a:lnTo>
                <a:lnTo>
                  <a:pt x="1540947" y="342877"/>
                </a:lnTo>
                <a:lnTo>
                  <a:pt x="1536953" y="355132"/>
                </a:lnTo>
                <a:lnTo>
                  <a:pt x="1532160" y="367121"/>
                </a:lnTo>
                <a:lnTo>
                  <a:pt x="1526568" y="378576"/>
                </a:lnTo>
                <a:lnTo>
                  <a:pt x="1520976" y="390298"/>
                </a:lnTo>
                <a:lnTo>
                  <a:pt x="1514584" y="401222"/>
                </a:lnTo>
                <a:lnTo>
                  <a:pt x="1507661" y="411878"/>
                </a:lnTo>
                <a:lnTo>
                  <a:pt x="1500470" y="422534"/>
                </a:lnTo>
                <a:lnTo>
                  <a:pt x="1492481" y="432392"/>
                </a:lnTo>
                <a:lnTo>
                  <a:pt x="1484227" y="441717"/>
                </a:lnTo>
                <a:lnTo>
                  <a:pt x="1475439" y="451041"/>
                </a:lnTo>
                <a:lnTo>
                  <a:pt x="1466384" y="459833"/>
                </a:lnTo>
                <a:lnTo>
                  <a:pt x="1456798" y="468092"/>
                </a:lnTo>
                <a:lnTo>
                  <a:pt x="1446679" y="475818"/>
                </a:lnTo>
                <a:lnTo>
                  <a:pt x="1436558" y="483277"/>
                </a:lnTo>
                <a:lnTo>
                  <a:pt x="1425640" y="490471"/>
                </a:lnTo>
                <a:lnTo>
                  <a:pt x="1414456" y="496599"/>
                </a:lnTo>
                <a:lnTo>
                  <a:pt x="1403272" y="502460"/>
                </a:lnTo>
                <a:lnTo>
                  <a:pt x="1391555" y="507788"/>
                </a:lnTo>
                <a:lnTo>
                  <a:pt x="1379571" y="512317"/>
                </a:lnTo>
                <a:lnTo>
                  <a:pt x="1367055" y="516579"/>
                </a:lnTo>
                <a:lnTo>
                  <a:pt x="1354806" y="520310"/>
                </a:lnTo>
                <a:lnTo>
                  <a:pt x="1342023" y="523240"/>
                </a:lnTo>
                <a:lnTo>
                  <a:pt x="1328975" y="525371"/>
                </a:lnTo>
                <a:lnTo>
                  <a:pt x="1315926" y="527236"/>
                </a:lnTo>
                <a:lnTo>
                  <a:pt x="1302345" y="528035"/>
                </a:lnTo>
                <a:lnTo>
                  <a:pt x="1288764" y="528301"/>
                </a:lnTo>
                <a:lnTo>
                  <a:pt x="1275182" y="528035"/>
                </a:lnTo>
                <a:lnTo>
                  <a:pt x="1261601" y="527236"/>
                </a:lnTo>
                <a:lnTo>
                  <a:pt x="1248552" y="525371"/>
                </a:lnTo>
                <a:lnTo>
                  <a:pt x="1235771" y="523240"/>
                </a:lnTo>
                <a:lnTo>
                  <a:pt x="1222721" y="520310"/>
                </a:lnTo>
                <a:lnTo>
                  <a:pt x="1210205" y="516579"/>
                </a:lnTo>
                <a:lnTo>
                  <a:pt x="1197956" y="512317"/>
                </a:lnTo>
                <a:lnTo>
                  <a:pt x="1185972" y="507788"/>
                </a:lnTo>
                <a:lnTo>
                  <a:pt x="1174255" y="502460"/>
                </a:lnTo>
                <a:lnTo>
                  <a:pt x="1163071" y="496599"/>
                </a:lnTo>
                <a:lnTo>
                  <a:pt x="1151887" y="490471"/>
                </a:lnTo>
                <a:lnTo>
                  <a:pt x="1140968" y="483277"/>
                </a:lnTo>
                <a:lnTo>
                  <a:pt x="1130583" y="475818"/>
                </a:lnTo>
                <a:lnTo>
                  <a:pt x="1120729" y="468092"/>
                </a:lnTo>
                <a:lnTo>
                  <a:pt x="1111143" y="459833"/>
                </a:lnTo>
                <a:lnTo>
                  <a:pt x="1102088" y="451041"/>
                </a:lnTo>
                <a:lnTo>
                  <a:pt x="1093300" y="441717"/>
                </a:lnTo>
                <a:lnTo>
                  <a:pt x="1084779" y="432392"/>
                </a:lnTo>
                <a:lnTo>
                  <a:pt x="1077056" y="422534"/>
                </a:lnTo>
                <a:lnTo>
                  <a:pt x="1069866" y="411878"/>
                </a:lnTo>
                <a:lnTo>
                  <a:pt x="1062943" y="401222"/>
                </a:lnTo>
                <a:lnTo>
                  <a:pt x="1056551" y="390298"/>
                </a:lnTo>
                <a:lnTo>
                  <a:pt x="1050693" y="378576"/>
                </a:lnTo>
                <a:lnTo>
                  <a:pt x="1045368" y="367121"/>
                </a:lnTo>
                <a:lnTo>
                  <a:pt x="1040574" y="355132"/>
                </a:lnTo>
                <a:lnTo>
                  <a:pt x="1036579" y="342877"/>
                </a:lnTo>
                <a:lnTo>
                  <a:pt x="1033117" y="330355"/>
                </a:lnTo>
                <a:lnTo>
                  <a:pt x="1029922" y="317567"/>
                </a:lnTo>
                <a:lnTo>
                  <a:pt x="1027525" y="304513"/>
                </a:lnTo>
                <a:lnTo>
                  <a:pt x="1025927" y="291192"/>
                </a:lnTo>
                <a:lnTo>
                  <a:pt x="1024862" y="277871"/>
                </a:lnTo>
                <a:lnTo>
                  <a:pt x="1024596" y="264284"/>
                </a:lnTo>
                <a:lnTo>
                  <a:pt x="1024862" y="250697"/>
                </a:lnTo>
                <a:lnTo>
                  <a:pt x="1025927" y="237109"/>
                </a:lnTo>
                <a:lnTo>
                  <a:pt x="1027525" y="223789"/>
                </a:lnTo>
                <a:lnTo>
                  <a:pt x="1027737" y="222655"/>
                </a:lnTo>
                <a:lnTo>
                  <a:pt x="1025386" y="222499"/>
                </a:lnTo>
                <a:lnTo>
                  <a:pt x="1016069" y="222499"/>
                </a:lnTo>
                <a:lnTo>
                  <a:pt x="1010744" y="222765"/>
                </a:lnTo>
                <a:lnTo>
                  <a:pt x="1005155" y="223298"/>
                </a:lnTo>
                <a:lnTo>
                  <a:pt x="999298" y="223830"/>
                </a:lnTo>
                <a:lnTo>
                  <a:pt x="992909" y="225160"/>
                </a:lnTo>
                <a:lnTo>
                  <a:pt x="986254" y="226757"/>
                </a:lnTo>
                <a:lnTo>
                  <a:pt x="979333" y="228354"/>
                </a:lnTo>
                <a:lnTo>
                  <a:pt x="972145" y="230483"/>
                </a:lnTo>
                <a:lnTo>
                  <a:pt x="964426" y="233145"/>
                </a:lnTo>
                <a:lnTo>
                  <a:pt x="956972" y="236605"/>
                </a:lnTo>
                <a:lnTo>
                  <a:pt x="949252" y="240331"/>
                </a:lnTo>
                <a:lnTo>
                  <a:pt x="940999" y="244323"/>
                </a:lnTo>
                <a:lnTo>
                  <a:pt x="932481" y="249113"/>
                </a:lnTo>
                <a:lnTo>
                  <a:pt x="924229" y="254703"/>
                </a:lnTo>
                <a:lnTo>
                  <a:pt x="915711" y="260825"/>
                </a:lnTo>
                <a:lnTo>
                  <a:pt x="906926" y="267744"/>
                </a:lnTo>
                <a:lnTo>
                  <a:pt x="898142" y="275197"/>
                </a:lnTo>
                <a:lnTo>
                  <a:pt x="889357" y="283181"/>
                </a:lnTo>
                <a:lnTo>
                  <a:pt x="880838" y="292230"/>
                </a:lnTo>
                <a:lnTo>
                  <a:pt x="871788" y="302343"/>
                </a:lnTo>
                <a:lnTo>
                  <a:pt x="862736" y="313255"/>
                </a:lnTo>
                <a:lnTo>
                  <a:pt x="853685" y="324965"/>
                </a:lnTo>
                <a:lnTo>
                  <a:pt x="844901" y="337208"/>
                </a:lnTo>
                <a:lnTo>
                  <a:pt x="839045" y="346257"/>
                </a:lnTo>
                <a:lnTo>
                  <a:pt x="833454" y="355838"/>
                </a:lnTo>
                <a:lnTo>
                  <a:pt x="827864" y="366219"/>
                </a:lnTo>
                <a:lnTo>
                  <a:pt x="822540" y="377397"/>
                </a:lnTo>
                <a:lnTo>
                  <a:pt x="817482" y="388841"/>
                </a:lnTo>
                <a:lnTo>
                  <a:pt x="812690" y="401083"/>
                </a:lnTo>
                <a:lnTo>
                  <a:pt x="807367" y="413858"/>
                </a:lnTo>
                <a:lnTo>
                  <a:pt x="802575" y="427166"/>
                </a:lnTo>
                <a:lnTo>
                  <a:pt x="797783" y="440740"/>
                </a:lnTo>
                <a:lnTo>
                  <a:pt x="793258" y="454579"/>
                </a:lnTo>
                <a:lnTo>
                  <a:pt x="783941" y="483323"/>
                </a:lnTo>
                <a:lnTo>
                  <a:pt x="774623" y="513664"/>
                </a:lnTo>
                <a:lnTo>
                  <a:pt x="765573" y="544537"/>
                </a:lnTo>
                <a:lnTo>
                  <a:pt x="753593" y="584192"/>
                </a:lnTo>
                <a:lnTo>
                  <a:pt x="741082" y="624647"/>
                </a:lnTo>
                <a:lnTo>
                  <a:pt x="734427" y="645140"/>
                </a:lnTo>
                <a:lnTo>
                  <a:pt x="727772" y="665101"/>
                </a:lnTo>
                <a:lnTo>
                  <a:pt x="720585" y="685594"/>
                </a:lnTo>
                <a:lnTo>
                  <a:pt x="713397" y="705822"/>
                </a:lnTo>
                <a:lnTo>
                  <a:pt x="705677" y="725782"/>
                </a:lnTo>
                <a:lnTo>
                  <a:pt x="697425" y="745744"/>
                </a:lnTo>
                <a:lnTo>
                  <a:pt x="688907" y="765172"/>
                </a:lnTo>
                <a:lnTo>
                  <a:pt x="679856" y="784601"/>
                </a:lnTo>
                <a:lnTo>
                  <a:pt x="670539" y="803231"/>
                </a:lnTo>
                <a:lnTo>
                  <a:pt x="660689" y="821595"/>
                </a:lnTo>
                <a:lnTo>
                  <a:pt x="655099" y="830644"/>
                </a:lnTo>
                <a:lnTo>
                  <a:pt x="650041" y="839693"/>
                </a:lnTo>
                <a:lnTo>
                  <a:pt x="644717" y="848476"/>
                </a:lnTo>
                <a:lnTo>
                  <a:pt x="638861" y="856993"/>
                </a:lnTo>
                <a:lnTo>
                  <a:pt x="633271" y="865243"/>
                </a:lnTo>
                <a:lnTo>
                  <a:pt x="627148" y="873760"/>
                </a:lnTo>
                <a:lnTo>
                  <a:pt x="621025" y="882011"/>
                </a:lnTo>
                <a:lnTo>
                  <a:pt x="615169" y="889728"/>
                </a:lnTo>
                <a:lnTo>
                  <a:pt x="608514" y="897713"/>
                </a:lnTo>
                <a:lnTo>
                  <a:pt x="602125" y="905165"/>
                </a:lnTo>
                <a:lnTo>
                  <a:pt x="595204" y="912617"/>
                </a:lnTo>
                <a:lnTo>
                  <a:pt x="588282" y="919803"/>
                </a:lnTo>
                <a:lnTo>
                  <a:pt x="581361" y="926723"/>
                </a:lnTo>
                <a:lnTo>
                  <a:pt x="574174" y="933377"/>
                </a:lnTo>
                <a:lnTo>
                  <a:pt x="566720" y="940031"/>
                </a:lnTo>
                <a:lnTo>
                  <a:pt x="558734" y="946418"/>
                </a:lnTo>
                <a:lnTo>
                  <a:pt x="551014" y="952539"/>
                </a:lnTo>
                <a:lnTo>
                  <a:pt x="542762" y="958129"/>
                </a:lnTo>
                <a:lnTo>
                  <a:pt x="534509" y="963984"/>
                </a:lnTo>
                <a:lnTo>
                  <a:pt x="526257" y="969040"/>
                </a:lnTo>
                <a:lnTo>
                  <a:pt x="517472" y="974097"/>
                </a:lnTo>
                <a:lnTo>
                  <a:pt x="508422" y="978888"/>
                </a:lnTo>
                <a:lnTo>
                  <a:pt x="499371" y="983412"/>
                </a:lnTo>
                <a:lnTo>
                  <a:pt x="490054" y="987405"/>
                </a:lnTo>
                <a:lnTo>
                  <a:pt x="480470" y="991396"/>
                </a:lnTo>
                <a:lnTo>
                  <a:pt x="470355" y="994857"/>
                </a:lnTo>
                <a:lnTo>
                  <a:pt x="460506" y="998316"/>
                </a:lnTo>
                <a:lnTo>
                  <a:pt x="450123" y="1001244"/>
                </a:lnTo>
                <a:lnTo>
                  <a:pt x="439742" y="1003906"/>
                </a:lnTo>
                <a:lnTo>
                  <a:pt x="428828" y="1006301"/>
                </a:lnTo>
                <a:lnTo>
                  <a:pt x="417647" y="1008164"/>
                </a:lnTo>
                <a:lnTo>
                  <a:pt x="406200" y="1010027"/>
                </a:lnTo>
                <a:lnTo>
                  <a:pt x="394754" y="1011358"/>
                </a:lnTo>
                <a:lnTo>
                  <a:pt x="383041" y="1012156"/>
                </a:lnTo>
                <a:lnTo>
                  <a:pt x="370529" y="1012688"/>
                </a:lnTo>
                <a:lnTo>
                  <a:pt x="358284" y="1012688"/>
                </a:lnTo>
                <a:lnTo>
                  <a:pt x="351895" y="1012688"/>
                </a:lnTo>
                <a:lnTo>
                  <a:pt x="343376" y="1012688"/>
                </a:lnTo>
                <a:lnTo>
                  <a:pt x="335125" y="1012156"/>
                </a:lnTo>
                <a:lnTo>
                  <a:pt x="326872" y="1011624"/>
                </a:lnTo>
                <a:lnTo>
                  <a:pt x="318886" y="1010559"/>
                </a:lnTo>
                <a:lnTo>
                  <a:pt x="310633" y="1009494"/>
                </a:lnTo>
                <a:lnTo>
                  <a:pt x="302913" y="1008164"/>
                </a:lnTo>
                <a:lnTo>
                  <a:pt x="294928" y="1006833"/>
                </a:lnTo>
                <a:lnTo>
                  <a:pt x="287208" y="1004970"/>
                </a:lnTo>
                <a:lnTo>
                  <a:pt x="279222" y="1003107"/>
                </a:lnTo>
                <a:lnTo>
                  <a:pt x="271768" y="1000978"/>
                </a:lnTo>
                <a:lnTo>
                  <a:pt x="264314" y="998583"/>
                </a:lnTo>
                <a:lnTo>
                  <a:pt x="256595" y="996187"/>
                </a:lnTo>
                <a:lnTo>
                  <a:pt x="249407" y="993526"/>
                </a:lnTo>
                <a:lnTo>
                  <a:pt x="242220" y="990864"/>
                </a:lnTo>
                <a:lnTo>
                  <a:pt x="235032" y="987670"/>
                </a:lnTo>
                <a:lnTo>
                  <a:pt x="227845" y="984477"/>
                </a:lnTo>
                <a:lnTo>
                  <a:pt x="220923" y="981017"/>
                </a:lnTo>
                <a:lnTo>
                  <a:pt x="213736" y="977557"/>
                </a:lnTo>
                <a:lnTo>
                  <a:pt x="206814" y="973831"/>
                </a:lnTo>
                <a:lnTo>
                  <a:pt x="199893" y="969839"/>
                </a:lnTo>
                <a:lnTo>
                  <a:pt x="186850" y="961855"/>
                </a:lnTo>
                <a:lnTo>
                  <a:pt x="173806" y="953071"/>
                </a:lnTo>
                <a:lnTo>
                  <a:pt x="161028" y="943757"/>
                </a:lnTo>
                <a:lnTo>
                  <a:pt x="148783" y="933909"/>
                </a:lnTo>
                <a:lnTo>
                  <a:pt x="136804" y="923263"/>
                </a:lnTo>
                <a:lnTo>
                  <a:pt x="124824" y="912351"/>
                </a:lnTo>
                <a:lnTo>
                  <a:pt x="113378" y="900907"/>
                </a:lnTo>
                <a:lnTo>
                  <a:pt x="102197" y="889196"/>
                </a:lnTo>
                <a:lnTo>
                  <a:pt x="91549" y="876688"/>
                </a:lnTo>
                <a:lnTo>
                  <a:pt x="80901" y="864178"/>
                </a:lnTo>
                <a:lnTo>
                  <a:pt x="70786" y="851138"/>
                </a:lnTo>
                <a:lnTo>
                  <a:pt x="60670" y="837830"/>
                </a:lnTo>
                <a:lnTo>
                  <a:pt x="51086" y="823991"/>
                </a:lnTo>
                <a:lnTo>
                  <a:pt x="41769" y="810151"/>
                </a:lnTo>
                <a:lnTo>
                  <a:pt x="32452" y="796045"/>
                </a:lnTo>
                <a:lnTo>
                  <a:pt x="23668" y="781673"/>
                </a:lnTo>
                <a:lnTo>
                  <a:pt x="15150" y="766769"/>
                </a:lnTo>
                <a:lnTo>
                  <a:pt x="6631" y="751599"/>
                </a:lnTo>
                <a:lnTo>
                  <a:pt x="0" y="739026"/>
                </a:lnTo>
                <a:lnTo>
                  <a:pt x="45608" y="683689"/>
                </a:lnTo>
                <a:lnTo>
                  <a:pt x="46295" y="685062"/>
                </a:lnTo>
                <a:lnTo>
                  <a:pt x="52950" y="698370"/>
                </a:lnTo>
                <a:lnTo>
                  <a:pt x="59605" y="711677"/>
                </a:lnTo>
                <a:lnTo>
                  <a:pt x="66526" y="724718"/>
                </a:lnTo>
                <a:lnTo>
                  <a:pt x="73714" y="737493"/>
                </a:lnTo>
                <a:lnTo>
                  <a:pt x="81168" y="750268"/>
                </a:lnTo>
                <a:lnTo>
                  <a:pt x="88621" y="762510"/>
                </a:lnTo>
                <a:lnTo>
                  <a:pt x="96608" y="775020"/>
                </a:lnTo>
                <a:lnTo>
                  <a:pt x="104593" y="786996"/>
                </a:lnTo>
                <a:lnTo>
                  <a:pt x="113111" y="798706"/>
                </a:lnTo>
                <a:lnTo>
                  <a:pt x="121630" y="810151"/>
                </a:lnTo>
                <a:lnTo>
                  <a:pt x="130415" y="821329"/>
                </a:lnTo>
                <a:lnTo>
                  <a:pt x="139200" y="832241"/>
                </a:lnTo>
                <a:lnTo>
                  <a:pt x="148250" y="842621"/>
                </a:lnTo>
                <a:lnTo>
                  <a:pt x="157567" y="852735"/>
                </a:lnTo>
                <a:lnTo>
                  <a:pt x="167151" y="862582"/>
                </a:lnTo>
                <a:lnTo>
                  <a:pt x="177000" y="871897"/>
                </a:lnTo>
                <a:lnTo>
                  <a:pt x="187116" y="880679"/>
                </a:lnTo>
                <a:lnTo>
                  <a:pt x="197232" y="889196"/>
                </a:lnTo>
                <a:lnTo>
                  <a:pt x="207880" y="896915"/>
                </a:lnTo>
                <a:lnTo>
                  <a:pt x="218794" y="904633"/>
                </a:lnTo>
                <a:lnTo>
                  <a:pt x="229442" y="911552"/>
                </a:lnTo>
                <a:lnTo>
                  <a:pt x="240623" y="917674"/>
                </a:lnTo>
                <a:lnTo>
                  <a:pt x="252336" y="923530"/>
                </a:lnTo>
                <a:lnTo>
                  <a:pt x="263782" y="928852"/>
                </a:lnTo>
                <a:lnTo>
                  <a:pt x="276027" y="933377"/>
                </a:lnTo>
                <a:lnTo>
                  <a:pt x="288006" y="937635"/>
                </a:lnTo>
                <a:lnTo>
                  <a:pt x="300784" y="941095"/>
                </a:lnTo>
                <a:lnTo>
                  <a:pt x="313296" y="943757"/>
                </a:lnTo>
                <a:lnTo>
                  <a:pt x="319685" y="944555"/>
                </a:lnTo>
                <a:lnTo>
                  <a:pt x="326339" y="945619"/>
                </a:lnTo>
                <a:lnTo>
                  <a:pt x="332994" y="946418"/>
                </a:lnTo>
                <a:lnTo>
                  <a:pt x="339650" y="946950"/>
                </a:lnTo>
                <a:lnTo>
                  <a:pt x="346304" y="947216"/>
                </a:lnTo>
                <a:lnTo>
                  <a:pt x="352960" y="947748"/>
                </a:lnTo>
                <a:lnTo>
                  <a:pt x="363341" y="947748"/>
                </a:lnTo>
                <a:lnTo>
                  <a:pt x="373457" y="946950"/>
                </a:lnTo>
                <a:lnTo>
                  <a:pt x="383306" y="946418"/>
                </a:lnTo>
                <a:lnTo>
                  <a:pt x="392890" y="945619"/>
                </a:lnTo>
                <a:lnTo>
                  <a:pt x="402473" y="944022"/>
                </a:lnTo>
                <a:lnTo>
                  <a:pt x="411524" y="942425"/>
                </a:lnTo>
                <a:lnTo>
                  <a:pt x="420575" y="940296"/>
                </a:lnTo>
                <a:lnTo>
                  <a:pt x="429626" y="938167"/>
                </a:lnTo>
                <a:lnTo>
                  <a:pt x="438410" y="935772"/>
                </a:lnTo>
                <a:lnTo>
                  <a:pt x="446929" y="933111"/>
                </a:lnTo>
                <a:lnTo>
                  <a:pt x="454915" y="929917"/>
                </a:lnTo>
                <a:lnTo>
                  <a:pt x="463167" y="926457"/>
                </a:lnTo>
                <a:lnTo>
                  <a:pt x="471153" y="922997"/>
                </a:lnTo>
                <a:lnTo>
                  <a:pt x="478607" y="919271"/>
                </a:lnTo>
                <a:lnTo>
                  <a:pt x="486061" y="915013"/>
                </a:lnTo>
                <a:lnTo>
                  <a:pt x="493514" y="910754"/>
                </a:lnTo>
                <a:lnTo>
                  <a:pt x="500435" y="905964"/>
                </a:lnTo>
                <a:lnTo>
                  <a:pt x="507890" y="901173"/>
                </a:lnTo>
                <a:lnTo>
                  <a:pt x="514544" y="896383"/>
                </a:lnTo>
                <a:lnTo>
                  <a:pt x="521199" y="891060"/>
                </a:lnTo>
                <a:lnTo>
                  <a:pt x="527588" y="885470"/>
                </a:lnTo>
                <a:lnTo>
                  <a:pt x="533977" y="879881"/>
                </a:lnTo>
                <a:lnTo>
                  <a:pt x="540100" y="873760"/>
                </a:lnTo>
                <a:lnTo>
                  <a:pt x="546222" y="867639"/>
                </a:lnTo>
                <a:lnTo>
                  <a:pt x="552079" y="861517"/>
                </a:lnTo>
                <a:lnTo>
                  <a:pt x="557935" y="855129"/>
                </a:lnTo>
                <a:lnTo>
                  <a:pt x="563526" y="848210"/>
                </a:lnTo>
                <a:lnTo>
                  <a:pt x="569116" y="841556"/>
                </a:lnTo>
                <a:lnTo>
                  <a:pt x="574174" y="834370"/>
                </a:lnTo>
                <a:lnTo>
                  <a:pt x="579497" y="827450"/>
                </a:lnTo>
                <a:lnTo>
                  <a:pt x="584289" y="819732"/>
                </a:lnTo>
                <a:lnTo>
                  <a:pt x="589613" y="812280"/>
                </a:lnTo>
                <a:lnTo>
                  <a:pt x="599197" y="796844"/>
                </a:lnTo>
                <a:lnTo>
                  <a:pt x="608247" y="780875"/>
                </a:lnTo>
                <a:lnTo>
                  <a:pt x="616766" y="764374"/>
                </a:lnTo>
                <a:lnTo>
                  <a:pt x="625018" y="747606"/>
                </a:lnTo>
                <a:lnTo>
                  <a:pt x="633004" y="730307"/>
                </a:lnTo>
                <a:lnTo>
                  <a:pt x="640457" y="712475"/>
                </a:lnTo>
                <a:lnTo>
                  <a:pt x="647645" y="694377"/>
                </a:lnTo>
                <a:lnTo>
                  <a:pt x="654566" y="676013"/>
                </a:lnTo>
                <a:lnTo>
                  <a:pt x="661222" y="657649"/>
                </a:lnTo>
                <a:lnTo>
                  <a:pt x="667610" y="639018"/>
                </a:lnTo>
                <a:lnTo>
                  <a:pt x="673999" y="620388"/>
                </a:lnTo>
                <a:lnTo>
                  <a:pt x="679856" y="601226"/>
                </a:lnTo>
                <a:lnTo>
                  <a:pt x="691835" y="563699"/>
                </a:lnTo>
                <a:lnTo>
                  <a:pt x="702749" y="525907"/>
                </a:lnTo>
                <a:lnTo>
                  <a:pt x="712598" y="493170"/>
                </a:lnTo>
                <a:lnTo>
                  <a:pt x="722448" y="461233"/>
                </a:lnTo>
                <a:lnTo>
                  <a:pt x="732298" y="430094"/>
                </a:lnTo>
                <a:lnTo>
                  <a:pt x="737621" y="414923"/>
                </a:lnTo>
                <a:lnTo>
                  <a:pt x="742946" y="400551"/>
                </a:lnTo>
                <a:lnTo>
                  <a:pt x="748004" y="386179"/>
                </a:lnTo>
                <a:lnTo>
                  <a:pt x="753860" y="372340"/>
                </a:lnTo>
                <a:lnTo>
                  <a:pt x="759184" y="359032"/>
                </a:lnTo>
                <a:lnTo>
                  <a:pt x="765306" y="346257"/>
                </a:lnTo>
                <a:lnTo>
                  <a:pt x="771163" y="334014"/>
                </a:lnTo>
                <a:lnTo>
                  <a:pt x="777552" y="322304"/>
                </a:lnTo>
                <a:lnTo>
                  <a:pt x="783941" y="311126"/>
                </a:lnTo>
                <a:lnTo>
                  <a:pt x="790862" y="300480"/>
                </a:lnTo>
                <a:lnTo>
                  <a:pt x="796719" y="292230"/>
                </a:lnTo>
                <a:lnTo>
                  <a:pt x="802308" y="284245"/>
                </a:lnTo>
                <a:lnTo>
                  <a:pt x="808432" y="276261"/>
                </a:lnTo>
                <a:lnTo>
                  <a:pt x="814021" y="269075"/>
                </a:lnTo>
                <a:lnTo>
                  <a:pt x="820144" y="261889"/>
                </a:lnTo>
                <a:lnTo>
                  <a:pt x="825734" y="255235"/>
                </a:lnTo>
                <a:lnTo>
                  <a:pt x="831857" y="248581"/>
                </a:lnTo>
                <a:lnTo>
                  <a:pt x="837979" y="242726"/>
                </a:lnTo>
                <a:lnTo>
                  <a:pt x="843570" y="236605"/>
                </a:lnTo>
                <a:lnTo>
                  <a:pt x="849692" y="230750"/>
                </a:lnTo>
                <a:lnTo>
                  <a:pt x="855815" y="225427"/>
                </a:lnTo>
                <a:lnTo>
                  <a:pt x="861405" y="220369"/>
                </a:lnTo>
                <a:lnTo>
                  <a:pt x="867528" y="215579"/>
                </a:lnTo>
                <a:lnTo>
                  <a:pt x="873118" y="211055"/>
                </a:lnTo>
                <a:lnTo>
                  <a:pt x="884831" y="202272"/>
                </a:lnTo>
                <a:lnTo>
                  <a:pt x="896278" y="194554"/>
                </a:lnTo>
                <a:lnTo>
                  <a:pt x="907991" y="188166"/>
                </a:lnTo>
                <a:lnTo>
                  <a:pt x="918905" y="182044"/>
                </a:lnTo>
                <a:lnTo>
                  <a:pt x="930086" y="176988"/>
                </a:lnTo>
                <a:lnTo>
                  <a:pt x="940734" y="172463"/>
                </a:lnTo>
                <a:lnTo>
                  <a:pt x="951382" y="168737"/>
                </a:lnTo>
                <a:lnTo>
                  <a:pt x="961497" y="165543"/>
                </a:lnTo>
                <a:lnTo>
                  <a:pt x="971347" y="163148"/>
                </a:lnTo>
                <a:lnTo>
                  <a:pt x="981196" y="161019"/>
                </a:lnTo>
                <a:lnTo>
                  <a:pt x="990513" y="159422"/>
                </a:lnTo>
                <a:lnTo>
                  <a:pt x="999298" y="158623"/>
                </a:lnTo>
                <a:lnTo>
                  <a:pt x="1007550" y="157559"/>
                </a:lnTo>
                <a:lnTo>
                  <a:pt x="1015536" y="157293"/>
                </a:lnTo>
                <a:lnTo>
                  <a:pt x="1022990" y="157293"/>
                </a:lnTo>
                <a:lnTo>
                  <a:pt x="1029912" y="157559"/>
                </a:lnTo>
                <a:lnTo>
                  <a:pt x="1036300" y="157825"/>
                </a:lnTo>
                <a:lnTo>
                  <a:pt x="1042157" y="158623"/>
                </a:lnTo>
                <a:lnTo>
                  <a:pt x="1046446" y="159075"/>
                </a:lnTo>
                <a:lnTo>
                  <a:pt x="1050693" y="149725"/>
                </a:lnTo>
                <a:lnTo>
                  <a:pt x="1056551" y="138270"/>
                </a:lnTo>
                <a:lnTo>
                  <a:pt x="1062943" y="127346"/>
                </a:lnTo>
                <a:lnTo>
                  <a:pt x="1069866" y="116424"/>
                </a:lnTo>
                <a:lnTo>
                  <a:pt x="1077056" y="106299"/>
                </a:lnTo>
                <a:lnTo>
                  <a:pt x="1084779" y="96176"/>
                </a:lnTo>
                <a:lnTo>
                  <a:pt x="1093300" y="86585"/>
                </a:lnTo>
                <a:lnTo>
                  <a:pt x="1102088" y="77527"/>
                </a:lnTo>
                <a:lnTo>
                  <a:pt x="1111143" y="68736"/>
                </a:lnTo>
                <a:lnTo>
                  <a:pt x="1120729" y="60476"/>
                </a:lnTo>
                <a:lnTo>
                  <a:pt x="1130583" y="52484"/>
                </a:lnTo>
                <a:lnTo>
                  <a:pt x="1140968" y="45291"/>
                </a:lnTo>
                <a:lnTo>
                  <a:pt x="1151887" y="38364"/>
                </a:lnTo>
                <a:lnTo>
                  <a:pt x="1163071" y="31970"/>
                </a:lnTo>
                <a:lnTo>
                  <a:pt x="1174255" y="26108"/>
                </a:lnTo>
                <a:lnTo>
                  <a:pt x="1185972" y="20781"/>
                </a:lnTo>
                <a:lnTo>
                  <a:pt x="1197956" y="15985"/>
                </a:lnTo>
                <a:lnTo>
                  <a:pt x="1210205" y="11722"/>
                </a:lnTo>
                <a:lnTo>
                  <a:pt x="1222721" y="8525"/>
                </a:lnTo>
                <a:lnTo>
                  <a:pt x="1235771" y="5595"/>
                </a:lnTo>
                <a:lnTo>
                  <a:pt x="1248552" y="2931"/>
                </a:lnTo>
                <a:lnTo>
                  <a:pt x="1261601" y="1599"/>
                </a:lnTo>
                <a:lnTo>
                  <a:pt x="1275182" y="26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20"/>
          <p:cNvSpPr/>
          <p:nvPr/>
        </p:nvSpPr>
        <p:spPr>
          <a:xfrm>
            <a:off x="7386529" y="3184802"/>
            <a:ext cx="1552931" cy="1012688"/>
          </a:xfrm>
          <a:custGeom>
            <a:avLst/>
            <a:gdLst>
              <a:gd name="connsiteX0" fmla="*/ 1288764 w 1552931"/>
              <a:gd name="connsiteY0" fmla="*/ 0 h 1012688"/>
              <a:gd name="connsiteX1" fmla="*/ 1302345 w 1552931"/>
              <a:gd name="connsiteY1" fmla="*/ 267 h 1012688"/>
              <a:gd name="connsiteX2" fmla="*/ 1315926 w 1552931"/>
              <a:gd name="connsiteY2" fmla="*/ 1599 h 1012688"/>
              <a:gd name="connsiteX3" fmla="*/ 1328975 w 1552931"/>
              <a:gd name="connsiteY3" fmla="*/ 2931 h 1012688"/>
              <a:gd name="connsiteX4" fmla="*/ 1342023 w 1552931"/>
              <a:gd name="connsiteY4" fmla="*/ 5595 h 1012688"/>
              <a:gd name="connsiteX5" fmla="*/ 1354806 w 1552931"/>
              <a:gd name="connsiteY5" fmla="*/ 8525 h 1012688"/>
              <a:gd name="connsiteX6" fmla="*/ 1367055 w 1552931"/>
              <a:gd name="connsiteY6" fmla="*/ 11722 h 1012688"/>
              <a:gd name="connsiteX7" fmla="*/ 1379571 w 1552931"/>
              <a:gd name="connsiteY7" fmla="*/ 15985 h 1012688"/>
              <a:gd name="connsiteX8" fmla="*/ 1391555 w 1552931"/>
              <a:gd name="connsiteY8" fmla="*/ 20781 h 1012688"/>
              <a:gd name="connsiteX9" fmla="*/ 1403272 w 1552931"/>
              <a:gd name="connsiteY9" fmla="*/ 26108 h 1012688"/>
              <a:gd name="connsiteX10" fmla="*/ 1414456 w 1552931"/>
              <a:gd name="connsiteY10" fmla="*/ 31970 h 1012688"/>
              <a:gd name="connsiteX11" fmla="*/ 1425640 w 1552931"/>
              <a:gd name="connsiteY11" fmla="*/ 38364 h 1012688"/>
              <a:gd name="connsiteX12" fmla="*/ 1436558 w 1552931"/>
              <a:gd name="connsiteY12" fmla="*/ 45291 h 1012688"/>
              <a:gd name="connsiteX13" fmla="*/ 1446679 w 1552931"/>
              <a:gd name="connsiteY13" fmla="*/ 52484 h 1012688"/>
              <a:gd name="connsiteX14" fmla="*/ 1456798 w 1552931"/>
              <a:gd name="connsiteY14" fmla="*/ 60476 h 1012688"/>
              <a:gd name="connsiteX15" fmla="*/ 1466384 w 1552931"/>
              <a:gd name="connsiteY15" fmla="*/ 68736 h 1012688"/>
              <a:gd name="connsiteX16" fmla="*/ 1475439 w 1552931"/>
              <a:gd name="connsiteY16" fmla="*/ 77527 h 1012688"/>
              <a:gd name="connsiteX17" fmla="*/ 1484227 w 1552931"/>
              <a:gd name="connsiteY17" fmla="*/ 86585 h 1012688"/>
              <a:gd name="connsiteX18" fmla="*/ 1492481 w 1552931"/>
              <a:gd name="connsiteY18" fmla="*/ 96176 h 1012688"/>
              <a:gd name="connsiteX19" fmla="*/ 1500470 w 1552931"/>
              <a:gd name="connsiteY19" fmla="*/ 106299 h 1012688"/>
              <a:gd name="connsiteX20" fmla="*/ 1507661 w 1552931"/>
              <a:gd name="connsiteY20" fmla="*/ 116424 h 1012688"/>
              <a:gd name="connsiteX21" fmla="*/ 1514584 w 1552931"/>
              <a:gd name="connsiteY21" fmla="*/ 127346 h 1012688"/>
              <a:gd name="connsiteX22" fmla="*/ 1520976 w 1552931"/>
              <a:gd name="connsiteY22" fmla="*/ 138270 h 1012688"/>
              <a:gd name="connsiteX23" fmla="*/ 1526568 w 1552931"/>
              <a:gd name="connsiteY23" fmla="*/ 149725 h 1012688"/>
              <a:gd name="connsiteX24" fmla="*/ 1532160 w 1552931"/>
              <a:gd name="connsiteY24" fmla="*/ 161448 h 1012688"/>
              <a:gd name="connsiteX25" fmla="*/ 1536953 w 1552931"/>
              <a:gd name="connsiteY25" fmla="*/ 173436 h 1012688"/>
              <a:gd name="connsiteX26" fmla="*/ 1540947 w 1552931"/>
              <a:gd name="connsiteY26" fmla="*/ 185692 h 1012688"/>
              <a:gd name="connsiteX27" fmla="*/ 1544410 w 1552931"/>
              <a:gd name="connsiteY27" fmla="*/ 198214 h 1012688"/>
              <a:gd name="connsiteX28" fmla="*/ 1547605 w 1552931"/>
              <a:gd name="connsiteY28" fmla="*/ 211001 h 1012688"/>
              <a:gd name="connsiteX29" fmla="*/ 1550002 w 1552931"/>
              <a:gd name="connsiteY29" fmla="*/ 223789 h 1012688"/>
              <a:gd name="connsiteX30" fmla="*/ 1551333 w 1552931"/>
              <a:gd name="connsiteY30" fmla="*/ 237109 h 1012688"/>
              <a:gd name="connsiteX31" fmla="*/ 1552665 w 1552931"/>
              <a:gd name="connsiteY31" fmla="*/ 250697 h 1012688"/>
              <a:gd name="connsiteX32" fmla="*/ 1552931 w 1552931"/>
              <a:gd name="connsiteY32" fmla="*/ 264284 h 1012688"/>
              <a:gd name="connsiteX33" fmla="*/ 1552665 w 1552931"/>
              <a:gd name="connsiteY33" fmla="*/ 277871 h 1012688"/>
              <a:gd name="connsiteX34" fmla="*/ 1551333 w 1552931"/>
              <a:gd name="connsiteY34" fmla="*/ 291192 h 1012688"/>
              <a:gd name="connsiteX35" fmla="*/ 1550002 w 1552931"/>
              <a:gd name="connsiteY35" fmla="*/ 304513 h 1012688"/>
              <a:gd name="connsiteX36" fmla="*/ 1547605 w 1552931"/>
              <a:gd name="connsiteY36" fmla="*/ 317567 h 1012688"/>
              <a:gd name="connsiteX37" fmla="*/ 1544410 w 1552931"/>
              <a:gd name="connsiteY37" fmla="*/ 330355 h 1012688"/>
              <a:gd name="connsiteX38" fmla="*/ 1540947 w 1552931"/>
              <a:gd name="connsiteY38" fmla="*/ 342877 h 1012688"/>
              <a:gd name="connsiteX39" fmla="*/ 1536953 w 1552931"/>
              <a:gd name="connsiteY39" fmla="*/ 355132 h 1012688"/>
              <a:gd name="connsiteX40" fmla="*/ 1532160 w 1552931"/>
              <a:gd name="connsiteY40" fmla="*/ 367121 h 1012688"/>
              <a:gd name="connsiteX41" fmla="*/ 1526568 w 1552931"/>
              <a:gd name="connsiteY41" fmla="*/ 378576 h 1012688"/>
              <a:gd name="connsiteX42" fmla="*/ 1520976 w 1552931"/>
              <a:gd name="connsiteY42" fmla="*/ 390298 h 1012688"/>
              <a:gd name="connsiteX43" fmla="*/ 1514584 w 1552931"/>
              <a:gd name="connsiteY43" fmla="*/ 401222 h 1012688"/>
              <a:gd name="connsiteX44" fmla="*/ 1507661 w 1552931"/>
              <a:gd name="connsiteY44" fmla="*/ 411878 h 1012688"/>
              <a:gd name="connsiteX45" fmla="*/ 1500470 w 1552931"/>
              <a:gd name="connsiteY45" fmla="*/ 422534 h 1012688"/>
              <a:gd name="connsiteX46" fmla="*/ 1492481 w 1552931"/>
              <a:gd name="connsiteY46" fmla="*/ 432392 h 1012688"/>
              <a:gd name="connsiteX47" fmla="*/ 1484227 w 1552931"/>
              <a:gd name="connsiteY47" fmla="*/ 441717 h 1012688"/>
              <a:gd name="connsiteX48" fmla="*/ 1475439 w 1552931"/>
              <a:gd name="connsiteY48" fmla="*/ 451041 h 1012688"/>
              <a:gd name="connsiteX49" fmla="*/ 1466384 w 1552931"/>
              <a:gd name="connsiteY49" fmla="*/ 459833 h 1012688"/>
              <a:gd name="connsiteX50" fmla="*/ 1456798 w 1552931"/>
              <a:gd name="connsiteY50" fmla="*/ 468092 h 1012688"/>
              <a:gd name="connsiteX51" fmla="*/ 1446679 w 1552931"/>
              <a:gd name="connsiteY51" fmla="*/ 475818 h 1012688"/>
              <a:gd name="connsiteX52" fmla="*/ 1436558 w 1552931"/>
              <a:gd name="connsiteY52" fmla="*/ 483277 h 1012688"/>
              <a:gd name="connsiteX53" fmla="*/ 1425640 w 1552931"/>
              <a:gd name="connsiteY53" fmla="*/ 490471 h 1012688"/>
              <a:gd name="connsiteX54" fmla="*/ 1414456 w 1552931"/>
              <a:gd name="connsiteY54" fmla="*/ 496599 h 1012688"/>
              <a:gd name="connsiteX55" fmla="*/ 1403272 w 1552931"/>
              <a:gd name="connsiteY55" fmla="*/ 502460 h 1012688"/>
              <a:gd name="connsiteX56" fmla="*/ 1391555 w 1552931"/>
              <a:gd name="connsiteY56" fmla="*/ 507788 h 1012688"/>
              <a:gd name="connsiteX57" fmla="*/ 1379571 w 1552931"/>
              <a:gd name="connsiteY57" fmla="*/ 512317 h 1012688"/>
              <a:gd name="connsiteX58" fmla="*/ 1367055 w 1552931"/>
              <a:gd name="connsiteY58" fmla="*/ 516579 h 1012688"/>
              <a:gd name="connsiteX59" fmla="*/ 1354806 w 1552931"/>
              <a:gd name="connsiteY59" fmla="*/ 520310 h 1012688"/>
              <a:gd name="connsiteX60" fmla="*/ 1342023 w 1552931"/>
              <a:gd name="connsiteY60" fmla="*/ 523240 h 1012688"/>
              <a:gd name="connsiteX61" fmla="*/ 1328975 w 1552931"/>
              <a:gd name="connsiteY61" fmla="*/ 525371 h 1012688"/>
              <a:gd name="connsiteX62" fmla="*/ 1315926 w 1552931"/>
              <a:gd name="connsiteY62" fmla="*/ 527236 h 1012688"/>
              <a:gd name="connsiteX63" fmla="*/ 1302345 w 1552931"/>
              <a:gd name="connsiteY63" fmla="*/ 528035 h 1012688"/>
              <a:gd name="connsiteX64" fmla="*/ 1288764 w 1552931"/>
              <a:gd name="connsiteY64" fmla="*/ 528301 h 1012688"/>
              <a:gd name="connsiteX65" fmla="*/ 1275182 w 1552931"/>
              <a:gd name="connsiteY65" fmla="*/ 528035 h 1012688"/>
              <a:gd name="connsiteX66" fmla="*/ 1261601 w 1552931"/>
              <a:gd name="connsiteY66" fmla="*/ 527236 h 1012688"/>
              <a:gd name="connsiteX67" fmla="*/ 1248552 w 1552931"/>
              <a:gd name="connsiteY67" fmla="*/ 525371 h 1012688"/>
              <a:gd name="connsiteX68" fmla="*/ 1235771 w 1552931"/>
              <a:gd name="connsiteY68" fmla="*/ 523240 h 1012688"/>
              <a:gd name="connsiteX69" fmla="*/ 1222721 w 1552931"/>
              <a:gd name="connsiteY69" fmla="*/ 520310 h 1012688"/>
              <a:gd name="connsiteX70" fmla="*/ 1210205 w 1552931"/>
              <a:gd name="connsiteY70" fmla="*/ 516579 h 1012688"/>
              <a:gd name="connsiteX71" fmla="*/ 1197956 w 1552931"/>
              <a:gd name="connsiteY71" fmla="*/ 512317 h 1012688"/>
              <a:gd name="connsiteX72" fmla="*/ 1185972 w 1552931"/>
              <a:gd name="connsiteY72" fmla="*/ 507788 h 1012688"/>
              <a:gd name="connsiteX73" fmla="*/ 1174255 w 1552931"/>
              <a:gd name="connsiteY73" fmla="*/ 502460 h 1012688"/>
              <a:gd name="connsiteX74" fmla="*/ 1163071 w 1552931"/>
              <a:gd name="connsiteY74" fmla="*/ 496599 h 1012688"/>
              <a:gd name="connsiteX75" fmla="*/ 1151887 w 1552931"/>
              <a:gd name="connsiteY75" fmla="*/ 490471 h 1012688"/>
              <a:gd name="connsiteX76" fmla="*/ 1140968 w 1552931"/>
              <a:gd name="connsiteY76" fmla="*/ 483277 h 1012688"/>
              <a:gd name="connsiteX77" fmla="*/ 1130583 w 1552931"/>
              <a:gd name="connsiteY77" fmla="*/ 475818 h 1012688"/>
              <a:gd name="connsiteX78" fmla="*/ 1120729 w 1552931"/>
              <a:gd name="connsiteY78" fmla="*/ 468092 h 1012688"/>
              <a:gd name="connsiteX79" fmla="*/ 1111143 w 1552931"/>
              <a:gd name="connsiteY79" fmla="*/ 459833 h 1012688"/>
              <a:gd name="connsiteX80" fmla="*/ 1102088 w 1552931"/>
              <a:gd name="connsiteY80" fmla="*/ 451041 h 1012688"/>
              <a:gd name="connsiteX81" fmla="*/ 1093300 w 1552931"/>
              <a:gd name="connsiteY81" fmla="*/ 441717 h 1012688"/>
              <a:gd name="connsiteX82" fmla="*/ 1084779 w 1552931"/>
              <a:gd name="connsiteY82" fmla="*/ 432392 h 1012688"/>
              <a:gd name="connsiteX83" fmla="*/ 1077056 w 1552931"/>
              <a:gd name="connsiteY83" fmla="*/ 422534 h 1012688"/>
              <a:gd name="connsiteX84" fmla="*/ 1069866 w 1552931"/>
              <a:gd name="connsiteY84" fmla="*/ 411878 h 1012688"/>
              <a:gd name="connsiteX85" fmla="*/ 1062943 w 1552931"/>
              <a:gd name="connsiteY85" fmla="*/ 401222 h 1012688"/>
              <a:gd name="connsiteX86" fmla="*/ 1056551 w 1552931"/>
              <a:gd name="connsiteY86" fmla="*/ 390298 h 1012688"/>
              <a:gd name="connsiteX87" fmla="*/ 1050693 w 1552931"/>
              <a:gd name="connsiteY87" fmla="*/ 378576 h 1012688"/>
              <a:gd name="connsiteX88" fmla="*/ 1045368 w 1552931"/>
              <a:gd name="connsiteY88" fmla="*/ 367121 h 1012688"/>
              <a:gd name="connsiteX89" fmla="*/ 1040574 w 1552931"/>
              <a:gd name="connsiteY89" fmla="*/ 355132 h 1012688"/>
              <a:gd name="connsiteX90" fmla="*/ 1036579 w 1552931"/>
              <a:gd name="connsiteY90" fmla="*/ 342877 h 1012688"/>
              <a:gd name="connsiteX91" fmla="*/ 1033117 w 1552931"/>
              <a:gd name="connsiteY91" fmla="*/ 330355 h 1012688"/>
              <a:gd name="connsiteX92" fmla="*/ 1029922 w 1552931"/>
              <a:gd name="connsiteY92" fmla="*/ 317567 h 1012688"/>
              <a:gd name="connsiteX93" fmla="*/ 1027525 w 1552931"/>
              <a:gd name="connsiteY93" fmla="*/ 304513 h 1012688"/>
              <a:gd name="connsiteX94" fmla="*/ 1025927 w 1552931"/>
              <a:gd name="connsiteY94" fmla="*/ 291192 h 1012688"/>
              <a:gd name="connsiteX95" fmla="*/ 1024862 w 1552931"/>
              <a:gd name="connsiteY95" fmla="*/ 277871 h 1012688"/>
              <a:gd name="connsiteX96" fmla="*/ 1024596 w 1552931"/>
              <a:gd name="connsiteY96" fmla="*/ 264284 h 1012688"/>
              <a:gd name="connsiteX97" fmla="*/ 1024862 w 1552931"/>
              <a:gd name="connsiteY97" fmla="*/ 250697 h 1012688"/>
              <a:gd name="connsiteX98" fmla="*/ 1025927 w 1552931"/>
              <a:gd name="connsiteY98" fmla="*/ 237109 h 1012688"/>
              <a:gd name="connsiteX99" fmla="*/ 1027525 w 1552931"/>
              <a:gd name="connsiteY99" fmla="*/ 223789 h 1012688"/>
              <a:gd name="connsiteX100" fmla="*/ 1027737 w 1552931"/>
              <a:gd name="connsiteY100" fmla="*/ 222655 h 1012688"/>
              <a:gd name="connsiteX101" fmla="*/ 1025386 w 1552931"/>
              <a:gd name="connsiteY101" fmla="*/ 222499 h 1012688"/>
              <a:gd name="connsiteX102" fmla="*/ 1016069 w 1552931"/>
              <a:gd name="connsiteY102" fmla="*/ 222499 h 1012688"/>
              <a:gd name="connsiteX103" fmla="*/ 1010744 w 1552931"/>
              <a:gd name="connsiteY103" fmla="*/ 222765 h 1012688"/>
              <a:gd name="connsiteX104" fmla="*/ 1005155 w 1552931"/>
              <a:gd name="connsiteY104" fmla="*/ 223298 h 1012688"/>
              <a:gd name="connsiteX105" fmla="*/ 999298 w 1552931"/>
              <a:gd name="connsiteY105" fmla="*/ 223830 h 1012688"/>
              <a:gd name="connsiteX106" fmla="*/ 992909 w 1552931"/>
              <a:gd name="connsiteY106" fmla="*/ 225160 h 1012688"/>
              <a:gd name="connsiteX107" fmla="*/ 986254 w 1552931"/>
              <a:gd name="connsiteY107" fmla="*/ 226757 h 1012688"/>
              <a:gd name="connsiteX108" fmla="*/ 979333 w 1552931"/>
              <a:gd name="connsiteY108" fmla="*/ 228354 h 1012688"/>
              <a:gd name="connsiteX109" fmla="*/ 972145 w 1552931"/>
              <a:gd name="connsiteY109" fmla="*/ 230483 h 1012688"/>
              <a:gd name="connsiteX110" fmla="*/ 964426 w 1552931"/>
              <a:gd name="connsiteY110" fmla="*/ 233145 h 1012688"/>
              <a:gd name="connsiteX111" fmla="*/ 956972 w 1552931"/>
              <a:gd name="connsiteY111" fmla="*/ 236605 h 1012688"/>
              <a:gd name="connsiteX112" fmla="*/ 949252 w 1552931"/>
              <a:gd name="connsiteY112" fmla="*/ 240331 h 1012688"/>
              <a:gd name="connsiteX113" fmla="*/ 940999 w 1552931"/>
              <a:gd name="connsiteY113" fmla="*/ 244323 h 1012688"/>
              <a:gd name="connsiteX114" fmla="*/ 932481 w 1552931"/>
              <a:gd name="connsiteY114" fmla="*/ 249113 h 1012688"/>
              <a:gd name="connsiteX115" fmla="*/ 924229 w 1552931"/>
              <a:gd name="connsiteY115" fmla="*/ 254703 h 1012688"/>
              <a:gd name="connsiteX116" fmla="*/ 915711 w 1552931"/>
              <a:gd name="connsiteY116" fmla="*/ 260825 h 1012688"/>
              <a:gd name="connsiteX117" fmla="*/ 906926 w 1552931"/>
              <a:gd name="connsiteY117" fmla="*/ 267744 h 1012688"/>
              <a:gd name="connsiteX118" fmla="*/ 898142 w 1552931"/>
              <a:gd name="connsiteY118" fmla="*/ 275197 h 1012688"/>
              <a:gd name="connsiteX119" fmla="*/ 889357 w 1552931"/>
              <a:gd name="connsiteY119" fmla="*/ 283181 h 1012688"/>
              <a:gd name="connsiteX120" fmla="*/ 880838 w 1552931"/>
              <a:gd name="connsiteY120" fmla="*/ 292230 h 1012688"/>
              <a:gd name="connsiteX121" fmla="*/ 871788 w 1552931"/>
              <a:gd name="connsiteY121" fmla="*/ 302343 h 1012688"/>
              <a:gd name="connsiteX122" fmla="*/ 862736 w 1552931"/>
              <a:gd name="connsiteY122" fmla="*/ 313255 h 1012688"/>
              <a:gd name="connsiteX123" fmla="*/ 853685 w 1552931"/>
              <a:gd name="connsiteY123" fmla="*/ 324965 h 1012688"/>
              <a:gd name="connsiteX124" fmla="*/ 844901 w 1552931"/>
              <a:gd name="connsiteY124" fmla="*/ 337208 h 1012688"/>
              <a:gd name="connsiteX125" fmla="*/ 839045 w 1552931"/>
              <a:gd name="connsiteY125" fmla="*/ 346257 h 1012688"/>
              <a:gd name="connsiteX126" fmla="*/ 833454 w 1552931"/>
              <a:gd name="connsiteY126" fmla="*/ 355838 h 1012688"/>
              <a:gd name="connsiteX127" fmla="*/ 827864 w 1552931"/>
              <a:gd name="connsiteY127" fmla="*/ 366219 h 1012688"/>
              <a:gd name="connsiteX128" fmla="*/ 822540 w 1552931"/>
              <a:gd name="connsiteY128" fmla="*/ 377397 h 1012688"/>
              <a:gd name="connsiteX129" fmla="*/ 817482 w 1552931"/>
              <a:gd name="connsiteY129" fmla="*/ 388841 h 1012688"/>
              <a:gd name="connsiteX130" fmla="*/ 812690 w 1552931"/>
              <a:gd name="connsiteY130" fmla="*/ 401083 h 1012688"/>
              <a:gd name="connsiteX131" fmla="*/ 807367 w 1552931"/>
              <a:gd name="connsiteY131" fmla="*/ 413858 h 1012688"/>
              <a:gd name="connsiteX132" fmla="*/ 802575 w 1552931"/>
              <a:gd name="connsiteY132" fmla="*/ 427166 h 1012688"/>
              <a:gd name="connsiteX133" fmla="*/ 797783 w 1552931"/>
              <a:gd name="connsiteY133" fmla="*/ 440740 h 1012688"/>
              <a:gd name="connsiteX134" fmla="*/ 793258 w 1552931"/>
              <a:gd name="connsiteY134" fmla="*/ 454579 h 1012688"/>
              <a:gd name="connsiteX135" fmla="*/ 783941 w 1552931"/>
              <a:gd name="connsiteY135" fmla="*/ 483323 h 1012688"/>
              <a:gd name="connsiteX136" fmla="*/ 774623 w 1552931"/>
              <a:gd name="connsiteY136" fmla="*/ 513664 h 1012688"/>
              <a:gd name="connsiteX137" fmla="*/ 765573 w 1552931"/>
              <a:gd name="connsiteY137" fmla="*/ 544537 h 1012688"/>
              <a:gd name="connsiteX138" fmla="*/ 753593 w 1552931"/>
              <a:gd name="connsiteY138" fmla="*/ 584192 h 1012688"/>
              <a:gd name="connsiteX139" fmla="*/ 741082 w 1552931"/>
              <a:gd name="connsiteY139" fmla="*/ 624647 h 1012688"/>
              <a:gd name="connsiteX140" fmla="*/ 734427 w 1552931"/>
              <a:gd name="connsiteY140" fmla="*/ 645140 h 1012688"/>
              <a:gd name="connsiteX141" fmla="*/ 727772 w 1552931"/>
              <a:gd name="connsiteY141" fmla="*/ 665101 h 1012688"/>
              <a:gd name="connsiteX142" fmla="*/ 720585 w 1552931"/>
              <a:gd name="connsiteY142" fmla="*/ 685594 h 1012688"/>
              <a:gd name="connsiteX143" fmla="*/ 713397 w 1552931"/>
              <a:gd name="connsiteY143" fmla="*/ 705822 h 1012688"/>
              <a:gd name="connsiteX144" fmla="*/ 705677 w 1552931"/>
              <a:gd name="connsiteY144" fmla="*/ 725782 h 1012688"/>
              <a:gd name="connsiteX145" fmla="*/ 697425 w 1552931"/>
              <a:gd name="connsiteY145" fmla="*/ 745744 h 1012688"/>
              <a:gd name="connsiteX146" fmla="*/ 688907 w 1552931"/>
              <a:gd name="connsiteY146" fmla="*/ 765172 h 1012688"/>
              <a:gd name="connsiteX147" fmla="*/ 679856 w 1552931"/>
              <a:gd name="connsiteY147" fmla="*/ 784601 h 1012688"/>
              <a:gd name="connsiteX148" fmla="*/ 670539 w 1552931"/>
              <a:gd name="connsiteY148" fmla="*/ 803231 h 1012688"/>
              <a:gd name="connsiteX149" fmla="*/ 660689 w 1552931"/>
              <a:gd name="connsiteY149" fmla="*/ 821595 h 1012688"/>
              <a:gd name="connsiteX150" fmla="*/ 655099 w 1552931"/>
              <a:gd name="connsiteY150" fmla="*/ 830644 h 1012688"/>
              <a:gd name="connsiteX151" fmla="*/ 650041 w 1552931"/>
              <a:gd name="connsiteY151" fmla="*/ 839693 h 1012688"/>
              <a:gd name="connsiteX152" fmla="*/ 644717 w 1552931"/>
              <a:gd name="connsiteY152" fmla="*/ 848476 h 1012688"/>
              <a:gd name="connsiteX153" fmla="*/ 638861 w 1552931"/>
              <a:gd name="connsiteY153" fmla="*/ 856993 h 1012688"/>
              <a:gd name="connsiteX154" fmla="*/ 633271 w 1552931"/>
              <a:gd name="connsiteY154" fmla="*/ 865243 h 1012688"/>
              <a:gd name="connsiteX155" fmla="*/ 627148 w 1552931"/>
              <a:gd name="connsiteY155" fmla="*/ 873760 h 1012688"/>
              <a:gd name="connsiteX156" fmla="*/ 621025 w 1552931"/>
              <a:gd name="connsiteY156" fmla="*/ 882011 h 1012688"/>
              <a:gd name="connsiteX157" fmla="*/ 615169 w 1552931"/>
              <a:gd name="connsiteY157" fmla="*/ 889728 h 1012688"/>
              <a:gd name="connsiteX158" fmla="*/ 608514 w 1552931"/>
              <a:gd name="connsiteY158" fmla="*/ 897713 h 1012688"/>
              <a:gd name="connsiteX159" fmla="*/ 602125 w 1552931"/>
              <a:gd name="connsiteY159" fmla="*/ 905165 h 1012688"/>
              <a:gd name="connsiteX160" fmla="*/ 595204 w 1552931"/>
              <a:gd name="connsiteY160" fmla="*/ 912617 h 1012688"/>
              <a:gd name="connsiteX161" fmla="*/ 588282 w 1552931"/>
              <a:gd name="connsiteY161" fmla="*/ 919803 h 1012688"/>
              <a:gd name="connsiteX162" fmla="*/ 581361 w 1552931"/>
              <a:gd name="connsiteY162" fmla="*/ 926723 h 1012688"/>
              <a:gd name="connsiteX163" fmla="*/ 574174 w 1552931"/>
              <a:gd name="connsiteY163" fmla="*/ 933377 h 1012688"/>
              <a:gd name="connsiteX164" fmla="*/ 566720 w 1552931"/>
              <a:gd name="connsiteY164" fmla="*/ 940031 h 1012688"/>
              <a:gd name="connsiteX165" fmla="*/ 558734 w 1552931"/>
              <a:gd name="connsiteY165" fmla="*/ 946418 h 1012688"/>
              <a:gd name="connsiteX166" fmla="*/ 551014 w 1552931"/>
              <a:gd name="connsiteY166" fmla="*/ 952539 h 1012688"/>
              <a:gd name="connsiteX167" fmla="*/ 542762 w 1552931"/>
              <a:gd name="connsiteY167" fmla="*/ 958129 h 1012688"/>
              <a:gd name="connsiteX168" fmla="*/ 534509 w 1552931"/>
              <a:gd name="connsiteY168" fmla="*/ 963984 h 1012688"/>
              <a:gd name="connsiteX169" fmla="*/ 526257 w 1552931"/>
              <a:gd name="connsiteY169" fmla="*/ 969040 h 1012688"/>
              <a:gd name="connsiteX170" fmla="*/ 517472 w 1552931"/>
              <a:gd name="connsiteY170" fmla="*/ 974097 h 1012688"/>
              <a:gd name="connsiteX171" fmla="*/ 508422 w 1552931"/>
              <a:gd name="connsiteY171" fmla="*/ 978888 h 1012688"/>
              <a:gd name="connsiteX172" fmla="*/ 499371 w 1552931"/>
              <a:gd name="connsiteY172" fmla="*/ 983412 h 1012688"/>
              <a:gd name="connsiteX173" fmla="*/ 490054 w 1552931"/>
              <a:gd name="connsiteY173" fmla="*/ 987405 h 1012688"/>
              <a:gd name="connsiteX174" fmla="*/ 480470 w 1552931"/>
              <a:gd name="connsiteY174" fmla="*/ 991396 h 1012688"/>
              <a:gd name="connsiteX175" fmla="*/ 470355 w 1552931"/>
              <a:gd name="connsiteY175" fmla="*/ 994857 h 1012688"/>
              <a:gd name="connsiteX176" fmla="*/ 460506 w 1552931"/>
              <a:gd name="connsiteY176" fmla="*/ 998316 h 1012688"/>
              <a:gd name="connsiteX177" fmla="*/ 450123 w 1552931"/>
              <a:gd name="connsiteY177" fmla="*/ 1001244 h 1012688"/>
              <a:gd name="connsiteX178" fmla="*/ 439742 w 1552931"/>
              <a:gd name="connsiteY178" fmla="*/ 1003906 h 1012688"/>
              <a:gd name="connsiteX179" fmla="*/ 428828 w 1552931"/>
              <a:gd name="connsiteY179" fmla="*/ 1006301 h 1012688"/>
              <a:gd name="connsiteX180" fmla="*/ 417647 w 1552931"/>
              <a:gd name="connsiteY180" fmla="*/ 1008164 h 1012688"/>
              <a:gd name="connsiteX181" fmla="*/ 406200 w 1552931"/>
              <a:gd name="connsiteY181" fmla="*/ 1010027 h 1012688"/>
              <a:gd name="connsiteX182" fmla="*/ 394754 w 1552931"/>
              <a:gd name="connsiteY182" fmla="*/ 1011358 h 1012688"/>
              <a:gd name="connsiteX183" fmla="*/ 383041 w 1552931"/>
              <a:gd name="connsiteY183" fmla="*/ 1012156 h 1012688"/>
              <a:gd name="connsiteX184" fmla="*/ 370529 w 1552931"/>
              <a:gd name="connsiteY184" fmla="*/ 1012688 h 1012688"/>
              <a:gd name="connsiteX185" fmla="*/ 358284 w 1552931"/>
              <a:gd name="connsiteY185" fmla="*/ 1012688 h 1012688"/>
              <a:gd name="connsiteX186" fmla="*/ 351895 w 1552931"/>
              <a:gd name="connsiteY186" fmla="*/ 1012688 h 1012688"/>
              <a:gd name="connsiteX187" fmla="*/ 343376 w 1552931"/>
              <a:gd name="connsiteY187" fmla="*/ 1012688 h 1012688"/>
              <a:gd name="connsiteX188" fmla="*/ 335125 w 1552931"/>
              <a:gd name="connsiteY188" fmla="*/ 1012156 h 1012688"/>
              <a:gd name="connsiteX189" fmla="*/ 326872 w 1552931"/>
              <a:gd name="connsiteY189" fmla="*/ 1011624 h 1012688"/>
              <a:gd name="connsiteX190" fmla="*/ 318886 w 1552931"/>
              <a:gd name="connsiteY190" fmla="*/ 1010559 h 1012688"/>
              <a:gd name="connsiteX191" fmla="*/ 310633 w 1552931"/>
              <a:gd name="connsiteY191" fmla="*/ 1009494 h 1012688"/>
              <a:gd name="connsiteX192" fmla="*/ 302913 w 1552931"/>
              <a:gd name="connsiteY192" fmla="*/ 1008164 h 1012688"/>
              <a:gd name="connsiteX193" fmla="*/ 294928 w 1552931"/>
              <a:gd name="connsiteY193" fmla="*/ 1006833 h 1012688"/>
              <a:gd name="connsiteX194" fmla="*/ 287208 w 1552931"/>
              <a:gd name="connsiteY194" fmla="*/ 1004970 h 1012688"/>
              <a:gd name="connsiteX195" fmla="*/ 279222 w 1552931"/>
              <a:gd name="connsiteY195" fmla="*/ 1003107 h 1012688"/>
              <a:gd name="connsiteX196" fmla="*/ 271768 w 1552931"/>
              <a:gd name="connsiteY196" fmla="*/ 1000978 h 1012688"/>
              <a:gd name="connsiteX197" fmla="*/ 264314 w 1552931"/>
              <a:gd name="connsiteY197" fmla="*/ 998583 h 1012688"/>
              <a:gd name="connsiteX198" fmla="*/ 256595 w 1552931"/>
              <a:gd name="connsiteY198" fmla="*/ 996187 h 1012688"/>
              <a:gd name="connsiteX199" fmla="*/ 249407 w 1552931"/>
              <a:gd name="connsiteY199" fmla="*/ 993526 h 1012688"/>
              <a:gd name="connsiteX200" fmla="*/ 242220 w 1552931"/>
              <a:gd name="connsiteY200" fmla="*/ 990864 h 1012688"/>
              <a:gd name="connsiteX201" fmla="*/ 235032 w 1552931"/>
              <a:gd name="connsiteY201" fmla="*/ 987670 h 1012688"/>
              <a:gd name="connsiteX202" fmla="*/ 227845 w 1552931"/>
              <a:gd name="connsiteY202" fmla="*/ 984477 h 1012688"/>
              <a:gd name="connsiteX203" fmla="*/ 220923 w 1552931"/>
              <a:gd name="connsiteY203" fmla="*/ 981017 h 1012688"/>
              <a:gd name="connsiteX204" fmla="*/ 213736 w 1552931"/>
              <a:gd name="connsiteY204" fmla="*/ 977557 h 1012688"/>
              <a:gd name="connsiteX205" fmla="*/ 206814 w 1552931"/>
              <a:gd name="connsiteY205" fmla="*/ 973831 h 1012688"/>
              <a:gd name="connsiteX206" fmla="*/ 199893 w 1552931"/>
              <a:gd name="connsiteY206" fmla="*/ 969839 h 1012688"/>
              <a:gd name="connsiteX207" fmla="*/ 186850 w 1552931"/>
              <a:gd name="connsiteY207" fmla="*/ 961855 h 1012688"/>
              <a:gd name="connsiteX208" fmla="*/ 173806 w 1552931"/>
              <a:gd name="connsiteY208" fmla="*/ 953071 h 1012688"/>
              <a:gd name="connsiteX209" fmla="*/ 161028 w 1552931"/>
              <a:gd name="connsiteY209" fmla="*/ 943757 h 1012688"/>
              <a:gd name="connsiteX210" fmla="*/ 148783 w 1552931"/>
              <a:gd name="connsiteY210" fmla="*/ 933909 h 1012688"/>
              <a:gd name="connsiteX211" fmla="*/ 136804 w 1552931"/>
              <a:gd name="connsiteY211" fmla="*/ 923263 h 1012688"/>
              <a:gd name="connsiteX212" fmla="*/ 124824 w 1552931"/>
              <a:gd name="connsiteY212" fmla="*/ 912351 h 1012688"/>
              <a:gd name="connsiteX213" fmla="*/ 113378 w 1552931"/>
              <a:gd name="connsiteY213" fmla="*/ 900907 h 1012688"/>
              <a:gd name="connsiteX214" fmla="*/ 102197 w 1552931"/>
              <a:gd name="connsiteY214" fmla="*/ 889196 h 1012688"/>
              <a:gd name="connsiteX215" fmla="*/ 91549 w 1552931"/>
              <a:gd name="connsiteY215" fmla="*/ 876688 h 1012688"/>
              <a:gd name="connsiteX216" fmla="*/ 80901 w 1552931"/>
              <a:gd name="connsiteY216" fmla="*/ 864178 h 1012688"/>
              <a:gd name="connsiteX217" fmla="*/ 70786 w 1552931"/>
              <a:gd name="connsiteY217" fmla="*/ 851138 h 1012688"/>
              <a:gd name="connsiteX218" fmla="*/ 60670 w 1552931"/>
              <a:gd name="connsiteY218" fmla="*/ 837830 h 1012688"/>
              <a:gd name="connsiteX219" fmla="*/ 51086 w 1552931"/>
              <a:gd name="connsiteY219" fmla="*/ 823991 h 1012688"/>
              <a:gd name="connsiteX220" fmla="*/ 41769 w 1552931"/>
              <a:gd name="connsiteY220" fmla="*/ 810151 h 1012688"/>
              <a:gd name="connsiteX221" fmla="*/ 32452 w 1552931"/>
              <a:gd name="connsiteY221" fmla="*/ 796045 h 1012688"/>
              <a:gd name="connsiteX222" fmla="*/ 23668 w 1552931"/>
              <a:gd name="connsiteY222" fmla="*/ 781673 h 1012688"/>
              <a:gd name="connsiteX223" fmla="*/ 15150 w 1552931"/>
              <a:gd name="connsiteY223" fmla="*/ 766769 h 1012688"/>
              <a:gd name="connsiteX224" fmla="*/ 6631 w 1552931"/>
              <a:gd name="connsiteY224" fmla="*/ 751599 h 1012688"/>
              <a:gd name="connsiteX225" fmla="*/ 0 w 1552931"/>
              <a:gd name="connsiteY225" fmla="*/ 739026 h 1012688"/>
              <a:gd name="connsiteX226" fmla="*/ 45608 w 1552931"/>
              <a:gd name="connsiteY226" fmla="*/ 683689 h 1012688"/>
              <a:gd name="connsiteX227" fmla="*/ 46295 w 1552931"/>
              <a:gd name="connsiteY227" fmla="*/ 685062 h 1012688"/>
              <a:gd name="connsiteX228" fmla="*/ 52950 w 1552931"/>
              <a:gd name="connsiteY228" fmla="*/ 698370 h 1012688"/>
              <a:gd name="connsiteX229" fmla="*/ 59605 w 1552931"/>
              <a:gd name="connsiteY229" fmla="*/ 711677 h 1012688"/>
              <a:gd name="connsiteX230" fmla="*/ 66526 w 1552931"/>
              <a:gd name="connsiteY230" fmla="*/ 724718 h 1012688"/>
              <a:gd name="connsiteX231" fmla="*/ 73714 w 1552931"/>
              <a:gd name="connsiteY231" fmla="*/ 737493 h 1012688"/>
              <a:gd name="connsiteX232" fmla="*/ 81168 w 1552931"/>
              <a:gd name="connsiteY232" fmla="*/ 750268 h 1012688"/>
              <a:gd name="connsiteX233" fmla="*/ 88621 w 1552931"/>
              <a:gd name="connsiteY233" fmla="*/ 762510 h 1012688"/>
              <a:gd name="connsiteX234" fmla="*/ 96608 w 1552931"/>
              <a:gd name="connsiteY234" fmla="*/ 775020 h 1012688"/>
              <a:gd name="connsiteX235" fmla="*/ 104593 w 1552931"/>
              <a:gd name="connsiteY235" fmla="*/ 786996 h 1012688"/>
              <a:gd name="connsiteX236" fmla="*/ 113111 w 1552931"/>
              <a:gd name="connsiteY236" fmla="*/ 798706 h 1012688"/>
              <a:gd name="connsiteX237" fmla="*/ 121630 w 1552931"/>
              <a:gd name="connsiteY237" fmla="*/ 810151 h 1012688"/>
              <a:gd name="connsiteX238" fmla="*/ 130415 w 1552931"/>
              <a:gd name="connsiteY238" fmla="*/ 821329 h 1012688"/>
              <a:gd name="connsiteX239" fmla="*/ 139200 w 1552931"/>
              <a:gd name="connsiteY239" fmla="*/ 832241 h 1012688"/>
              <a:gd name="connsiteX240" fmla="*/ 148250 w 1552931"/>
              <a:gd name="connsiteY240" fmla="*/ 842621 h 1012688"/>
              <a:gd name="connsiteX241" fmla="*/ 157567 w 1552931"/>
              <a:gd name="connsiteY241" fmla="*/ 852735 h 1012688"/>
              <a:gd name="connsiteX242" fmla="*/ 167151 w 1552931"/>
              <a:gd name="connsiteY242" fmla="*/ 862582 h 1012688"/>
              <a:gd name="connsiteX243" fmla="*/ 177000 w 1552931"/>
              <a:gd name="connsiteY243" fmla="*/ 871897 h 1012688"/>
              <a:gd name="connsiteX244" fmla="*/ 187116 w 1552931"/>
              <a:gd name="connsiteY244" fmla="*/ 880679 h 1012688"/>
              <a:gd name="connsiteX245" fmla="*/ 197232 w 1552931"/>
              <a:gd name="connsiteY245" fmla="*/ 889196 h 1012688"/>
              <a:gd name="connsiteX246" fmla="*/ 207880 w 1552931"/>
              <a:gd name="connsiteY246" fmla="*/ 896915 h 1012688"/>
              <a:gd name="connsiteX247" fmla="*/ 218794 w 1552931"/>
              <a:gd name="connsiteY247" fmla="*/ 904633 h 1012688"/>
              <a:gd name="connsiteX248" fmla="*/ 229442 w 1552931"/>
              <a:gd name="connsiteY248" fmla="*/ 911552 h 1012688"/>
              <a:gd name="connsiteX249" fmla="*/ 240623 w 1552931"/>
              <a:gd name="connsiteY249" fmla="*/ 917674 h 1012688"/>
              <a:gd name="connsiteX250" fmla="*/ 252336 w 1552931"/>
              <a:gd name="connsiteY250" fmla="*/ 923530 h 1012688"/>
              <a:gd name="connsiteX251" fmla="*/ 263782 w 1552931"/>
              <a:gd name="connsiteY251" fmla="*/ 928852 h 1012688"/>
              <a:gd name="connsiteX252" fmla="*/ 276027 w 1552931"/>
              <a:gd name="connsiteY252" fmla="*/ 933377 h 1012688"/>
              <a:gd name="connsiteX253" fmla="*/ 288006 w 1552931"/>
              <a:gd name="connsiteY253" fmla="*/ 937635 h 1012688"/>
              <a:gd name="connsiteX254" fmla="*/ 300784 w 1552931"/>
              <a:gd name="connsiteY254" fmla="*/ 941095 h 1012688"/>
              <a:gd name="connsiteX255" fmla="*/ 313296 w 1552931"/>
              <a:gd name="connsiteY255" fmla="*/ 943757 h 1012688"/>
              <a:gd name="connsiteX256" fmla="*/ 319685 w 1552931"/>
              <a:gd name="connsiteY256" fmla="*/ 944555 h 1012688"/>
              <a:gd name="connsiteX257" fmla="*/ 326339 w 1552931"/>
              <a:gd name="connsiteY257" fmla="*/ 945619 h 1012688"/>
              <a:gd name="connsiteX258" fmla="*/ 332994 w 1552931"/>
              <a:gd name="connsiteY258" fmla="*/ 946418 h 1012688"/>
              <a:gd name="connsiteX259" fmla="*/ 339650 w 1552931"/>
              <a:gd name="connsiteY259" fmla="*/ 946950 h 1012688"/>
              <a:gd name="connsiteX260" fmla="*/ 346304 w 1552931"/>
              <a:gd name="connsiteY260" fmla="*/ 947216 h 1012688"/>
              <a:gd name="connsiteX261" fmla="*/ 352960 w 1552931"/>
              <a:gd name="connsiteY261" fmla="*/ 947748 h 1012688"/>
              <a:gd name="connsiteX262" fmla="*/ 363341 w 1552931"/>
              <a:gd name="connsiteY262" fmla="*/ 947748 h 1012688"/>
              <a:gd name="connsiteX263" fmla="*/ 373457 w 1552931"/>
              <a:gd name="connsiteY263" fmla="*/ 946950 h 1012688"/>
              <a:gd name="connsiteX264" fmla="*/ 383306 w 1552931"/>
              <a:gd name="connsiteY264" fmla="*/ 946418 h 1012688"/>
              <a:gd name="connsiteX265" fmla="*/ 392890 w 1552931"/>
              <a:gd name="connsiteY265" fmla="*/ 945619 h 1012688"/>
              <a:gd name="connsiteX266" fmla="*/ 402473 w 1552931"/>
              <a:gd name="connsiteY266" fmla="*/ 944022 h 1012688"/>
              <a:gd name="connsiteX267" fmla="*/ 411524 w 1552931"/>
              <a:gd name="connsiteY267" fmla="*/ 942425 h 1012688"/>
              <a:gd name="connsiteX268" fmla="*/ 420575 w 1552931"/>
              <a:gd name="connsiteY268" fmla="*/ 940296 h 1012688"/>
              <a:gd name="connsiteX269" fmla="*/ 429626 w 1552931"/>
              <a:gd name="connsiteY269" fmla="*/ 938167 h 1012688"/>
              <a:gd name="connsiteX270" fmla="*/ 438410 w 1552931"/>
              <a:gd name="connsiteY270" fmla="*/ 935772 h 1012688"/>
              <a:gd name="connsiteX271" fmla="*/ 446929 w 1552931"/>
              <a:gd name="connsiteY271" fmla="*/ 933111 h 1012688"/>
              <a:gd name="connsiteX272" fmla="*/ 454915 w 1552931"/>
              <a:gd name="connsiteY272" fmla="*/ 929917 h 1012688"/>
              <a:gd name="connsiteX273" fmla="*/ 463167 w 1552931"/>
              <a:gd name="connsiteY273" fmla="*/ 926457 h 1012688"/>
              <a:gd name="connsiteX274" fmla="*/ 471153 w 1552931"/>
              <a:gd name="connsiteY274" fmla="*/ 922997 h 1012688"/>
              <a:gd name="connsiteX275" fmla="*/ 478607 w 1552931"/>
              <a:gd name="connsiteY275" fmla="*/ 919271 h 1012688"/>
              <a:gd name="connsiteX276" fmla="*/ 486061 w 1552931"/>
              <a:gd name="connsiteY276" fmla="*/ 915013 h 1012688"/>
              <a:gd name="connsiteX277" fmla="*/ 493514 w 1552931"/>
              <a:gd name="connsiteY277" fmla="*/ 910754 h 1012688"/>
              <a:gd name="connsiteX278" fmla="*/ 500435 w 1552931"/>
              <a:gd name="connsiteY278" fmla="*/ 905964 h 1012688"/>
              <a:gd name="connsiteX279" fmla="*/ 507890 w 1552931"/>
              <a:gd name="connsiteY279" fmla="*/ 901173 h 1012688"/>
              <a:gd name="connsiteX280" fmla="*/ 514544 w 1552931"/>
              <a:gd name="connsiteY280" fmla="*/ 896383 h 1012688"/>
              <a:gd name="connsiteX281" fmla="*/ 521199 w 1552931"/>
              <a:gd name="connsiteY281" fmla="*/ 891060 h 1012688"/>
              <a:gd name="connsiteX282" fmla="*/ 527588 w 1552931"/>
              <a:gd name="connsiteY282" fmla="*/ 885470 h 1012688"/>
              <a:gd name="connsiteX283" fmla="*/ 533977 w 1552931"/>
              <a:gd name="connsiteY283" fmla="*/ 879881 h 1012688"/>
              <a:gd name="connsiteX284" fmla="*/ 540100 w 1552931"/>
              <a:gd name="connsiteY284" fmla="*/ 873760 h 1012688"/>
              <a:gd name="connsiteX285" fmla="*/ 546222 w 1552931"/>
              <a:gd name="connsiteY285" fmla="*/ 867639 h 1012688"/>
              <a:gd name="connsiteX286" fmla="*/ 552079 w 1552931"/>
              <a:gd name="connsiteY286" fmla="*/ 861517 h 1012688"/>
              <a:gd name="connsiteX287" fmla="*/ 557935 w 1552931"/>
              <a:gd name="connsiteY287" fmla="*/ 855129 h 1012688"/>
              <a:gd name="connsiteX288" fmla="*/ 563526 w 1552931"/>
              <a:gd name="connsiteY288" fmla="*/ 848210 h 1012688"/>
              <a:gd name="connsiteX289" fmla="*/ 569116 w 1552931"/>
              <a:gd name="connsiteY289" fmla="*/ 841556 h 1012688"/>
              <a:gd name="connsiteX290" fmla="*/ 574174 w 1552931"/>
              <a:gd name="connsiteY290" fmla="*/ 834370 h 1012688"/>
              <a:gd name="connsiteX291" fmla="*/ 579497 w 1552931"/>
              <a:gd name="connsiteY291" fmla="*/ 827450 h 1012688"/>
              <a:gd name="connsiteX292" fmla="*/ 584289 w 1552931"/>
              <a:gd name="connsiteY292" fmla="*/ 819732 h 1012688"/>
              <a:gd name="connsiteX293" fmla="*/ 589613 w 1552931"/>
              <a:gd name="connsiteY293" fmla="*/ 812280 h 1012688"/>
              <a:gd name="connsiteX294" fmla="*/ 599197 w 1552931"/>
              <a:gd name="connsiteY294" fmla="*/ 796844 h 1012688"/>
              <a:gd name="connsiteX295" fmla="*/ 608247 w 1552931"/>
              <a:gd name="connsiteY295" fmla="*/ 780875 h 1012688"/>
              <a:gd name="connsiteX296" fmla="*/ 616766 w 1552931"/>
              <a:gd name="connsiteY296" fmla="*/ 764374 h 1012688"/>
              <a:gd name="connsiteX297" fmla="*/ 625018 w 1552931"/>
              <a:gd name="connsiteY297" fmla="*/ 747606 h 1012688"/>
              <a:gd name="connsiteX298" fmla="*/ 633004 w 1552931"/>
              <a:gd name="connsiteY298" fmla="*/ 730307 h 1012688"/>
              <a:gd name="connsiteX299" fmla="*/ 640457 w 1552931"/>
              <a:gd name="connsiteY299" fmla="*/ 712475 h 1012688"/>
              <a:gd name="connsiteX300" fmla="*/ 647645 w 1552931"/>
              <a:gd name="connsiteY300" fmla="*/ 694377 h 1012688"/>
              <a:gd name="connsiteX301" fmla="*/ 654566 w 1552931"/>
              <a:gd name="connsiteY301" fmla="*/ 676013 h 1012688"/>
              <a:gd name="connsiteX302" fmla="*/ 661222 w 1552931"/>
              <a:gd name="connsiteY302" fmla="*/ 657649 h 1012688"/>
              <a:gd name="connsiteX303" fmla="*/ 667610 w 1552931"/>
              <a:gd name="connsiteY303" fmla="*/ 639018 h 1012688"/>
              <a:gd name="connsiteX304" fmla="*/ 673999 w 1552931"/>
              <a:gd name="connsiteY304" fmla="*/ 620388 h 1012688"/>
              <a:gd name="connsiteX305" fmla="*/ 679856 w 1552931"/>
              <a:gd name="connsiteY305" fmla="*/ 601226 h 1012688"/>
              <a:gd name="connsiteX306" fmla="*/ 691835 w 1552931"/>
              <a:gd name="connsiteY306" fmla="*/ 563699 h 1012688"/>
              <a:gd name="connsiteX307" fmla="*/ 702749 w 1552931"/>
              <a:gd name="connsiteY307" fmla="*/ 525907 h 1012688"/>
              <a:gd name="connsiteX308" fmla="*/ 712598 w 1552931"/>
              <a:gd name="connsiteY308" fmla="*/ 493170 h 1012688"/>
              <a:gd name="connsiteX309" fmla="*/ 722448 w 1552931"/>
              <a:gd name="connsiteY309" fmla="*/ 461233 h 1012688"/>
              <a:gd name="connsiteX310" fmla="*/ 732298 w 1552931"/>
              <a:gd name="connsiteY310" fmla="*/ 430094 h 1012688"/>
              <a:gd name="connsiteX311" fmla="*/ 737621 w 1552931"/>
              <a:gd name="connsiteY311" fmla="*/ 414923 h 1012688"/>
              <a:gd name="connsiteX312" fmla="*/ 742946 w 1552931"/>
              <a:gd name="connsiteY312" fmla="*/ 400551 h 1012688"/>
              <a:gd name="connsiteX313" fmla="*/ 748004 w 1552931"/>
              <a:gd name="connsiteY313" fmla="*/ 386179 h 1012688"/>
              <a:gd name="connsiteX314" fmla="*/ 753860 w 1552931"/>
              <a:gd name="connsiteY314" fmla="*/ 372340 h 1012688"/>
              <a:gd name="connsiteX315" fmla="*/ 759184 w 1552931"/>
              <a:gd name="connsiteY315" fmla="*/ 359032 h 1012688"/>
              <a:gd name="connsiteX316" fmla="*/ 765306 w 1552931"/>
              <a:gd name="connsiteY316" fmla="*/ 346257 h 1012688"/>
              <a:gd name="connsiteX317" fmla="*/ 771163 w 1552931"/>
              <a:gd name="connsiteY317" fmla="*/ 334014 h 1012688"/>
              <a:gd name="connsiteX318" fmla="*/ 777552 w 1552931"/>
              <a:gd name="connsiteY318" fmla="*/ 322304 h 1012688"/>
              <a:gd name="connsiteX319" fmla="*/ 783941 w 1552931"/>
              <a:gd name="connsiteY319" fmla="*/ 311126 h 1012688"/>
              <a:gd name="connsiteX320" fmla="*/ 790862 w 1552931"/>
              <a:gd name="connsiteY320" fmla="*/ 300480 h 1012688"/>
              <a:gd name="connsiteX321" fmla="*/ 796719 w 1552931"/>
              <a:gd name="connsiteY321" fmla="*/ 292230 h 1012688"/>
              <a:gd name="connsiteX322" fmla="*/ 802308 w 1552931"/>
              <a:gd name="connsiteY322" fmla="*/ 284245 h 1012688"/>
              <a:gd name="connsiteX323" fmla="*/ 808432 w 1552931"/>
              <a:gd name="connsiteY323" fmla="*/ 276261 h 1012688"/>
              <a:gd name="connsiteX324" fmla="*/ 814021 w 1552931"/>
              <a:gd name="connsiteY324" fmla="*/ 269075 h 1012688"/>
              <a:gd name="connsiteX325" fmla="*/ 820144 w 1552931"/>
              <a:gd name="connsiteY325" fmla="*/ 261889 h 1012688"/>
              <a:gd name="connsiteX326" fmla="*/ 825734 w 1552931"/>
              <a:gd name="connsiteY326" fmla="*/ 255235 h 1012688"/>
              <a:gd name="connsiteX327" fmla="*/ 831857 w 1552931"/>
              <a:gd name="connsiteY327" fmla="*/ 248581 h 1012688"/>
              <a:gd name="connsiteX328" fmla="*/ 837979 w 1552931"/>
              <a:gd name="connsiteY328" fmla="*/ 242726 h 1012688"/>
              <a:gd name="connsiteX329" fmla="*/ 843570 w 1552931"/>
              <a:gd name="connsiteY329" fmla="*/ 236605 h 1012688"/>
              <a:gd name="connsiteX330" fmla="*/ 849692 w 1552931"/>
              <a:gd name="connsiteY330" fmla="*/ 230750 h 1012688"/>
              <a:gd name="connsiteX331" fmla="*/ 855815 w 1552931"/>
              <a:gd name="connsiteY331" fmla="*/ 225427 h 1012688"/>
              <a:gd name="connsiteX332" fmla="*/ 861405 w 1552931"/>
              <a:gd name="connsiteY332" fmla="*/ 220369 h 1012688"/>
              <a:gd name="connsiteX333" fmla="*/ 867528 w 1552931"/>
              <a:gd name="connsiteY333" fmla="*/ 215579 h 1012688"/>
              <a:gd name="connsiteX334" fmla="*/ 873118 w 1552931"/>
              <a:gd name="connsiteY334" fmla="*/ 211055 h 1012688"/>
              <a:gd name="connsiteX335" fmla="*/ 884831 w 1552931"/>
              <a:gd name="connsiteY335" fmla="*/ 202272 h 1012688"/>
              <a:gd name="connsiteX336" fmla="*/ 896278 w 1552931"/>
              <a:gd name="connsiteY336" fmla="*/ 194554 h 1012688"/>
              <a:gd name="connsiteX337" fmla="*/ 907991 w 1552931"/>
              <a:gd name="connsiteY337" fmla="*/ 188166 h 1012688"/>
              <a:gd name="connsiteX338" fmla="*/ 918905 w 1552931"/>
              <a:gd name="connsiteY338" fmla="*/ 182044 h 1012688"/>
              <a:gd name="connsiteX339" fmla="*/ 930086 w 1552931"/>
              <a:gd name="connsiteY339" fmla="*/ 176988 h 1012688"/>
              <a:gd name="connsiteX340" fmla="*/ 940734 w 1552931"/>
              <a:gd name="connsiteY340" fmla="*/ 172463 h 1012688"/>
              <a:gd name="connsiteX341" fmla="*/ 951382 w 1552931"/>
              <a:gd name="connsiteY341" fmla="*/ 168737 h 1012688"/>
              <a:gd name="connsiteX342" fmla="*/ 961497 w 1552931"/>
              <a:gd name="connsiteY342" fmla="*/ 165543 h 1012688"/>
              <a:gd name="connsiteX343" fmla="*/ 971347 w 1552931"/>
              <a:gd name="connsiteY343" fmla="*/ 163148 h 1012688"/>
              <a:gd name="connsiteX344" fmla="*/ 981196 w 1552931"/>
              <a:gd name="connsiteY344" fmla="*/ 161019 h 1012688"/>
              <a:gd name="connsiteX345" fmla="*/ 990513 w 1552931"/>
              <a:gd name="connsiteY345" fmla="*/ 159422 h 1012688"/>
              <a:gd name="connsiteX346" fmla="*/ 999298 w 1552931"/>
              <a:gd name="connsiteY346" fmla="*/ 158623 h 1012688"/>
              <a:gd name="connsiteX347" fmla="*/ 1007550 w 1552931"/>
              <a:gd name="connsiteY347" fmla="*/ 157559 h 1012688"/>
              <a:gd name="connsiteX348" fmla="*/ 1015536 w 1552931"/>
              <a:gd name="connsiteY348" fmla="*/ 157293 h 1012688"/>
              <a:gd name="connsiteX349" fmla="*/ 1022990 w 1552931"/>
              <a:gd name="connsiteY349" fmla="*/ 157293 h 1012688"/>
              <a:gd name="connsiteX350" fmla="*/ 1029912 w 1552931"/>
              <a:gd name="connsiteY350" fmla="*/ 157559 h 1012688"/>
              <a:gd name="connsiteX351" fmla="*/ 1036300 w 1552931"/>
              <a:gd name="connsiteY351" fmla="*/ 157825 h 1012688"/>
              <a:gd name="connsiteX352" fmla="*/ 1042157 w 1552931"/>
              <a:gd name="connsiteY352" fmla="*/ 158623 h 1012688"/>
              <a:gd name="connsiteX353" fmla="*/ 1046446 w 1552931"/>
              <a:gd name="connsiteY353" fmla="*/ 159075 h 1012688"/>
              <a:gd name="connsiteX354" fmla="*/ 1050693 w 1552931"/>
              <a:gd name="connsiteY354" fmla="*/ 149725 h 1012688"/>
              <a:gd name="connsiteX355" fmla="*/ 1056551 w 1552931"/>
              <a:gd name="connsiteY355" fmla="*/ 138270 h 1012688"/>
              <a:gd name="connsiteX356" fmla="*/ 1062943 w 1552931"/>
              <a:gd name="connsiteY356" fmla="*/ 127346 h 1012688"/>
              <a:gd name="connsiteX357" fmla="*/ 1069866 w 1552931"/>
              <a:gd name="connsiteY357" fmla="*/ 116424 h 1012688"/>
              <a:gd name="connsiteX358" fmla="*/ 1077056 w 1552931"/>
              <a:gd name="connsiteY358" fmla="*/ 106299 h 1012688"/>
              <a:gd name="connsiteX359" fmla="*/ 1084779 w 1552931"/>
              <a:gd name="connsiteY359" fmla="*/ 96176 h 1012688"/>
              <a:gd name="connsiteX360" fmla="*/ 1093300 w 1552931"/>
              <a:gd name="connsiteY360" fmla="*/ 86585 h 1012688"/>
              <a:gd name="connsiteX361" fmla="*/ 1102088 w 1552931"/>
              <a:gd name="connsiteY361" fmla="*/ 77527 h 1012688"/>
              <a:gd name="connsiteX362" fmla="*/ 1111143 w 1552931"/>
              <a:gd name="connsiteY362" fmla="*/ 68736 h 1012688"/>
              <a:gd name="connsiteX363" fmla="*/ 1120729 w 1552931"/>
              <a:gd name="connsiteY363" fmla="*/ 60476 h 1012688"/>
              <a:gd name="connsiteX364" fmla="*/ 1130583 w 1552931"/>
              <a:gd name="connsiteY364" fmla="*/ 52484 h 1012688"/>
              <a:gd name="connsiteX365" fmla="*/ 1140968 w 1552931"/>
              <a:gd name="connsiteY365" fmla="*/ 45291 h 1012688"/>
              <a:gd name="connsiteX366" fmla="*/ 1151887 w 1552931"/>
              <a:gd name="connsiteY366" fmla="*/ 38364 h 1012688"/>
              <a:gd name="connsiteX367" fmla="*/ 1163071 w 1552931"/>
              <a:gd name="connsiteY367" fmla="*/ 31970 h 1012688"/>
              <a:gd name="connsiteX368" fmla="*/ 1174255 w 1552931"/>
              <a:gd name="connsiteY368" fmla="*/ 26108 h 1012688"/>
              <a:gd name="connsiteX369" fmla="*/ 1185972 w 1552931"/>
              <a:gd name="connsiteY369" fmla="*/ 20781 h 1012688"/>
              <a:gd name="connsiteX370" fmla="*/ 1197956 w 1552931"/>
              <a:gd name="connsiteY370" fmla="*/ 15985 h 1012688"/>
              <a:gd name="connsiteX371" fmla="*/ 1210205 w 1552931"/>
              <a:gd name="connsiteY371" fmla="*/ 11722 h 1012688"/>
              <a:gd name="connsiteX372" fmla="*/ 1222721 w 1552931"/>
              <a:gd name="connsiteY372" fmla="*/ 8525 h 1012688"/>
              <a:gd name="connsiteX373" fmla="*/ 1235771 w 1552931"/>
              <a:gd name="connsiteY373" fmla="*/ 5595 h 1012688"/>
              <a:gd name="connsiteX374" fmla="*/ 1248552 w 1552931"/>
              <a:gd name="connsiteY374" fmla="*/ 2931 h 1012688"/>
              <a:gd name="connsiteX375" fmla="*/ 1261601 w 1552931"/>
              <a:gd name="connsiteY375" fmla="*/ 1599 h 1012688"/>
              <a:gd name="connsiteX376" fmla="*/ 1275182 w 1552931"/>
              <a:gd name="connsiteY376" fmla="*/ 267 h 101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Lst>
            <a:rect l="l" t="t" r="r" b="b"/>
            <a:pathLst>
              <a:path w="1552931" h="1012688">
                <a:moveTo>
                  <a:pt x="1288764" y="0"/>
                </a:moveTo>
                <a:lnTo>
                  <a:pt x="1302345" y="267"/>
                </a:lnTo>
                <a:lnTo>
                  <a:pt x="1315926" y="1599"/>
                </a:lnTo>
                <a:lnTo>
                  <a:pt x="1328975" y="2931"/>
                </a:lnTo>
                <a:lnTo>
                  <a:pt x="1342023" y="5595"/>
                </a:lnTo>
                <a:lnTo>
                  <a:pt x="1354806" y="8525"/>
                </a:lnTo>
                <a:lnTo>
                  <a:pt x="1367055" y="11722"/>
                </a:lnTo>
                <a:lnTo>
                  <a:pt x="1379571" y="15985"/>
                </a:lnTo>
                <a:lnTo>
                  <a:pt x="1391555" y="20781"/>
                </a:lnTo>
                <a:lnTo>
                  <a:pt x="1403272" y="26108"/>
                </a:lnTo>
                <a:lnTo>
                  <a:pt x="1414456" y="31970"/>
                </a:lnTo>
                <a:lnTo>
                  <a:pt x="1425640" y="38364"/>
                </a:lnTo>
                <a:lnTo>
                  <a:pt x="1436558" y="45291"/>
                </a:lnTo>
                <a:lnTo>
                  <a:pt x="1446679" y="52484"/>
                </a:lnTo>
                <a:lnTo>
                  <a:pt x="1456798" y="60476"/>
                </a:lnTo>
                <a:lnTo>
                  <a:pt x="1466384" y="68736"/>
                </a:lnTo>
                <a:lnTo>
                  <a:pt x="1475439" y="77527"/>
                </a:lnTo>
                <a:lnTo>
                  <a:pt x="1484227" y="86585"/>
                </a:lnTo>
                <a:lnTo>
                  <a:pt x="1492481" y="96176"/>
                </a:lnTo>
                <a:lnTo>
                  <a:pt x="1500470" y="106299"/>
                </a:lnTo>
                <a:lnTo>
                  <a:pt x="1507661" y="116424"/>
                </a:lnTo>
                <a:lnTo>
                  <a:pt x="1514584" y="127346"/>
                </a:lnTo>
                <a:lnTo>
                  <a:pt x="1520976" y="138270"/>
                </a:lnTo>
                <a:lnTo>
                  <a:pt x="1526568" y="149725"/>
                </a:lnTo>
                <a:lnTo>
                  <a:pt x="1532160" y="161448"/>
                </a:lnTo>
                <a:lnTo>
                  <a:pt x="1536953" y="173436"/>
                </a:lnTo>
                <a:lnTo>
                  <a:pt x="1540947" y="185692"/>
                </a:lnTo>
                <a:lnTo>
                  <a:pt x="1544410" y="198214"/>
                </a:lnTo>
                <a:lnTo>
                  <a:pt x="1547605" y="211001"/>
                </a:lnTo>
                <a:lnTo>
                  <a:pt x="1550002" y="223789"/>
                </a:lnTo>
                <a:lnTo>
                  <a:pt x="1551333" y="237109"/>
                </a:lnTo>
                <a:lnTo>
                  <a:pt x="1552665" y="250697"/>
                </a:lnTo>
                <a:lnTo>
                  <a:pt x="1552931" y="264284"/>
                </a:lnTo>
                <a:lnTo>
                  <a:pt x="1552665" y="277871"/>
                </a:lnTo>
                <a:lnTo>
                  <a:pt x="1551333" y="291192"/>
                </a:lnTo>
                <a:lnTo>
                  <a:pt x="1550002" y="304513"/>
                </a:lnTo>
                <a:lnTo>
                  <a:pt x="1547605" y="317567"/>
                </a:lnTo>
                <a:lnTo>
                  <a:pt x="1544410" y="330355"/>
                </a:lnTo>
                <a:lnTo>
                  <a:pt x="1540947" y="342877"/>
                </a:lnTo>
                <a:lnTo>
                  <a:pt x="1536953" y="355132"/>
                </a:lnTo>
                <a:lnTo>
                  <a:pt x="1532160" y="367121"/>
                </a:lnTo>
                <a:lnTo>
                  <a:pt x="1526568" y="378576"/>
                </a:lnTo>
                <a:lnTo>
                  <a:pt x="1520976" y="390298"/>
                </a:lnTo>
                <a:lnTo>
                  <a:pt x="1514584" y="401222"/>
                </a:lnTo>
                <a:lnTo>
                  <a:pt x="1507661" y="411878"/>
                </a:lnTo>
                <a:lnTo>
                  <a:pt x="1500470" y="422534"/>
                </a:lnTo>
                <a:lnTo>
                  <a:pt x="1492481" y="432392"/>
                </a:lnTo>
                <a:lnTo>
                  <a:pt x="1484227" y="441717"/>
                </a:lnTo>
                <a:lnTo>
                  <a:pt x="1475439" y="451041"/>
                </a:lnTo>
                <a:lnTo>
                  <a:pt x="1466384" y="459833"/>
                </a:lnTo>
                <a:lnTo>
                  <a:pt x="1456798" y="468092"/>
                </a:lnTo>
                <a:lnTo>
                  <a:pt x="1446679" y="475818"/>
                </a:lnTo>
                <a:lnTo>
                  <a:pt x="1436558" y="483277"/>
                </a:lnTo>
                <a:lnTo>
                  <a:pt x="1425640" y="490471"/>
                </a:lnTo>
                <a:lnTo>
                  <a:pt x="1414456" y="496599"/>
                </a:lnTo>
                <a:lnTo>
                  <a:pt x="1403272" y="502460"/>
                </a:lnTo>
                <a:lnTo>
                  <a:pt x="1391555" y="507788"/>
                </a:lnTo>
                <a:lnTo>
                  <a:pt x="1379571" y="512317"/>
                </a:lnTo>
                <a:lnTo>
                  <a:pt x="1367055" y="516579"/>
                </a:lnTo>
                <a:lnTo>
                  <a:pt x="1354806" y="520310"/>
                </a:lnTo>
                <a:lnTo>
                  <a:pt x="1342023" y="523240"/>
                </a:lnTo>
                <a:lnTo>
                  <a:pt x="1328975" y="525371"/>
                </a:lnTo>
                <a:lnTo>
                  <a:pt x="1315926" y="527236"/>
                </a:lnTo>
                <a:lnTo>
                  <a:pt x="1302345" y="528035"/>
                </a:lnTo>
                <a:lnTo>
                  <a:pt x="1288764" y="528301"/>
                </a:lnTo>
                <a:lnTo>
                  <a:pt x="1275182" y="528035"/>
                </a:lnTo>
                <a:lnTo>
                  <a:pt x="1261601" y="527236"/>
                </a:lnTo>
                <a:lnTo>
                  <a:pt x="1248552" y="525371"/>
                </a:lnTo>
                <a:lnTo>
                  <a:pt x="1235771" y="523240"/>
                </a:lnTo>
                <a:lnTo>
                  <a:pt x="1222721" y="520310"/>
                </a:lnTo>
                <a:lnTo>
                  <a:pt x="1210205" y="516579"/>
                </a:lnTo>
                <a:lnTo>
                  <a:pt x="1197956" y="512317"/>
                </a:lnTo>
                <a:lnTo>
                  <a:pt x="1185972" y="507788"/>
                </a:lnTo>
                <a:lnTo>
                  <a:pt x="1174255" y="502460"/>
                </a:lnTo>
                <a:lnTo>
                  <a:pt x="1163071" y="496599"/>
                </a:lnTo>
                <a:lnTo>
                  <a:pt x="1151887" y="490471"/>
                </a:lnTo>
                <a:lnTo>
                  <a:pt x="1140968" y="483277"/>
                </a:lnTo>
                <a:lnTo>
                  <a:pt x="1130583" y="475818"/>
                </a:lnTo>
                <a:lnTo>
                  <a:pt x="1120729" y="468092"/>
                </a:lnTo>
                <a:lnTo>
                  <a:pt x="1111143" y="459833"/>
                </a:lnTo>
                <a:lnTo>
                  <a:pt x="1102088" y="451041"/>
                </a:lnTo>
                <a:lnTo>
                  <a:pt x="1093300" y="441717"/>
                </a:lnTo>
                <a:lnTo>
                  <a:pt x="1084779" y="432392"/>
                </a:lnTo>
                <a:lnTo>
                  <a:pt x="1077056" y="422534"/>
                </a:lnTo>
                <a:lnTo>
                  <a:pt x="1069866" y="411878"/>
                </a:lnTo>
                <a:lnTo>
                  <a:pt x="1062943" y="401222"/>
                </a:lnTo>
                <a:lnTo>
                  <a:pt x="1056551" y="390298"/>
                </a:lnTo>
                <a:lnTo>
                  <a:pt x="1050693" y="378576"/>
                </a:lnTo>
                <a:lnTo>
                  <a:pt x="1045368" y="367121"/>
                </a:lnTo>
                <a:lnTo>
                  <a:pt x="1040574" y="355132"/>
                </a:lnTo>
                <a:lnTo>
                  <a:pt x="1036579" y="342877"/>
                </a:lnTo>
                <a:lnTo>
                  <a:pt x="1033117" y="330355"/>
                </a:lnTo>
                <a:lnTo>
                  <a:pt x="1029922" y="317567"/>
                </a:lnTo>
                <a:lnTo>
                  <a:pt x="1027525" y="304513"/>
                </a:lnTo>
                <a:lnTo>
                  <a:pt x="1025927" y="291192"/>
                </a:lnTo>
                <a:lnTo>
                  <a:pt x="1024862" y="277871"/>
                </a:lnTo>
                <a:lnTo>
                  <a:pt x="1024596" y="264284"/>
                </a:lnTo>
                <a:lnTo>
                  <a:pt x="1024862" y="250697"/>
                </a:lnTo>
                <a:lnTo>
                  <a:pt x="1025927" y="237109"/>
                </a:lnTo>
                <a:lnTo>
                  <a:pt x="1027525" y="223789"/>
                </a:lnTo>
                <a:lnTo>
                  <a:pt x="1027737" y="222655"/>
                </a:lnTo>
                <a:lnTo>
                  <a:pt x="1025386" y="222499"/>
                </a:lnTo>
                <a:lnTo>
                  <a:pt x="1016069" y="222499"/>
                </a:lnTo>
                <a:lnTo>
                  <a:pt x="1010744" y="222765"/>
                </a:lnTo>
                <a:lnTo>
                  <a:pt x="1005155" y="223298"/>
                </a:lnTo>
                <a:lnTo>
                  <a:pt x="999298" y="223830"/>
                </a:lnTo>
                <a:lnTo>
                  <a:pt x="992909" y="225160"/>
                </a:lnTo>
                <a:lnTo>
                  <a:pt x="986254" y="226757"/>
                </a:lnTo>
                <a:lnTo>
                  <a:pt x="979333" y="228354"/>
                </a:lnTo>
                <a:lnTo>
                  <a:pt x="972145" y="230483"/>
                </a:lnTo>
                <a:lnTo>
                  <a:pt x="964426" y="233145"/>
                </a:lnTo>
                <a:lnTo>
                  <a:pt x="956972" y="236605"/>
                </a:lnTo>
                <a:lnTo>
                  <a:pt x="949252" y="240331"/>
                </a:lnTo>
                <a:lnTo>
                  <a:pt x="940999" y="244323"/>
                </a:lnTo>
                <a:lnTo>
                  <a:pt x="932481" y="249113"/>
                </a:lnTo>
                <a:lnTo>
                  <a:pt x="924229" y="254703"/>
                </a:lnTo>
                <a:lnTo>
                  <a:pt x="915711" y="260825"/>
                </a:lnTo>
                <a:lnTo>
                  <a:pt x="906926" y="267744"/>
                </a:lnTo>
                <a:lnTo>
                  <a:pt x="898142" y="275197"/>
                </a:lnTo>
                <a:lnTo>
                  <a:pt x="889357" y="283181"/>
                </a:lnTo>
                <a:lnTo>
                  <a:pt x="880838" y="292230"/>
                </a:lnTo>
                <a:lnTo>
                  <a:pt x="871788" y="302343"/>
                </a:lnTo>
                <a:lnTo>
                  <a:pt x="862736" y="313255"/>
                </a:lnTo>
                <a:lnTo>
                  <a:pt x="853685" y="324965"/>
                </a:lnTo>
                <a:lnTo>
                  <a:pt x="844901" y="337208"/>
                </a:lnTo>
                <a:lnTo>
                  <a:pt x="839045" y="346257"/>
                </a:lnTo>
                <a:lnTo>
                  <a:pt x="833454" y="355838"/>
                </a:lnTo>
                <a:lnTo>
                  <a:pt x="827864" y="366219"/>
                </a:lnTo>
                <a:lnTo>
                  <a:pt x="822540" y="377397"/>
                </a:lnTo>
                <a:lnTo>
                  <a:pt x="817482" y="388841"/>
                </a:lnTo>
                <a:lnTo>
                  <a:pt x="812690" y="401083"/>
                </a:lnTo>
                <a:lnTo>
                  <a:pt x="807367" y="413858"/>
                </a:lnTo>
                <a:lnTo>
                  <a:pt x="802575" y="427166"/>
                </a:lnTo>
                <a:lnTo>
                  <a:pt x="797783" y="440740"/>
                </a:lnTo>
                <a:lnTo>
                  <a:pt x="793258" y="454579"/>
                </a:lnTo>
                <a:lnTo>
                  <a:pt x="783941" y="483323"/>
                </a:lnTo>
                <a:lnTo>
                  <a:pt x="774623" y="513664"/>
                </a:lnTo>
                <a:lnTo>
                  <a:pt x="765573" y="544537"/>
                </a:lnTo>
                <a:lnTo>
                  <a:pt x="753593" y="584192"/>
                </a:lnTo>
                <a:lnTo>
                  <a:pt x="741082" y="624647"/>
                </a:lnTo>
                <a:lnTo>
                  <a:pt x="734427" y="645140"/>
                </a:lnTo>
                <a:lnTo>
                  <a:pt x="727772" y="665101"/>
                </a:lnTo>
                <a:lnTo>
                  <a:pt x="720585" y="685594"/>
                </a:lnTo>
                <a:lnTo>
                  <a:pt x="713397" y="705822"/>
                </a:lnTo>
                <a:lnTo>
                  <a:pt x="705677" y="725782"/>
                </a:lnTo>
                <a:lnTo>
                  <a:pt x="697425" y="745744"/>
                </a:lnTo>
                <a:lnTo>
                  <a:pt x="688907" y="765172"/>
                </a:lnTo>
                <a:lnTo>
                  <a:pt x="679856" y="784601"/>
                </a:lnTo>
                <a:lnTo>
                  <a:pt x="670539" y="803231"/>
                </a:lnTo>
                <a:lnTo>
                  <a:pt x="660689" y="821595"/>
                </a:lnTo>
                <a:lnTo>
                  <a:pt x="655099" y="830644"/>
                </a:lnTo>
                <a:lnTo>
                  <a:pt x="650041" y="839693"/>
                </a:lnTo>
                <a:lnTo>
                  <a:pt x="644717" y="848476"/>
                </a:lnTo>
                <a:lnTo>
                  <a:pt x="638861" y="856993"/>
                </a:lnTo>
                <a:lnTo>
                  <a:pt x="633271" y="865243"/>
                </a:lnTo>
                <a:lnTo>
                  <a:pt x="627148" y="873760"/>
                </a:lnTo>
                <a:lnTo>
                  <a:pt x="621025" y="882011"/>
                </a:lnTo>
                <a:lnTo>
                  <a:pt x="615169" y="889728"/>
                </a:lnTo>
                <a:lnTo>
                  <a:pt x="608514" y="897713"/>
                </a:lnTo>
                <a:lnTo>
                  <a:pt x="602125" y="905165"/>
                </a:lnTo>
                <a:lnTo>
                  <a:pt x="595204" y="912617"/>
                </a:lnTo>
                <a:lnTo>
                  <a:pt x="588282" y="919803"/>
                </a:lnTo>
                <a:lnTo>
                  <a:pt x="581361" y="926723"/>
                </a:lnTo>
                <a:lnTo>
                  <a:pt x="574174" y="933377"/>
                </a:lnTo>
                <a:lnTo>
                  <a:pt x="566720" y="940031"/>
                </a:lnTo>
                <a:lnTo>
                  <a:pt x="558734" y="946418"/>
                </a:lnTo>
                <a:lnTo>
                  <a:pt x="551014" y="952539"/>
                </a:lnTo>
                <a:lnTo>
                  <a:pt x="542762" y="958129"/>
                </a:lnTo>
                <a:lnTo>
                  <a:pt x="534509" y="963984"/>
                </a:lnTo>
                <a:lnTo>
                  <a:pt x="526257" y="969040"/>
                </a:lnTo>
                <a:lnTo>
                  <a:pt x="517472" y="974097"/>
                </a:lnTo>
                <a:lnTo>
                  <a:pt x="508422" y="978888"/>
                </a:lnTo>
                <a:lnTo>
                  <a:pt x="499371" y="983412"/>
                </a:lnTo>
                <a:lnTo>
                  <a:pt x="490054" y="987405"/>
                </a:lnTo>
                <a:lnTo>
                  <a:pt x="480470" y="991396"/>
                </a:lnTo>
                <a:lnTo>
                  <a:pt x="470355" y="994857"/>
                </a:lnTo>
                <a:lnTo>
                  <a:pt x="460506" y="998316"/>
                </a:lnTo>
                <a:lnTo>
                  <a:pt x="450123" y="1001244"/>
                </a:lnTo>
                <a:lnTo>
                  <a:pt x="439742" y="1003906"/>
                </a:lnTo>
                <a:lnTo>
                  <a:pt x="428828" y="1006301"/>
                </a:lnTo>
                <a:lnTo>
                  <a:pt x="417647" y="1008164"/>
                </a:lnTo>
                <a:lnTo>
                  <a:pt x="406200" y="1010027"/>
                </a:lnTo>
                <a:lnTo>
                  <a:pt x="394754" y="1011358"/>
                </a:lnTo>
                <a:lnTo>
                  <a:pt x="383041" y="1012156"/>
                </a:lnTo>
                <a:lnTo>
                  <a:pt x="370529" y="1012688"/>
                </a:lnTo>
                <a:lnTo>
                  <a:pt x="358284" y="1012688"/>
                </a:lnTo>
                <a:lnTo>
                  <a:pt x="351895" y="1012688"/>
                </a:lnTo>
                <a:lnTo>
                  <a:pt x="343376" y="1012688"/>
                </a:lnTo>
                <a:lnTo>
                  <a:pt x="335125" y="1012156"/>
                </a:lnTo>
                <a:lnTo>
                  <a:pt x="326872" y="1011624"/>
                </a:lnTo>
                <a:lnTo>
                  <a:pt x="318886" y="1010559"/>
                </a:lnTo>
                <a:lnTo>
                  <a:pt x="310633" y="1009494"/>
                </a:lnTo>
                <a:lnTo>
                  <a:pt x="302913" y="1008164"/>
                </a:lnTo>
                <a:lnTo>
                  <a:pt x="294928" y="1006833"/>
                </a:lnTo>
                <a:lnTo>
                  <a:pt x="287208" y="1004970"/>
                </a:lnTo>
                <a:lnTo>
                  <a:pt x="279222" y="1003107"/>
                </a:lnTo>
                <a:lnTo>
                  <a:pt x="271768" y="1000978"/>
                </a:lnTo>
                <a:lnTo>
                  <a:pt x="264314" y="998583"/>
                </a:lnTo>
                <a:lnTo>
                  <a:pt x="256595" y="996187"/>
                </a:lnTo>
                <a:lnTo>
                  <a:pt x="249407" y="993526"/>
                </a:lnTo>
                <a:lnTo>
                  <a:pt x="242220" y="990864"/>
                </a:lnTo>
                <a:lnTo>
                  <a:pt x="235032" y="987670"/>
                </a:lnTo>
                <a:lnTo>
                  <a:pt x="227845" y="984477"/>
                </a:lnTo>
                <a:lnTo>
                  <a:pt x="220923" y="981017"/>
                </a:lnTo>
                <a:lnTo>
                  <a:pt x="213736" y="977557"/>
                </a:lnTo>
                <a:lnTo>
                  <a:pt x="206814" y="973831"/>
                </a:lnTo>
                <a:lnTo>
                  <a:pt x="199893" y="969839"/>
                </a:lnTo>
                <a:lnTo>
                  <a:pt x="186850" y="961855"/>
                </a:lnTo>
                <a:lnTo>
                  <a:pt x="173806" y="953071"/>
                </a:lnTo>
                <a:lnTo>
                  <a:pt x="161028" y="943757"/>
                </a:lnTo>
                <a:lnTo>
                  <a:pt x="148783" y="933909"/>
                </a:lnTo>
                <a:lnTo>
                  <a:pt x="136804" y="923263"/>
                </a:lnTo>
                <a:lnTo>
                  <a:pt x="124824" y="912351"/>
                </a:lnTo>
                <a:lnTo>
                  <a:pt x="113378" y="900907"/>
                </a:lnTo>
                <a:lnTo>
                  <a:pt x="102197" y="889196"/>
                </a:lnTo>
                <a:lnTo>
                  <a:pt x="91549" y="876688"/>
                </a:lnTo>
                <a:lnTo>
                  <a:pt x="80901" y="864178"/>
                </a:lnTo>
                <a:lnTo>
                  <a:pt x="70786" y="851138"/>
                </a:lnTo>
                <a:lnTo>
                  <a:pt x="60670" y="837830"/>
                </a:lnTo>
                <a:lnTo>
                  <a:pt x="51086" y="823991"/>
                </a:lnTo>
                <a:lnTo>
                  <a:pt x="41769" y="810151"/>
                </a:lnTo>
                <a:lnTo>
                  <a:pt x="32452" y="796045"/>
                </a:lnTo>
                <a:lnTo>
                  <a:pt x="23668" y="781673"/>
                </a:lnTo>
                <a:lnTo>
                  <a:pt x="15150" y="766769"/>
                </a:lnTo>
                <a:lnTo>
                  <a:pt x="6631" y="751599"/>
                </a:lnTo>
                <a:lnTo>
                  <a:pt x="0" y="739026"/>
                </a:lnTo>
                <a:lnTo>
                  <a:pt x="45608" y="683689"/>
                </a:lnTo>
                <a:lnTo>
                  <a:pt x="46295" y="685062"/>
                </a:lnTo>
                <a:lnTo>
                  <a:pt x="52950" y="698370"/>
                </a:lnTo>
                <a:lnTo>
                  <a:pt x="59605" y="711677"/>
                </a:lnTo>
                <a:lnTo>
                  <a:pt x="66526" y="724718"/>
                </a:lnTo>
                <a:lnTo>
                  <a:pt x="73714" y="737493"/>
                </a:lnTo>
                <a:lnTo>
                  <a:pt x="81168" y="750268"/>
                </a:lnTo>
                <a:lnTo>
                  <a:pt x="88621" y="762510"/>
                </a:lnTo>
                <a:lnTo>
                  <a:pt x="96608" y="775020"/>
                </a:lnTo>
                <a:lnTo>
                  <a:pt x="104593" y="786996"/>
                </a:lnTo>
                <a:lnTo>
                  <a:pt x="113111" y="798706"/>
                </a:lnTo>
                <a:lnTo>
                  <a:pt x="121630" y="810151"/>
                </a:lnTo>
                <a:lnTo>
                  <a:pt x="130415" y="821329"/>
                </a:lnTo>
                <a:lnTo>
                  <a:pt x="139200" y="832241"/>
                </a:lnTo>
                <a:lnTo>
                  <a:pt x="148250" y="842621"/>
                </a:lnTo>
                <a:lnTo>
                  <a:pt x="157567" y="852735"/>
                </a:lnTo>
                <a:lnTo>
                  <a:pt x="167151" y="862582"/>
                </a:lnTo>
                <a:lnTo>
                  <a:pt x="177000" y="871897"/>
                </a:lnTo>
                <a:lnTo>
                  <a:pt x="187116" y="880679"/>
                </a:lnTo>
                <a:lnTo>
                  <a:pt x="197232" y="889196"/>
                </a:lnTo>
                <a:lnTo>
                  <a:pt x="207880" y="896915"/>
                </a:lnTo>
                <a:lnTo>
                  <a:pt x="218794" y="904633"/>
                </a:lnTo>
                <a:lnTo>
                  <a:pt x="229442" y="911552"/>
                </a:lnTo>
                <a:lnTo>
                  <a:pt x="240623" y="917674"/>
                </a:lnTo>
                <a:lnTo>
                  <a:pt x="252336" y="923530"/>
                </a:lnTo>
                <a:lnTo>
                  <a:pt x="263782" y="928852"/>
                </a:lnTo>
                <a:lnTo>
                  <a:pt x="276027" y="933377"/>
                </a:lnTo>
                <a:lnTo>
                  <a:pt x="288006" y="937635"/>
                </a:lnTo>
                <a:lnTo>
                  <a:pt x="300784" y="941095"/>
                </a:lnTo>
                <a:lnTo>
                  <a:pt x="313296" y="943757"/>
                </a:lnTo>
                <a:lnTo>
                  <a:pt x="319685" y="944555"/>
                </a:lnTo>
                <a:lnTo>
                  <a:pt x="326339" y="945619"/>
                </a:lnTo>
                <a:lnTo>
                  <a:pt x="332994" y="946418"/>
                </a:lnTo>
                <a:lnTo>
                  <a:pt x="339650" y="946950"/>
                </a:lnTo>
                <a:lnTo>
                  <a:pt x="346304" y="947216"/>
                </a:lnTo>
                <a:lnTo>
                  <a:pt x="352960" y="947748"/>
                </a:lnTo>
                <a:lnTo>
                  <a:pt x="363341" y="947748"/>
                </a:lnTo>
                <a:lnTo>
                  <a:pt x="373457" y="946950"/>
                </a:lnTo>
                <a:lnTo>
                  <a:pt x="383306" y="946418"/>
                </a:lnTo>
                <a:lnTo>
                  <a:pt x="392890" y="945619"/>
                </a:lnTo>
                <a:lnTo>
                  <a:pt x="402473" y="944022"/>
                </a:lnTo>
                <a:lnTo>
                  <a:pt x="411524" y="942425"/>
                </a:lnTo>
                <a:lnTo>
                  <a:pt x="420575" y="940296"/>
                </a:lnTo>
                <a:lnTo>
                  <a:pt x="429626" y="938167"/>
                </a:lnTo>
                <a:lnTo>
                  <a:pt x="438410" y="935772"/>
                </a:lnTo>
                <a:lnTo>
                  <a:pt x="446929" y="933111"/>
                </a:lnTo>
                <a:lnTo>
                  <a:pt x="454915" y="929917"/>
                </a:lnTo>
                <a:lnTo>
                  <a:pt x="463167" y="926457"/>
                </a:lnTo>
                <a:lnTo>
                  <a:pt x="471153" y="922997"/>
                </a:lnTo>
                <a:lnTo>
                  <a:pt x="478607" y="919271"/>
                </a:lnTo>
                <a:lnTo>
                  <a:pt x="486061" y="915013"/>
                </a:lnTo>
                <a:lnTo>
                  <a:pt x="493514" y="910754"/>
                </a:lnTo>
                <a:lnTo>
                  <a:pt x="500435" y="905964"/>
                </a:lnTo>
                <a:lnTo>
                  <a:pt x="507890" y="901173"/>
                </a:lnTo>
                <a:lnTo>
                  <a:pt x="514544" y="896383"/>
                </a:lnTo>
                <a:lnTo>
                  <a:pt x="521199" y="891060"/>
                </a:lnTo>
                <a:lnTo>
                  <a:pt x="527588" y="885470"/>
                </a:lnTo>
                <a:lnTo>
                  <a:pt x="533977" y="879881"/>
                </a:lnTo>
                <a:lnTo>
                  <a:pt x="540100" y="873760"/>
                </a:lnTo>
                <a:lnTo>
                  <a:pt x="546222" y="867639"/>
                </a:lnTo>
                <a:lnTo>
                  <a:pt x="552079" y="861517"/>
                </a:lnTo>
                <a:lnTo>
                  <a:pt x="557935" y="855129"/>
                </a:lnTo>
                <a:lnTo>
                  <a:pt x="563526" y="848210"/>
                </a:lnTo>
                <a:lnTo>
                  <a:pt x="569116" y="841556"/>
                </a:lnTo>
                <a:lnTo>
                  <a:pt x="574174" y="834370"/>
                </a:lnTo>
                <a:lnTo>
                  <a:pt x="579497" y="827450"/>
                </a:lnTo>
                <a:lnTo>
                  <a:pt x="584289" y="819732"/>
                </a:lnTo>
                <a:lnTo>
                  <a:pt x="589613" y="812280"/>
                </a:lnTo>
                <a:lnTo>
                  <a:pt x="599197" y="796844"/>
                </a:lnTo>
                <a:lnTo>
                  <a:pt x="608247" y="780875"/>
                </a:lnTo>
                <a:lnTo>
                  <a:pt x="616766" y="764374"/>
                </a:lnTo>
                <a:lnTo>
                  <a:pt x="625018" y="747606"/>
                </a:lnTo>
                <a:lnTo>
                  <a:pt x="633004" y="730307"/>
                </a:lnTo>
                <a:lnTo>
                  <a:pt x="640457" y="712475"/>
                </a:lnTo>
                <a:lnTo>
                  <a:pt x="647645" y="694377"/>
                </a:lnTo>
                <a:lnTo>
                  <a:pt x="654566" y="676013"/>
                </a:lnTo>
                <a:lnTo>
                  <a:pt x="661222" y="657649"/>
                </a:lnTo>
                <a:lnTo>
                  <a:pt x="667610" y="639018"/>
                </a:lnTo>
                <a:lnTo>
                  <a:pt x="673999" y="620388"/>
                </a:lnTo>
                <a:lnTo>
                  <a:pt x="679856" y="601226"/>
                </a:lnTo>
                <a:lnTo>
                  <a:pt x="691835" y="563699"/>
                </a:lnTo>
                <a:lnTo>
                  <a:pt x="702749" y="525907"/>
                </a:lnTo>
                <a:lnTo>
                  <a:pt x="712598" y="493170"/>
                </a:lnTo>
                <a:lnTo>
                  <a:pt x="722448" y="461233"/>
                </a:lnTo>
                <a:lnTo>
                  <a:pt x="732298" y="430094"/>
                </a:lnTo>
                <a:lnTo>
                  <a:pt x="737621" y="414923"/>
                </a:lnTo>
                <a:lnTo>
                  <a:pt x="742946" y="400551"/>
                </a:lnTo>
                <a:lnTo>
                  <a:pt x="748004" y="386179"/>
                </a:lnTo>
                <a:lnTo>
                  <a:pt x="753860" y="372340"/>
                </a:lnTo>
                <a:lnTo>
                  <a:pt x="759184" y="359032"/>
                </a:lnTo>
                <a:lnTo>
                  <a:pt x="765306" y="346257"/>
                </a:lnTo>
                <a:lnTo>
                  <a:pt x="771163" y="334014"/>
                </a:lnTo>
                <a:lnTo>
                  <a:pt x="777552" y="322304"/>
                </a:lnTo>
                <a:lnTo>
                  <a:pt x="783941" y="311126"/>
                </a:lnTo>
                <a:lnTo>
                  <a:pt x="790862" y="300480"/>
                </a:lnTo>
                <a:lnTo>
                  <a:pt x="796719" y="292230"/>
                </a:lnTo>
                <a:lnTo>
                  <a:pt x="802308" y="284245"/>
                </a:lnTo>
                <a:lnTo>
                  <a:pt x="808432" y="276261"/>
                </a:lnTo>
                <a:lnTo>
                  <a:pt x="814021" y="269075"/>
                </a:lnTo>
                <a:lnTo>
                  <a:pt x="820144" y="261889"/>
                </a:lnTo>
                <a:lnTo>
                  <a:pt x="825734" y="255235"/>
                </a:lnTo>
                <a:lnTo>
                  <a:pt x="831857" y="248581"/>
                </a:lnTo>
                <a:lnTo>
                  <a:pt x="837979" y="242726"/>
                </a:lnTo>
                <a:lnTo>
                  <a:pt x="843570" y="236605"/>
                </a:lnTo>
                <a:lnTo>
                  <a:pt x="849692" y="230750"/>
                </a:lnTo>
                <a:lnTo>
                  <a:pt x="855815" y="225427"/>
                </a:lnTo>
                <a:lnTo>
                  <a:pt x="861405" y="220369"/>
                </a:lnTo>
                <a:lnTo>
                  <a:pt x="867528" y="215579"/>
                </a:lnTo>
                <a:lnTo>
                  <a:pt x="873118" y="211055"/>
                </a:lnTo>
                <a:lnTo>
                  <a:pt x="884831" y="202272"/>
                </a:lnTo>
                <a:lnTo>
                  <a:pt x="896278" y="194554"/>
                </a:lnTo>
                <a:lnTo>
                  <a:pt x="907991" y="188166"/>
                </a:lnTo>
                <a:lnTo>
                  <a:pt x="918905" y="182044"/>
                </a:lnTo>
                <a:lnTo>
                  <a:pt x="930086" y="176988"/>
                </a:lnTo>
                <a:lnTo>
                  <a:pt x="940734" y="172463"/>
                </a:lnTo>
                <a:lnTo>
                  <a:pt x="951382" y="168737"/>
                </a:lnTo>
                <a:lnTo>
                  <a:pt x="961497" y="165543"/>
                </a:lnTo>
                <a:lnTo>
                  <a:pt x="971347" y="163148"/>
                </a:lnTo>
                <a:lnTo>
                  <a:pt x="981196" y="161019"/>
                </a:lnTo>
                <a:lnTo>
                  <a:pt x="990513" y="159422"/>
                </a:lnTo>
                <a:lnTo>
                  <a:pt x="999298" y="158623"/>
                </a:lnTo>
                <a:lnTo>
                  <a:pt x="1007550" y="157559"/>
                </a:lnTo>
                <a:lnTo>
                  <a:pt x="1015536" y="157293"/>
                </a:lnTo>
                <a:lnTo>
                  <a:pt x="1022990" y="157293"/>
                </a:lnTo>
                <a:lnTo>
                  <a:pt x="1029912" y="157559"/>
                </a:lnTo>
                <a:lnTo>
                  <a:pt x="1036300" y="157825"/>
                </a:lnTo>
                <a:lnTo>
                  <a:pt x="1042157" y="158623"/>
                </a:lnTo>
                <a:lnTo>
                  <a:pt x="1046446" y="159075"/>
                </a:lnTo>
                <a:lnTo>
                  <a:pt x="1050693" y="149725"/>
                </a:lnTo>
                <a:lnTo>
                  <a:pt x="1056551" y="138270"/>
                </a:lnTo>
                <a:lnTo>
                  <a:pt x="1062943" y="127346"/>
                </a:lnTo>
                <a:lnTo>
                  <a:pt x="1069866" y="116424"/>
                </a:lnTo>
                <a:lnTo>
                  <a:pt x="1077056" y="106299"/>
                </a:lnTo>
                <a:lnTo>
                  <a:pt x="1084779" y="96176"/>
                </a:lnTo>
                <a:lnTo>
                  <a:pt x="1093300" y="86585"/>
                </a:lnTo>
                <a:lnTo>
                  <a:pt x="1102088" y="77527"/>
                </a:lnTo>
                <a:lnTo>
                  <a:pt x="1111143" y="68736"/>
                </a:lnTo>
                <a:lnTo>
                  <a:pt x="1120729" y="60476"/>
                </a:lnTo>
                <a:lnTo>
                  <a:pt x="1130583" y="52484"/>
                </a:lnTo>
                <a:lnTo>
                  <a:pt x="1140968" y="45291"/>
                </a:lnTo>
                <a:lnTo>
                  <a:pt x="1151887" y="38364"/>
                </a:lnTo>
                <a:lnTo>
                  <a:pt x="1163071" y="31970"/>
                </a:lnTo>
                <a:lnTo>
                  <a:pt x="1174255" y="26108"/>
                </a:lnTo>
                <a:lnTo>
                  <a:pt x="1185972" y="20781"/>
                </a:lnTo>
                <a:lnTo>
                  <a:pt x="1197956" y="15985"/>
                </a:lnTo>
                <a:lnTo>
                  <a:pt x="1210205" y="11722"/>
                </a:lnTo>
                <a:lnTo>
                  <a:pt x="1222721" y="8525"/>
                </a:lnTo>
                <a:lnTo>
                  <a:pt x="1235771" y="5595"/>
                </a:lnTo>
                <a:lnTo>
                  <a:pt x="1248552" y="2931"/>
                </a:lnTo>
                <a:lnTo>
                  <a:pt x="1261601" y="1599"/>
                </a:lnTo>
                <a:lnTo>
                  <a:pt x="1275182" y="26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a:off x="8793298" y="2835768"/>
            <a:ext cx="1552931" cy="1012688"/>
          </a:xfrm>
          <a:custGeom>
            <a:avLst/>
            <a:gdLst>
              <a:gd name="connsiteX0" fmla="*/ 1288764 w 1552931"/>
              <a:gd name="connsiteY0" fmla="*/ 0 h 1012688"/>
              <a:gd name="connsiteX1" fmla="*/ 1302345 w 1552931"/>
              <a:gd name="connsiteY1" fmla="*/ 267 h 1012688"/>
              <a:gd name="connsiteX2" fmla="*/ 1315926 w 1552931"/>
              <a:gd name="connsiteY2" fmla="*/ 1599 h 1012688"/>
              <a:gd name="connsiteX3" fmla="*/ 1328975 w 1552931"/>
              <a:gd name="connsiteY3" fmla="*/ 2931 h 1012688"/>
              <a:gd name="connsiteX4" fmla="*/ 1342023 w 1552931"/>
              <a:gd name="connsiteY4" fmla="*/ 5595 h 1012688"/>
              <a:gd name="connsiteX5" fmla="*/ 1354806 w 1552931"/>
              <a:gd name="connsiteY5" fmla="*/ 8525 h 1012688"/>
              <a:gd name="connsiteX6" fmla="*/ 1367055 w 1552931"/>
              <a:gd name="connsiteY6" fmla="*/ 11722 h 1012688"/>
              <a:gd name="connsiteX7" fmla="*/ 1379571 w 1552931"/>
              <a:gd name="connsiteY7" fmla="*/ 15985 h 1012688"/>
              <a:gd name="connsiteX8" fmla="*/ 1391555 w 1552931"/>
              <a:gd name="connsiteY8" fmla="*/ 20781 h 1012688"/>
              <a:gd name="connsiteX9" fmla="*/ 1403272 w 1552931"/>
              <a:gd name="connsiteY9" fmla="*/ 26108 h 1012688"/>
              <a:gd name="connsiteX10" fmla="*/ 1414456 w 1552931"/>
              <a:gd name="connsiteY10" fmla="*/ 31970 h 1012688"/>
              <a:gd name="connsiteX11" fmla="*/ 1425640 w 1552931"/>
              <a:gd name="connsiteY11" fmla="*/ 38364 h 1012688"/>
              <a:gd name="connsiteX12" fmla="*/ 1436558 w 1552931"/>
              <a:gd name="connsiteY12" fmla="*/ 45291 h 1012688"/>
              <a:gd name="connsiteX13" fmla="*/ 1446679 w 1552931"/>
              <a:gd name="connsiteY13" fmla="*/ 52484 h 1012688"/>
              <a:gd name="connsiteX14" fmla="*/ 1456798 w 1552931"/>
              <a:gd name="connsiteY14" fmla="*/ 60476 h 1012688"/>
              <a:gd name="connsiteX15" fmla="*/ 1466384 w 1552931"/>
              <a:gd name="connsiteY15" fmla="*/ 68736 h 1012688"/>
              <a:gd name="connsiteX16" fmla="*/ 1475439 w 1552931"/>
              <a:gd name="connsiteY16" fmla="*/ 77527 h 1012688"/>
              <a:gd name="connsiteX17" fmla="*/ 1484227 w 1552931"/>
              <a:gd name="connsiteY17" fmla="*/ 86585 h 1012688"/>
              <a:gd name="connsiteX18" fmla="*/ 1492481 w 1552931"/>
              <a:gd name="connsiteY18" fmla="*/ 96176 h 1012688"/>
              <a:gd name="connsiteX19" fmla="*/ 1500470 w 1552931"/>
              <a:gd name="connsiteY19" fmla="*/ 106299 h 1012688"/>
              <a:gd name="connsiteX20" fmla="*/ 1507661 w 1552931"/>
              <a:gd name="connsiteY20" fmla="*/ 116424 h 1012688"/>
              <a:gd name="connsiteX21" fmla="*/ 1514584 w 1552931"/>
              <a:gd name="connsiteY21" fmla="*/ 127346 h 1012688"/>
              <a:gd name="connsiteX22" fmla="*/ 1520976 w 1552931"/>
              <a:gd name="connsiteY22" fmla="*/ 138270 h 1012688"/>
              <a:gd name="connsiteX23" fmla="*/ 1526568 w 1552931"/>
              <a:gd name="connsiteY23" fmla="*/ 149725 h 1012688"/>
              <a:gd name="connsiteX24" fmla="*/ 1532160 w 1552931"/>
              <a:gd name="connsiteY24" fmla="*/ 161448 h 1012688"/>
              <a:gd name="connsiteX25" fmla="*/ 1536953 w 1552931"/>
              <a:gd name="connsiteY25" fmla="*/ 173436 h 1012688"/>
              <a:gd name="connsiteX26" fmla="*/ 1540947 w 1552931"/>
              <a:gd name="connsiteY26" fmla="*/ 185692 h 1012688"/>
              <a:gd name="connsiteX27" fmla="*/ 1544410 w 1552931"/>
              <a:gd name="connsiteY27" fmla="*/ 198214 h 1012688"/>
              <a:gd name="connsiteX28" fmla="*/ 1547605 w 1552931"/>
              <a:gd name="connsiteY28" fmla="*/ 211001 h 1012688"/>
              <a:gd name="connsiteX29" fmla="*/ 1550002 w 1552931"/>
              <a:gd name="connsiteY29" fmla="*/ 223789 h 1012688"/>
              <a:gd name="connsiteX30" fmla="*/ 1551333 w 1552931"/>
              <a:gd name="connsiteY30" fmla="*/ 237109 h 1012688"/>
              <a:gd name="connsiteX31" fmla="*/ 1552665 w 1552931"/>
              <a:gd name="connsiteY31" fmla="*/ 250697 h 1012688"/>
              <a:gd name="connsiteX32" fmla="*/ 1552931 w 1552931"/>
              <a:gd name="connsiteY32" fmla="*/ 264284 h 1012688"/>
              <a:gd name="connsiteX33" fmla="*/ 1552665 w 1552931"/>
              <a:gd name="connsiteY33" fmla="*/ 277871 h 1012688"/>
              <a:gd name="connsiteX34" fmla="*/ 1551333 w 1552931"/>
              <a:gd name="connsiteY34" fmla="*/ 291192 h 1012688"/>
              <a:gd name="connsiteX35" fmla="*/ 1550002 w 1552931"/>
              <a:gd name="connsiteY35" fmla="*/ 304513 h 1012688"/>
              <a:gd name="connsiteX36" fmla="*/ 1547605 w 1552931"/>
              <a:gd name="connsiteY36" fmla="*/ 317567 h 1012688"/>
              <a:gd name="connsiteX37" fmla="*/ 1544410 w 1552931"/>
              <a:gd name="connsiteY37" fmla="*/ 330355 h 1012688"/>
              <a:gd name="connsiteX38" fmla="*/ 1540947 w 1552931"/>
              <a:gd name="connsiteY38" fmla="*/ 342877 h 1012688"/>
              <a:gd name="connsiteX39" fmla="*/ 1536953 w 1552931"/>
              <a:gd name="connsiteY39" fmla="*/ 355132 h 1012688"/>
              <a:gd name="connsiteX40" fmla="*/ 1532160 w 1552931"/>
              <a:gd name="connsiteY40" fmla="*/ 367121 h 1012688"/>
              <a:gd name="connsiteX41" fmla="*/ 1526568 w 1552931"/>
              <a:gd name="connsiteY41" fmla="*/ 378576 h 1012688"/>
              <a:gd name="connsiteX42" fmla="*/ 1520976 w 1552931"/>
              <a:gd name="connsiteY42" fmla="*/ 390298 h 1012688"/>
              <a:gd name="connsiteX43" fmla="*/ 1514584 w 1552931"/>
              <a:gd name="connsiteY43" fmla="*/ 401222 h 1012688"/>
              <a:gd name="connsiteX44" fmla="*/ 1507661 w 1552931"/>
              <a:gd name="connsiteY44" fmla="*/ 411878 h 1012688"/>
              <a:gd name="connsiteX45" fmla="*/ 1500470 w 1552931"/>
              <a:gd name="connsiteY45" fmla="*/ 422534 h 1012688"/>
              <a:gd name="connsiteX46" fmla="*/ 1492481 w 1552931"/>
              <a:gd name="connsiteY46" fmla="*/ 432392 h 1012688"/>
              <a:gd name="connsiteX47" fmla="*/ 1484227 w 1552931"/>
              <a:gd name="connsiteY47" fmla="*/ 441717 h 1012688"/>
              <a:gd name="connsiteX48" fmla="*/ 1475439 w 1552931"/>
              <a:gd name="connsiteY48" fmla="*/ 451041 h 1012688"/>
              <a:gd name="connsiteX49" fmla="*/ 1466384 w 1552931"/>
              <a:gd name="connsiteY49" fmla="*/ 459833 h 1012688"/>
              <a:gd name="connsiteX50" fmla="*/ 1456798 w 1552931"/>
              <a:gd name="connsiteY50" fmla="*/ 468092 h 1012688"/>
              <a:gd name="connsiteX51" fmla="*/ 1446679 w 1552931"/>
              <a:gd name="connsiteY51" fmla="*/ 475818 h 1012688"/>
              <a:gd name="connsiteX52" fmla="*/ 1436558 w 1552931"/>
              <a:gd name="connsiteY52" fmla="*/ 483277 h 1012688"/>
              <a:gd name="connsiteX53" fmla="*/ 1425640 w 1552931"/>
              <a:gd name="connsiteY53" fmla="*/ 490471 h 1012688"/>
              <a:gd name="connsiteX54" fmla="*/ 1414456 w 1552931"/>
              <a:gd name="connsiteY54" fmla="*/ 496599 h 1012688"/>
              <a:gd name="connsiteX55" fmla="*/ 1403272 w 1552931"/>
              <a:gd name="connsiteY55" fmla="*/ 502460 h 1012688"/>
              <a:gd name="connsiteX56" fmla="*/ 1391555 w 1552931"/>
              <a:gd name="connsiteY56" fmla="*/ 507788 h 1012688"/>
              <a:gd name="connsiteX57" fmla="*/ 1379571 w 1552931"/>
              <a:gd name="connsiteY57" fmla="*/ 512317 h 1012688"/>
              <a:gd name="connsiteX58" fmla="*/ 1367055 w 1552931"/>
              <a:gd name="connsiteY58" fmla="*/ 516579 h 1012688"/>
              <a:gd name="connsiteX59" fmla="*/ 1354806 w 1552931"/>
              <a:gd name="connsiteY59" fmla="*/ 520310 h 1012688"/>
              <a:gd name="connsiteX60" fmla="*/ 1342023 w 1552931"/>
              <a:gd name="connsiteY60" fmla="*/ 523240 h 1012688"/>
              <a:gd name="connsiteX61" fmla="*/ 1328975 w 1552931"/>
              <a:gd name="connsiteY61" fmla="*/ 525371 h 1012688"/>
              <a:gd name="connsiteX62" fmla="*/ 1315926 w 1552931"/>
              <a:gd name="connsiteY62" fmla="*/ 527236 h 1012688"/>
              <a:gd name="connsiteX63" fmla="*/ 1302345 w 1552931"/>
              <a:gd name="connsiteY63" fmla="*/ 528035 h 1012688"/>
              <a:gd name="connsiteX64" fmla="*/ 1288764 w 1552931"/>
              <a:gd name="connsiteY64" fmla="*/ 528301 h 1012688"/>
              <a:gd name="connsiteX65" fmla="*/ 1275182 w 1552931"/>
              <a:gd name="connsiteY65" fmla="*/ 528035 h 1012688"/>
              <a:gd name="connsiteX66" fmla="*/ 1261601 w 1552931"/>
              <a:gd name="connsiteY66" fmla="*/ 527236 h 1012688"/>
              <a:gd name="connsiteX67" fmla="*/ 1248552 w 1552931"/>
              <a:gd name="connsiteY67" fmla="*/ 525371 h 1012688"/>
              <a:gd name="connsiteX68" fmla="*/ 1235771 w 1552931"/>
              <a:gd name="connsiteY68" fmla="*/ 523240 h 1012688"/>
              <a:gd name="connsiteX69" fmla="*/ 1222721 w 1552931"/>
              <a:gd name="connsiteY69" fmla="*/ 520310 h 1012688"/>
              <a:gd name="connsiteX70" fmla="*/ 1210205 w 1552931"/>
              <a:gd name="connsiteY70" fmla="*/ 516579 h 1012688"/>
              <a:gd name="connsiteX71" fmla="*/ 1197956 w 1552931"/>
              <a:gd name="connsiteY71" fmla="*/ 512317 h 1012688"/>
              <a:gd name="connsiteX72" fmla="*/ 1185972 w 1552931"/>
              <a:gd name="connsiteY72" fmla="*/ 507788 h 1012688"/>
              <a:gd name="connsiteX73" fmla="*/ 1174255 w 1552931"/>
              <a:gd name="connsiteY73" fmla="*/ 502460 h 1012688"/>
              <a:gd name="connsiteX74" fmla="*/ 1163071 w 1552931"/>
              <a:gd name="connsiteY74" fmla="*/ 496599 h 1012688"/>
              <a:gd name="connsiteX75" fmla="*/ 1151887 w 1552931"/>
              <a:gd name="connsiteY75" fmla="*/ 490471 h 1012688"/>
              <a:gd name="connsiteX76" fmla="*/ 1140968 w 1552931"/>
              <a:gd name="connsiteY76" fmla="*/ 483277 h 1012688"/>
              <a:gd name="connsiteX77" fmla="*/ 1130583 w 1552931"/>
              <a:gd name="connsiteY77" fmla="*/ 475818 h 1012688"/>
              <a:gd name="connsiteX78" fmla="*/ 1120729 w 1552931"/>
              <a:gd name="connsiteY78" fmla="*/ 468092 h 1012688"/>
              <a:gd name="connsiteX79" fmla="*/ 1111143 w 1552931"/>
              <a:gd name="connsiteY79" fmla="*/ 459833 h 1012688"/>
              <a:gd name="connsiteX80" fmla="*/ 1102088 w 1552931"/>
              <a:gd name="connsiteY80" fmla="*/ 451041 h 1012688"/>
              <a:gd name="connsiteX81" fmla="*/ 1093300 w 1552931"/>
              <a:gd name="connsiteY81" fmla="*/ 441717 h 1012688"/>
              <a:gd name="connsiteX82" fmla="*/ 1084779 w 1552931"/>
              <a:gd name="connsiteY82" fmla="*/ 432392 h 1012688"/>
              <a:gd name="connsiteX83" fmla="*/ 1077056 w 1552931"/>
              <a:gd name="connsiteY83" fmla="*/ 422534 h 1012688"/>
              <a:gd name="connsiteX84" fmla="*/ 1069866 w 1552931"/>
              <a:gd name="connsiteY84" fmla="*/ 411878 h 1012688"/>
              <a:gd name="connsiteX85" fmla="*/ 1062943 w 1552931"/>
              <a:gd name="connsiteY85" fmla="*/ 401222 h 1012688"/>
              <a:gd name="connsiteX86" fmla="*/ 1056551 w 1552931"/>
              <a:gd name="connsiteY86" fmla="*/ 390298 h 1012688"/>
              <a:gd name="connsiteX87" fmla="*/ 1050693 w 1552931"/>
              <a:gd name="connsiteY87" fmla="*/ 378576 h 1012688"/>
              <a:gd name="connsiteX88" fmla="*/ 1045368 w 1552931"/>
              <a:gd name="connsiteY88" fmla="*/ 367121 h 1012688"/>
              <a:gd name="connsiteX89" fmla="*/ 1040574 w 1552931"/>
              <a:gd name="connsiteY89" fmla="*/ 355132 h 1012688"/>
              <a:gd name="connsiteX90" fmla="*/ 1036579 w 1552931"/>
              <a:gd name="connsiteY90" fmla="*/ 342877 h 1012688"/>
              <a:gd name="connsiteX91" fmla="*/ 1033117 w 1552931"/>
              <a:gd name="connsiteY91" fmla="*/ 330355 h 1012688"/>
              <a:gd name="connsiteX92" fmla="*/ 1029922 w 1552931"/>
              <a:gd name="connsiteY92" fmla="*/ 317567 h 1012688"/>
              <a:gd name="connsiteX93" fmla="*/ 1027525 w 1552931"/>
              <a:gd name="connsiteY93" fmla="*/ 304513 h 1012688"/>
              <a:gd name="connsiteX94" fmla="*/ 1025927 w 1552931"/>
              <a:gd name="connsiteY94" fmla="*/ 291192 h 1012688"/>
              <a:gd name="connsiteX95" fmla="*/ 1024862 w 1552931"/>
              <a:gd name="connsiteY95" fmla="*/ 277871 h 1012688"/>
              <a:gd name="connsiteX96" fmla="*/ 1024596 w 1552931"/>
              <a:gd name="connsiteY96" fmla="*/ 264284 h 1012688"/>
              <a:gd name="connsiteX97" fmla="*/ 1024862 w 1552931"/>
              <a:gd name="connsiteY97" fmla="*/ 250697 h 1012688"/>
              <a:gd name="connsiteX98" fmla="*/ 1025927 w 1552931"/>
              <a:gd name="connsiteY98" fmla="*/ 237109 h 1012688"/>
              <a:gd name="connsiteX99" fmla="*/ 1027525 w 1552931"/>
              <a:gd name="connsiteY99" fmla="*/ 223789 h 1012688"/>
              <a:gd name="connsiteX100" fmla="*/ 1027737 w 1552931"/>
              <a:gd name="connsiteY100" fmla="*/ 222655 h 1012688"/>
              <a:gd name="connsiteX101" fmla="*/ 1025386 w 1552931"/>
              <a:gd name="connsiteY101" fmla="*/ 222499 h 1012688"/>
              <a:gd name="connsiteX102" fmla="*/ 1016069 w 1552931"/>
              <a:gd name="connsiteY102" fmla="*/ 222499 h 1012688"/>
              <a:gd name="connsiteX103" fmla="*/ 1010744 w 1552931"/>
              <a:gd name="connsiteY103" fmla="*/ 222765 h 1012688"/>
              <a:gd name="connsiteX104" fmla="*/ 1005155 w 1552931"/>
              <a:gd name="connsiteY104" fmla="*/ 223298 h 1012688"/>
              <a:gd name="connsiteX105" fmla="*/ 999298 w 1552931"/>
              <a:gd name="connsiteY105" fmla="*/ 223830 h 1012688"/>
              <a:gd name="connsiteX106" fmla="*/ 992909 w 1552931"/>
              <a:gd name="connsiteY106" fmla="*/ 225160 h 1012688"/>
              <a:gd name="connsiteX107" fmla="*/ 986254 w 1552931"/>
              <a:gd name="connsiteY107" fmla="*/ 226757 h 1012688"/>
              <a:gd name="connsiteX108" fmla="*/ 979333 w 1552931"/>
              <a:gd name="connsiteY108" fmla="*/ 228354 h 1012688"/>
              <a:gd name="connsiteX109" fmla="*/ 972145 w 1552931"/>
              <a:gd name="connsiteY109" fmla="*/ 230483 h 1012688"/>
              <a:gd name="connsiteX110" fmla="*/ 964426 w 1552931"/>
              <a:gd name="connsiteY110" fmla="*/ 233145 h 1012688"/>
              <a:gd name="connsiteX111" fmla="*/ 956972 w 1552931"/>
              <a:gd name="connsiteY111" fmla="*/ 236605 h 1012688"/>
              <a:gd name="connsiteX112" fmla="*/ 949252 w 1552931"/>
              <a:gd name="connsiteY112" fmla="*/ 240331 h 1012688"/>
              <a:gd name="connsiteX113" fmla="*/ 940999 w 1552931"/>
              <a:gd name="connsiteY113" fmla="*/ 244323 h 1012688"/>
              <a:gd name="connsiteX114" fmla="*/ 932481 w 1552931"/>
              <a:gd name="connsiteY114" fmla="*/ 249113 h 1012688"/>
              <a:gd name="connsiteX115" fmla="*/ 924229 w 1552931"/>
              <a:gd name="connsiteY115" fmla="*/ 254703 h 1012688"/>
              <a:gd name="connsiteX116" fmla="*/ 915711 w 1552931"/>
              <a:gd name="connsiteY116" fmla="*/ 260825 h 1012688"/>
              <a:gd name="connsiteX117" fmla="*/ 906926 w 1552931"/>
              <a:gd name="connsiteY117" fmla="*/ 267744 h 1012688"/>
              <a:gd name="connsiteX118" fmla="*/ 898142 w 1552931"/>
              <a:gd name="connsiteY118" fmla="*/ 275197 h 1012688"/>
              <a:gd name="connsiteX119" fmla="*/ 889357 w 1552931"/>
              <a:gd name="connsiteY119" fmla="*/ 283181 h 1012688"/>
              <a:gd name="connsiteX120" fmla="*/ 880838 w 1552931"/>
              <a:gd name="connsiteY120" fmla="*/ 292230 h 1012688"/>
              <a:gd name="connsiteX121" fmla="*/ 871788 w 1552931"/>
              <a:gd name="connsiteY121" fmla="*/ 302343 h 1012688"/>
              <a:gd name="connsiteX122" fmla="*/ 862736 w 1552931"/>
              <a:gd name="connsiteY122" fmla="*/ 313255 h 1012688"/>
              <a:gd name="connsiteX123" fmla="*/ 853685 w 1552931"/>
              <a:gd name="connsiteY123" fmla="*/ 324965 h 1012688"/>
              <a:gd name="connsiteX124" fmla="*/ 844901 w 1552931"/>
              <a:gd name="connsiteY124" fmla="*/ 337208 h 1012688"/>
              <a:gd name="connsiteX125" fmla="*/ 839045 w 1552931"/>
              <a:gd name="connsiteY125" fmla="*/ 346257 h 1012688"/>
              <a:gd name="connsiteX126" fmla="*/ 833454 w 1552931"/>
              <a:gd name="connsiteY126" fmla="*/ 355838 h 1012688"/>
              <a:gd name="connsiteX127" fmla="*/ 827864 w 1552931"/>
              <a:gd name="connsiteY127" fmla="*/ 366219 h 1012688"/>
              <a:gd name="connsiteX128" fmla="*/ 822540 w 1552931"/>
              <a:gd name="connsiteY128" fmla="*/ 377397 h 1012688"/>
              <a:gd name="connsiteX129" fmla="*/ 817482 w 1552931"/>
              <a:gd name="connsiteY129" fmla="*/ 388841 h 1012688"/>
              <a:gd name="connsiteX130" fmla="*/ 812690 w 1552931"/>
              <a:gd name="connsiteY130" fmla="*/ 401083 h 1012688"/>
              <a:gd name="connsiteX131" fmla="*/ 807367 w 1552931"/>
              <a:gd name="connsiteY131" fmla="*/ 413858 h 1012688"/>
              <a:gd name="connsiteX132" fmla="*/ 802575 w 1552931"/>
              <a:gd name="connsiteY132" fmla="*/ 427166 h 1012688"/>
              <a:gd name="connsiteX133" fmla="*/ 797783 w 1552931"/>
              <a:gd name="connsiteY133" fmla="*/ 440740 h 1012688"/>
              <a:gd name="connsiteX134" fmla="*/ 793258 w 1552931"/>
              <a:gd name="connsiteY134" fmla="*/ 454579 h 1012688"/>
              <a:gd name="connsiteX135" fmla="*/ 783941 w 1552931"/>
              <a:gd name="connsiteY135" fmla="*/ 483323 h 1012688"/>
              <a:gd name="connsiteX136" fmla="*/ 774623 w 1552931"/>
              <a:gd name="connsiteY136" fmla="*/ 513664 h 1012688"/>
              <a:gd name="connsiteX137" fmla="*/ 765573 w 1552931"/>
              <a:gd name="connsiteY137" fmla="*/ 544537 h 1012688"/>
              <a:gd name="connsiteX138" fmla="*/ 753593 w 1552931"/>
              <a:gd name="connsiteY138" fmla="*/ 584192 h 1012688"/>
              <a:gd name="connsiteX139" fmla="*/ 741082 w 1552931"/>
              <a:gd name="connsiteY139" fmla="*/ 624647 h 1012688"/>
              <a:gd name="connsiteX140" fmla="*/ 734427 w 1552931"/>
              <a:gd name="connsiteY140" fmla="*/ 645140 h 1012688"/>
              <a:gd name="connsiteX141" fmla="*/ 727772 w 1552931"/>
              <a:gd name="connsiteY141" fmla="*/ 665101 h 1012688"/>
              <a:gd name="connsiteX142" fmla="*/ 720585 w 1552931"/>
              <a:gd name="connsiteY142" fmla="*/ 685594 h 1012688"/>
              <a:gd name="connsiteX143" fmla="*/ 713397 w 1552931"/>
              <a:gd name="connsiteY143" fmla="*/ 705822 h 1012688"/>
              <a:gd name="connsiteX144" fmla="*/ 705677 w 1552931"/>
              <a:gd name="connsiteY144" fmla="*/ 725782 h 1012688"/>
              <a:gd name="connsiteX145" fmla="*/ 697425 w 1552931"/>
              <a:gd name="connsiteY145" fmla="*/ 745744 h 1012688"/>
              <a:gd name="connsiteX146" fmla="*/ 688907 w 1552931"/>
              <a:gd name="connsiteY146" fmla="*/ 765172 h 1012688"/>
              <a:gd name="connsiteX147" fmla="*/ 679856 w 1552931"/>
              <a:gd name="connsiteY147" fmla="*/ 784601 h 1012688"/>
              <a:gd name="connsiteX148" fmla="*/ 670539 w 1552931"/>
              <a:gd name="connsiteY148" fmla="*/ 803231 h 1012688"/>
              <a:gd name="connsiteX149" fmla="*/ 660689 w 1552931"/>
              <a:gd name="connsiteY149" fmla="*/ 821595 h 1012688"/>
              <a:gd name="connsiteX150" fmla="*/ 655099 w 1552931"/>
              <a:gd name="connsiteY150" fmla="*/ 830644 h 1012688"/>
              <a:gd name="connsiteX151" fmla="*/ 650041 w 1552931"/>
              <a:gd name="connsiteY151" fmla="*/ 839693 h 1012688"/>
              <a:gd name="connsiteX152" fmla="*/ 644717 w 1552931"/>
              <a:gd name="connsiteY152" fmla="*/ 848476 h 1012688"/>
              <a:gd name="connsiteX153" fmla="*/ 638861 w 1552931"/>
              <a:gd name="connsiteY153" fmla="*/ 856993 h 1012688"/>
              <a:gd name="connsiteX154" fmla="*/ 633271 w 1552931"/>
              <a:gd name="connsiteY154" fmla="*/ 865243 h 1012688"/>
              <a:gd name="connsiteX155" fmla="*/ 627148 w 1552931"/>
              <a:gd name="connsiteY155" fmla="*/ 873760 h 1012688"/>
              <a:gd name="connsiteX156" fmla="*/ 621025 w 1552931"/>
              <a:gd name="connsiteY156" fmla="*/ 882011 h 1012688"/>
              <a:gd name="connsiteX157" fmla="*/ 615169 w 1552931"/>
              <a:gd name="connsiteY157" fmla="*/ 889728 h 1012688"/>
              <a:gd name="connsiteX158" fmla="*/ 608514 w 1552931"/>
              <a:gd name="connsiteY158" fmla="*/ 897713 h 1012688"/>
              <a:gd name="connsiteX159" fmla="*/ 602125 w 1552931"/>
              <a:gd name="connsiteY159" fmla="*/ 905165 h 1012688"/>
              <a:gd name="connsiteX160" fmla="*/ 595204 w 1552931"/>
              <a:gd name="connsiteY160" fmla="*/ 912617 h 1012688"/>
              <a:gd name="connsiteX161" fmla="*/ 588282 w 1552931"/>
              <a:gd name="connsiteY161" fmla="*/ 919803 h 1012688"/>
              <a:gd name="connsiteX162" fmla="*/ 581361 w 1552931"/>
              <a:gd name="connsiteY162" fmla="*/ 926723 h 1012688"/>
              <a:gd name="connsiteX163" fmla="*/ 574174 w 1552931"/>
              <a:gd name="connsiteY163" fmla="*/ 933377 h 1012688"/>
              <a:gd name="connsiteX164" fmla="*/ 566720 w 1552931"/>
              <a:gd name="connsiteY164" fmla="*/ 940031 h 1012688"/>
              <a:gd name="connsiteX165" fmla="*/ 558734 w 1552931"/>
              <a:gd name="connsiteY165" fmla="*/ 946418 h 1012688"/>
              <a:gd name="connsiteX166" fmla="*/ 551014 w 1552931"/>
              <a:gd name="connsiteY166" fmla="*/ 952539 h 1012688"/>
              <a:gd name="connsiteX167" fmla="*/ 542762 w 1552931"/>
              <a:gd name="connsiteY167" fmla="*/ 958129 h 1012688"/>
              <a:gd name="connsiteX168" fmla="*/ 534509 w 1552931"/>
              <a:gd name="connsiteY168" fmla="*/ 963984 h 1012688"/>
              <a:gd name="connsiteX169" fmla="*/ 526257 w 1552931"/>
              <a:gd name="connsiteY169" fmla="*/ 969040 h 1012688"/>
              <a:gd name="connsiteX170" fmla="*/ 517472 w 1552931"/>
              <a:gd name="connsiteY170" fmla="*/ 974097 h 1012688"/>
              <a:gd name="connsiteX171" fmla="*/ 508422 w 1552931"/>
              <a:gd name="connsiteY171" fmla="*/ 978888 h 1012688"/>
              <a:gd name="connsiteX172" fmla="*/ 499371 w 1552931"/>
              <a:gd name="connsiteY172" fmla="*/ 983412 h 1012688"/>
              <a:gd name="connsiteX173" fmla="*/ 490054 w 1552931"/>
              <a:gd name="connsiteY173" fmla="*/ 987405 h 1012688"/>
              <a:gd name="connsiteX174" fmla="*/ 480470 w 1552931"/>
              <a:gd name="connsiteY174" fmla="*/ 991396 h 1012688"/>
              <a:gd name="connsiteX175" fmla="*/ 470355 w 1552931"/>
              <a:gd name="connsiteY175" fmla="*/ 994857 h 1012688"/>
              <a:gd name="connsiteX176" fmla="*/ 460506 w 1552931"/>
              <a:gd name="connsiteY176" fmla="*/ 998316 h 1012688"/>
              <a:gd name="connsiteX177" fmla="*/ 450123 w 1552931"/>
              <a:gd name="connsiteY177" fmla="*/ 1001244 h 1012688"/>
              <a:gd name="connsiteX178" fmla="*/ 439742 w 1552931"/>
              <a:gd name="connsiteY178" fmla="*/ 1003906 h 1012688"/>
              <a:gd name="connsiteX179" fmla="*/ 428828 w 1552931"/>
              <a:gd name="connsiteY179" fmla="*/ 1006301 h 1012688"/>
              <a:gd name="connsiteX180" fmla="*/ 417647 w 1552931"/>
              <a:gd name="connsiteY180" fmla="*/ 1008164 h 1012688"/>
              <a:gd name="connsiteX181" fmla="*/ 406200 w 1552931"/>
              <a:gd name="connsiteY181" fmla="*/ 1010027 h 1012688"/>
              <a:gd name="connsiteX182" fmla="*/ 394754 w 1552931"/>
              <a:gd name="connsiteY182" fmla="*/ 1011358 h 1012688"/>
              <a:gd name="connsiteX183" fmla="*/ 383041 w 1552931"/>
              <a:gd name="connsiteY183" fmla="*/ 1012156 h 1012688"/>
              <a:gd name="connsiteX184" fmla="*/ 370529 w 1552931"/>
              <a:gd name="connsiteY184" fmla="*/ 1012688 h 1012688"/>
              <a:gd name="connsiteX185" fmla="*/ 358284 w 1552931"/>
              <a:gd name="connsiteY185" fmla="*/ 1012688 h 1012688"/>
              <a:gd name="connsiteX186" fmla="*/ 351895 w 1552931"/>
              <a:gd name="connsiteY186" fmla="*/ 1012688 h 1012688"/>
              <a:gd name="connsiteX187" fmla="*/ 343376 w 1552931"/>
              <a:gd name="connsiteY187" fmla="*/ 1012688 h 1012688"/>
              <a:gd name="connsiteX188" fmla="*/ 335125 w 1552931"/>
              <a:gd name="connsiteY188" fmla="*/ 1012156 h 1012688"/>
              <a:gd name="connsiteX189" fmla="*/ 326872 w 1552931"/>
              <a:gd name="connsiteY189" fmla="*/ 1011624 h 1012688"/>
              <a:gd name="connsiteX190" fmla="*/ 318886 w 1552931"/>
              <a:gd name="connsiteY190" fmla="*/ 1010559 h 1012688"/>
              <a:gd name="connsiteX191" fmla="*/ 310633 w 1552931"/>
              <a:gd name="connsiteY191" fmla="*/ 1009494 h 1012688"/>
              <a:gd name="connsiteX192" fmla="*/ 302913 w 1552931"/>
              <a:gd name="connsiteY192" fmla="*/ 1008164 h 1012688"/>
              <a:gd name="connsiteX193" fmla="*/ 294928 w 1552931"/>
              <a:gd name="connsiteY193" fmla="*/ 1006833 h 1012688"/>
              <a:gd name="connsiteX194" fmla="*/ 287208 w 1552931"/>
              <a:gd name="connsiteY194" fmla="*/ 1004970 h 1012688"/>
              <a:gd name="connsiteX195" fmla="*/ 279222 w 1552931"/>
              <a:gd name="connsiteY195" fmla="*/ 1003107 h 1012688"/>
              <a:gd name="connsiteX196" fmla="*/ 271768 w 1552931"/>
              <a:gd name="connsiteY196" fmla="*/ 1000978 h 1012688"/>
              <a:gd name="connsiteX197" fmla="*/ 264314 w 1552931"/>
              <a:gd name="connsiteY197" fmla="*/ 998583 h 1012688"/>
              <a:gd name="connsiteX198" fmla="*/ 256595 w 1552931"/>
              <a:gd name="connsiteY198" fmla="*/ 996187 h 1012688"/>
              <a:gd name="connsiteX199" fmla="*/ 249407 w 1552931"/>
              <a:gd name="connsiteY199" fmla="*/ 993526 h 1012688"/>
              <a:gd name="connsiteX200" fmla="*/ 242220 w 1552931"/>
              <a:gd name="connsiteY200" fmla="*/ 990864 h 1012688"/>
              <a:gd name="connsiteX201" fmla="*/ 235032 w 1552931"/>
              <a:gd name="connsiteY201" fmla="*/ 987670 h 1012688"/>
              <a:gd name="connsiteX202" fmla="*/ 227845 w 1552931"/>
              <a:gd name="connsiteY202" fmla="*/ 984477 h 1012688"/>
              <a:gd name="connsiteX203" fmla="*/ 220923 w 1552931"/>
              <a:gd name="connsiteY203" fmla="*/ 981017 h 1012688"/>
              <a:gd name="connsiteX204" fmla="*/ 213736 w 1552931"/>
              <a:gd name="connsiteY204" fmla="*/ 977557 h 1012688"/>
              <a:gd name="connsiteX205" fmla="*/ 206814 w 1552931"/>
              <a:gd name="connsiteY205" fmla="*/ 973831 h 1012688"/>
              <a:gd name="connsiteX206" fmla="*/ 199893 w 1552931"/>
              <a:gd name="connsiteY206" fmla="*/ 969839 h 1012688"/>
              <a:gd name="connsiteX207" fmla="*/ 186850 w 1552931"/>
              <a:gd name="connsiteY207" fmla="*/ 961855 h 1012688"/>
              <a:gd name="connsiteX208" fmla="*/ 173806 w 1552931"/>
              <a:gd name="connsiteY208" fmla="*/ 953071 h 1012688"/>
              <a:gd name="connsiteX209" fmla="*/ 161028 w 1552931"/>
              <a:gd name="connsiteY209" fmla="*/ 943757 h 1012688"/>
              <a:gd name="connsiteX210" fmla="*/ 148783 w 1552931"/>
              <a:gd name="connsiteY210" fmla="*/ 933909 h 1012688"/>
              <a:gd name="connsiteX211" fmla="*/ 136804 w 1552931"/>
              <a:gd name="connsiteY211" fmla="*/ 923263 h 1012688"/>
              <a:gd name="connsiteX212" fmla="*/ 124824 w 1552931"/>
              <a:gd name="connsiteY212" fmla="*/ 912351 h 1012688"/>
              <a:gd name="connsiteX213" fmla="*/ 113378 w 1552931"/>
              <a:gd name="connsiteY213" fmla="*/ 900907 h 1012688"/>
              <a:gd name="connsiteX214" fmla="*/ 102197 w 1552931"/>
              <a:gd name="connsiteY214" fmla="*/ 889196 h 1012688"/>
              <a:gd name="connsiteX215" fmla="*/ 91549 w 1552931"/>
              <a:gd name="connsiteY215" fmla="*/ 876688 h 1012688"/>
              <a:gd name="connsiteX216" fmla="*/ 80901 w 1552931"/>
              <a:gd name="connsiteY216" fmla="*/ 864178 h 1012688"/>
              <a:gd name="connsiteX217" fmla="*/ 70786 w 1552931"/>
              <a:gd name="connsiteY217" fmla="*/ 851138 h 1012688"/>
              <a:gd name="connsiteX218" fmla="*/ 60670 w 1552931"/>
              <a:gd name="connsiteY218" fmla="*/ 837830 h 1012688"/>
              <a:gd name="connsiteX219" fmla="*/ 51086 w 1552931"/>
              <a:gd name="connsiteY219" fmla="*/ 823991 h 1012688"/>
              <a:gd name="connsiteX220" fmla="*/ 41769 w 1552931"/>
              <a:gd name="connsiteY220" fmla="*/ 810151 h 1012688"/>
              <a:gd name="connsiteX221" fmla="*/ 32452 w 1552931"/>
              <a:gd name="connsiteY221" fmla="*/ 796045 h 1012688"/>
              <a:gd name="connsiteX222" fmla="*/ 23668 w 1552931"/>
              <a:gd name="connsiteY222" fmla="*/ 781673 h 1012688"/>
              <a:gd name="connsiteX223" fmla="*/ 15150 w 1552931"/>
              <a:gd name="connsiteY223" fmla="*/ 766769 h 1012688"/>
              <a:gd name="connsiteX224" fmla="*/ 6631 w 1552931"/>
              <a:gd name="connsiteY224" fmla="*/ 751599 h 1012688"/>
              <a:gd name="connsiteX225" fmla="*/ 0 w 1552931"/>
              <a:gd name="connsiteY225" fmla="*/ 739026 h 1012688"/>
              <a:gd name="connsiteX226" fmla="*/ 45608 w 1552931"/>
              <a:gd name="connsiteY226" fmla="*/ 683689 h 1012688"/>
              <a:gd name="connsiteX227" fmla="*/ 46295 w 1552931"/>
              <a:gd name="connsiteY227" fmla="*/ 685062 h 1012688"/>
              <a:gd name="connsiteX228" fmla="*/ 52950 w 1552931"/>
              <a:gd name="connsiteY228" fmla="*/ 698370 h 1012688"/>
              <a:gd name="connsiteX229" fmla="*/ 59605 w 1552931"/>
              <a:gd name="connsiteY229" fmla="*/ 711677 h 1012688"/>
              <a:gd name="connsiteX230" fmla="*/ 66526 w 1552931"/>
              <a:gd name="connsiteY230" fmla="*/ 724718 h 1012688"/>
              <a:gd name="connsiteX231" fmla="*/ 73714 w 1552931"/>
              <a:gd name="connsiteY231" fmla="*/ 737493 h 1012688"/>
              <a:gd name="connsiteX232" fmla="*/ 81168 w 1552931"/>
              <a:gd name="connsiteY232" fmla="*/ 750268 h 1012688"/>
              <a:gd name="connsiteX233" fmla="*/ 88621 w 1552931"/>
              <a:gd name="connsiteY233" fmla="*/ 762510 h 1012688"/>
              <a:gd name="connsiteX234" fmla="*/ 96608 w 1552931"/>
              <a:gd name="connsiteY234" fmla="*/ 775020 h 1012688"/>
              <a:gd name="connsiteX235" fmla="*/ 104593 w 1552931"/>
              <a:gd name="connsiteY235" fmla="*/ 786996 h 1012688"/>
              <a:gd name="connsiteX236" fmla="*/ 113111 w 1552931"/>
              <a:gd name="connsiteY236" fmla="*/ 798706 h 1012688"/>
              <a:gd name="connsiteX237" fmla="*/ 121630 w 1552931"/>
              <a:gd name="connsiteY237" fmla="*/ 810151 h 1012688"/>
              <a:gd name="connsiteX238" fmla="*/ 130415 w 1552931"/>
              <a:gd name="connsiteY238" fmla="*/ 821329 h 1012688"/>
              <a:gd name="connsiteX239" fmla="*/ 139200 w 1552931"/>
              <a:gd name="connsiteY239" fmla="*/ 832241 h 1012688"/>
              <a:gd name="connsiteX240" fmla="*/ 148250 w 1552931"/>
              <a:gd name="connsiteY240" fmla="*/ 842621 h 1012688"/>
              <a:gd name="connsiteX241" fmla="*/ 157567 w 1552931"/>
              <a:gd name="connsiteY241" fmla="*/ 852735 h 1012688"/>
              <a:gd name="connsiteX242" fmla="*/ 167151 w 1552931"/>
              <a:gd name="connsiteY242" fmla="*/ 862582 h 1012688"/>
              <a:gd name="connsiteX243" fmla="*/ 177000 w 1552931"/>
              <a:gd name="connsiteY243" fmla="*/ 871897 h 1012688"/>
              <a:gd name="connsiteX244" fmla="*/ 187116 w 1552931"/>
              <a:gd name="connsiteY244" fmla="*/ 880679 h 1012688"/>
              <a:gd name="connsiteX245" fmla="*/ 197232 w 1552931"/>
              <a:gd name="connsiteY245" fmla="*/ 889196 h 1012688"/>
              <a:gd name="connsiteX246" fmla="*/ 207880 w 1552931"/>
              <a:gd name="connsiteY246" fmla="*/ 896915 h 1012688"/>
              <a:gd name="connsiteX247" fmla="*/ 218794 w 1552931"/>
              <a:gd name="connsiteY247" fmla="*/ 904633 h 1012688"/>
              <a:gd name="connsiteX248" fmla="*/ 229442 w 1552931"/>
              <a:gd name="connsiteY248" fmla="*/ 911552 h 1012688"/>
              <a:gd name="connsiteX249" fmla="*/ 240623 w 1552931"/>
              <a:gd name="connsiteY249" fmla="*/ 917674 h 1012688"/>
              <a:gd name="connsiteX250" fmla="*/ 252336 w 1552931"/>
              <a:gd name="connsiteY250" fmla="*/ 923530 h 1012688"/>
              <a:gd name="connsiteX251" fmla="*/ 263782 w 1552931"/>
              <a:gd name="connsiteY251" fmla="*/ 928852 h 1012688"/>
              <a:gd name="connsiteX252" fmla="*/ 276027 w 1552931"/>
              <a:gd name="connsiteY252" fmla="*/ 933377 h 1012688"/>
              <a:gd name="connsiteX253" fmla="*/ 288006 w 1552931"/>
              <a:gd name="connsiteY253" fmla="*/ 937635 h 1012688"/>
              <a:gd name="connsiteX254" fmla="*/ 300784 w 1552931"/>
              <a:gd name="connsiteY254" fmla="*/ 941095 h 1012688"/>
              <a:gd name="connsiteX255" fmla="*/ 313296 w 1552931"/>
              <a:gd name="connsiteY255" fmla="*/ 943757 h 1012688"/>
              <a:gd name="connsiteX256" fmla="*/ 319685 w 1552931"/>
              <a:gd name="connsiteY256" fmla="*/ 944555 h 1012688"/>
              <a:gd name="connsiteX257" fmla="*/ 326339 w 1552931"/>
              <a:gd name="connsiteY257" fmla="*/ 945619 h 1012688"/>
              <a:gd name="connsiteX258" fmla="*/ 332994 w 1552931"/>
              <a:gd name="connsiteY258" fmla="*/ 946418 h 1012688"/>
              <a:gd name="connsiteX259" fmla="*/ 339650 w 1552931"/>
              <a:gd name="connsiteY259" fmla="*/ 946950 h 1012688"/>
              <a:gd name="connsiteX260" fmla="*/ 346304 w 1552931"/>
              <a:gd name="connsiteY260" fmla="*/ 947216 h 1012688"/>
              <a:gd name="connsiteX261" fmla="*/ 352960 w 1552931"/>
              <a:gd name="connsiteY261" fmla="*/ 947748 h 1012688"/>
              <a:gd name="connsiteX262" fmla="*/ 363341 w 1552931"/>
              <a:gd name="connsiteY262" fmla="*/ 947748 h 1012688"/>
              <a:gd name="connsiteX263" fmla="*/ 373457 w 1552931"/>
              <a:gd name="connsiteY263" fmla="*/ 946950 h 1012688"/>
              <a:gd name="connsiteX264" fmla="*/ 383306 w 1552931"/>
              <a:gd name="connsiteY264" fmla="*/ 946418 h 1012688"/>
              <a:gd name="connsiteX265" fmla="*/ 392890 w 1552931"/>
              <a:gd name="connsiteY265" fmla="*/ 945619 h 1012688"/>
              <a:gd name="connsiteX266" fmla="*/ 402473 w 1552931"/>
              <a:gd name="connsiteY266" fmla="*/ 944022 h 1012688"/>
              <a:gd name="connsiteX267" fmla="*/ 411524 w 1552931"/>
              <a:gd name="connsiteY267" fmla="*/ 942425 h 1012688"/>
              <a:gd name="connsiteX268" fmla="*/ 420575 w 1552931"/>
              <a:gd name="connsiteY268" fmla="*/ 940296 h 1012688"/>
              <a:gd name="connsiteX269" fmla="*/ 429626 w 1552931"/>
              <a:gd name="connsiteY269" fmla="*/ 938167 h 1012688"/>
              <a:gd name="connsiteX270" fmla="*/ 438410 w 1552931"/>
              <a:gd name="connsiteY270" fmla="*/ 935772 h 1012688"/>
              <a:gd name="connsiteX271" fmla="*/ 446929 w 1552931"/>
              <a:gd name="connsiteY271" fmla="*/ 933111 h 1012688"/>
              <a:gd name="connsiteX272" fmla="*/ 454915 w 1552931"/>
              <a:gd name="connsiteY272" fmla="*/ 929917 h 1012688"/>
              <a:gd name="connsiteX273" fmla="*/ 463167 w 1552931"/>
              <a:gd name="connsiteY273" fmla="*/ 926457 h 1012688"/>
              <a:gd name="connsiteX274" fmla="*/ 471153 w 1552931"/>
              <a:gd name="connsiteY274" fmla="*/ 922997 h 1012688"/>
              <a:gd name="connsiteX275" fmla="*/ 478607 w 1552931"/>
              <a:gd name="connsiteY275" fmla="*/ 919271 h 1012688"/>
              <a:gd name="connsiteX276" fmla="*/ 486061 w 1552931"/>
              <a:gd name="connsiteY276" fmla="*/ 915013 h 1012688"/>
              <a:gd name="connsiteX277" fmla="*/ 493514 w 1552931"/>
              <a:gd name="connsiteY277" fmla="*/ 910754 h 1012688"/>
              <a:gd name="connsiteX278" fmla="*/ 500435 w 1552931"/>
              <a:gd name="connsiteY278" fmla="*/ 905964 h 1012688"/>
              <a:gd name="connsiteX279" fmla="*/ 507890 w 1552931"/>
              <a:gd name="connsiteY279" fmla="*/ 901173 h 1012688"/>
              <a:gd name="connsiteX280" fmla="*/ 514544 w 1552931"/>
              <a:gd name="connsiteY280" fmla="*/ 896383 h 1012688"/>
              <a:gd name="connsiteX281" fmla="*/ 521199 w 1552931"/>
              <a:gd name="connsiteY281" fmla="*/ 891060 h 1012688"/>
              <a:gd name="connsiteX282" fmla="*/ 527588 w 1552931"/>
              <a:gd name="connsiteY282" fmla="*/ 885470 h 1012688"/>
              <a:gd name="connsiteX283" fmla="*/ 533977 w 1552931"/>
              <a:gd name="connsiteY283" fmla="*/ 879881 h 1012688"/>
              <a:gd name="connsiteX284" fmla="*/ 540100 w 1552931"/>
              <a:gd name="connsiteY284" fmla="*/ 873760 h 1012688"/>
              <a:gd name="connsiteX285" fmla="*/ 546222 w 1552931"/>
              <a:gd name="connsiteY285" fmla="*/ 867639 h 1012688"/>
              <a:gd name="connsiteX286" fmla="*/ 552079 w 1552931"/>
              <a:gd name="connsiteY286" fmla="*/ 861517 h 1012688"/>
              <a:gd name="connsiteX287" fmla="*/ 557935 w 1552931"/>
              <a:gd name="connsiteY287" fmla="*/ 855129 h 1012688"/>
              <a:gd name="connsiteX288" fmla="*/ 563526 w 1552931"/>
              <a:gd name="connsiteY288" fmla="*/ 848210 h 1012688"/>
              <a:gd name="connsiteX289" fmla="*/ 569116 w 1552931"/>
              <a:gd name="connsiteY289" fmla="*/ 841556 h 1012688"/>
              <a:gd name="connsiteX290" fmla="*/ 574174 w 1552931"/>
              <a:gd name="connsiteY290" fmla="*/ 834370 h 1012688"/>
              <a:gd name="connsiteX291" fmla="*/ 579497 w 1552931"/>
              <a:gd name="connsiteY291" fmla="*/ 827450 h 1012688"/>
              <a:gd name="connsiteX292" fmla="*/ 584289 w 1552931"/>
              <a:gd name="connsiteY292" fmla="*/ 819732 h 1012688"/>
              <a:gd name="connsiteX293" fmla="*/ 589613 w 1552931"/>
              <a:gd name="connsiteY293" fmla="*/ 812280 h 1012688"/>
              <a:gd name="connsiteX294" fmla="*/ 599197 w 1552931"/>
              <a:gd name="connsiteY294" fmla="*/ 796844 h 1012688"/>
              <a:gd name="connsiteX295" fmla="*/ 608247 w 1552931"/>
              <a:gd name="connsiteY295" fmla="*/ 780875 h 1012688"/>
              <a:gd name="connsiteX296" fmla="*/ 616766 w 1552931"/>
              <a:gd name="connsiteY296" fmla="*/ 764374 h 1012688"/>
              <a:gd name="connsiteX297" fmla="*/ 625018 w 1552931"/>
              <a:gd name="connsiteY297" fmla="*/ 747606 h 1012688"/>
              <a:gd name="connsiteX298" fmla="*/ 633004 w 1552931"/>
              <a:gd name="connsiteY298" fmla="*/ 730307 h 1012688"/>
              <a:gd name="connsiteX299" fmla="*/ 640457 w 1552931"/>
              <a:gd name="connsiteY299" fmla="*/ 712475 h 1012688"/>
              <a:gd name="connsiteX300" fmla="*/ 647645 w 1552931"/>
              <a:gd name="connsiteY300" fmla="*/ 694377 h 1012688"/>
              <a:gd name="connsiteX301" fmla="*/ 654566 w 1552931"/>
              <a:gd name="connsiteY301" fmla="*/ 676013 h 1012688"/>
              <a:gd name="connsiteX302" fmla="*/ 661222 w 1552931"/>
              <a:gd name="connsiteY302" fmla="*/ 657649 h 1012688"/>
              <a:gd name="connsiteX303" fmla="*/ 667610 w 1552931"/>
              <a:gd name="connsiteY303" fmla="*/ 639018 h 1012688"/>
              <a:gd name="connsiteX304" fmla="*/ 673999 w 1552931"/>
              <a:gd name="connsiteY304" fmla="*/ 620388 h 1012688"/>
              <a:gd name="connsiteX305" fmla="*/ 679856 w 1552931"/>
              <a:gd name="connsiteY305" fmla="*/ 601226 h 1012688"/>
              <a:gd name="connsiteX306" fmla="*/ 691835 w 1552931"/>
              <a:gd name="connsiteY306" fmla="*/ 563699 h 1012688"/>
              <a:gd name="connsiteX307" fmla="*/ 702749 w 1552931"/>
              <a:gd name="connsiteY307" fmla="*/ 525907 h 1012688"/>
              <a:gd name="connsiteX308" fmla="*/ 712598 w 1552931"/>
              <a:gd name="connsiteY308" fmla="*/ 493170 h 1012688"/>
              <a:gd name="connsiteX309" fmla="*/ 722448 w 1552931"/>
              <a:gd name="connsiteY309" fmla="*/ 461233 h 1012688"/>
              <a:gd name="connsiteX310" fmla="*/ 732298 w 1552931"/>
              <a:gd name="connsiteY310" fmla="*/ 430094 h 1012688"/>
              <a:gd name="connsiteX311" fmla="*/ 737621 w 1552931"/>
              <a:gd name="connsiteY311" fmla="*/ 414923 h 1012688"/>
              <a:gd name="connsiteX312" fmla="*/ 742946 w 1552931"/>
              <a:gd name="connsiteY312" fmla="*/ 400551 h 1012688"/>
              <a:gd name="connsiteX313" fmla="*/ 748004 w 1552931"/>
              <a:gd name="connsiteY313" fmla="*/ 386179 h 1012688"/>
              <a:gd name="connsiteX314" fmla="*/ 753860 w 1552931"/>
              <a:gd name="connsiteY314" fmla="*/ 372340 h 1012688"/>
              <a:gd name="connsiteX315" fmla="*/ 759184 w 1552931"/>
              <a:gd name="connsiteY315" fmla="*/ 359032 h 1012688"/>
              <a:gd name="connsiteX316" fmla="*/ 765306 w 1552931"/>
              <a:gd name="connsiteY316" fmla="*/ 346257 h 1012688"/>
              <a:gd name="connsiteX317" fmla="*/ 771163 w 1552931"/>
              <a:gd name="connsiteY317" fmla="*/ 334014 h 1012688"/>
              <a:gd name="connsiteX318" fmla="*/ 777552 w 1552931"/>
              <a:gd name="connsiteY318" fmla="*/ 322304 h 1012688"/>
              <a:gd name="connsiteX319" fmla="*/ 783941 w 1552931"/>
              <a:gd name="connsiteY319" fmla="*/ 311126 h 1012688"/>
              <a:gd name="connsiteX320" fmla="*/ 790862 w 1552931"/>
              <a:gd name="connsiteY320" fmla="*/ 300480 h 1012688"/>
              <a:gd name="connsiteX321" fmla="*/ 796719 w 1552931"/>
              <a:gd name="connsiteY321" fmla="*/ 292230 h 1012688"/>
              <a:gd name="connsiteX322" fmla="*/ 802308 w 1552931"/>
              <a:gd name="connsiteY322" fmla="*/ 284245 h 1012688"/>
              <a:gd name="connsiteX323" fmla="*/ 808432 w 1552931"/>
              <a:gd name="connsiteY323" fmla="*/ 276261 h 1012688"/>
              <a:gd name="connsiteX324" fmla="*/ 814021 w 1552931"/>
              <a:gd name="connsiteY324" fmla="*/ 269075 h 1012688"/>
              <a:gd name="connsiteX325" fmla="*/ 820144 w 1552931"/>
              <a:gd name="connsiteY325" fmla="*/ 261889 h 1012688"/>
              <a:gd name="connsiteX326" fmla="*/ 825734 w 1552931"/>
              <a:gd name="connsiteY326" fmla="*/ 255235 h 1012688"/>
              <a:gd name="connsiteX327" fmla="*/ 831857 w 1552931"/>
              <a:gd name="connsiteY327" fmla="*/ 248581 h 1012688"/>
              <a:gd name="connsiteX328" fmla="*/ 837979 w 1552931"/>
              <a:gd name="connsiteY328" fmla="*/ 242726 h 1012688"/>
              <a:gd name="connsiteX329" fmla="*/ 843570 w 1552931"/>
              <a:gd name="connsiteY329" fmla="*/ 236605 h 1012688"/>
              <a:gd name="connsiteX330" fmla="*/ 849692 w 1552931"/>
              <a:gd name="connsiteY330" fmla="*/ 230750 h 1012688"/>
              <a:gd name="connsiteX331" fmla="*/ 855815 w 1552931"/>
              <a:gd name="connsiteY331" fmla="*/ 225427 h 1012688"/>
              <a:gd name="connsiteX332" fmla="*/ 861405 w 1552931"/>
              <a:gd name="connsiteY332" fmla="*/ 220369 h 1012688"/>
              <a:gd name="connsiteX333" fmla="*/ 867528 w 1552931"/>
              <a:gd name="connsiteY333" fmla="*/ 215579 h 1012688"/>
              <a:gd name="connsiteX334" fmla="*/ 873118 w 1552931"/>
              <a:gd name="connsiteY334" fmla="*/ 211055 h 1012688"/>
              <a:gd name="connsiteX335" fmla="*/ 884831 w 1552931"/>
              <a:gd name="connsiteY335" fmla="*/ 202272 h 1012688"/>
              <a:gd name="connsiteX336" fmla="*/ 896278 w 1552931"/>
              <a:gd name="connsiteY336" fmla="*/ 194554 h 1012688"/>
              <a:gd name="connsiteX337" fmla="*/ 907991 w 1552931"/>
              <a:gd name="connsiteY337" fmla="*/ 188166 h 1012688"/>
              <a:gd name="connsiteX338" fmla="*/ 918905 w 1552931"/>
              <a:gd name="connsiteY338" fmla="*/ 182044 h 1012688"/>
              <a:gd name="connsiteX339" fmla="*/ 930086 w 1552931"/>
              <a:gd name="connsiteY339" fmla="*/ 176988 h 1012688"/>
              <a:gd name="connsiteX340" fmla="*/ 940734 w 1552931"/>
              <a:gd name="connsiteY340" fmla="*/ 172463 h 1012688"/>
              <a:gd name="connsiteX341" fmla="*/ 951382 w 1552931"/>
              <a:gd name="connsiteY341" fmla="*/ 168737 h 1012688"/>
              <a:gd name="connsiteX342" fmla="*/ 961497 w 1552931"/>
              <a:gd name="connsiteY342" fmla="*/ 165543 h 1012688"/>
              <a:gd name="connsiteX343" fmla="*/ 971347 w 1552931"/>
              <a:gd name="connsiteY343" fmla="*/ 163148 h 1012688"/>
              <a:gd name="connsiteX344" fmla="*/ 981196 w 1552931"/>
              <a:gd name="connsiteY344" fmla="*/ 161019 h 1012688"/>
              <a:gd name="connsiteX345" fmla="*/ 990513 w 1552931"/>
              <a:gd name="connsiteY345" fmla="*/ 159422 h 1012688"/>
              <a:gd name="connsiteX346" fmla="*/ 999298 w 1552931"/>
              <a:gd name="connsiteY346" fmla="*/ 158623 h 1012688"/>
              <a:gd name="connsiteX347" fmla="*/ 1007550 w 1552931"/>
              <a:gd name="connsiteY347" fmla="*/ 157559 h 1012688"/>
              <a:gd name="connsiteX348" fmla="*/ 1015536 w 1552931"/>
              <a:gd name="connsiteY348" fmla="*/ 157293 h 1012688"/>
              <a:gd name="connsiteX349" fmla="*/ 1022990 w 1552931"/>
              <a:gd name="connsiteY349" fmla="*/ 157293 h 1012688"/>
              <a:gd name="connsiteX350" fmla="*/ 1029912 w 1552931"/>
              <a:gd name="connsiteY350" fmla="*/ 157559 h 1012688"/>
              <a:gd name="connsiteX351" fmla="*/ 1036300 w 1552931"/>
              <a:gd name="connsiteY351" fmla="*/ 157825 h 1012688"/>
              <a:gd name="connsiteX352" fmla="*/ 1042157 w 1552931"/>
              <a:gd name="connsiteY352" fmla="*/ 158623 h 1012688"/>
              <a:gd name="connsiteX353" fmla="*/ 1046446 w 1552931"/>
              <a:gd name="connsiteY353" fmla="*/ 159075 h 1012688"/>
              <a:gd name="connsiteX354" fmla="*/ 1050693 w 1552931"/>
              <a:gd name="connsiteY354" fmla="*/ 149725 h 1012688"/>
              <a:gd name="connsiteX355" fmla="*/ 1056551 w 1552931"/>
              <a:gd name="connsiteY355" fmla="*/ 138270 h 1012688"/>
              <a:gd name="connsiteX356" fmla="*/ 1062943 w 1552931"/>
              <a:gd name="connsiteY356" fmla="*/ 127346 h 1012688"/>
              <a:gd name="connsiteX357" fmla="*/ 1069866 w 1552931"/>
              <a:gd name="connsiteY357" fmla="*/ 116424 h 1012688"/>
              <a:gd name="connsiteX358" fmla="*/ 1077056 w 1552931"/>
              <a:gd name="connsiteY358" fmla="*/ 106299 h 1012688"/>
              <a:gd name="connsiteX359" fmla="*/ 1084779 w 1552931"/>
              <a:gd name="connsiteY359" fmla="*/ 96176 h 1012688"/>
              <a:gd name="connsiteX360" fmla="*/ 1093300 w 1552931"/>
              <a:gd name="connsiteY360" fmla="*/ 86585 h 1012688"/>
              <a:gd name="connsiteX361" fmla="*/ 1102088 w 1552931"/>
              <a:gd name="connsiteY361" fmla="*/ 77527 h 1012688"/>
              <a:gd name="connsiteX362" fmla="*/ 1111143 w 1552931"/>
              <a:gd name="connsiteY362" fmla="*/ 68736 h 1012688"/>
              <a:gd name="connsiteX363" fmla="*/ 1120729 w 1552931"/>
              <a:gd name="connsiteY363" fmla="*/ 60476 h 1012688"/>
              <a:gd name="connsiteX364" fmla="*/ 1130583 w 1552931"/>
              <a:gd name="connsiteY364" fmla="*/ 52484 h 1012688"/>
              <a:gd name="connsiteX365" fmla="*/ 1140968 w 1552931"/>
              <a:gd name="connsiteY365" fmla="*/ 45291 h 1012688"/>
              <a:gd name="connsiteX366" fmla="*/ 1151887 w 1552931"/>
              <a:gd name="connsiteY366" fmla="*/ 38364 h 1012688"/>
              <a:gd name="connsiteX367" fmla="*/ 1163071 w 1552931"/>
              <a:gd name="connsiteY367" fmla="*/ 31970 h 1012688"/>
              <a:gd name="connsiteX368" fmla="*/ 1174255 w 1552931"/>
              <a:gd name="connsiteY368" fmla="*/ 26108 h 1012688"/>
              <a:gd name="connsiteX369" fmla="*/ 1185972 w 1552931"/>
              <a:gd name="connsiteY369" fmla="*/ 20781 h 1012688"/>
              <a:gd name="connsiteX370" fmla="*/ 1197956 w 1552931"/>
              <a:gd name="connsiteY370" fmla="*/ 15985 h 1012688"/>
              <a:gd name="connsiteX371" fmla="*/ 1210205 w 1552931"/>
              <a:gd name="connsiteY371" fmla="*/ 11722 h 1012688"/>
              <a:gd name="connsiteX372" fmla="*/ 1222721 w 1552931"/>
              <a:gd name="connsiteY372" fmla="*/ 8525 h 1012688"/>
              <a:gd name="connsiteX373" fmla="*/ 1235771 w 1552931"/>
              <a:gd name="connsiteY373" fmla="*/ 5595 h 1012688"/>
              <a:gd name="connsiteX374" fmla="*/ 1248552 w 1552931"/>
              <a:gd name="connsiteY374" fmla="*/ 2931 h 1012688"/>
              <a:gd name="connsiteX375" fmla="*/ 1261601 w 1552931"/>
              <a:gd name="connsiteY375" fmla="*/ 1599 h 1012688"/>
              <a:gd name="connsiteX376" fmla="*/ 1275182 w 1552931"/>
              <a:gd name="connsiteY376" fmla="*/ 267 h 101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Lst>
            <a:rect l="l" t="t" r="r" b="b"/>
            <a:pathLst>
              <a:path w="1552931" h="1012688">
                <a:moveTo>
                  <a:pt x="1288764" y="0"/>
                </a:moveTo>
                <a:lnTo>
                  <a:pt x="1302345" y="267"/>
                </a:lnTo>
                <a:lnTo>
                  <a:pt x="1315926" y="1599"/>
                </a:lnTo>
                <a:lnTo>
                  <a:pt x="1328975" y="2931"/>
                </a:lnTo>
                <a:lnTo>
                  <a:pt x="1342023" y="5595"/>
                </a:lnTo>
                <a:lnTo>
                  <a:pt x="1354806" y="8525"/>
                </a:lnTo>
                <a:lnTo>
                  <a:pt x="1367055" y="11722"/>
                </a:lnTo>
                <a:lnTo>
                  <a:pt x="1379571" y="15985"/>
                </a:lnTo>
                <a:lnTo>
                  <a:pt x="1391555" y="20781"/>
                </a:lnTo>
                <a:lnTo>
                  <a:pt x="1403272" y="26108"/>
                </a:lnTo>
                <a:lnTo>
                  <a:pt x="1414456" y="31970"/>
                </a:lnTo>
                <a:lnTo>
                  <a:pt x="1425640" y="38364"/>
                </a:lnTo>
                <a:lnTo>
                  <a:pt x="1436558" y="45291"/>
                </a:lnTo>
                <a:lnTo>
                  <a:pt x="1446679" y="52484"/>
                </a:lnTo>
                <a:lnTo>
                  <a:pt x="1456798" y="60476"/>
                </a:lnTo>
                <a:lnTo>
                  <a:pt x="1466384" y="68736"/>
                </a:lnTo>
                <a:lnTo>
                  <a:pt x="1475439" y="77527"/>
                </a:lnTo>
                <a:lnTo>
                  <a:pt x="1484227" y="86585"/>
                </a:lnTo>
                <a:lnTo>
                  <a:pt x="1492481" y="96176"/>
                </a:lnTo>
                <a:lnTo>
                  <a:pt x="1500470" y="106299"/>
                </a:lnTo>
                <a:lnTo>
                  <a:pt x="1507661" y="116424"/>
                </a:lnTo>
                <a:lnTo>
                  <a:pt x="1514584" y="127346"/>
                </a:lnTo>
                <a:lnTo>
                  <a:pt x="1520976" y="138270"/>
                </a:lnTo>
                <a:lnTo>
                  <a:pt x="1526568" y="149725"/>
                </a:lnTo>
                <a:lnTo>
                  <a:pt x="1532160" y="161448"/>
                </a:lnTo>
                <a:lnTo>
                  <a:pt x="1536953" y="173436"/>
                </a:lnTo>
                <a:lnTo>
                  <a:pt x="1540947" y="185692"/>
                </a:lnTo>
                <a:lnTo>
                  <a:pt x="1544410" y="198214"/>
                </a:lnTo>
                <a:lnTo>
                  <a:pt x="1547605" y="211001"/>
                </a:lnTo>
                <a:lnTo>
                  <a:pt x="1550002" y="223789"/>
                </a:lnTo>
                <a:lnTo>
                  <a:pt x="1551333" y="237109"/>
                </a:lnTo>
                <a:lnTo>
                  <a:pt x="1552665" y="250697"/>
                </a:lnTo>
                <a:lnTo>
                  <a:pt x="1552931" y="264284"/>
                </a:lnTo>
                <a:lnTo>
                  <a:pt x="1552665" y="277871"/>
                </a:lnTo>
                <a:lnTo>
                  <a:pt x="1551333" y="291192"/>
                </a:lnTo>
                <a:lnTo>
                  <a:pt x="1550002" y="304513"/>
                </a:lnTo>
                <a:lnTo>
                  <a:pt x="1547605" y="317567"/>
                </a:lnTo>
                <a:lnTo>
                  <a:pt x="1544410" y="330355"/>
                </a:lnTo>
                <a:lnTo>
                  <a:pt x="1540947" y="342877"/>
                </a:lnTo>
                <a:lnTo>
                  <a:pt x="1536953" y="355132"/>
                </a:lnTo>
                <a:lnTo>
                  <a:pt x="1532160" y="367121"/>
                </a:lnTo>
                <a:lnTo>
                  <a:pt x="1526568" y="378576"/>
                </a:lnTo>
                <a:lnTo>
                  <a:pt x="1520976" y="390298"/>
                </a:lnTo>
                <a:lnTo>
                  <a:pt x="1514584" y="401222"/>
                </a:lnTo>
                <a:lnTo>
                  <a:pt x="1507661" y="411878"/>
                </a:lnTo>
                <a:lnTo>
                  <a:pt x="1500470" y="422534"/>
                </a:lnTo>
                <a:lnTo>
                  <a:pt x="1492481" y="432392"/>
                </a:lnTo>
                <a:lnTo>
                  <a:pt x="1484227" y="441717"/>
                </a:lnTo>
                <a:lnTo>
                  <a:pt x="1475439" y="451041"/>
                </a:lnTo>
                <a:lnTo>
                  <a:pt x="1466384" y="459833"/>
                </a:lnTo>
                <a:lnTo>
                  <a:pt x="1456798" y="468092"/>
                </a:lnTo>
                <a:lnTo>
                  <a:pt x="1446679" y="475818"/>
                </a:lnTo>
                <a:lnTo>
                  <a:pt x="1436558" y="483277"/>
                </a:lnTo>
                <a:lnTo>
                  <a:pt x="1425640" y="490471"/>
                </a:lnTo>
                <a:lnTo>
                  <a:pt x="1414456" y="496599"/>
                </a:lnTo>
                <a:lnTo>
                  <a:pt x="1403272" y="502460"/>
                </a:lnTo>
                <a:lnTo>
                  <a:pt x="1391555" y="507788"/>
                </a:lnTo>
                <a:lnTo>
                  <a:pt x="1379571" y="512317"/>
                </a:lnTo>
                <a:lnTo>
                  <a:pt x="1367055" y="516579"/>
                </a:lnTo>
                <a:lnTo>
                  <a:pt x="1354806" y="520310"/>
                </a:lnTo>
                <a:lnTo>
                  <a:pt x="1342023" y="523240"/>
                </a:lnTo>
                <a:lnTo>
                  <a:pt x="1328975" y="525371"/>
                </a:lnTo>
                <a:lnTo>
                  <a:pt x="1315926" y="527236"/>
                </a:lnTo>
                <a:lnTo>
                  <a:pt x="1302345" y="528035"/>
                </a:lnTo>
                <a:lnTo>
                  <a:pt x="1288764" y="528301"/>
                </a:lnTo>
                <a:lnTo>
                  <a:pt x="1275182" y="528035"/>
                </a:lnTo>
                <a:lnTo>
                  <a:pt x="1261601" y="527236"/>
                </a:lnTo>
                <a:lnTo>
                  <a:pt x="1248552" y="525371"/>
                </a:lnTo>
                <a:lnTo>
                  <a:pt x="1235771" y="523240"/>
                </a:lnTo>
                <a:lnTo>
                  <a:pt x="1222721" y="520310"/>
                </a:lnTo>
                <a:lnTo>
                  <a:pt x="1210205" y="516579"/>
                </a:lnTo>
                <a:lnTo>
                  <a:pt x="1197956" y="512317"/>
                </a:lnTo>
                <a:lnTo>
                  <a:pt x="1185972" y="507788"/>
                </a:lnTo>
                <a:lnTo>
                  <a:pt x="1174255" y="502460"/>
                </a:lnTo>
                <a:lnTo>
                  <a:pt x="1163071" y="496599"/>
                </a:lnTo>
                <a:lnTo>
                  <a:pt x="1151887" y="490471"/>
                </a:lnTo>
                <a:lnTo>
                  <a:pt x="1140968" y="483277"/>
                </a:lnTo>
                <a:lnTo>
                  <a:pt x="1130583" y="475818"/>
                </a:lnTo>
                <a:lnTo>
                  <a:pt x="1120729" y="468092"/>
                </a:lnTo>
                <a:lnTo>
                  <a:pt x="1111143" y="459833"/>
                </a:lnTo>
                <a:lnTo>
                  <a:pt x="1102088" y="451041"/>
                </a:lnTo>
                <a:lnTo>
                  <a:pt x="1093300" y="441717"/>
                </a:lnTo>
                <a:lnTo>
                  <a:pt x="1084779" y="432392"/>
                </a:lnTo>
                <a:lnTo>
                  <a:pt x="1077056" y="422534"/>
                </a:lnTo>
                <a:lnTo>
                  <a:pt x="1069866" y="411878"/>
                </a:lnTo>
                <a:lnTo>
                  <a:pt x="1062943" y="401222"/>
                </a:lnTo>
                <a:lnTo>
                  <a:pt x="1056551" y="390298"/>
                </a:lnTo>
                <a:lnTo>
                  <a:pt x="1050693" y="378576"/>
                </a:lnTo>
                <a:lnTo>
                  <a:pt x="1045368" y="367121"/>
                </a:lnTo>
                <a:lnTo>
                  <a:pt x="1040574" y="355132"/>
                </a:lnTo>
                <a:lnTo>
                  <a:pt x="1036579" y="342877"/>
                </a:lnTo>
                <a:lnTo>
                  <a:pt x="1033117" y="330355"/>
                </a:lnTo>
                <a:lnTo>
                  <a:pt x="1029922" y="317567"/>
                </a:lnTo>
                <a:lnTo>
                  <a:pt x="1027525" y="304513"/>
                </a:lnTo>
                <a:lnTo>
                  <a:pt x="1025927" y="291192"/>
                </a:lnTo>
                <a:lnTo>
                  <a:pt x="1024862" y="277871"/>
                </a:lnTo>
                <a:lnTo>
                  <a:pt x="1024596" y="264284"/>
                </a:lnTo>
                <a:lnTo>
                  <a:pt x="1024862" y="250697"/>
                </a:lnTo>
                <a:lnTo>
                  <a:pt x="1025927" y="237109"/>
                </a:lnTo>
                <a:lnTo>
                  <a:pt x="1027525" y="223789"/>
                </a:lnTo>
                <a:lnTo>
                  <a:pt x="1027737" y="222655"/>
                </a:lnTo>
                <a:lnTo>
                  <a:pt x="1025386" y="222499"/>
                </a:lnTo>
                <a:lnTo>
                  <a:pt x="1016069" y="222499"/>
                </a:lnTo>
                <a:lnTo>
                  <a:pt x="1010744" y="222765"/>
                </a:lnTo>
                <a:lnTo>
                  <a:pt x="1005155" y="223298"/>
                </a:lnTo>
                <a:lnTo>
                  <a:pt x="999298" y="223830"/>
                </a:lnTo>
                <a:lnTo>
                  <a:pt x="992909" y="225160"/>
                </a:lnTo>
                <a:lnTo>
                  <a:pt x="986254" y="226757"/>
                </a:lnTo>
                <a:lnTo>
                  <a:pt x="979333" y="228354"/>
                </a:lnTo>
                <a:lnTo>
                  <a:pt x="972145" y="230483"/>
                </a:lnTo>
                <a:lnTo>
                  <a:pt x="964426" y="233145"/>
                </a:lnTo>
                <a:lnTo>
                  <a:pt x="956972" y="236605"/>
                </a:lnTo>
                <a:lnTo>
                  <a:pt x="949252" y="240331"/>
                </a:lnTo>
                <a:lnTo>
                  <a:pt x="940999" y="244323"/>
                </a:lnTo>
                <a:lnTo>
                  <a:pt x="932481" y="249113"/>
                </a:lnTo>
                <a:lnTo>
                  <a:pt x="924229" y="254703"/>
                </a:lnTo>
                <a:lnTo>
                  <a:pt x="915711" y="260825"/>
                </a:lnTo>
                <a:lnTo>
                  <a:pt x="906926" y="267744"/>
                </a:lnTo>
                <a:lnTo>
                  <a:pt x="898142" y="275197"/>
                </a:lnTo>
                <a:lnTo>
                  <a:pt x="889357" y="283181"/>
                </a:lnTo>
                <a:lnTo>
                  <a:pt x="880838" y="292230"/>
                </a:lnTo>
                <a:lnTo>
                  <a:pt x="871788" y="302343"/>
                </a:lnTo>
                <a:lnTo>
                  <a:pt x="862736" y="313255"/>
                </a:lnTo>
                <a:lnTo>
                  <a:pt x="853685" y="324965"/>
                </a:lnTo>
                <a:lnTo>
                  <a:pt x="844901" y="337208"/>
                </a:lnTo>
                <a:lnTo>
                  <a:pt x="839045" y="346257"/>
                </a:lnTo>
                <a:lnTo>
                  <a:pt x="833454" y="355838"/>
                </a:lnTo>
                <a:lnTo>
                  <a:pt x="827864" y="366219"/>
                </a:lnTo>
                <a:lnTo>
                  <a:pt x="822540" y="377397"/>
                </a:lnTo>
                <a:lnTo>
                  <a:pt x="817482" y="388841"/>
                </a:lnTo>
                <a:lnTo>
                  <a:pt x="812690" y="401083"/>
                </a:lnTo>
                <a:lnTo>
                  <a:pt x="807367" y="413858"/>
                </a:lnTo>
                <a:lnTo>
                  <a:pt x="802575" y="427166"/>
                </a:lnTo>
                <a:lnTo>
                  <a:pt x="797783" y="440740"/>
                </a:lnTo>
                <a:lnTo>
                  <a:pt x="793258" y="454579"/>
                </a:lnTo>
                <a:lnTo>
                  <a:pt x="783941" y="483323"/>
                </a:lnTo>
                <a:lnTo>
                  <a:pt x="774623" y="513664"/>
                </a:lnTo>
                <a:lnTo>
                  <a:pt x="765573" y="544537"/>
                </a:lnTo>
                <a:lnTo>
                  <a:pt x="753593" y="584192"/>
                </a:lnTo>
                <a:lnTo>
                  <a:pt x="741082" y="624647"/>
                </a:lnTo>
                <a:lnTo>
                  <a:pt x="734427" y="645140"/>
                </a:lnTo>
                <a:lnTo>
                  <a:pt x="727772" y="665101"/>
                </a:lnTo>
                <a:lnTo>
                  <a:pt x="720585" y="685594"/>
                </a:lnTo>
                <a:lnTo>
                  <a:pt x="713397" y="705822"/>
                </a:lnTo>
                <a:lnTo>
                  <a:pt x="705677" y="725782"/>
                </a:lnTo>
                <a:lnTo>
                  <a:pt x="697425" y="745744"/>
                </a:lnTo>
                <a:lnTo>
                  <a:pt x="688907" y="765172"/>
                </a:lnTo>
                <a:lnTo>
                  <a:pt x="679856" y="784601"/>
                </a:lnTo>
                <a:lnTo>
                  <a:pt x="670539" y="803231"/>
                </a:lnTo>
                <a:lnTo>
                  <a:pt x="660689" y="821595"/>
                </a:lnTo>
                <a:lnTo>
                  <a:pt x="655099" y="830644"/>
                </a:lnTo>
                <a:lnTo>
                  <a:pt x="650041" y="839693"/>
                </a:lnTo>
                <a:lnTo>
                  <a:pt x="644717" y="848476"/>
                </a:lnTo>
                <a:lnTo>
                  <a:pt x="638861" y="856993"/>
                </a:lnTo>
                <a:lnTo>
                  <a:pt x="633271" y="865243"/>
                </a:lnTo>
                <a:lnTo>
                  <a:pt x="627148" y="873760"/>
                </a:lnTo>
                <a:lnTo>
                  <a:pt x="621025" y="882011"/>
                </a:lnTo>
                <a:lnTo>
                  <a:pt x="615169" y="889728"/>
                </a:lnTo>
                <a:lnTo>
                  <a:pt x="608514" y="897713"/>
                </a:lnTo>
                <a:lnTo>
                  <a:pt x="602125" y="905165"/>
                </a:lnTo>
                <a:lnTo>
                  <a:pt x="595204" y="912617"/>
                </a:lnTo>
                <a:lnTo>
                  <a:pt x="588282" y="919803"/>
                </a:lnTo>
                <a:lnTo>
                  <a:pt x="581361" y="926723"/>
                </a:lnTo>
                <a:lnTo>
                  <a:pt x="574174" y="933377"/>
                </a:lnTo>
                <a:lnTo>
                  <a:pt x="566720" y="940031"/>
                </a:lnTo>
                <a:lnTo>
                  <a:pt x="558734" y="946418"/>
                </a:lnTo>
                <a:lnTo>
                  <a:pt x="551014" y="952539"/>
                </a:lnTo>
                <a:lnTo>
                  <a:pt x="542762" y="958129"/>
                </a:lnTo>
                <a:lnTo>
                  <a:pt x="534509" y="963984"/>
                </a:lnTo>
                <a:lnTo>
                  <a:pt x="526257" y="969040"/>
                </a:lnTo>
                <a:lnTo>
                  <a:pt x="517472" y="974097"/>
                </a:lnTo>
                <a:lnTo>
                  <a:pt x="508422" y="978888"/>
                </a:lnTo>
                <a:lnTo>
                  <a:pt x="499371" y="983412"/>
                </a:lnTo>
                <a:lnTo>
                  <a:pt x="490054" y="987405"/>
                </a:lnTo>
                <a:lnTo>
                  <a:pt x="480470" y="991396"/>
                </a:lnTo>
                <a:lnTo>
                  <a:pt x="470355" y="994857"/>
                </a:lnTo>
                <a:lnTo>
                  <a:pt x="460506" y="998316"/>
                </a:lnTo>
                <a:lnTo>
                  <a:pt x="450123" y="1001244"/>
                </a:lnTo>
                <a:lnTo>
                  <a:pt x="439742" y="1003906"/>
                </a:lnTo>
                <a:lnTo>
                  <a:pt x="428828" y="1006301"/>
                </a:lnTo>
                <a:lnTo>
                  <a:pt x="417647" y="1008164"/>
                </a:lnTo>
                <a:lnTo>
                  <a:pt x="406200" y="1010027"/>
                </a:lnTo>
                <a:lnTo>
                  <a:pt x="394754" y="1011358"/>
                </a:lnTo>
                <a:lnTo>
                  <a:pt x="383041" y="1012156"/>
                </a:lnTo>
                <a:lnTo>
                  <a:pt x="370529" y="1012688"/>
                </a:lnTo>
                <a:lnTo>
                  <a:pt x="358284" y="1012688"/>
                </a:lnTo>
                <a:lnTo>
                  <a:pt x="351895" y="1012688"/>
                </a:lnTo>
                <a:lnTo>
                  <a:pt x="343376" y="1012688"/>
                </a:lnTo>
                <a:lnTo>
                  <a:pt x="335125" y="1012156"/>
                </a:lnTo>
                <a:lnTo>
                  <a:pt x="326872" y="1011624"/>
                </a:lnTo>
                <a:lnTo>
                  <a:pt x="318886" y="1010559"/>
                </a:lnTo>
                <a:lnTo>
                  <a:pt x="310633" y="1009494"/>
                </a:lnTo>
                <a:lnTo>
                  <a:pt x="302913" y="1008164"/>
                </a:lnTo>
                <a:lnTo>
                  <a:pt x="294928" y="1006833"/>
                </a:lnTo>
                <a:lnTo>
                  <a:pt x="287208" y="1004970"/>
                </a:lnTo>
                <a:lnTo>
                  <a:pt x="279222" y="1003107"/>
                </a:lnTo>
                <a:lnTo>
                  <a:pt x="271768" y="1000978"/>
                </a:lnTo>
                <a:lnTo>
                  <a:pt x="264314" y="998583"/>
                </a:lnTo>
                <a:lnTo>
                  <a:pt x="256595" y="996187"/>
                </a:lnTo>
                <a:lnTo>
                  <a:pt x="249407" y="993526"/>
                </a:lnTo>
                <a:lnTo>
                  <a:pt x="242220" y="990864"/>
                </a:lnTo>
                <a:lnTo>
                  <a:pt x="235032" y="987670"/>
                </a:lnTo>
                <a:lnTo>
                  <a:pt x="227845" y="984477"/>
                </a:lnTo>
                <a:lnTo>
                  <a:pt x="220923" y="981017"/>
                </a:lnTo>
                <a:lnTo>
                  <a:pt x="213736" y="977557"/>
                </a:lnTo>
                <a:lnTo>
                  <a:pt x="206814" y="973831"/>
                </a:lnTo>
                <a:lnTo>
                  <a:pt x="199893" y="969839"/>
                </a:lnTo>
                <a:lnTo>
                  <a:pt x="186850" y="961855"/>
                </a:lnTo>
                <a:lnTo>
                  <a:pt x="173806" y="953071"/>
                </a:lnTo>
                <a:lnTo>
                  <a:pt x="161028" y="943757"/>
                </a:lnTo>
                <a:lnTo>
                  <a:pt x="148783" y="933909"/>
                </a:lnTo>
                <a:lnTo>
                  <a:pt x="136804" y="923263"/>
                </a:lnTo>
                <a:lnTo>
                  <a:pt x="124824" y="912351"/>
                </a:lnTo>
                <a:lnTo>
                  <a:pt x="113378" y="900907"/>
                </a:lnTo>
                <a:lnTo>
                  <a:pt x="102197" y="889196"/>
                </a:lnTo>
                <a:lnTo>
                  <a:pt x="91549" y="876688"/>
                </a:lnTo>
                <a:lnTo>
                  <a:pt x="80901" y="864178"/>
                </a:lnTo>
                <a:lnTo>
                  <a:pt x="70786" y="851138"/>
                </a:lnTo>
                <a:lnTo>
                  <a:pt x="60670" y="837830"/>
                </a:lnTo>
                <a:lnTo>
                  <a:pt x="51086" y="823991"/>
                </a:lnTo>
                <a:lnTo>
                  <a:pt x="41769" y="810151"/>
                </a:lnTo>
                <a:lnTo>
                  <a:pt x="32452" y="796045"/>
                </a:lnTo>
                <a:lnTo>
                  <a:pt x="23668" y="781673"/>
                </a:lnTo>
                <a:lnTo>
                  <a:pt x="15150" y="766769"/>
                </a:lnTo>
                <a:lnTo>
                  <a:pt x="6631" y="751599"/>
                </a:lnTo>
                <a:lnTo>
                  <a:pt x="0" y="739026"/>
                </a:lnTo>
                <a:lnTo>
                  <a:pt x="45608" y="683689"/>
                </a:lnTo>
                <a:lnTo>
                  <a:pt x="46295" y="685062"/>
                </a:lnTo>
                <a:lnTo>
                  <a:pt x="52950" y="698370"/>
                </a:lnTo>
                <a:lnTo>
                  <a:pt x="59605" y="711677"/>
                </a:lnTo>
                <a:lnTo>
                  <a:pt x="66526" y="724718"/>
                </a:lnTo>
                <a:lnTo>
                  <a:pt x="73714" y="737493"/>
                </a:lnTo>
                <a:lnTo>
                  <a:pt x="81168" y="750268"/>
                </a:lnTo>
                <a:lnTo>
                  <a:pt x="88621" y="762510"/>
                </a:lnTo>
                <a:lnTo>
                  <a:pt x="96608" y="775020"/>
                </a:lnTo>
                <a:lnTo>
                  <a:pt x="104593" y="786996"/>
                </a:lnTo>
                <a:lnTo>
                  <a:pt x="113111" y="798706"/>
                </a:lnTo>
                <a:lnTo>
                  <a:pt x="121630" y="810151"/>
                </a:lnTo>
                <a:lnTo>
                  <a:pt x="130415" y="821329"/>
                </a:lnTo>
                <a:lnTo>
                  <a:pt x="139200" y="832241"/>
                </a:lnTo>
                <a:lnTo>
                  <a:pt x="148250" y="842621"/>
                </a:lnTo>
                <a:lnTo>
                  <a:pt x="157567" y="852735"/>
                </a:lnTo>
                <a:lnTo>
                  <a:pt x="167151" y="862582"/>
                </a:lnTo>
                <a:lnTo>
                  <a:pt x="177000" y="871897"/>
                </a:lnTo>
                <a:lnTo>
                  <a:pt x="187116" y="880679"/>
                </a:lnTo>
                <a:lnTo>
                  <a:pt x="197232" y="889196"/>
                </a:lnTo>
                <a:lnTo>
                  <a:pt x="207880" y="896915"/>
                </a:lnTo>
                <a:lnTo>
                  <a:pt x="218794" y="904633"/>
                </a:lnTo>
                <a:lnTo>
                  <a:pt x="229442" y="911552"/>
                </a:lnTo>
                <a:lnTo>
                  <a:pt x="240623" y="917674"/>
                </a:lnTo>
                <a:lnTo>
                  <a:pt x="252336" y="923530"/>
                </a:lnTo>
                <a:lnTo>
                  <a:pt x="263782" y="928852"/>
                </a:lnTo>
                <a:lnTo>
                  <a:pt x="276027" y="933377"/>
                </a:lnTo>
                <a:lnTo>
                  <a:pt x="288006" y="937635"/>
                </a:lnTo>
                <a:lnTo>
                  <a:pt x="300784" y="941095"/>
                </a:lnTo>
                <a:lnTo>
                  <a:pt x="313296" y="943757"/>
                </a:lnTo>
                <a:lnTo>
                  <a:pt x="319685" y="944555"/>
                </a:lnTo>
                <a:lnTo>
                  <a:pt x="326339" y="945619"/>
                </a:lnTo>
                <a:lnTo>
                  <a:pt x="332994" y="946418"/>
                </a:lnTo>
                <a:lnTo>
                  <a:pt x="339650" y="946950"/>
                </a:lnTo>
                <a:lnTo>
                  <a:pt x="346304" y="947216"/>
                </a:lnTo>
                <a:lnTo>
                  <a:pt x="352960" y="947748"/>
                </a:lnTo>
                <a:lnTo>
                  <a:pt x="363341" y="947748"/>
                </a:lnTo>
                <a:lnTo>
                  <a:pt x="373457" y="946950"/>
                </a:lnTo>
                <a:lnTo>
                  <a:pt x="383306" y="946418"/>
                </a:lnTo>
                <a:lnTo>
                  <a:pt x="392890" y="945619"/>
                </a:lnTo>
                <a:lnTo>
                  <a:pt x="402473" y="944022"/>
                </a:lnTo>
                <a:lnTo>
                  <a:pt x="411524" y="942425"/>
                </a:lnTo>
                <a:lnTo>
                  <a:pt x="420575" y="940296"/>
                </a:lnTo>
                <a:lnTo>
                  <a:pt x="429626" y="938167"/>
                </a:lnTo>
                <a:lnTo>
                  <a:pt x="438410" y="935772"/>
                </a:lnTo>
                <a:lnTo>
                  <a:pt x="446929" y="933111"/>
                </a:lnTo>
                <a:lnTo>
                  <a:pt x="454915" y="929917"/>
                </a:lnTo>
                <a:lnTo>
                  <a:pt x="463167" y="926457"/>
                </a:lnTo>
                <a:lnTo>
                  <a:pt x="471153" y="922997"/>
                </a:lnTo>
                <a:lnTo>
                  <a:pt x="478607" y="919271"/>
                </a:lnTo>
                <a:lnTo>
                  <a:pt x="486061" y="915013"/>
                </a:lnTo>
                <a:lnTo>
                  <a:pt x="493514" y="910754"/>
                </a:lnTo>
                <a:lnTo>
                  <a:pt x="500435" y="905964"/>
                </a:lnTo>
                <a:lnTo>
                  <a:pt x="507890" y="901173"/>
                </a:lnTo>
                <a:lnTo>
                  <a:pt x="514544" y="896383"/>
                </a:lnTo>
                <a:lnTo>
                  <a:pt x="521199" y="891060"/>
                </a:lnTo>
                <a:lnTo>
                  <a:pt x="527588" y="885470"/>
                </a:lnTo>
                <a:lnTo>
                  <a:pt x="533977" y="879881"/>
                </a:lnTo>
                <a:lnTo>
                  <a:pt x="540100" y="873760"/>
                </a:lnTo>
                <a:lnTo>
                  <a:pt x="546222" y="867639"/>
                </a:lnTo>
                <a:lnTo>
                  <a:pt x="552079" y="861517"/>
                </a:lnTo>
                <a:lnTo>
                  <a:pt x="557935" y="855129"/>
                </a:lnTo>
                <a:lnTo>
                  <a:pt x="563526" y="848210"/>
                </a:lnTo>
                <a:lnTo>
                  <a:pt x="569116" y="841556"/>
                </a:lnTo>
                <a:lnTo>
                  <a:pt x="574174" y="834370"/>
                </a:lnTo>
                <a:lnTo>
                  <a:pt x="579497" y="827450"/>
                </a:lnTo>
                <a:lnTo>
                  <a:pt x="584289" y="819732"/>
                </a:lnTo>
                <a:lnTo>
                  <a:pt x="589613" y="812280"/>
                </a:lnTo>
                <a:lnTo>
                  <a:pt x="599197" y="796844"/>
                </a:lnTo>
                <a:lnTo>
                  <a:pt x="608247" y="780875"/>
                </a:lnTo>
                <a:lnTo>
                  <a:pt x="616766" y="764374"/>
                </a:lnTo>
                <a:lnTo>
                  <a:pt x="625018" y="747606"/>
                </a:lnTo>
                <a:lnTo>
                  <a:pt x="633004" y="730307"/>
                </a:lnTo>
                <a:lnTo>
                  <a:pt x="640457" y="712475"/>
                </a:lnTo>
                <a:lnTo>
                  <a:pt x="647645" y="694377"/>
                </a:lnTo>
                <a:lnTo>
                  <a:pt x="654566" y="676013"/>
                </a:lnTo>
                <a:lnTo>
                  <a:pt x="661222" y="657649"/>
                </a:lnTo>
                <a:lnTo>
                  <a:pt x="667610" y="639018"/>
                </a:lnTo>
                <a:lnTo>
                  <a:pt x="673999" y="620388"/>
                </a:lnTo>
                <a:lnTo>
                  <a:pt x="679856" y="601226"/>
                </a:lnTo>
                <a:lnTo>
                  <a:pt x="691835" y="563699"/>
                </a:lnTo>
                <a:lnTo>
                  <a:pt x="702749" y="525907"/>
                </a:lnTo>
                <a:lnTo>
                  <a:pt x="712598" y="493170"/>
                </a:lnTo>
                <a:lnTo>
                  <a:pt x="722448" y="461233"/>
                </a:lnTo>
                <a:lnTo>
                  <a:pt x="732298" y="430094"/>
                </a:lnTo>
                <a:lnTo>
                  <a:pt x="737621" y="414923"/>
                </a:lnTo>
                <a:lnTo>
                  <a:pt x="742946" y="400551"/>
                </a:lnTo>
                <a:lnTo>
                  <a:pt x="748004" y="386179"/>
                </a:lnTo>
                <a:lnTo>
                  <a:pt x="753860" y="372340"/>
                </a:lnTo>
                <a:lnTo>
                  <a:pt x="759184" y="359032"/>
                </a:lnTo>
                <a:lnTo>
                  <a:pt x="765306" y="346257"/>
                </a:lnTo>
                <a:lnTo>
                  <a:pt x="771163" y="334014"/>
                </a:lnTo>
                <a:lnTo>
                  <a:pt x="777552" y="322304"/>
                </a:lnTo>
                <a:lnTo>
                  <a:pt x="783941" y="311126"/>
                </a:lnTo>
                <a:lnTo>
                  <a:pt x="790862" y="300480"/>
                </a:lnTo>
                <a:lnTo>
                  <a:pt x="796719" y="292230"/>
                </a:lnTo>
                <a:lnTo>
                  <a:pt x="802308" y="284245"/>
                </a:lnTo>
                <a:lnTo>
                  <a:pt x="808432" y="276261"/>
                </a:lnTo>
                <a:lnTo>
                  <a:pt x="814021" y="269075"/>
                </a:lnTo>
                <a:lnTo>
                  <a:pt x="820144" y="261889"/>
                </a:lnTo>
                <a:lnTo>
                  <a:pt x="825734" y="255235"/>
                </a:lnTo>
                <a:lnTo>
                  <a:pt x="831857" y="248581"/>
                </a:lnTo>
                <a:lnTo>
                  <a:pt x="837979" y="242726"/>
                </a:lnTo>
                <a:lnTo>
                  <a:pt x="843570" y="236605"/>
                </a:lnTo>
                <a:lnTo>
                  <a:pt x="849692" y="230750"/>
                </a:lnTo>
                <a:lnTo>
                  <a:pt x="855815" y="225427"/>
                </a:lnTo>
                <a:lnTo>
                  <a:pt x="861405" y="220369"/>
                </a:lnTo>
                <a:lnTo>
                  <a:pt x="867528" y="215579"/>
                </a:lnTo>
                <a:lnTo>
                  <a:pt x="873118" y="211055"/>
                </a:lnTo>
                <a:lnTo>
                  <a:pt x="884831" y="202272"/>
                </a:lnTo>
                <a:lnTo>
                  <a:pt x="896278" y="194554"/>
                </a:lnTo>
                <a:lnTo>
                  <a:pt x="907991" y="188166"/>
                </a:lnTo>
                <a:lnTo>
                  <a:pt x="918905" y="182044"/>
                </a:lnTo>
                <a:lnTo>
                  <a:pt x="930086" y="176988"/>
                </a:lnTo>
                <a:lnTo>
                  <a:pt x="940734" y="172463"/>
                </a:lnTo>
                <a:lnTo>
                  <a:pt x="951382" y="168737"/>
                </a:lnTo>
                <a:lnTo>
                  <a:pt x="961497" y="165543"/>
                </a:lnTo>
                <a:lnTo>
                  <a:pt x="971347" y="163148"/>
                </a:lnTo>
                <a:lnTo>
                  <a:pt x="981196" y="161019"/>
                </a:lnTo>
                <a:lnTo>
                  <a:pt x="990513" y="159422"/>
                </a:lnTo>
                <a:lnTo>
                  <a:pt x="999298" y="158623"/>
                </a:lnTo>
                <a:lnTo>
                  <a:pt x="1007550" y="157559"/>
                </a:lnTo>
                <a:lnTo>
                  <a:pt x="1015536" y="157293"/>
                </a:lnTo>
                <a:lnTo>
                  <a:pt x="1022990" y="157293"/>
                </a:lnTo>
                <a:lnTo>
                  <a:pt x="1029912" y="157559"/>
                </a:lnTo>
                <a:lnTo>
                  <a:pt x="1036300" y="157825"/>
                </a:lnTo>
                <a:lnTo>
                  <a:pt x="1042157" y="158623"/>
                </a:lnTo>
                <a:lnTo>
                  <a:pt x="1046446" y="159075"/>
                </a:lnTo>
                <a:lnTo>
                  <a:pt x="1050693" y="149725"/>
                </a:lnTo>
                <a:lnTo>
                  <a:pt x="1056551" y="138270"/>
                </a:lnTo>
                <a:lnTo>
                  <a:pt x="1062943" y="127346"/>
                </a:lnTo>
                <a:lnTo>
                  <a:pt x="1069866" y="116424"/>
                </a:lnTo>
                <a:lnTo>
                  <a:pt x="1077056" y="106299"/>
                </a:lnTo>
                <a:lnTo>
                  <a:pt x="1084779" y="96176"/>
                </a:lnTo>
                <a:lnTo>
                  <a:pt x="1093300" y="86585"/>
                </a:lnTo>
                <a:lnTo>
                  <a:pt x="1102088" y="77527"/>
                </a:lnTo>
                <a:lnTo>
                  <a:pt x="1111143" y="68736"/>
                </a:lnTo>
                <a:lnTo>
                  <a:pt x="1120729" y="60476"/>
                </a:lnTo>
                <a:lnTo>
                  <a:pt x="1130583" y="52484"/>
                </a:lnTo>
                <a:lnTo>
                  <a:pt x="1140968" y="45291"/>
                </a:lnTo>
                <a:lnTo>
                  <a:pt x="1151887" y="38364"/>
                </a:lnTo>
                <a:lnTo>
                  <a:pt x="1163071" y="31970"/>
                </a:lnTo>
                <a:lnTo>
                  <a:pt x="1174255" y="26108"/>
                </a:lnTo>
                <a:lnTo>
                  <a:pt x="1185972" y="20781"/>
                </a:lnTo>
                <a:lnTo>
                  <a:pt x="1197956" y="15985"/>
                </a:lnTo>
                <a:lnTo>
                  <a:pt x="1210205" y="11722"/>
                </a:lnTo>
                <a:lnTo>
                  <a:pt x="1222721" y="8525"/>
                </a:lnTo>
                <a:lnTo>
                  <a:pt x="1235771" y="5595"/>
                </a:lnTo>
                <a:lnTo>
                  <a:pt x="1248552" y="2931"/>
                </a:lnTo>
                <a:lnTo>
                  <a:pt x="1261601" y="1599"/>
                </a:lnTo>
                <a:lnTo>
                  <a:pt x="1275182" y="26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533043" y="1975833"/>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5" name="矩形 24"/>
          <p:cNvSpPr/>
          <p:nvPr/>
        </p:nvSpPr>
        <p:spPr>
          <a:xfrm>
            <a:off x="5055054" y="491336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7" name="矩形 26"/>
          <p:cNvSpPr/>
          <p:nvPr/>
        </p:nvSpPr>
        <p:spPr>
          <a:xfrm>
            <a:off x="7129651" y="1299873"/>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8" name="矩形 27"/>
          <p:cNvSpPr/>
          <p:nvPr/>
        </p:nvSpPr>
        <p:spPr>
          <a:xfrm>
            <a:off x="8651662" y="423740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p:cNvSpPr>
            <a:spLocks noGrp="1"/>
          </p:cNvSpPr>
          <p:nvPr>
            <p:ph type="title"/>
          </p:nvPr>
        </p:nvSpPr>
        <p:spPr/>
        <p:txBody>
          <a:bodyPr/>
          <a:lstStyle/>
          <a:p>
            <a:r>
              <a:rPr>
                <a:solidFill/>
              </a:rPr>
              <a:t>请在此输入您的大XX内容</a:t>
            </a:r>
            <a:endParaRPr lang="en-US" altLang="zh-CN" dirty="0"/>
          </a:p>
        </p:txBody>
      </p:sp>
      <p:sp>
        <p:nvSpPr>
          <p:cNvPr id="20" name="矩形 19"/>
          <p:cNvSpPr/>
          <p:nvPr/>
        </p:nvSpPr>
        <p:spPr>
          <a:xfrm>
            <a:off x="11097137" y="1739892"/>
            <a:ext cx="394205" cy="219354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KSO_Shape"/>
          <p:cNvSpPr/>
          <p:nvPr/>
        </p:nvSpPr>
        <p:spPr bwMode="auto">
          <a:xfrm>
            <a:off x="828656" y="1906244"/>
            <a:ext cx="2872538" cy="2929369"/>
          </a:xfrm>
          <a:custGeom>
            <a:avLst/>
            <a:gdLst>
              <a:gd name="T0" fmla="*/ 863600 w 3175"/>
              <a:gd name="T1" fmla="*/ 866837 h 3238"/>
              <a:gd name="T2" fmla="*/ 899190 w 3175"/>
              <a:gd name="T3" fmla="*/ 804563 h 3238"/>
              <a:gd name="T4" fmla="*/ 630044 w 3175"/>
              <a:gd name="T5" fmla="*/ 648877 h 3238"/>
              <a:gd name="T6" fmla="*/ 593899 w 3175"/>
              <a:gd name="T7" fmla="*/ 711151 h 3238"/>
              <a:gd name="T8" fmla="*/ 481570 w 3175"/>
              <a:gd name="T9" fmla="*/ 646097 h 3238"/>
              <a:gd name="T10" fmla="*/ 412059 w 3175"/>
              <a:gd name="T11" fmla="*/ 892414 h 3238"/>
              <a:gd name="T12" fmla="*/ 886400 w 3175"/>
              <a:gd name="T13" fmla="*/ 1366700 h 3238"/>
              <a:gd name="T14" fmla="*/ 1262869 w 3175"/>
              <a:gd name="T15" fmla="*/ 1180433 h 3238"/>
              <a:gd name="T16" fmla="*/ 1145535 w 3175"/>
              <a:gd name="T17" fmla="*/ 1180433 h 3238"/>
              <a:gd name="T18" fmla="*/ 963139 w 3175"/>
              <a:gd name="T19" fmla="*/ 998058 h 3238"/>
              <a:gd name="T20" fmla="*/ 1765570 w 3175"/>
              <a:gd name="T21" fmla="*/ 998058 h 3238"/>
              <a:gd name="T22" fmla="*/ 1583174 w 3175"/>
              <a:gd name="T23" fmla="*/ 1180433 h 3238"/>
              <a:gd name="T24" fmla="*/ 1463060 w 3175"/>
              <a:gd name="T25" fmla="*/ 1180433 h 3238"/>
              <a:gd name="T26" fmla="*/ 1035986 w 3175"/>
              <a:gd name="T27" fmla="*/ 1520162 h 3238"/>
              <a:gd name="T28" fmla="*/ 1035986 w 3175"/>
              <a:gd name="T29" fmla="*/ 1654719 h 3238"/>
              <a:gd name="T30" fmla="*/ 1175008 w 3175"/>
              <a:gd name="T31" fmla="*/ 1654719 h 3238"/>
              <a:gd name="T32" fmla="*/ 1255084 w 3175"/>
              <a:gd name="T33" fmla="*/ 1800397 h 3238"/>
              <a:gd name="T34" fmla="*/ 522164 w 3175"/>
              <a:gd name="T35" fmla="*/ 1800397 h 3238"/>
              <a:gd name="T36" fmla="*/ 598348 w 3175"/>
              <a:gd name="T37" fmla="*/ 1654719 h 3238"/>
              <a:gd name="T38" fmla="*/ 744042 w 3175"/>
              <a:gd name="T39" fmla="*/ 1654719 h 3238"/>
              <a:gd name="T40" fmla="*/ 744042 w 3175"/>
              <a:gd name="T41" fmla="*/ 1521830 h 3238"/>
              <a:gd name="T42" fmla="*/ 240785 w 3175"/>
              <a:gd name="T43" fmla="*/ 892414 h 3238"/>
              <a:gd name="T44" fmla="*/ 333095 w 3175"/>
              <a:gd name="T45" fmla="*/ 560469 h 3238"/>
              <a:gd name="T46" fmla="*/ 288052 w 3175"/>
              <a:gd name="T47" fmla="*/ 534336 h 3238"/>
              <a:gd name="T48" fmla="*/ 323641 w 3175"/>
              <a:gd name="T49" fmla="*/ 472062 h 3238"/>
              <a:gd name="T50" fmla="*/ 197966 w 3175"/>
              <a:gd name="T51" fmla="*/ 399779 h 3238"/>
              <a:gd name="T52" fmla="*/ 197966 w 3175"/>
              <a:gd name="T53" fmla="*/ 400335 h 3238"/>
              <a:gd name="T54" fmla="*/ 0 w 3175"/>
              <a:gd name="T55" fmla="*/ 368086 h 3238"/>
              <a:gd name="T56" fmla="*/ 212981 w 3175"/>
              <a:gd name="T57" fmla="*/ 0 h 3238"/>
              <a:gd name="T58" fmla="*/ 341992 w 3175"/>
              <a:gd name="T59" fmla="*/ 150126 h 3238"/>
              <a:gd name="T60" fmla="*/ 340324 w 3175"/>
              <a:gd name="T61" fmla="*/ 153462 h 3238"/>
              <a:gd name="T62" fmla="*/ 465999 w 3175"/>
              <a:gd name="T63" fmla="*/ 225745 h 3238"/>
              <a:gd name="T64" fmla="*/ 500477 w 3175"/>
              <a:gd name="T65" fmla="*/ 166250 h 3238"/>
              <a:gd name="T66" fmla="*/ 806323 w 3175"/>
              <a:gd name="T67" fmla="*/ 343065 h 3238"/>
              <a:gd name="T68" fmla="*/ 772402 w 3175"/>
              <a:gd name="T69" fmla="*/ 402559 h 3238"/>
              <a:gd name="T70" fmla="*/ 1041547 w 3175"/>
              <a:gd name="T71" fmla="*/ 558245 h 3238"/>
              <a:gd name="T72" fmla="*/ 1076025 w 3175"/>
              <a:gd name="T73" fmla="*/ 498751 h 3238"/>
              <a:gd name="T74" fmla="*/ 1238401 w 3175"/>
              <a:gd name="T75" fmla="*/ 592163 h 3238"/>
              <a:gd name="T76" fmla="*/ 1025421 w 3175"/>
              <a:gd name="T77" fmla="*/ 960249 h 3238"/>
              <a:gd name="T78" fmla="*/ 863600 w 3175"/>
              <a:gd name="T79" fmla="*/ 866837 h 32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175" h="3238">
                <a:moveTo>
                  <a:pt x="1553" y="1559"/>
                </a:moveTo>
                <a:cubicBezTo>
                  <a:pt x="1617" y="1447"/>
                  <a:pt x="1617" y="1447"/>
                  <a:pt x="1617" y="1447"/>
                </a:cubicBezTo>
                <a:cubicBezTo>
                  <a:pt x="1133" y="1167"/>
                  <a:pt x="1133" y="1167"/>
                  <a:pt x="1133" y="1167"/>
                </a:cubicBezTo>
                <a:cubicBezTo>
                  <a:pt x="1068" y="1279"/>
                  <a:pt x="1068" y="1279"/>
                  <a:pt x="1068" y="1279"/>
                </a:cubicBezTo>
                <a:cubicBezTo>
                  <a:pt x="866" y="1162"/>
                  <a:pt x="866" y="1162"/>
                  <a:pt x="866" y="1162"/>
                </a:cubicBezTo>
                <a:cubicBezTo>
                  <a:pt x="787" y="1291"/>
                  <a:pt x="741" y="1443"/>
                  <a:pt x="741" y="1605"/>
                </a:cubicBezTo>
                <a:cubicBezTo>
                  <a:pt x="741" y="2076"/>
                  <a:pt x="1123" y="2458"/>
                  <a:pt x="1594" y="2458"/>
                </a:cubicBezTo>
                <a:cubicBezTo>
                  <a:pt x="1870" y="2458"/>
                  <a:pt x="2115" y="2326"/>
                  <a:pt x="2271" y="2123"/>
                </a:cubicBezTo>
                <a:cubicBezTo>
                  <a:pt x="2060" y="2123"/>
                  <a:pt x="2060" y="2123"/>
                  <a:pt x="2060" y="2123"/>
                </a:cubicBezTo>
                <a:cubicBezTo>
                  <a:pt x="1879" y="2123"/>
                  <a:pt x="1732" y="1976"/>
                  <a:pt x="1732" y="1795"/>
                </a:cubicBezTo>
                <a:cubicBezTo>
                  <a:pt x="2332" y="1795"/>
                  <a:pt x="2650" y="1795"/>
                  <a:pt x="3175" y="1795"/>
                </a:cubicBezTo>
                <a:cubicBezTo>
                  <a:pt x="3175" y="1976"/>
                  <a:pt x="3028" y="2123"/>
                  <a:pt x="2847" y="2123"/>
                </a:cubicBezTo>
                <a:cubicBezTo>
                  <a:pt x="2631" y="2123"/>
                  <a:pt x="2631" y="2123"/>
                  <a:pt x="2631" y="2123"/>
                </a:cubicBezTo>
                <a:cubicBezTo>
                  <a:pt x="2480" y="2426"/>
                  <a:pt x="2200" y="2654"/>
                  <a:pt x="1863" y="2734"/>
                </a:cubicBezTo>
                <a:cubicBezTo>
                  <a:pt x="1863" y="2976"/>
                  <a:pt x="1863" y="2976"/>
                  <a:pt x="1863" y="2976"/>
                </a:cubicBezTo>
                <a:cubicBezTo>
                  <a:pt x="1863" y="2976"/>
                  <a:pt x="1988" y="2976"/>
                  <a:pt x="2113" y="2976"/>
                </a:cubicBezTo>
                <a:cubicBezTo>
                  <a:pt x="2239" y="2976"/>
                  <a:pt x="2257" y="3238"/>
                  <a:pt x="2257" y="3238"/>
                </a:cubicBezTo>
                <a:cubicBezTo>
                  <a:pt x="939" y="3238"/>
                  <a:pt x="939" y="3238"/>
                  <a:pt x="939" y="3238"/>
                </a:cubicBezTo>
                <a:cubicBezTo>
                  <a:pt x="939" y="3238"/>
                  <a:pt x="918" y="2976"/>
                  <a:pt x="1076" y="2976"/>
                </a:cubicBezTo>
                <a:cubicBezTo>
                  <a:pt x="1235" y="2976"/>
                  <a:pt x="1338" y="2976"/>
                  <a:pt x="1338" y="2976"/>
                </a:cubicBezTo>
                <a:cubicBezTo>
                  <a:pt x="1338" y="2737"/>
                  <a:pt x="1338" y="2737"/>
                  <a:pt x="1338" y="2737"/>
                </a:cubicBezTo>
                <a:cubicBezTo>
                  <a:pt x="821" y="2620"/>
                  <a:pt x="433" y="2158"/>
                  <a:pt x="433" y="1605"/>
                </a:cubicBezTo>
                <a:cubicBezTo>
                  <a:pt x="433" y="1386"/>
                  <a:pt x="494" y="1183"/>
                  <a:pt x="599" y="1008"/>
                </a:cubicBezTo>
                <a:cubicBezTo>
                  <a:pt x="518" y="961"/>
                  <a:pt x="518" y="961"/>
                  <a:pt x="518" y="961"/>
                </a:cubicBezTo>
                <a:cubicBezTo>
                  <a:pt x="582" y="849"/>
                  <a:pt x="582" y="849"/>
                  <a:pt x="582" y="849"/>
                </a:cubicBezTo>
                <a:cubicBezTo>
                  <a:pt x="356" y="719"/>
                  <a:pt x="356" y="719"/>
                  <a:pt x="356" y="719"/>
                </a:cubicBezTo>
                <a:cubicBezTo>
                  <a:pt x="356" y="720"/>
                  <a:pt x="356" y="720"/>
                  <a:pt x="356" y="720"/>
                </a:cubicBezTo>
                <a:cubicBezTo>
                  <a:pt x="0" y="662"/>
                  <a:pt x="0" y="662"/>
                  <a:pt x="0" y="662"/>
                </a:cubicBezTo>
                <a:cubicBezTo>
                  <a:pt x="383" y="0"/>
                  <a:pt x="383" y="0"/>
                  <a:pt x="383" y="0"/>
                </a:cubicBezTo>
                <a:cubicBezTo>
                  <a:pt x="615" y="270"/>
                  <a:pt x="615" y="270"/>
                  <a:pt x="615" y="270"/>
                </a:cubicBezTo>
                <a:cubicBezTo>
                  <a:pt x="612" y="276"/>
                  <a:pt x="612" y="276"/>
                  <a:pt x="612" y="276"/>
                </a:cubicBezTo>
                <a:cubicBezTo>
                  <a:pt x="838" y="406"/>
                  <a:pt x="838" y="406"/>
                  <a:pt x="838" y="406"/>
                </a:cubicBezTo>
                <a:cubicBezTo>
                  <a:pt x="900" y="299"/>
                  <a:pt x="900" y="299"/>
                  <a:pt x="900" y="299"/>
                </a:cubicBezTo>
                <a:cubicBezTo>
                  <a:pt x="1450" y="617"/>
                  <a:pt x="1450" y="617"/>
                  <a:pt x="1450" y="617"/>
                </a:cubicBezTo>
                <a:cubicBezTo>
                  <a:pt x="1389" y="724"/>
                  <a:pt x="1389" y="724"/>
                  <a:pt x="1389" y="724"/>
                </a:cubicBezTo>
                <a:cubicBezTo>
                  <a:pt x="1873" y="1004"/>
                  <a:pt x="1873" y="1004"/>
                  <a:pt x="1873" y="1004"/>
                </a:cubicBezTo>
                <a:cubicBezTo>
                  <a:pt x="1935" y="897"/>
                  <a:pt x="1935" y="897"/>
                  <a:pt x="1935" y="897"/>
                </a:cubicBezTo>
                <a:cubicBezTo>
                  <a:pt x="2227" y="1065"/>
                  <a:pt x="2227" y="1065"/>
                  <a:pt x="2227" y="1065"/>
                </a:cubicBezTo>
                <a:cubicBezTo>
                  <a:pt x="1844" y="1727"/>
                  <a:pt x="1844" y="1727"/>
                  <a:pt x="1844" y="1727"/>
                </a:cubicBezTo>
                <a:lnTo>
                  <a:pt x="1553" y="1559"/>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22" name="矩形 21"/>
          <p:cNvSpPr/>
          <p:nvPr/>
        </p:nvSpPr>
        <p:spPr>
          <a:xfrm>
            <a:off x="5180395" y="1739892"/>
            <a:ext cx="5770131" cy="2152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3" name="KSO_Shape"/>
          <p:cNvSpPr/>
          <p:nvPr/>
        </p:nvSpPr>
        <p:spPr>
          <a:xfrm>
            <a:off x="11055840" y="1185853"/>
            <a:ext cx="476798" cy="815040"/>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chemeClr val="accent1"/>
          </a:solidFill>
          <a:ln w="19050">
            <a:solidFill>
              <a:srgbClr val="FE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324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24" name="矩形 23"/>
          <p:cNvSpPr/>
          <p:nvPr/>
        </p:nvSpPr>
        <p:spPr>
          <a:xfrm>
            <a:off x="11097137" y="4426479"/>
            <a:ext cx="394205" cy="219354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180395" y="4426479"/>
            <a:ext cx="5770131" cy="2152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6" name="KSO_Shape"/>
          <p:cNvSpPr/>
          <p:nvPr/>
        </p:nvSpPr>
        <p:spPr>
          <a:xfrm>
            <a:off x="11055840" y="3872440"/>
            <a:ext cx="476798" cy="815040"/>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chemeClr val="accent1"/>
          </a:solidFill>
          <a:ln w="19050">
            <a:solidFill>
              <a:srgbClr val="FE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324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27" name="矩形 26"/>
          <p:cNvSpPr/>
          <p:nvPr/>
        </p:nvSpPr>
        <p:spPr>
          <a:xfrm>
            <a:off x="1017286" y="4981056"/>
            <a:ext cx="249527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21" name="KSO_Shape"/>
          <p:cNvSpPr/>
          <p:nvPr/>
        </p:nvSpPr>
        <p:spPr bwMode="auto">
          <a:xfrm>
            <a:off x="2277964" y="2721682"/>
            <a:ext cx="3112271" cy="2609122"/>
          </a:xfrm>
          <a:custGeom>
            <a:avLst/>
            <a:gdLst>
              <a:gd name="T0" fmla="*/ 4782741 w 8175625"/>
              <a:gd name="T1" fmla="*/ 5951140 h 6857999"/>
              <a:gd name="T2" fmla="*/ 4805363 w 8175625"/>
              <a:gd name="T3" fmla="*/ 6108303 h 6857999"/>
              <a:gd name="T4" fmla="*/ 5407025 w 8175625"/>
              <a:gd name="T5" fmla="*/ 6147990 h 6857999"/>
              <a:gd name="T6" fmla="*/ 5505847 w 8175625"/>
              <a:gd name="T7" fmla="*/ 6027340 h 6857999"/>
              <a:gd name="T8" fmla="*/ 5432425 w 8175625"/>
              <a:gd name="T9" fmla="*/ 5888037 h 6857999"/>
              <a:gd name="T10" fmla="*/ 3708797 w 8175625"/>
              <a:gd name="T11" fmla="*/ 5894784 h 6857999"/>
              <a:gd name="T12" fmla="*/ 3649266 w 8175625"/>
              <a:gd name="T13" fmla="*/ 6041231 h 6857999"/>
              <a:gd name="T14" fmla="*/ 3759597 w 8175625"/>
              <a:gd name="T15" fmla="*/ 6151562 h 6857999"/>
              <a:gd name="T16" fmla="*/ 4356498 w 8175625"/>
              <a:gd name="T17" fmla="*/ 6097587 h 6857999"/>
              <a:gd name="T18" fmla="*/ 4363642 w 8175625"/>
              <a:gd name="T19" fmla="*/ 5938837 h 6857999"/>
              <a:gd name="T20" fmla="*/ 2660254 w 8175625"/>
              <a:gd name="T21" fmla="*/ 5870971 h 6857999"/>
              <a:gd name="T22" fmla="*/ 2534445 w 8175625"/>
              <a:gd name="T23" fmla="*/ 5963840 h 6857999"/>
              <a:gd name="T24" fmla="*/ 2572148 w 8175625"/>
              <a:gd name="T25" fmla="*/ 6117828 h 6857999"/>
              <a:gd name="T26" fmla="*/ 3176985 w 8175625"/>
              <a:gd name="T27" fmla="*/ 6143625 h 6857999"/>
              <a:gd name="T28" fmla="*/ 3263901 w 8175625"/>
              <a:gd name="T29" fmla="*/ 6012656 h 6857999"/>
              <a:gd name="T30" fmla="*/ 3176985 w 8175625"/>
              <a:gd name="T31" fmla="*/ 5881687 h 6857999"/>
              <a:gd name="T32" fmla="*/ 1454944 w 8175625"/>
              <a:gd name="T33" fmla="*/ 5903118 h 6857999"/>
              <a:gd name="T34" fmla="*/ 1409700 w 8175625"/>
              <a:gd name="T35" fmla="*/ 6054725 h 6857999"/>
              <a:gd name="T36" fmla="*/ 1530747 w 8175625"/>
              <a:gd name="T37" fmla="*/ 6153547 h 6857999"/>
              <a:gd name="T38" fmla="*/ 2120901 w 8175625"/>
              <a:gd name="T39" fmla="*/ 6086475 h 6857999"/>
              <a:gd name="T40" fmla="*/ 2113360 w 8175625"/>
              <a:gd name="T41" fmla="*/ 5927724 h 6857999"/>
              <a:gd name="T42" fmla="*/ 6281341 w 8175625"/>
              <a:gd name="T43" fmla="*/ 5562200 h 6857999"/>
              <a:gd name="T44" fmla="*/ 5895579 w 8175625"/>
              <a:gd name="T45" fmla="*/ 5877439 h 6857999"/>
              <a:gd name="T46" fmla="*/ 5978526 w 8175625"/>
              <a:gd name="T47" fmla="*/ 6299344 h 6857999"/>
              <a:gd name="T48" fmla="*/ 6374210 w 8175625"/>
              <a:gd name="T49" fmla="*/ 6461524 h 6857999"/>
              <a:gd name="T50" fmla="*/ 6759972 w 8175625"/>
              <a:gd name="T51" fmla="*/ 6146284 h 6857999"/>
              <a:gd name="T52" fmla="*/ 6677026 w 8175625"/>
              <a:gd name="T53" fmla="*/ 5724380 h 6857999"/>
              <a:gd name="T54" fmla="*/ 2074912 w 8175625"/>
              <a:gd name="T55" fmla="*/ 4174059 h 6857999"/>
              <a:gd name="T56" fmla="*/ 6123336 w 8175625"/>
              <a:gd name="T57" fmla="*/ 4174059 h 6857999"/>
              <a:gd name="T58" fmla="*/ 3708967 w 8175625"/>
              <a:gd name="T59" fmla="*/ 3935802 h 6857999"/>
              <a:gd name="T60" fmla="*/ 2788473 w 8175625"/>
              <a:gd name="T61" fmla="*/ 1758464 h 6857999"/>
              <a:gd name="T62" fmla="*/ 1684958 w 8175625"/>
              <a:gd name="T63" fmla="*/ 1207690 h 6857999"/>
              <a:gd name="T64" fmla="*/ 1903412 w 8175625"/>
              <a:gd name="T65" fmla="*/ 1396853 h 6857999"/>
              <a:gd name="T66" fmla="*/ 2094064 w 8175625"/>
              <a:gd name="T67" fmla="*/ 1211267 h 6857999"/>
              <a:gd name="T68" fmla="*/ 2339527 w 8175625"/>
              <a:gd name="T69" fmla="*/ 1278428 h 6857999"/>
              <a:gd name="T70" fmla="*/ 2392750 w 8175625"/>
              <a:gd name="T71" fmla="*/ 1584426 h 6857999"/>
              <a:gd name="T72" fmla="*/ 2043620 w 8175625"/>
              <a:gd name="T73" fmla="*/ 1710800 h 6857999"/>
              <a:gd name="T74" fmla="*/ 2123456 w 8175625"/>
              <a:gd name="T75" fmla="*/ 1981032 h 6857999"/>
              <a:gd name="T76" fmla="*/ 1632132 w 8175625"/>
              <a:gd name="T77" fmla="*/ 1938113 h 6857999"/>
              <a:gd name="T78" fmla="*/ 1414472 w 8175625"/>
              <a:gd name="T79" fmla="*/ 1580055 h 6857999"/>
              <a:gd name="T80" fmla="*/ 1469284 w 8175625"/>
              <a:gd name="T81" fmla="*/ 1278428 h 6857999"/>
              <a:gd name="T82" fmla="*/ 1299215 w 8175625"/>
              <a:gd name="T83" fmla="*/ 530225 h 6857999"/>
              <a:gd name="T84" fmla="*/ 892114 w 8175625"/>
              <a:gd name="T85" fmla="*/ 712390 h 6857999"/>
              <a:gd name="T86" fmla="*/ 654440 w 8175625"/>
              <a:gd name="T87" fmla="*/ 1085056 h 6857999"/>
              <a:gd name="T88" fmla="*/ 659995 w 8175625"/>
              <a:gd name="T89" fmla="*/ 4694634 h 6857999"/>
              <a:gd name="T90" fmla="*/ 906795 w 8175625"/>
              <a:gd name="T91" fmla="*/ 5060950 h 6857999"/>
              <a:gd name="T92" fmla="*/ 1318657 w 8175625"/>
              <a:gd name="T93" fmla="*/ 5233590 h 6857999"/>
              <a:gd name="T94" fmla="*/ 7129559 w 8175625"/>
              <a:gd name="T95" fmla="*/ 5153025 h 6857999"/>
              <a:gd name="T96" fmla="*/ 7447780 w 8175625"/>
              <a:gd name="T97" fmla="*/ 4849415 h 6857999"/>
              <a:gd name="T98" fmla="*/ 7548960 w 8175625"/>
              <a:gd name="T99" fmla="*/ 1256903 h 6857999"/>
              <a:gd name="T100" fmla="*/ 7396594 w 8175625"/>
              <a:gd name="T101" fmla="*/ 834231 h 6857999"/>
              <a:gd name="T102" fmla="*/ 7043060 w 8175625"/>
              <a:gd name="T103" fmla="*/ 571103 h 6857999"/>
              <a:gd name="T104" fmla="*/ 7539831 w 8175625"/>
              <a:gd name="T105" fmla="*/ 12303 h 6857999"/>
              <a:gd name="T106" fmla="*/ 7936310 w 8175625"/>
              <a:gd name="T107" fmla="*/ 213121 h 6857999"/>
              <a:gd name="T108" fmla="*/ 8155781 w 8175625"/>
              <a:gd name="T109" fmla="*/ 598090 h 6857999"/>
              <a:gd name="T110" fmla="*/ 8128794 w 8175625"/>
              <a:gd name="T111" fmla="*/ 6351190 h 6857999"/>
              <a:gd name="T112" fmla="*/ 7865269 w 8175625"/>
              <a:gd name="T113" fmla="*/ 6704409 h 6857999"/>
              <a:gd name="T114" fmla="*/ 7442597 w 8175625"/>
              <a:gd name="T115" fmla="*/ 6857205 h 6857999"/>
              <a:gd name="T116" fmla="*/ 387747 w 8175625"/>
              <a:gd name="T117" fmla="*/ 6755209 h 6857999"/>
              <a:gd name="T118" fmla="*/ 84138 w 8175625"/>
              <a:gd name="T119" fmla="*/ 6437312 h 6857999"/>
              <a:gd name="T120" fmla="*/ 3969 w 8175625"/>
              <a:gd name="T121" fmla="*/ 693737 h 6857999"/>
              <a:gd name="T122" fmla="*/ 176610 w 8175625"/>
              <a:gd name="T123" fmla="*/ 280987 h 6857999"/>
              <a:gd name="T124" fmla="*/ 542925 w 8175625"/>
              <a:gd name="T125" fmla="*/ 34925 h 6857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75625" h="6857999">
                <a:moveTo>
                  <a:pt x="4910138" y="5870574"/>
                </a:moveTo>
                <a:lnTo>
                  <a:pt x="4902994" y="5870971"/>
                </a:lnTo>
                <a:lnTo>
                  <a:pt x="4896247" y="5871765"/>
                </a:lnTo>
                <a:lnTo>
                  <a:pt x="4889103" y="5872559"/>
                </a:lnTo>
                <a:lnTo>
                  <a:pt x="4881563" y="5873749"/>
                </a:lnTo>
                <a:lnTo>
                  <a:pt x="4874816" y="5874940"/>
                </a:lnTo>
                <a:lnTo>
                  <a:pt x="4868069" y="5876924"/>
                </a:lnTo>
                <a:lnTo>
                  <a:pt x="4861719" y="5879306"/>
                </a:lnTo>
                <a:lnTo>
                  <a:pt x="4855369" y="5881687"/>
                </a:lnTo>
                <a:lnTo>
                  <a:pt x="4849019" y="5884862"/>
                </a:lnTo>
                <a:lnTo>
                  <a:pt x="4842669" y="5888037"/>
                </a:lnTo>
                <a:lnTo>
                  <a:pt x="4837113" y="5891609"/>
                </a:lnTo>
                <a:lnTo>
                  <a:pt x="4831159" y="5894784"/>
                </a:lnTo>
                <a:lnTo>
                  <a:pt x="4825603" y="5898752"/>
                </a:lnTo>
                <a:lnTo>
                  <a:pt x="4820047" y="5903118"/>
                </a:lnTo>
                <a:lnTo>
                  <a:pt x="4815284" y="5907484"/>
                </a:lnTo>
                <a:lnTo>
                  <a:pt x="4810522" y="5912246"/>
                </a:lnTo>
                <a:lnTo>
                  <a:pt x="4805363" y="5917009"/>
                </a:lnTo>
                <a:lnTo>
                  <a:pt x="4800997" y="5922565"/>
                </a:lnTo>
                <a:lnTo>
                  <a:pt x="4796631" y="5927724"/>
                </a:lnTo>
                <a:lnTo>
                  <a:pt x="4793059" y="5933281"/>
                </a:lnTo>
                <a:lnTo>
                  <a:pt x="4789091" y="5938837"/>
                </a:lnTo>
                <a:lnTo>
                  <a:pt x="4785519" y="5944790"/>
                </a:lnTo>
                <a:lnTo>
                  <a:pt x="4782741" y="5951140"/>
                </a:lnTo>
                <a:lnTo>
                  <a:pt x="4779963" y="5957490"/>
                </a:lnTo>
                <a:lnTo>
                  <a:pt x="4777581" y="5963840"/>
                </a:lnTo>
                <a:lnTo>
                  <a:pt x="4775200" y="5970587"/>
                </a:lnTo>
                <a:lnTo>
                  <a:pt x="4773216" y="5977334"/>
                </a:lnTo>
                <a:lnTo>
                  <a:pt x="4771628" y="5984081"/>
                </a:lnTo>
                <a:lnTo>
                  <a:pt x="4770041" y="5990828"/>
                </a:lnTo>
                <a:lnTo>
                  <a:pt x="4769247" y="5997971"/>
                </a:lnTo>
                <a:lnTo>
                  <a:pt x="4768850" y="6005512"/>
                </a:lnTo>
                <a:lnTo>
                  <a:pt x="4768850" y="6012656"/>
                </a:lnTo>
                <a:lnTo>
                  <a:pt x="4768850" y="6019800"/>
                </a:lnTo>
                <a:lnTo>
                  <a:pt x="4769247" y="6027340"/>
                </a:lnTo>
                <a:lnTo>
                  <a:pt x="4770041" y="6034087"/>
                </a:lnTo>
                <a:lnTo>
                  <a:pt x="4771628" y="6041231"/>
                </a:lnTo>
                <a:lnTo>
                  <a:pt x="4773216" y="6047978"/>
                </a:lnTo>
                <a:lnTo>
                  <a:pt x="4775200" y="6054725"/>
                </a:lnTo>
                <a:lnTo>
                  <a:pt x="4777581" y="6061471"/>
                </a:lnTo>
                <a:lnTo>
                  <a:pt x="4779963" y="6067821"/>
                </a:lnTo>
                <a:lnTo>
                  <a:pt x="4782741" y="6074171"/>
                </a:lnTo>
                <a:lnTo>
                  <a:pt x="4785519" y="6080125"/>
                </a:lnTo>
                <a:lnTo>
                  <a:pt x="4789091" y="6086475"/>
                </a:lnTo>
                <a:lnTo>
                  <a:pt x="4793059" y="6092031"/>
                </a:lnTo>
                <a:lnTo>
                  <a:pt x="4796631" y="6097587"/>
                </a:lnTo>
                <a:lnTo>
                  <a:pt x="4800997" y="6102747"/>
                </a:lnTo>
                <a:lnTo>
                  <a:pt x="4805363" y="6108303"/>
                </a:lnTo>
                <a:lnTo>
                  <a:pt x="4810522" y="6113065"/>
                </a:lnTo>
                <a:lnTo>
                  <a:pt x="4815284" y="6117828"/>
                </a:lnTo>
                <a:lnTo>
                  <a:pt x="4820047" y="6122193"/>
                </a:lnTo>
                <a:lnTo>
                  <a:pt x="4825603" y="6126162"/>
                </a:lnTo>
                <a:lnTo>
                  <a:pt x="4831159" y="6130528"/>
                </a:lnTo>
                <a:lnTo>
                  <a:pt x="4837113" y="6133703"/>
                </a:lnTo>
                <a:lnTo>
                  <a:pt x="4842669" y="6137275"/>
                </a:lnTo>
                <a:lnTo>
                  <a:pt x="4849019" y="6140450"/>
                </a:lnTo>
                <a:lnTo>
                  <a:pt x="4855369" y="6143625"/>
                </a:lnTo>
                <a:lnTo>
                  <a:pt x="4861719" y="6146006"/>
                </a:lnTo>
                <a:lnTo>
                  <a:pt x="4868069" y="6147990"/>
                </a:lnTo>
                <a:lnTo>
                  <a:pt x="4874816" y="6149975"/>
                </a:lnTo>
                <a:lnTo>
                  <a:pt x="4881563" y="6151562"/>
                </a:lnTo>
                <a:lnTo>
                  <a:pt x="4889103" y="6152753"/>
                </a:lnTo>
                <a:lnTo>
                  <a:pt x="4896247" y="6153547"/>
                </a:lnTo>
                <a:lnTo>
                  <a:pt x="4902994" y="6154340"/>
                </a:lnTo>
                <a:lnTo>
                  <a:pt x="4910138" y="6154737"/>
                </a:lnTo>
                <a:lnTo>
                  <a:pt x="5364957" y="6154737"/>
                </a:lnTo>
                <a:lnTo>
                  <a:pt x="5372100" y="6154340"/>
                </a:lnTo>
                <a:lnTo>
                  <a:pt x="5379244" y="6153547"/>
                </a:lnTo>
                <a:lnTo>
                  <a:pt x="5386388" y="6152753"/>
                </a:lnTo>
                <a:lnTo>
                  <a:pt x="5393532" y="6151562"/>
                </a:lnTo>
                <a:lnTo>
                  <a:pt x="5400279" y="6149975"/>
                </a:lnTo>
                <a:lnTo>
                  <a:pt x="5407025" y="6147990"/>
                </a:lnTo>
                <a:lnTo>
                  <a:pt x="5413772" y="6146006"/>
                </a:lnTo>
                <a:lnTo>
                  <a:pt x="5420122" y="6143625"/>
                </a:lnTo>
                <a:lnTo>
                  <a:pt x="5426472" y="6140450"/>
                </a:lnTo>
                <a:lnTo>
                  <a:pt x="5432425" y="6137275"/>
                </a:lnTo>
                <a:lnTo>
                  <a:pt x="5438379" y="6133703"/>
                </a:lnTo>
                <a:lnTo>
                  <a:pt x="5444332" y="6130528"/>
                </a:lnTo>
                <a:lnTo>
                  <a:pt x="5449491" y="6126162"/>
                </a:lnTo>
                <a:lnTo>
                  <a:pt x="5455047" y="6122193"/>
                </a:lnTo>
                <a:lnTo>
                  <a:pt x="5460207" y="6117828"/>
                </a:lnTo>
                <a:lnTo>
                  <a:pt x="5465366" y="6113065"/>
                </a:lnTo>
                <a:lnTo>
                  <a:pt x="5470129" y="6108303"/>
                </a:lnTo>
                <a:lnTo>
                  <a:pt x="5474494" y="6102747"/>
                </a:lnTo>
                <a:lnTo>
                  <a:pt x="5478463" y="6097587"/>
                </a:lnTo>
                <a:lnTo>
                  <a:pt x="5482829" y="6092031"/>
                </a:lnTo>
                <a:lnTo>
                  <a:pt x="5486004" y="6086475"/>
                </a:lnTo>
                <a:lnTo>
                  <a:pt x="5489576" y="6080125"/>
                </a:lnTo>
                <a:lnTo>
                  <a:pt x="5492750" y="6074171"/>
                </a:lnTo>
                <a:lnTo>
                  <a:pt x="5495926" y="6067821"/>
                </a:lnTo>
                <a:lnTo>
                  <a:pt x="5498307" y="6061471"/>
                </a:lnTo>
                <a:lnTo>
                  <a:pt x="5499894" y="6054725"/>
                </a:lnTo>
                <a:lnTo>
                  <a:pt x="5501879" y="6047978"/>
                </a:lnTo>
                <a:lnTo>
                  <a:pt x="5503863" y="6041231"/>
                </a:lnTo>
                <a:lnTo>
                  <a:pt x="5505054" y="6034087"/>
                </a:lnTo>
                <a:lnTo>
                  <a:pt x="5505847" y="6027340"/>
                </a:lnTo>
                <a:lnTo>
                  <a:pt x="5506244" y="6019800"/>
                </a:lnTo>
                <a:lnTo>
                  <a:pt x="5507038" y="6012656"/>
                </a:lnTo>
                <a:lnTo>
                  <a:pt x="5506244" y="6005512"/>
                </a:lnTo>
                <a:lnTo>
                  <a:pt x="5505847" y="5997971"/>
                </a:lnTo>
                <a:lnTo>
                  <a:pt x="5505054" y="5990828"/>
                </a:lnTo>
                <a:lnTo>
                  <a:pt x="5503863" y="5984081"/>
                </a:lnTo>
                <a:lnTo>
                  <a:pt x="5501879" y="5977334"/>
                </a:lnTo>
                <a:lnTo>
                  <a:pt x="5499894" y="5970587"/>
                </a:lnTo>
                <a:lnTo>
                  <a:pt x="5498307" y="5963840"/>
                </a:lnTo>
                <a:lnTo>
                  <a:pt x="5495926" y="5957490"/>
                </a:lnTo>
                <a:lnTo>
                  <a:pt x="5492750" y="5951140"/>
                </a:lnTo>
                <a:lnTo>
                  <a:pt x="5489576" y="5944790"/>
                </a:lnTo>
                <a:lnTo>
                  <a:pt x="5486004" y="5938837"/>
                </a:lnTo>
                <a:lnTo>
                  <a:pt x="5482829" y="5933281"/>
                </a:lnTo>
                <a:lnTo>
                  <a:pt x="5478463" y="5927724"/>
                </a:lnTo>
                <a:lnTo>
                  <a:pt x="5474494" y="5922565"/>
                </a:lnTo>
                <a:lnTo>
                  <a:pt x="5470129" y="5917009"/>
                </a:lnTo>
                <a:lnTo>
                  <a:pt x="5465366" y="5912246"/>
                </a:lnTo>
                <a:lnTo>
                  <a:pt x="5460207" y="5907484"/>
                </a:lnTo>
                <a:lnTo>
                  <a:pt x="5455047" y="5903118"/>
                </a:lnTo>
                <a:lnTo>
                  <a:pt x="5449491" y="5898752"/>
                </a:lnTo>
                <a:lnTo>
                  <a:pt x="5444332" y="5894784"/>
                </a:lnTo>
                <a:lnTo>
                  <a:pt x="5438379" y="5891609"/>
                </a:lnTo>
                <a:lnTo>
                  <a:pt x="5432425" y="5888037"/>
                </a:lnTo>
                <a:lnTo>
                  <a:pt x="5426472" y="5884862"/>
                </a:lnTo>
                <a:lnTo>
                  <a:pt x="5420122" y="5881687"/>
                </a:lnTo>
                <a:lnTo>
                  <a:pt x="5413772" y="5879306"/>
                </a:lnTo>
                <a:lnTo>
                  <a:pt x="5407025" y="5876924"/>
                </a:lnTo>
                <a:lnTo>
                  <a:pt x="5400279" y="5874940"/>
                </a:lnTo>
                <a:lnTo>
                  <a:pt x="5393532" y="5873749"/>
                </a:lnTo>
                <a:lnTo>
                  <a:pt x="5386388" y="5872559"/>
                </a:lnTo>
                <a:lnTo>
                  <a:pt x="5379244" y="5871765"/>
                </a:lnTo>
                <a:lnTo>
                  <a:pt x="5372100" y="5870971"/>
                </a:lnTo>
                <a:lnTo>
                  <a:pt x="5364957" y="5870574"/>
                </a:lnTo>
                <a:lnTo>
                  <a:pt x="4910138" y="5870574"/>
                </a:lnTo>
                <a:close/>
                <a:moveTo>
                  <a:pt x="3788172" y="5870574"/>
                </a:moveTo>
                <a:lnTo>
                  <a:pt x="3780632" y="5870971"/>
                </a:lnTo>
                <a:lnTo>
                  <a:pt x="3773885" y="5871765"/>
                </a:lnTo>
                <a:lnTo>
                  <a:pt x="3766741" y="5872559"/>
                </a:lnTo>
                <a:lnTo>
                  <a:pt x="3759597" y="5873749"/>
                </a:lnTo>
                <a:lnTo>
                  <a:pt x="3752454" y="5874940"/>
                </a:lnTo>
                <a:lnTo>
                  <a:pt x="3746104" y="5876924"/>
                </a:lnTo>
                <a:lnTo>
                  <a:pt x="3739357" y="5879306"/>
                </a:lnTo>
                <a:lnTo>
                  <a:pt x="3733007" y="5881687"/>
                </a:lnTo>
                <a:lnTo>
                  <a:pt x="3726657" y="5884862"/>
                </a:lnTo>
                <a:lnTo>
                  <a:pt x="3720704" y="5888037"/>
                </a:lnTo>
                <a:lnTo>
                  <a:pt x="3714751" y="5891609"/>
                </a:lnTo>
                <a:lnTo>
                  <a:pt x="3708797" y="5894784"/>
                </a:lnTo>
                <a:lnTo>
                  <a:pt x="3703638" y="5898752"/>
                </a:lnTo>
                <a:lnTo>
                  <a:pt x="3697685" y="5903118"/>
                </a:lnTo>
                <a:lnTo>
                  <a:pt x="3692922" y="5907484"/>
                </a:lnTo>
                <a:lnTo>
                  <a:pt x="3688160" y="5912246"/>
                </a:lnTo>
                <a:lnTo>
                  <a:pt x="3683001" y="5917009"/>
                </a:lnTo>
                <a:lnTo>
                  <a:pt x="3678635" y="5922565"/>
                </a:lnTo>
                <a:lnTo>
                  <a:pt x="3674269" y="5927724"/>
                </a:lnTo>
                <a:lnTo>
                  <a:pt x="3670697" y="5933281"/>
                </a:lnTo>
                <a:lnTo>
                  <a:pt x="3666729" y="5938837"/>
                </a:lnTo>
                <a:lnTo>
                  <a:pt x="3663157" y="5944790"/>
                </a:lnTo>
                <a:lnTo>
                  <a:pt x="3660379" y="5951140"/>
                </a:lnTo>
                <a:lnTo>
                  <a:pt x="3657601" y="5957490"/>
                </a:lnTo>
                <a:lnTo>
                  <a:pt x="3655219" y="5963840"/>
                </a:lnTo>
                <a:lnTo>
                  <a:pt x="3652838" y="5970587"/>
                </a:lnTo>
                <a:lnTo>
                  <a:pt x="3650854" y="5977334"/>
                </a:lnTo>
                <a:lnTo>
                  <a:pt x="3649266" y="5984081"/>
                </a:lnTo>
                <a:lnTo>
                  <a:pt x="3647679" y="5990828"/>
                </a:lnTo>
                <a:lnTo>
                  <a:pt x="3647282" y="5997971"/>
                </a:lnTo>
                <a:lnTo>
                  <a:pt x="3646488" y="6005512"/>
                </a:lnTo>
                <a:lnTo>
                  <a:pt x="3646488" y="6012656"/>
                </a:lnTo>
                <a:lnTo>
                  <a:pt x="3646488" y="6019800"/>
                </a:lnTo>
                <a:lnTo>
                  <a:pt x="3647282" y="6027340"/>
                </a:lnTo>
                <a:lnTo>
                  <a:pt x="3647679" y="6034087"/>
                </a:lnTo>
                <a:lnTo>
                  <a:pt x="3649266" y="6041231"/>
                </a:lnTo>
                <a:lnTo>
                  <a:pt x="3650854" y="6047978"/>
                </a:lnTo>
                <a:lnTo>
                  <a:pt x="3652838" y="6054725"/>
                </a:lnTo>
                <a:lnTo>
                  <a:pt x="3655219" y="6061471"/>
                </a:lnTo>
                <a:lnTo>
                  <a:pt x="3657601" y="6067821"/>
                </a:lnTo>
                <a:lnTo>
                  <a:pt x="3660379" y="6074171"/>
                </a:lnTo>
                <a:lnTo>
                  <a:pt x="3663157" y="6080125"/>
                </a:lnTo>
                <a:lnTo>
                  <a:pt x="3666729" y="6086475"/>
                </a:lnTo>
                <a:lnTo>
                  <a:pt x="3670697" y="6092031"/>
                </a:lnTo>
                <a:lnTo>
                  <a:pt x="3674269" y="6097587"/>
                </a:lnTo>
                <a:lnTo>
                  <a:pt x="3678635" y="6102747"/>
                </a:lnTo>
                <a:lnTo>
                  <a:pt x="3683001" y="6108303"/>
                </a:lnTo>
                <a:lnTo>
                  <a:pt x="3688160" y="6113065"/>
                </a:lnTo>
                <a:lnTo>
                  <a:pt x="3692922" y="6117828"/>
                </a:lnTo>
                <a:lnTo>
                  <a:pt x="3697685" y="6122193"/>
                </a:lnTo>
                <a:lnTo>
                  <a:pt x="3703638" y="6126162"/>
                </a:lnTo>
                <a:lnTo>
                  <a:pt x="3708797" y="6130528"/>
                </a:lnTo>
                <a:lnTo>
                  <a:pt x="3714751" y="6133703"/>
                </a:lnTo>
                <a:lnTo>
                  <a:pt x="3720704" y="6137275"/>
                </a:lnTo>
                <a:lnTo>
                  <a:pt x="3726657" y="6140450"/>
                </a:lnTo>
                <a:lnTo>
                  <a:pt x="3733007" y="6143625"/>
                </a:lnTo>
                <a:lnTo>
                  <a:pt x="3739357" y="6146006"/>
                </a:lnTo>
                <a:lnTo>
                  <a:pt x="3746104" y="6147990"/>
                </a:lnTo>
                <a:lnTo>
                  <a:pt x="3752454" y="6149975"/>
                </a:lnTo>
                <a:lnTo>
                  <a:pt x="3759597" y="6151562"/>
                </a:lnTo>
                <a:lnTo>
                  <a:pt x="3766741" y="6152753"/>
                </a:lnTo>
                <a:lnTo>
                  <a:pt x="3773885" y="6153547"/>
                </a:lnTo>
                <a:lnTo>
                  <a:pt x="3780632" y="6154340"/>
                </a:lnTo>
                <a:lnTo>
                  <a:pt x="3788172" y="6154737"/>
                </a:lnTo>
                <a:lnTo>
                  <a:pt x="4242595" y="6154737"/>
                </a:lnTo>
                <a:lnTo>
                  <a:pt x="4249738" y="6154340"/>
                </a:lnTo>
                <a:lnTo>
                  <a:pt x="4256882" y="6153547"/>
                </a:lnTo>
                <a:lnTo>
                  <a:pt x="4264423" y="6152753"/>
                </a:lnTo>
                <a:lnTo>
                  <a:pt x="4271170" y="6151562"/>
                </a:lnTo>
                <a:lnTo>
                  <a:pt x="4277917" y="6149975"/>
                </a:lnTo>
                <a:lnTo>
                  <a:pt x="4284663" y="6147990"/>
                </a:lnTo>
                <a:lnTo>
                  <a:pt x="4291410" y="6146006"/>
                </a:lnTo>
                <a:lnTo>
                  <a:pt x="4297760" y="6143625"/>
                </a:lnTo>
                <a:lnTo>
                  <a:pt x="4304110" y="6140450"/>
                </a:lnTo>
                <a:lnTo>
                  <a:pt x="4310460" y="6137275"/>
                </a:lnTo>
                <a:lnTo>
                  <a:pt x="4316017" y="6133703"/>
                </a:lnTo>
                <a:lnTo>
                  <a:pt x="4321970" y="6130528"/>
                </a:lnTo>
                <a:lnTo>
                  <a:pt x="4327526" y="6126162"/>
                </a:lnTo>
                <a:lnTo>
                  <a:pt x="4332685" y="6122193"/>
                </a:lnTo>
                <a:lnTo>
                  <a:pt x="4337845" y="6117828"/>
                </a:lnTo>
                <a:lnTo>
                  <a:pt x="4343004" y="6113065"/>
                </a:lnTo>
                <a:lnTo>
                  <a:pt x="4347767" y="6108303"/>
                </a:lnTo>
                <a:lnTo>
                  <a:pt x="4352132" y="6102747"/>
                </a:lnTo>
                <a:lnTo>
                  <a:pt x="4356498" y="6097587"/>
                </a:lnTo>
                <a:lnTo>
                  <a:pt x="4360467" y="6092031"/>
                </a:lnTo>
                <a:lnTo>
                  <a:pt x="4363642" y="6086475"/>
                </a:lnTo>
                <a:lnTo>
                  <a:pt x="4367214" y="6080125"/>
                </a:lnTo>
                <a:lnTo>
                  <a:pt x="4370388" y="6074171"/>
                </a:lnTo>
                <a:lnTo>
                  <a:pt x="4373564" y="6067821"/>
                </a:lnTo>
                <a:lnTo>
                  <a:pt x="4375945" y="6061471"/>
                </a:lnTo>
                <a:lnTo>
                  <a:pt x="4378326" y="6054725"/>
                </a:lnTo>
                <a:lnTo>
                  <a:pt x="4380310" y="6047978"/>
                </a:lnTo>
                <a:lnTo>
                  <a:pt x="4381501" y="6041231"/>
                </a:lnTo>
                <a:lnTo>
                  <a:pt x="4382692" y="6034087"/>
                </a:lnTo>
                <a:lnTo>
                  <a:pt x="4383485" y="6027340"/>
                </a:lnTo>
                <a:lnTo>
                  <a:pt x="4383882" y="6019800"/>
                </a:lnTo>
                <a:lnTo>
                  <a:pt x="4384676" y="6012656"/>
                </a:lnTo>
                <a:lnTo>
                  <a:pt x="4383882" y="6005512"/>
                </a:lnTo>
                <a:lnTo>
                  <a:pt x="4383485" y="5997971"/>
                </a:lnTo>
                <a:lnTo>
                  <a:pt x="4382692" y="5990828"/>
                </a:lnTo>
                <a:lnTo>
                  <a:pt x="4381501" y="5984081"/>
                </a:lnTo>
                <a:lnTo>
                  <a:pt x="4380310" y="5977334"/>
                </a:lnTo>
                <a:lnTo>
                  <a:pt x="4378326" y="5970587"/>
                </a:lnTo>
                <a:lnTo>
                  <a:pt x="4375945" y="5963840"/>
                </a:lnTo>
                <a:lnTo>
                  <a:pt x="4373564" y="5957490"/>
                </a:lnTo>
                <a:lnTo>
                  <a:pt x="4370388" y="5951140"/>
                </a:lnTo>
                <a:lnTo>
                  <a:pt x="4367214" y="5944790"/>
                </a:lnTo>
                <a:lnTo>
                  <a:pt x="4363642" y="5938837"/>
                </a:lnTo>
                <a:lnTo>
                  <a:pt x="4360467" y="5933281"/>
                </a:lnTo>
                <a:lnTo>
                  <a:pt x="4356498" y="5927724"/>
                </a:lnTo>
                <a:lnTo>
                  <a:pt x="4352132" y="5922565"/>
                </a:lnTo>
                <a:lnTo>
                  <a:pt x="4347767" y="5917009"/>
                </a:lnTo>
                <a:lnTo>
                  <a:pt x="4343004" y="5912246"/>
                </a:lnTo>
                <a:lnTo>
                  <a:pt x="4337845" y="5907484"/>
                </a:lnTo>
                <a:lnTo>
                  <a:pt x="4332685" y="5903118"/>
                </a:lnTo>
                <a:lnTo>
                  <a:pt x="4327526" y="5898752"/>
                </a:lnTo>
                <a:lnTo>
                  <a:pt x="4321970" y="5894784"/>
                </a:lnTo>
                <a:lnTo>
                  <a:pt x="4316017" y="5891609"/>
                </a:lnTo>
                <a:lnTo>
                  <a:pt x="4310460" y="5888037"/>
                </a:lnTo>
                <a:lnTo>
                  <a:pt x="4304110" y="5884862"/>
                </a:lnTo>
                <a:lnTo>
                  <a:pt x="4297760" y="5881687"/>
                </a:lnTo>
                <a:lnTo>
                  <a:pt x="4291410" y="5879306"/>
                </a:lnTo>
                <a:lnTo>
                  <a:pt x="4284663" y="5876924"/>
                </a:lnTo>
                <a:lnTo>
                  <a:pt x="4277917" y="5874940"/>
                </a:lnTo>
                <a:lnTo>
                  <a:pt x="4271170" y="5873749"/>
                </a:lnTo>
                <a:lnTo>
                  <a:pt x="4264423" y="5872559"/>
                </a:lnTo>
                <a:lnTo>
                  <a:pt x="4256882" y="5871765"/>
                </a:lnTo>
                <a:lnTo>
                  <a:pt x="4249738" y="5870971"/>
                </a:lnTo>
                <a:lnTo>
                  <a:pt x="4242595" y="5870574"/>
                </a:lnTo>
                <a:lnTo>
                  <a:pt x="3788172" y="5870574"/>
                </a:lnTo>
                <a:close/>
                <a:moveTo>
                  <a:pt x="2667795" y="5870574"/>
                </a:moveTo>
                <a:lnTo>
                  <a:pt x="2660254" y="5870971"/>
                </a:lnTo>
                <a:lnTo>
                  <a:pt x="2653110" y="5871765"/>
                </a:lnTo>
                <a:lnTo>
                  <a:pt x="2645966" y="5872559"/>
                </a:lnTo>
                <a:lnTo>
                  <a:pt x="2638823" y="5873749"/>
                </a:lnTo>
                <a:lnTo>
                  <a:pt x="2632076" y="5874940"/>
                </a:lnTo>
                <a:lnTo>
                  <a:pt x="2625329" y="5876924"/>
                </a:lnTo>
                <a:lnTo>
                  <a:pt x="2618582" y="5879306"/>
                </a:lnTo>
                <a:lnTo>
                  <a:pt x="2612232" y="5881687"/>
                </a:lnTo>
                <a:lnTo>
                  <a:pt x="2605882" y="5884862"/>
                </a:lnTo>
                <a:lnTo>
                  <a:pt x="2599929" y="5888037"/>
                </a:lnTo>
                <a:lnTo>
                  <a:pt x="2593976" y="5891609"/>
                </a:lnTo>
                <a:lnTo>
                  <a:pt x="2588023" y="5894784"/>
                </a:lnTo>
                <a:lnTo>
                  <a:pt x="2582863" y="5898752"/>
                </a:lnTo>
                <a:lnTo>
                  <a:pt x="2577307" y="5903118"/>
                </a:lnTo>
                <a:lnTo>
                  <a:pt x="2572148" y="5907484"/>
                </a:lnTo>
                <a:lnTo>
                  <a:pt x="2567385" y="5912246"/>
                </a:lnTo>
                <a:lnTo>
                  <a:pt x="2562623" y="5917009"/>
                </a:lnTo>
                <a:lnTo>
                  <a:pt x="2558257" y="5922565"/>
                </a:lnTo>
                <a:lnTo>
                  <a:pt x="2553891" y="5927724"/>
                </a:lnTo>
                <a:lnTo>
                  <a:pt x="2549923" y="5933281"/>
                </a:lnTo>
                <a:lnTo>
                  <a:pt x="2546351" y="5938837"/>
                </a:lnTo>
                <a:lnTo>
                  <a:pt x="2542382" y="5944790"/>
                </a:lnTo>
                <a:lnTo>
                  <a:pt x="2539604" y="5951140"/>
                </a:lnTo>
                <a:lnTo>
                  <a:pt x="2536826" y="5957490"/>
                </a:lnTo>
                <a:lnTo>
                  <a:pt x="2534445" y="5963840"/>
                </a:lnTo>
                <a:lnTo>
                  <a:pt x="2532063" y="5970587"/>
                </a:lnTo>
                <a:lnTo>
                  <a:pt x="2530079" y="5977334"/>
                </a:lnTo>
                <a:lnTo>
                  <a:pt x="2528491" y="5984081"/>
                </a:lnTo>
                <a:lnTo>
                  <a:pt x="2526904" y="5990828"/>
                </a:lnTo>
                <a:lnTo>
                  <a:pt x="2526507" y="5997971"/>
                </a:lnTo>
                <a:lnTo>
                  <a:pt x="2526110" y="6005512"/>
                </a:lnTo>
                <a:lnTo>
                  <a:pt x="2525713" y="6012656"/>
                </a:lnTo>
                <a:lnTo>
                  <a:pt x="2526110" y="6019800"/>
                </a:lnTo>
                <a:lnTo>
                  <a:pt x="2526507" y="6027340"/>
                </a:lnTo>
                <a:lnTo>
                  <a:pt x="2526904" y="6034087"/>
                </a:lnTo>
                <a:lnTo>
                  <a:pt x="2528491" y="6041231"/>
                </a:lnTo>
                <a:lnTo>
                  <a:pt x="2530079" y="6047978"/>
                </a:lnTo>
                <a:lnTo>
                  <a:pt x="2532063" y="6054725"/>
                </a:lnTo>
                <a:lnTo>
                  <a:pt x="2534445" y="6061471"/>
                </a:lnTo>
                <a:lnTo>
                  <a:pt x="2536826" y="6067821"/>
                </a:lnTo>
                <a:lnTo>
                  <a:pt x="2539604" y="6074171"/>
                </a:lnTo>
                <a:lnTo>
                  <a:pt x="2542382" y="6080125"/>
                </a:lnTo>
                <a:lnTo>
                  <a:pt x="2546351" y="6086475"/>
                </a:lnTo>
                <a:lnTo>
                  <a:pt x="2549923" y="6092031"/>
                </a:lnTo>
                <a:lnTo>
                  <a:pt x="2553891" y="6097587"/>
                </a:lnTo>
                <a:lnTo>
                  <a:pt x="2558257" y="6102747"/>
                </a:lnTo>
                <a:lnTo>
                  <a:pt x="2562623" y="6108303"/>
                </a:lnTo>
                <a:lnTo>
                  <a:pt x="2567385" y="6113065"/>
                </a:lnTo>
                <a:lnTo>
                  <a:pt x="2572148" y="6117828"/>
                </a:lnTo>
                <a:lnTo>
                  <a:pt x="2577307" y="6122193"/>
                </a:lnTo>
                <a:lnTo>
                  <a:pt x="2582863" y="6126162"/>
                </a:lnTo>
                <a:lnTo>
                  <a:pt x="2588023" y="6130528"/>
                </a:lnTo>
                <a:lnTo>
                  <a:pt x="2593976" y="6133703"/>
                </a:lnTo>
                <a:lnTo>
                  <a:pt x="2599929" y="6137275"/>
                </a:lnTo>
                <a:lnTo>
                  <a:pt x="2605882" y="6140450"/>
                </a:lnTo>
                <a:lnTo>
                  <a:pt x="2612232" y="6143625"/>
                </a:lnTo>
                <a:lnTo>
                  <a:pt x="2618582" y="6146006"/>
                </a:lnTo>
                <a:lnTo>
                  <a:pt x="2625329" y="6147990"/>
                </a:lnTo>
                <a:lnTo>
                  <a:pt x="2632076" y="6149975"/>
                </a:lnTo>
                <a:lnTo>
                  <a:pt x="2638823" y="6151562"/>
                </a:lnTo>
                <a:lnTo>
                  <a:pt x="2645966" y="6152753"/>
                </a:lnTo>
                <a:lnTo>
                  <a:pt x="2653110" y="6153547"/>
                </a:lnTo>
                <a:lnTo>
                  <a:pt x="2660254" y="6154340"/>
                </a:lnTo>
                <a:lnTo>
                  <a:pt x="2667795" y="6154737"/>
                </a:lnTo>
                <a:lnTo>
                  <a:pt x="3121820" y="6154737"/>
                </a:lnTo>
                <a:lnTo>
                  <a:pt x="3128963" y="6154340"/>
                </a:lnTo>
                <a:lnTo>
                  <a:pt x="3136107" y="6153547"/>
                </a:lnTo>
                <a:lnTo>
                  <a:pt x="3143648" y="6152753"/>
                </a:lnTo>
                <a:lnTo>
                  <a:pt x="3150395" y="6151562"/>
                </a:lnTo>
                <a:lnTo>
                  <a:pt x="3157142" y="6149975"/>
                </a:lnTo>
                <a:lnTo>
                  <a:pt x="3163888" y="6147990"/>
                </a:lnTo>
                <a:lnTo>
                  <a:pt x="3170635" y="6146006"/>
                </a:lnTo>
                <a:lnTo>
                  <a:pt x="3176985" y="6143625"/>
                </a:lnTo>
                <a:lnTo>
                  <a:pt x="3183335" y="6140450"/>
                </a:lnTo>
                <a:lnTo>
                  <a:pt x="3189685" y="6137275"/>
                </a:lnTo>
                <a:lnTo>
                  <a:pt x="3195242" y="6133703"/>
                </a:lnTo>
                <a:lnTo>
                  <a:pt x="3201195" y="6130528"/>
                </a:lnTo>
                <a:lnTo>
                  <a:pt x="3206751" y="6126162"/>
                </a:lnTo>
                <a:lnTo>
                  <a:pt x="3211910" y="6122193"/>
                </a:lnTo>
                <a:lnTo>
                  <a:pt x="3217070" y="6117828"/>
                </a:lnTo>
                <a:lnTo>
                  <a:pt x="3222229" y="6113065"/>
                </a:lnTo>
                <a:lnTo>
                  <a:pt x="3226992" y="6108303"/>
                </a:lnTo>
                <a:lnTo>
                  <a:pt x="3231357" y="6102747"/>
                </a:lnTo>
                <a:lnTo>
                  <a:pt x="3235723" y="6097587"/>
                </a:lnTo>
                <a:lnTo>
                  <a:pt x="3239692" y="6092031"/>
                </a:lnTo>
                <a:lnTo>
                  <a:pt x="3243264" y="6086475"/>
                </a:lnTo>
                <a:lnTo>
                  <a:pt x="3246835" y="6080125"/>
                </a:lnTo>
                <a:lnTo>
                  <a:pt x="3249614" y="6074171"/>
                </a:lnTo>
                <a:lnTo>
                  <a:pt x="3252788" y="6067821"/>
                </a:lnTo>
                <a:lnTo>
                  <a:pt x="3255170" y="6061471"/>
                </a:lnTo>
                <a:lnTo>
                  <a:pt x="3257551" y="6054725"/>
                </a:lnTo>
                <a:lnTo>
                  <a:pt x="3259535" y="6047978"/>
                </a:lnTo>
                <a:lnTo>
                  <a:pt x="3260726" y="6041231"/>
                </a:lnTo>
                <a:lnTo>
                  <a:pt x="3262314" y="6034087"/>
                </a:lnTo>
                <a:lnTo>
                  <a:pt x="3262710" y="6027340"/>
                </a:lnTo>
                <a:lnTo>
                  <a:pt x="3263901" y="6019800"/>
                </a:lnTo>
                <a:lnTo>
                  <a:pt x="3263901" y="6012656"/>
                </a:lnTo>
                <a:lnTo>
                  <a:pt x="3263901" y="6005512"/>
                </a:lnTo>
                <a:lnTo>
                  <a:pt x="3262710" y="5997971"/>
                </a:lnTo>
                <a:lnTo>
                  <a:pt x="3262314" y="5990828"/>
                </a:lnTo>
                <a:lnTo>
                  <a:pt x="3260726" y="5984081"/>
                </a:lnTo>
                <a:lnTo>
                  <a:pt x="3259535" y="5977334"/>
                </a:lnTo>
                <a:lnTo>
                  <a:pt x="3257551" y="5970587"/>
                </a:lnTo>
                <a:lnTo>
                  <a:pt x="3255170" y="5963840"/>
                </a:lnTo>
                <a:lnTo>
                  <a:pt x="3252788" y="5957490"/>
                </a:lnTo>
                <a:lnTo>
                  <a:pt x="3249614" y="5951140"/>
                </a:lnTo>
                <a:lnTo>
                  <a:pt x="3246835" y="5944790"/>
                </a:lnTo>
                <a:lnTo>
                  <a:pt x="3243264" y="5938837"/>
                </a:lnTo>
                <a:lnTo>
                  <a:pt x="3239692" y="5933281"/>
                </a:lnTo>
                <a:lnTo>
                  <a:pt x="3235723" y="5927724"/>
                </a:lnTo>
                <a:lnTo>
                  <a:pt x="3231357" y="5922565"/>
                </a:lnTo>
                <a:lnTo>
                  <a:pt x="3226992" y="5917009"/>
                </a:lnTo>
                <a:lnTo>
                  <a:pt x="3222229" y="5912246"/>
                </a:lnTo>
                <a:lnTo>
                  <a:pt x="3217070" y="5907484"/>
                </a:lnTo>
                <a:lnTo>
                  <a:pt x="3211910" y="5903118"/>
                </a:lnTo>
                <a:lnTo>
                  <a:pt x="3206751" y="5898752"/>
                </a:lnTo>
                <a:lnTo>
                  <a:pt x="3201195" y="5894784"/>
                </a:lnTo>
                <a:lnTo>
                  <a:pt x="3195242" y="5891609"/>
                </a:lnTo>
                <a:lnTo>
                  <a:pt x="3189685" y="5888037"/>
                </a:lnTo>
                <a:lnTo>
                  <a:pt x="3183335" y="5884862"/>
                </a:lnTo>
                <a:lnTo>
                  <a:pt x="3176985" y="5881687"/>
                </a:lnTo>
                <a:lnTo>
                  <a:pt x="3170635" y="5879306"/>
                </a:lnTo>
                <a:lnTo>
                  <a:pt x="3163888" y="5876924"/>
                </a:lnTo>
                <a:lnTo>
                  <a:pt x="3157142" y="5874940"/>
                </a:lnTo>
                <a:lnTo>
                  <a:pt x="3150395" y="5873749"/>
                </a:lnTo>
                <a:lnTo>
                  <a:pt x="3143648" y="5872559"/>
                </a:lnTo>
                <a:lnTo>
                  <a:pt x="3136107" y="5871765"/>
                </a:lnTo>
                <a:lnTo>
                  <a:pt x="3128963" y="5870971"/>
                </a:lnTo>
                <a:lnTo>
                  <a:pt x="3121820" y="5870574"/>
                </a:lnTo>
                <a:lnTo>
                  <a:pt x="2667795" y="5870574"/>
                </a:lnTo>
                <a:close/>
                <a:moveTo>
                  <a:pt x="1545432" y="5870574"/>
                </a:moveTo>
                <a:lnTo>
                  <a:pt x="1537891" y="5870971"/>
                </a:lnTo>
                <a:lnTo>
                  <a:pt x="1530747" y="5871765"/>
                </a:lnTo>
                <a:lnTo>
                  <a:pt x="1523603" y="5872559"/>
                </a:lnTo>
                <a:lnTo>
                  <a:pt x="1516857" y="5873749"/>
                </a:lnTo>
                <a:lnTo>
                  <a:pt x="1509713" y="5874940"/>
                </a:lnTo>
                <a:lnTo>
                  <a:pt x="1502966" y="5876924"/>
                </a:lnTo>
                <a:lnTo>
                  <a:pt x="1496219" y="5879306"/>
                </a:lnTo>
                <a:lnTo>
                  <a:pt x="1489869" y="5881687"/>
                </a:lnTo>
                <a:lnTo>
                  <a:pt x="1483519" y="5884862"/>
                </a:lnTo>
                <a:lnTo>
                  <a:pt x="1477566" y="5888037"/>
                </a:lnTo>
                <a:lnTo>
                  <a:pt x="1471613" y="5891609"/>
                </a:lnTo>
                <a:lnTo>
                  <a:pt x="1465660" y="5894784"/>
                </a:lnTo>
                <a:lnTo>
                  <a:pt x="1460500" y="5898752"/>
                </a:lnTo>
                <a:lnTo>
                  <a:pt x="1454944" y="5903118"/>
                </a:lnTo>
                <a:lnTo>
                  <a:pt x="1449785" y="5907484"/>
                </a:lnTo>
                <a:lnTo>
                  <a:pt x="1445022" y="5912246"/>
                </a:lnTo>
                <a:lnTo>
                  <a:pt x="1440260" y="5917009"/>
                </a:lnTo>
                <a:lnTo>
                  <a:pt x="1435894" y="5922565"/>
                </a:lnTo>
                <a:lnTo>
                  <a:pt x="1431528" y="5927724"/>
                </a:lnTo>
                <a:lnTo>
                  <a:pt x="1427560" y="5933281"/>
                </a:lnTo>
                <a:lnTo>
                  <a:pt x="1423988" y="5938837"/>
                </a:lnTo>
                <a:lnTo>
                  <a:pt x="1420813" y="5944790"/>
                </a:lnTo>
                <a:lnTo>
                  <a:pt x="1417241" y="5951140"/>
                </a:lnTo>
                <a:lnTo>
                  <a:pt x="1414463" y="5957490"/>
                </a:lnTo>
                <a:lnTo>
                  <a:pt x="1412082" y="5963840"/>
                </a:lnTo>
                <a:lnTo>
                  <a:pt x="1409700" y="5970587"/>
                </a:lnTo>
                <a:lnTo>
                  <a:pt x="1408113" y="5977334"/>
                </a:lnTo>
                <a:lnTo>
                  <a:pt x="1406128" y="5984081"/>
                </a:lnTo>
                <a:lnTo>
                  <a:pt x="1405335" y="5990828"/>
                </a:lnTo>
                <a:lnTo>
                  <a:pt x="1404144" y="5997971"/>
                </a:lnTo>
                <a:lnTo>
                  <a:pt x="1403747" y="6005512"/>
                </a:lnTo>
                <a:lnTo>
                  <a:pt x="1403350" y="6012656"/>
                </a:lnTo>
                <a:lnTo>
                  <a:pt x="1403747" y="6019800"/>
                </a:lnTo>
                <a:lnTo>
                  <a:pt x="1404144" y="6027340"/>
                </a:lnTo>
                <a:lnTo>
                  <a:pt x="1405335" y="6034087"/>
                </a:lnTo>
                <a:lnTo>
                  <a:pt x="1406128" y="6041231"/>
                </a:lnTo>
                <a:lnTo>
                  <a:pt x="1408113" y="6047978"/>
                </a:lnTo>
                <a:lnTo>
                  <a:pt x="1409700" y="6054725"/>
                </a:lnTo>
                <a:lnTo>
                  <a:pt x="1412082" y="6061471"/>
                </a:lnTo>
                <a:lnTo>
                  <a:pt x="1414463" y="6067821"/>
                </a:lnTo>
                <a:lnTo>
                  <a:pt x="1417241" y="6074171"/>
                </a:lnTo>
                <a:lnTo>
                  <a:pt x="1420813" y="6080125"/>
                </a:lnTo>
                <a:lnTo>
                  <a:pt x="1423988" y="6086475"/>
                </a:lnTo>
                <a:lnTo>
                  <a:pt x="1427560" y="6092031"/>
                </a:lnTo>
                <a:lnTo>
                  <a:pt x="1431528" y="6097587"/>
                </a:lnTo>
                <a:lnTo>
                  <a:pt x="1435894" y="6102747"/>
                </a:lnTo>
                <a:lnTo>
                  <a:pt x="1440260" y="6108303"/>
                </a:lnTo>
                <a:lnTo>
                  <a:pt x="1445022" y="6113065"/>
                </a:lnTo>
                <a:lnTo>
                  <a:pt x="1449785" y="6117828"/>
                </a:lnTo>
                <a:lnTo>
                  <a:pt x="1454944" y="6122193"/>
                </a:lnTo>
                <a:lnTo>
                  <a:pt x="1460500" y="6126162"/>
                </a:lnTo>
                <a:lnTo>
                  <a:pt x="1465660" y="6130528"/>
                </a:lnTo>
                <a:lnTo>
                  <a:pt x="1471613" y="6133703"/>
                </a:lnTo>
                <a:lnTo>
                  <a:pt x="1477566" y="6137275"/>
                </a:lnTo>
                <a:lnTo>
                  <a:pt x="1483519" y="6140450"/>
                </a:lnTo>
                <a:lnTo>
                  <a:pt x="1489869" y="6143625"/>
                </a:lnTo>
                <a:lnTo>
                  <a:pt x="1496219" y="6146006"/>
                </a:lnTo>
                <a:lnTo>
                  <a:pt x="1502966" y="6147990"/>
                </a:lnTo>
                <a:lnTo>
                  <a:pt x="1509713" y="6149975"/>
                </a:lnTo>
                <a:lnTo>
                  <a:pt x="1516857" y="6151562"/>
                </a:lnTo>
                <a:lnTo>
                  <a:pt x="1523603" y="6152753"/>
                </a:lnTo>
                <a:lnTo>
                  <a:pt x="1530747" y="6153547"/>
                </a:lnTo>
                <a:lnTo>
                  <a:pt x="1537891" y="6154340"/>
                </a:lnTo>
                <a:lnTo>
                  <a:pt x="1545432" y="6154737"/>
                </a:lnTo>
                <a:lnTo>
                  <a:pt x="1999457" y="6154737"/>
                </a:lnTo>
                <a:lnTo>
                  <a:pt x="2006601" y="6154340"/>
                </a:lnTo>
                <a:lnTo>
                  <a:pt x="2014141" y="6153547"/>
                </a:lnTo>
                <a:lnTo>
                  <a:pt x="2021285" y="6152753"/>
                </a:lnTo>
                <a:lnTo>
                  <a:pt x="2028032" y="6151562"/>
                </a:lnTo>
                <a:lnTo>
                  <a:pt x="2035176" y="6149975"/>
                </a:lnTo>
                <a:lnTo>
                  <a:pt x="2041526" y="6147990"/>
                </a:lnTo>
                <a:lnTo>
                  <a:pt x="2048273" y="6146006"/>
                </a:lnTo>
                <a:lnTo>
                  <a:pt x="2054623" y="6143625"/>
                </a:lnTo>
                <a:lnTo>
                  <a:pt x="2060973" y="6140450"/>
                </a:lnTo>
                <a:lnTo>
                  <a:pt x="2067323" y="6137275"/>
                </a:lnTo>
                <a:lnTo>
                  <a:pt x="2072879" y="6133703"/>
                </a:lnTo>
                <a:lnTo>
                  <a:pt x="2078832" y="6130528"/>
                </a:lnTo>
                <a:lnTo>
                  <a:pt x="2084388" y="6126162"/>
                </a:lnTo>
                <a:lnTo>
                  <a:pt x="2089944" y="6122193"/>
                </a:lnTo>
                <a:lnTo>
                  <a:pt x="2094707" y="6117828"/>
                </a:lnTo>
                <a:lnTo>
                  <a:pt x="2099866" y="6113065"/>
                </a:lnTo>
                <a:lnTo>
                  <a:pt x="2104629" y="6108303"/>
                </a:lnTo>
                <a:lnTo>
                  <a:pt x="2108994" y="6102747"/>
                </a:lnTo>
                <a:lnTo>
                  <a:pt x="2113360" y="6097587"/>
                </a:lnTo>
                <a:lnTo>
                  <a:pt x="2117329" y="6092031"/>
                </a:lnTo>
                <a:lnTo>
                  <a:pt x="2120901" y="6086475"/>
                </a:lnTo>
                <a:lnTo>
                  <a:pt x="2124473" y="6080125"/>
                </a:lnTo>
                <a:lnTo>
                  <a:pt x="2127251" y="6074171"/>
                </a:lnTo>
                <a:lnTo>
                  <a:pt x="2130426" y="6067821"/>
                </a:lnTo>
                <a:lnTo>
                  <a:pt x="2132807" y="6061471"/>
                </a:lnTo>
                <a:lnTo>
                  <a:pt x="2135188" y="6054725"/>
                </a:lnTo>
                <a:lnTo>
                  <a:pt x="2137173" y="6047978"/>
                </a:lnTo>
                <a:lnTo>
                  <a:pt x="2138363" y="6041231"/>
                </a:lnTo>
                <a:lnTo>
                  <a:pt x="2139951" y="6034087"/>
                </a:lnTo>
                <a:lnTo>
                  <a:pt x="2140348" y="6027340"/>
                </a:lnTo>
                <a:lnTo>
                  <a:pt x="2141538" y="6019800"/>
                </a:lnTo>
                <a:lnTo>
                  <a:pt x="2141538" y="6012656"/>
                </a:lnTo>
                <a:lnTo>
                  <a:pt x="2141538" y="6005512"/>
                </a:lnTo>
                <a:lnTo>
                  <a:pt x="2140348" y="5997971"/>
                </a:lnTo>
                <a:lnTo>
                  <a:pt x="2139951" y="5990828"/>
                </a:lnTo>
                <a:lnTo>
                  <a:pt x="2138363" y="5984081"/>
                </a:lnTo>
                <a:lnTo>
                  <a:pt x="2137173" y="5977334"/>
                </a:lnTo>
                <a:lnTo>
                  <a:pt x="2135188" y="5970587"/>
                </a:lnTo>
                <a:lnTo>
                  <a:pt x="2132807" y="5963840"/>
                </a:lnTo>
                <a:lnTo>
                  <a:pt x="2130426" y="5957490"/>
                </a:lnTo>
                <a:lnTo>
                  <a:pt x="2127251" y="5951140"/>
                </a:lnTo>
                <a:lnTo>
                  <a:pt x="2124473" y="5944790"/>
                </a:lnTo>
                <a:lnTo>
                  <a:pt x="2120901" y="5938837"/>
                </a:lnTo>
                <a:lnTo>
                  <a:pt x="2117329" y="5933281"/>
                </a:lnTo>
                <a:lnTo>
                  <a:pt x="2113360" y="5927724"/>
                </a:lnTo>
                <a:lnTo>
                  <a:pt x="2108994" y="5922565"/>
                </a:lnTo>
                <a:lnTo>
                  <a:pt x="2104629" y="5917009"/>
                </a:lnTo>
                <a:lnTo>
                  <a:pt x="2099866" y="5912246"/>
                </a:lnTo>
                <a:lnTo>
                  <a:pt x="2094707" y="5907484"/>
                </a:lnTo>
                <a:lnTo>
                  <a:pt x="2089944" y="5903118"/>
                </a:lnTo>
                <a:lnTo>
                  <a:pt x="2084388" y="5898752"/>
                </a:lnTo>
                <a:lnTo>
                  <a:pt x="2078832" y="5894784"/>
                </a:lnTo>
                <a:lnTo>
                  <a:pt x="2072879" y="5891609"/>
                </a:lnTo>
                <a:lnTo>
                  <a:pt x="2067323" y="5888037"/>
                </a:lnTo>
                <a:lnTo>
                  <a:pt x="2060973" y="5884862"/>
                </a:lnTo>
                <a:lnTo>
                  <a:pt x="2054623" y="5881687"/>
                </a:lnTo>
                <a:lnTo>
                  <a:pt x="2048273" y="5879306"/>
                </a:lnTo>
                <a:lnTo>
                  <a:pt x="2041526" y="5876924"/>
                </a:lnTo>
                <a:lnTo>
                  <a:pt x="2035176" y="5874940"/>
                </a:lnTo>
                <a:lnTo>
                  <a:pt x="2028032" y="5873749"/>
                </a:lnTo>
                <a:lnTo>
                  <a:pt x="2021285" y="5872559"/>
                </a:lnTo>
                <a:lnTo>
                  <a:pt x="2014141" y="5871765"/>
                </a:lnTo>
                <a:lnTo>
                  <a:pt x="2006601" y="5870971"/>
                </a:lnTo>
                <a:lnTo>
                  <a:pt x="1999457" y="5870574"/>
                </a:lnTo>
                <a:lnTo>
                  <a:pt x="1545432" y="5870574"/>
                </a:lnTo>
                <a:close/>
                <a:moveTo>
                  <a:pt x="6315869" y="5559424"/>
                </a:moveTo>
                <a:lnTo>
                  <a:pt x="6304757" y="5560217"/>
                </a:lnTo>
                <a:lnTo>
                  <a:pt x="6293247" y="5561010"/>
                </a:lnTo>
                <a:lnTo>
                  <a:pt x="6281341" y="5562200"/>
                </a:lnTo>
                <a:lnTo>
                  <a:pt x="6258719" y="5564976"/>
                </a:lnTo>
                <a:lnTo>
                  <a:pt x="6236494" y="5568941"/>
                </a:lnTo>
                <a:lnTo>
                  <a:pt x="6214666" y="5574096"/>
                </a:lnTo>
                <a:lnTo>
                  <a:pt x="6193235" y="5580044"/>
                </a:lnTo>
                <a:lnTo>
                  <a:pt x="6172597" y="5587181"/>
                </a:lnTo>
                <a:lnTo>
                  <a:pt x="6151563" y="5595508"/>
                </a:lnTo>
                <a:lnTo>
                  <a:pt x="6131719" y="5604232"/>
                </a:lnTo>
                <a:lnTo>
                  <a:pt x="6112272" y="5614145"/>
                </a:lnTo>
                <a:lnTo>
                  <a:pt x="6092826" y="5624851"/>
                </a:lnTo>
                <a:lnTo>
                  <a:pt x="6074966" y="5637144"/>
                </a:lnTo>
                <a:lnTo>
                  <a:pt x="6057107" y="5649832"/>
                </a:lnTo>
                <a:lnTo>
                  <a:pt x="6040041" y="5662918"/>
                </a:lnTo>
                <a:lnTo>
                  <a:pt x="6023769" y="5677193"/>
                </a:lnTo>
                <a:lnTo>
                  <a:pt x="6007497" y="5692261"/>
                </a:lnTo>
                <a:lnTo>
                  <a:pt x="5992813" y="5707725"/>
                </a:lnTo>
                <a:lnTo>
                  <a:pt x="5978526" y="5724380"/>
                </a:lnTo>
                <a:lnTo>
                  <a:pt x="5965032" y="5741034"/>
                </a:lnTo>
                <a:lnTo>
                  <a:pt x="5952332" y="5759274"/>
                </a:lnTo>
                <a:lnTo>
                  <a:pt x="5940822" y="5777514"/>
                </a:lnTo>
                <a:lnTo>
                  <a:pt x="5930107" y="5796547"/>
                </a:lnTo>
                <a:lnTo>
                  <a:pt x="5919788" y="5815581"/>
                </a:lnTo>
                <a:lnTo>
                  <a:pt x="5910660" y="5835407"/>
                </a:lnTo>
                <a:lnTo>
                  <a:pt x="5903119" y="5856423"/>
                </a:lnTo>
                <a:lnTo>
                  <a:pt x="5895579" y="5877439"/>
                </a:lnTo>
                <a:lnTo>
                  <a:pt x="5889229" y="5898851"/>
                </a:lnTo>
                <a:lnTo>
                  <a:pt x="5884466" y="5920660"/>
                </a:lnTo>
                <a:lnTo>
                  <a:pt x="5880497" y="5943263"/>
                </a:lnTo>
                <a:lnTo>
                  <a:pt x="5877719" y="5965468"/>
                </a:lnTo>
                <a:lnTo>
                  <a:pt x="5876926" y="5976967"/>
                </a:lnTo>
                <a:lnTo>
                  <a:pt x="5875735" y="5988467"/>
                </a:lnTo>
                <a:lnTo>
                  <a:pt x="5875338" y="6000362"/>
                </a:lnTo>
                <a:lnTo>
                  <a:pt x="5875338" y="6011862"/>
                </a:lnTo>
                <a:lnTo>
                  <a:pt x="5875338" y="6023361"/>
                </a:lnTo>
                <a:lnTo>
                  <a:pt x="5875735" y="6035257"/>
                </a:lnTo>
                <a:lnTo>
                  <a:pt x="5876926" y="6046756"/>
                </a:lnTo>
                <a:lnTo>
                  <a:pt x="5877719" y="6057859"/>
                </a:lnTo>
                <a:lnTo>
                  <a:pt x="5880497" y="6080461"/>
                </a:lnTo>
                <a:lnTo>
                  <a:pt x="5884466" y="6103063"/>
                </a:lnTo>
                <a:lnTo>
                  <a:pt x="5889229" y="6124872"/>
                </a:lnTo>
                <a:lnTo>
                  <a:pt x="5895579" y="6146284"/>
                </a:lnTo>
                <a:lnTo>
                  <a:pt x="5903119" y="6167300"/>
                </a:lnTo>
                <a:lnTo>
                  <a:pt x="5910660" y="6187523"/>
                </a:lnTo>
                <a:lnTo>
                  <a:pt x="5919788" y="6208143"/>
                </a:lnTo>
                <a:lnTo>
                  <a:pt x="5930107" y="6227176"/>
                </a:lnTo>
                <a:lnTo>
                  <a:pt x="5940822" y="6246209"/>
                </a:lnTo>
                <a:lnTo>
                  <a:pt x="5952332" y="6264450"/>
                </a:lnTo>
                <a:lnTo>
                  <a:pt x="5965032" y="6282690"/>
                </a:lnTo>
                <a:lnTo>
                  <a:pt x="5978526" y="6299344"/>
                </a:lnTo>
                <a:lnTo>
                  <a:pt x="5992813" y="6315998"/>
                </a:lnTo>
                <a:lnTo>
                  <a:pt x="6007497" y="6331463"/>
                </a:lnTo>
                <a:lnTo>
                  <a:pt x="6023769" y="6346531"/>
                </a:lnTo>
                <a:lnTo>
                  <a:pt x="6040041" y="6360409"/>
                </a:lnTo>
                <a:lnTo>
                  <a:pt x="6057107" y="6373891"/>
                </a:lnTo>
                <a:lnTo>
                  <a:pt x="6074966" y="6386580"/>
                </a:lnTo>
                <a:lnTo>
                  <a:pt x="6092826" y="6398476"/>
                </a:lnTo>
                <a:lnTo>
                  <a:pt x="6112272" y="6409578"/>
                </a:lnTo>
                <a:lnTo>
                  <a:pt x="6131719" y="6419492"/>
                </a:lnTo>
                <a:lnTo>
                  <a:pt x="6151563" y="6428215"/>
                </a:lnTo>
                <a:lnTo>
                  <a:pt x="6172597" y="6436542"/>
                </a:lnTo>
                <a:lnTo>
                  <a:pt x="6193235" y="6443680"/>
                </a:lnTo>
                <a:lnTo>
                  <a:pt x="6214666" y="6449628"/>
                </a:lnTo>
                <a:lnTo>
                  <a:pt x="6236494" y="6454783"/>
                </a:lnTo>
                <a:lnTo>
                  <a:pt x="6258719" y="6458748"/>
                </a:lnTo>
                <a:lnTo>
                  <a:pt x="6281341" y="6461524"/>
                </a:lnTo>
                <a:lnTo>
                  <a:pt x="6293247" y="6462713"/>
                </a:lnTo>
                <a:lnTo>
                  <a:pt x="6304757" y="6463110"/>
                </a:lnTo>
                <a:lnTo>
                  <a:pt x="6315869" y="6463506"/>
                </a:lnTo>
                <a:lnTo>
                  <a:pt x="6328172" y="6464299"/>
                </a:lnTo>
                <a:lnTo>
                  <a:pt x="6339682" y="6463506"/>
                </a:lnTo>
                <a:lnTo>
                  <a:pt x="6351191" y="6463110"/>
                </a:lnTo>
                <a:lnTo>
                  <a:pt x="6362304" y="6462713"/>
                </a:lnTo>
                <a:lnTo>
                  <a:pt x="6374210" y="6461524"/>
                </a:lnTo>
                <a:lnTo>
                  <a:pt x="6396832" y="6458748"/>
                </a:lnTo>
                <a:lnTo>
                  <a:pt x="6419057" y="6454783"/>
                </a:lnTo>
                <a:lnTo>
                  <a:pt x="6440885" y="6449628"/>
                </a:lnTo>
                <a:lnTo>
                  <a:pt x="6462316" y="6443680"/>
                </a:lnTo>
                <a:lnTo>
                  <a:pt x="6483747" y="6436542"/>
                </a:lnTo>
                <a:lnTo>
                  <a:pt x="6503988" y="6428215"/>
                </a:lnTo>
                <a:lnTo>
                  <a:pt x="6523832" y="6419492"/>
                </a:lnTo>
                <a:lnTo>
                  <a:pt x="6543676" y="6409578"/>
                </a:lnTo>
                <a:lnTo>
                  <a:pt x="6562726" y="6398476"/>
                </a:lnTo>
                <a:lnTo>
                  <a:pt x="6580982" y="6386580"/>
                </a:lnTo>
                <a:lnTo>
                  <a:pt x="6598444" y="6373891"/>
                </a:lnTo>
                <a:lnTo>
                  <a:pt x="6615907" y="6360409"/>
                </a:lnTo>
                <a:lnTo>
                  <a:pt x="6631782" y="6346531"/>
                </a:lnTo>
                <a:lnTo>
                  <a:pt x="6648054" y="6331463"/>
                </a:lnTo>
                <a:lnTo>
                  <a:pt x="6662738" y="6315998"/>
                </a:lnTo>
                <a:lnTo>
                  <a:pt x="6677026" y="6299344"/>
                </a:lnTo>
                <a:lnTo>
                  <a:pt x="6690519" y="6282690"/>
                </a:lnTo>
                <a:lnTo>
                  <a:pt x="6703219" y="6264450"/>
                </a:lnTo>
                <a:lnTo>
                  <a:pt x="6714729" y="6246209"/>
                </a:lnTo>
                <a:lnTo>
                  <a:pt x="6725841" y="6227176"/>
                </a:lnTo>
                <a:lnTo>
                  <a:pt x="6735763" y="6208143"/>
                </a:lnTo>
                <a:lnTo>
                  <a:pt x="6744891" y="6187523"/>
                </a:lnTo>
                <a:lnTo>
                  <a:pt x="6753226" y="6167300"/>
                </a:lnTo>
                <a:lnTo>
                  <a:pt x="6759972" y="6146284"/>
                </a:lnTo>
                <a:lnTo>
                  <a:pt x="6766322" y="6124872"/>
                </a:lnTo>
                <a:lnTo>
                  <a:pt x="6771085" y="6103063"/>
                </a:lnTo>
                <a:lnTo>
                  <a:pt x="6775450" y="6080461"/>
                </a:lnTo>
                <a:lnTo>
                  <a:pt x="6778229" y="6057859"/>
                </a:lnTo>
                <a:lnTo>
                  <a:pt x="6779419" y="6046756"/>
                </a:lnTo>
                <a:lnTo>
                  <a:pt x="6779816" y="6035257"/>
                </a:lnTo>
                <a:lnTo>
                  <a:pt x="6780213" y="6023361"/>
                </a:lnTo>
                <a:lnTo>
                  <a:pt x="6780213" y="6011862"/>
                </a:lnTo>
                <a:lnTo>
                  <a:pt x="6780213" y="6000362"/>
                </a:lnTo>
                <a:lnTo>
                  <a:pt x="6779816" y="5988467"/>
                </a:lnTo>
                <a:lnTo>
                  <a:pt x="6779419" y="5976967"/>
                </a:lnTo>
                <a:lnTo>
                  <a:pt x="6778229" y="5965468"/>
                </a:lnTo>
                <a:lnTo>
                  <a:pt x="6775450" y="5943263"/>
                </a:lnTo>
                <a:lnTo>
                  <a:pt x="6771085" y="5920660"/>
                </a:lnTo>
                <a:lnTo>
                  <a:pt x="6766322" y="5898851"/>
                </a:lnTo>
                <a:lnTo>
                  <a:pt x="6759972" y="5877439"/>
                </a:lnTo>
                <a:lnTo>
                  <a:pt x="6753226" y="5856423"/>
                </a:lnTo>
                <a:lnTo>
                  <a:pt x="6744891" y="5835407"/>
                </a:lnTo>
                <a:lnTo>
                  <a:pt x="6735763" y="5815581"/>
                </a:lnTo>
                <a:lnTo>
                  <a:pt x="6725841" y="5796547"/>
                </a:lnTo>
                <a:lnTo>
                  <a:pt x="6714729" y="5777514"/>
                </a:lnTo>
                <a:lnTo>
                  <a:pt x="6703219" y="5759274"/>
                </a:lnTo>
                <a:lnTo>
                  <a:pt x="6690519" y="5741034"/>
                </a:lnTo>
                <a:lnTo>
                  <a:pt x="6677026" y="5724380"/>
                </a:lnTo>
                <a:lnTo>
                  <a:pt x="6662738" y="5707725"/>
                </a:lnTo>
                <a:lnTo>
                  <a:pt x="6648054" y="5692261"/>
                </a:lnTo>
                <a:lnTo>
                  <a:pt x="6631782" y="5677193"/>
                </a:lnTo>
                <a:lnTo>
                  <a:pt x="6615907" y="5662918"/>
                </a:lnTo>
                <a:lnTo>
                  <a:pt x="6598444" y="5649832"/>
                </a:lnTo>
                <a:lnTo>
                  <a:pt x="6580982" y="5637144"/>
                </a:lnTo>
                <a:lnTo>
                  <a:pt x="6562726" y="5624851"/>
                </a:lnTo>
                <a:lnTo>
                  <a:pt x="6543676" y="5614145"/>
                </a:lnTo>
                <a:lnTo>
                  <a:pt x="6523832" y="5604232"/>
                </a:lnTo>
                <a:lnTo>
                  <a:pt x="6503988" y="5595508"/>
                </a:lnTo>
                <a:lnTo>
                  <a:pt x="6483747" y="5587181"/>
                </a:lnTo>
                <a:lnTo>
                  <a:pt x="6462316" y="5580044"/>
                </a:lnTo>
                <a:lnTo>
                  <a:pt x="6440885" y="5574096"/>
                </a:lnTo>
                <a:lnTo>
                  <a:pt x="6419057" y="5568941"/>
                </a:lnTo>
                <a:lnTo>
                  <a:pt x="6396832" y="5564976"/>
                </a:lnTo>
                <a:lnTo>
                  <a:pt x="6374210" y="5562200"/>
                </a:lnTo>
                <a:lnTo>
                  <a:pt x="6362304" y="5561010"/>
                </a:lnTo>
                <a:lnTo>
                  <a:pt x="6351191" y="5560217"/>
                </a:lnTo>
                <a:lnTo>
                  <a:pt x="6339682" y="5559424"/>
                </a:lnTo>
                <a:lnTo>
                  <a:pt x="6328172" y="5559424"/>
                </a:lnTo>
                <a:lnTo>
                  <a:pt x="6315869" y="5559424"/>
                </a:lnTo>
                <a:close/>
                <a:moveTo>
                  <a:pt x="1935996" y="2513012"/>
                </a:moveTo>
                <a:lnTo>
                  <a:pt x="2014980" y="2516982"/>
                </a:lnTo>
                <a:lnTo>
                  <a:pt x="2074912" y="4174059"/>
                </a:lnTo>
                <a:lnTo>
                  <a:pt x="2191999" y="3251211"/>
                </a:lnTo>
                <a:lnTo>
                  <a:pt x="2277730" y="3934214"/>
                </a:lnTo>
                <a:lnTo>
                  <a:pt x="2301545" y="3856780"/>
                </a:lnTo>
                <a:lnTo>
                  <a:pt x="2752825" y="3856780"/>
                </a:lnTo>
                <a:lnTo>
                  <a:pt x="3108054" y="3856780"/>
                </a:lnTo>
                <a:lnTo>
                  <a:pt x="3285470" y="2513012"/>
                </a:lnTo>
                <a:lnTo>
                  <a:pt x="3364454" y="2516982"/>
                </a:lnTo>
                <a:lnTo>
                  <a:pt x="3424387" y="4174059"/>
                </a:lnTo>
                <a:lnTo>
                  <a:pt x="3541870" y="3251211"/>
                </a:lnTo>
                <a:lnTo>
                  <a:pt x="3627205" y="3934214"/>
                </a:lnTo>
                <a:lnTo>
                  <a:pt x="3651019" y="3856780"/>
                </a:lnTo>
                <a:lnTo>
                  <a:pt x="4102300" y="3856780"/>
                </a:lnTo>
                <a:lnTo>
                  <a:pt x="4457529" y="3856780"/>
                </a:lnTo>
                <a:lnTo>
                  <a:pt x="4634945" y="2513012"/>
                </a:lnTo>
                <a:lnTo>
                  <a:pt x="4713929" y="2516982"/>
                </a:lnTo>
                <a:lnTo>
                  <a:pt x="4773862" y="4174059"/>
                </a:lnTo>
                <a:lnTo>
                  <a:pt x="4891345" y="3251211"/>
                </a:lnTo>
                <a:lnTo>
                  <a:pt x="4976680" y="3934214"/>
                </a:lnTo>
                <a:lnTo>
                  <a:pt x="5000494" y="3856780"/>
                </a:lnTo>
                <a:lnTo>
                  <a:pt x="5451774" y="3856780"/>
                </a:lnTo>
                <a:lnTo>
                  <a:pt x="5807400" y="3856780"/>
                </a:lnTo>
                <a:lnTo>
                  <a:pt x="5984816" y="2513012"/>
                </a:lnTo>
                <a:lnTo>
                  <a:pt x="6063404" y="2516982"/>
                </a:lnTo>
                <a:lnTo>
                  <a:pt x="6123336" y="4174059"/>
                </a:lnTo>
                <a:lnTo>
                  <a:pt x="6240820" y="3251211"/>
                </a:lnTo>
                <a:lnTo>
                  <a:pt x="6326154" y="3934214"/>
                </a:lnTo>
                <a:lnTo>
                  <a:pt x="6349968" y="3856780"/>
                </a:lnTo>
                <a:lnTo>
                  <a:pt x="6780213" y="3856780"/>
                </a:lnTo>
                <a:lnTo>
                  <a:pt x="6780213" y="3935802"/>
                </a:lnTo>
                <a:lnTo>
                  <a:pt x="6407916" y="3935802"/>
                </a:lnTo>
                <a:lnTo>
                  <a:pt x="6293212" y="4309071"/>
                </a:lnTo>
                <a:lnTo>
                  <a:pt x="6240423" y="3882989"/>
                </a:lnTo>
                <a:lnTo>
                  <a:pt x="6140800" y="4664074"/>
                </a:lnTo>
                <a:lnTo>
                  <a:pt x="6062213" y="4660897"/>
                </a:lnTo>
                <a:lnTo>
                  <a:pt x="6001090" y="2989128"/>
                </a:lnTo>
                <a:lnTo>
                  <a:pt x="5876065" y="3935802"/>
                </a:lnTo>
                <a:lnTo>
                  <a:pt x="5861380" y="3935802"/>
                </a:lnTo>
                <a:lnTo>
                  <a:pt x="5451774" y="3935802"/>
                </a:lnTo>
                <a:lnTo>
                  <a:pt x="5058442" y="3935802"/>
                </a:lnTo>
                <a:lnTo>
                  <a:pt x="4943737" y="4309071"/>
                </a:lnTo>
                <a:lnTo>
                  <a:pt x="4890154" y="3882989"/>
                </a:lnTo>
                <a:lnTo>
                  <a:pt x="4791326" y="4664074"/>
                </a:lnTo>
                <a:lnTo>
                  <a:pt x="4712738" y="4660897"/>
                </a:lnTo>
                <a:lnTo>
                  <a:pt x="4652012" y="2989128"/>
                </a:lnTo>
                <a:lnTo>
                  <a:pt x="4526590" y="3935802"/>
                </a:lnTo>
                <a:lnTo>
                  <a:pt x="4511905" y="3935802"/>
                </a:lnTo>
                <a:lnTo>
                  <a:pt x="4102300" y="3935802"/>
                </a:lnTo>
                <a:lnTo>
                  <a:pt x="3708967" y="3935802"/>
                </a:lnTo>
                <a:lnTo>
                  <a:pt x="3594262" y="4309071"/>
                </a:lnTo>
                <a:lnTo>
                  <a:pt x="3540680" y="3882989"/>
                </a:lnTo>
                <a:lnTo>
                  <a:pt x="3441851" y="4664074"/>
                </a:lnTo>
                <a:lnTo>
                  <a:pt x="3363264" y="4660897"/>
                </a:lnTo>
                <a:lnTo>
                  <a:pt x="3302537" y="2989128"/>
                </a:lnTo>
                <a:lnTo>
                  <a:pt x="3177116" y="3935802"/>
                </a:lnTo>
                <a:lnTo>
                  <a:pt x="3162430" y="3935802"/>
                </a:lnTo>
                <a:lnTo>
                  <a:pt x="2752825" y="3935802"/>
                </a:lnTo>
                <a:lnTo>
                  <a:pt x="2359493" y="3935802"/>
                </a:lnTo>
                <a:lnTo>
                  <a:pt x="2244787" y="4309071"/>
                </a:lnTo>
                <a:lnTo>
                  <a:pt x="2191205" y="3882989"/>
                </a:lnTo>
                <a:lnTo>
                  <a:pt x="2092376" y="4664074"/>
                </a:lnTo>
                <a:lnTo>
                  <a:pt x="2013392" y="4660897"/>
                </a:lnTo>
                <a:lnTo>
                  <a:pt x="1953063" y="2989128"/>
                </a:lnTo>
                <a:lnTo>
                  <a:pt x="1828038" y="3935802"/>
                </a:lnTo>
                <a:lnTo>
                  <a:pt x="1403350" y="3935802"/>
                </a:lnTo>
                <a:lnTo>
                  <a:pt x="1403350" y="3856780"/>
                </a:lnTo>
                <a:lnTo>
                  <a:pt x="1758580" y="3856780"/>
                </a:lnTo>
                <a:lnTo>
                  <a:pt x="1935996" y="2513012"/>
                </a:lnTo>
                <a:close/>
                <a:moveTo>
                  <a:pt x="2396243" y="1697036"/>
                </a:moveTo>
                <a:lnTo>
                  <a:pt x="2455612" y="1817499"/>
                </a:lnTo>
                <a:lnTo>
                  <a:pt x="2492816" y="1756869"/>
                </a:lnTo>
                <a:lnTo>
                  <a:pt x="2786098" y="1756869"/>
                </a:lnTo>
                <a:lnTo>
                  <a:pt x="2788473" y="1758464"/>
                </a:lnTo>
                <a:lnTo>
                  <a:pt x="2790452" y="1760459"/>
                </a:lnTo>
                <a:lnTo>
                  <a:pt x="2792431" y="1763251"/>
                </a:lnTo>
                <a:lnTo>
                  <a:pt x="2794805" y="1767240"/>
                </a:lnTo>
                <a:lnTo>
                  <a:pt x="2796784" y="1772425"/>
                </a:lnTo>
                <a:lnTo>
                  <a:pt x="2798367" y="1778408"/>
                </a:lnTo>
                <a:lnTo>
                  <a:pt x="2798763" y="1781600"/>
                </a:lnTo>
                <a:lnTo>
                  <a:pt x="2798763" y="1785588"/>
                </a:lnTo>
                <a:lnTo>
                  <a:pt x="2798763" y="1789577"/>
                </a:lnTo>
                <a:lnTo>
                  <a:pt x="2798367" y="1792768"/>
                </a:lnTo>
                <a:lnTo>
                  <a:pt x="2796784" y="1799150"/>
                </a:lnTo>
                <a:lnTo>
                  <a:pt x="2794805" y="1803538"/>
                </a:lnTo>
                <a:lnTo>
                  <a:pt x="2792431" y="1807527"/>
                </a:lnTo>
                <a:lnTo>
                  <a:pt x="2790452" y="1809920"/>
                </a:lnTo>
                <a:lnTo>
                  <a:pt x="2788473" y="1811915"/>
                </a:lnTo>
                <a:lnTo>
                  <a:pt x="2786098" y="1813510"/>
                </a:lnTo>
                <a:lnTo>
                  <a:pt x="2523688" y="1813510"/>
                </a:lnTo>
                <a:lnTo>
                  <a:pt x="2450071" y="1933574"/>
                </a:lnTo>
                <a:lnTo>
                  <a:pt x="2363788" y="1756869"/>
                </a:lnTo>
                <a:lnTo>
                  <a:pt x="2396243" y="1697036"/>
                </a:lnTo>
                <a:close/>
                <a:moveTo>
                  <a:pt x="1641267" y="1206498"/>
                </a:moveTo>
                <a:lnTo>
                  <a:pt x="1652388" y="1206498"/>
                </a:lnTo>
                <a:lnTo>
                  <a:pt x="1663907" y="1206498"/>
                </a:lnTo>
                <a:lnTo>
                  <a:pt x="1674234" y="1206895"/>
                </a:lnTo>
                <a:lnTo>
                  <a:pt x="1684958" y="1207690"/>
                </a:lnTo>
                <a:lnTo>
                  <a:pt x="1695285" y="1208882"/>
                </a:lnTo>
                <a:lnTo>
                  <a:pt x="1714350" y="1211267"/>
                </a:lnTo>
                <a:lnTo>
                  <a:pt x="1732621" y="1215241"/>
                </a:lnTo>
                <a:lnTo>
                  <a:pt x="1748905" y="1219612"/>
                </a:lnTo>
                <a:lnTo>
                  <a:pt x="1765190" y="1224779"/>
                </a:lnTo>
                <a:lnTo>
                  <a:pt x="1779489" y="1230740"/>
                </a:lnTo>
                <a:lnTo>
                  <a:pt x="1793391" y="1237495"/>
                </a:lnTo>
                <a:lnTo>
                  <a:pt x="1805704" y="1244649"/>
                </a:lnTo>
                <a:lnTo>
                  <a:pt x="1817619" y="1252597"/>
                </a:lnTo>
                <a:lnTo>
                  <a:pt x="1828343" y="1260942"/>
                </a:lnTo>
                <a:lnTo>
                  <a:pt x="1837876" y="1269685"/>
                </a:lnTo>
                <a:lnTo>
                  <a:pt x="1846614" y="1278428"/>
                </a:lnTo>
                <a:lnTo>
                  <a:pt x="1854955" y="1287170"/>
                </a:lnTo>
                <a:lnTo>
                  <a:pt x="1862105" y="1296311"/>
                </a:lnTo>
                <a:lnTo>
                  <a:pt x="1868460" y="1305848"/>
                </a:lnTo>
                <a:lnTo>
                  <a:pt x="1874417" y="1314989"/>
                </a:lnTo>
                <a:lnTo>
                  <a:pt x="1879581" y="1324526"/>
                </a:lnTo>
                <a:lnTo>
                  <a:pt x="1883950" y="1333269"/>
                </a:lnTo>
                <a:lnTo>
                  <a:pt x="1887922" y="1342409"/>
                </a:lnTo>
                <a:lnTo>
                  <a:pt x="1891099" y="1350357"/>
                </a:lnTo>
                <a:lnTo>
                  <a:pt x="1894277" y="1358703"/>
                </a:lnTo>
                <a:lnTo>
                  <a:pt x="1898646" y="1373804"/>
                </a:lnTo>
                <a:lnTo>
                  <a:pt x="1901426" y="1386521"/>
                </a:lnTo>
                <a:lnTo>
                  <a:pt x="1903412" y="1396853"/>
                </a:lnTo>
                <a:lnTo>
                  <a:pt x="1904207" y="1404801"/>
                </a:lnTo>
                <a:lnTo>
                  <a:pt x="1905398" y="1396853"/>
                </a:lnTo>
                <a:lnTo>
                  <a:pt x="1906590" y="1386521"/>
                </a:lnTo>
                <a:lnTo>
                  <a:pt x="1909767" y="1373804"/>
                </a:lnTo>
                <a:lnTo>
                  <a:pt x="1914136" y="1358703"/>
                </a:lnTo>
                <a:lnTo>
                  <a:pt x="1916917" y="1350357"/>
                </a:lnTo>
                <a:lnTo>
                  <a:pt x="1920492" y="1342409"/>
                </a:lnTo>
                <a:lnTo>
                  <a:pt x="1924066" y="1333269"/>
                </a:lnTo>
                <a:lnTo>
                  <a:pt x="1929230" y="1324526"/>
                </a:lnTo>
                <a:lnTo>
                  <a:pt x="1933996" y="1314989"/>
                </a:lnTo>
                <a:lnTo>
                  <a:pt x="1939557" y="1305848"/>
                </a:lnTo>
                <a:lnTo>
                  <a:pt x="1946706" y="1296311"/>
                </a:lnTo>
                <a:lnTo>
                  <a:pt x="1953855" y="1287170"/>
                </a:lnTo>
                <a:lnTo>
                  <a:pt x="1961402" y="1278428"/>
                </a:lnTo>
                <a:lnTo>
                  <a:pt x="1970935" y="1269685"/>
                </a:lnTo>
                <a:lnTo>
                  <a:pt x="1980467" y="1260942"/>
                </a:lnTo>
                <a:lnTo>
                  <a:pt x="1991191" y="1252597"/>
                </a:lnTo>
                <a:lnTo>
                  <a:pt x="2002710" y="1244649"/>
                </a:lnTo>
                <a:lnTo>
                  <a:pt x="2015023" y="1237495"/>
                </a:lnTo>
                <a:lnTo>
                  <a:pt x="2028527" y="1230740"/>
                </a:lnTo>
                <a:lnTo>
                  <a:pt x="2043620" y="1224779"/>
                </a:lnTo>
                <a:lnTo>
                  <a:pt x="2059111" y="1219612"/>
                </a:lnTo>
                <a:lnTo>
                  <a:pt x="2076190" y="1215241"/>
                </a:lnTo>
                <a:lnTo>
                  <a:pt x="2094064" y="1211267"/>
                </a:lnTo>
                <a:lnTo>
                  <a:pt x="2113526" y="1208882"/>
                </a:lnTo>
                <a:lnTo>
                  <a:pt x="2123456" y="1207690"/>
                </a:lnTo>
                <a:lnTo>
                  <a:pt x="2133782" y="1206895"/>
                </a:lnTo>
                <a:lnTo>
                  <a:pt x="2144507" y="1206498"/>
                </a:lnTo>
                <a:lnTo>
                  <a:pt x="2155628" y="1206498"/>
                </a:lnTo>
                <a:lnTo>
                  <a:pt x="2166749" y="1206498"/>
                </a:lnTo>
                <a:lnTo>
                  <a:pt x="2177473" y="1206895"/>
                </a:lnTo>
                <a:lnTo>
                  <a:pt x="2188198" y="1207690"/>
                </a:lnTo>
                <a:lnTo>
                  <a:pt x="2197730" y="1208882"/>
                </a:lnTo>
                <a:lnTo>
                  <a:pt x="2208057" y="1210472"/>
                </a:lnTo>
                <a:lnTo>
                  <a:pt x="2217192" y="1212062"/>
                </a:lnTo>
                <a:lnTo>
                  <a:pt x="2226328" y="1214049"/>
                </a:lnTo>
                <a:lnTo>
                  <a:pt x="2235066" y="1216036"/>
                </a:lnTo>
                <a:lnTo>
                  <a:pt x="2243804" y="1218420"/>
                </a:lnTo>
                <a:lnTo>
                  <a:pt x="2252145" y="1221599"/>
                </a:lnTo>
                <a:lnTo>
                  <a:pt x="2259692" y="1224381"/>
                </a:lnTo>
                <a:lnTo>
                  <a:pt x="2267636" y="1227163"/>
                </a:lnTo>
                <a:lnTo>
                  <a:pt x="2274785" y="1230740"/>
                </a:lnTo>
                <a:lnTo>
                  <a:pt x="2282332" y="1233919"/>
                </a:lnTo>
                <a:lnTo>
                  <a:pt x="2295439" y="1241867"/>
                </a:lnTo>
                <a:lnTo>
                  <a:pt x="2307752" y="1250212"/>
                </a:lnTo>
                <a:lnTo>
                  <a:pt x="2318873" y="1258955"/>
                </a:lnTo>
                <a:lnTo>
                  <a:pt x="2329597" y="1268095"/>
                </a:lnTo>
                <a:lnTo>
                  <a:pt x="2339527" y="1278428"/>
                </a:lnTo>
                <a:lnTo>
                  <a:pt x="2347868" y="1287965"/>
                </a:lnTo>
                <a:lnTo>
                  <a:pt x="2355812" y="1298695"/>
                </a:lnTo>
                <a:lnTo>
                  <a:pt x="2362564" y="1308630"/>
                </a:lnTo>
                <a:lnTo>
                  <a:pt x="2368919" y="1319360"/>
                </a:lnTo>
                <a:lnTo>
                  <a:pt x="2374877" y="1330090"/>
                </a:lnTo>
                <a:lnTo>
                  <a:pt x="2379643" y="1340820"/>
                </a:lnTo>
                <a:lnTo>
                  <a:pt x="2384012" y="1351152"/>
                </a:lnTo>
                <a:lnTo>
                  <a:pt x="2387587" y="1361087"/>
                </a:lnTo>
                <a:lnTo>
                  <a:pt x="2390764" y="1371022"/>
                </a:lnTo>
                <a:lnTo>
                  <a:pt x="2393942" y="1380162"/>
                </a:lnTo>
                <a:lnTo>
                  <a:pt x="2397517" y="1397250"/>
                </a:lnTo>
                <a:lnTo>
                  <a:pt x="2399900" y="1411557"/>
                </a:lnTo>
                <a:lnTo>
                  <a:pt x="2401489" y="1422684"/>
                </a:lnTo>
                <a:lnTo>
                  <a:pt x="2402680" y="1432619"/>
                </a:lnTo>
                <a:lnTo>
                  <a:pt x="2403077" y="1436991"/>
                </a:lnTo>
                <a:lnTo>
                  <a:pt x="2403872" y="1448913"/>
                </a:lnTo>
                <a:lnTo>
                  <a:pt x="2405063" y="1468783"/>
                </a:lnTo>
                <a:lnTo>
                  <a:pt x="2405063" y="1481102"/>
                </a:lnTo>
                <a:lnTo>
                  <a:pt x="2404269" y="1495011"/>
                </a:lnTo>
                <a:lnTo>
                  <a:pt x="2403474" y="1510112"/>
                </a:lnTo>
                <a:lnTo>
                  <a:pt x="2401886" y="1527201"/>
                </a:lnTo>
                <a:lnTo>
                  <a:pt x="2399900" y="1545084"/>
                </a:lnTo>
                <a:lnTo>
                  <a:pt x="2397119" y="1564159"/>
                </a:lnTo>
                <a:lnTo>
                  <a:pt x="2392750" y="1584426"/>
                </a:lnTo>
                <a:lnTo>
                  <a:pt x="2387984" y="1605886"/>
                </a:lnTo>
                <a:lnTo>
                  <a:pt x="2382026" y="1628140"/>
                </a:lnTo>
                <a:lnTo>
                  <a:pt x="2374480" y="1650792"/>
                </a:lnTo>
                <a:lnTo>
                  <a:pt x="2233080" y="1376586"/>
                </a:lnTo>
                <a:lnTo>
                  <a:pt x="2108362" y="1728683"/>
                </a:lnTo>
                <a:lnTo>
                  <a:pt x="2047989" y="1551839"/>
                </a:lnTo>
                <a:lnTo>
                  <a:pt x="1964977" y="1754514"/>
                </a:lnTo>
                <a:lnTo>
                  <a:pt x="1703626" y="1756104"/>
                </a:lnTo>
                <a:lnTo>
                  <a:pt x="1702037" y="1757296"/>
                </a:lnTo>
                <a:lnTo>
                  <a:pt x="1700448" y="1758885"/>
                </a:lnTo>
                <a:lnTo>
                  <a:pt x="1699257" y="1761667"/>
                </a:lnTo>
                <a:lnTo>
                  <a:pt x="1697271" y="1764846"/>
                </a:lnTo>
                <a:lnTo>
                  <a:pt x="1695682" y="1770410"/>
                </a:lnTo>
                <a:lnTo>
                  <a:pt x="1694888" y="1776768"/>
                </a:lnTo>
                <a:lnTo>
                  <a:pt x="1694093" y="1785511"/>
                </a:lnTo>
                <a:lnTo>
                  <a:pt x="1694888" y="1793459"/>
                </a:lnTo>
                <a:lnTo>
                  <a:pt x="1695682" y="1799818"/>
                </a:lnTo>
                <a:lnTo>
                  <a:pt x="1697668" y="1804984"/>
                </a:lnTo>
                <a:lnTo>
                  <a:pt x="1699257" y="1807766"/>
                </a:lnTo>
                <a:lnTo>
                  <a:pt x="1701243" y="1810150"/>
                </a:lnTo>
                <a:lnTo>
                  <a:pt x="1702434" y="1811740"/>
                </a:lnTo>
                <a:lnTo>
                  <a:pt x="1704023" y="1812137"/>
                </a:lnTo>
                <a:lnTo>
                  <a:pt x="2002710" y="1810150"/>
                </a:lnTo>
                <a:lnTo>
                  <a:pt x="2043620" y="1710800"/>
                </a:lnTo>
                <a:lnTo>
                  <a:pt x="2107568" y="1898770"/>
                </a:lnTo>
                <a:lnTo>
                  <a:pt x="2243010" y="1517663"/>
                </a:lnTo>
                <a:lnTo>
                  <a:pt x="2346676" y="1718748"/>
                </a:lnTo>
                <a:lnTo>
                  <a:pt x="2340321" y="1731067"/>
                </a:lnTo>
                <a:lnTo>
                  <a:pt x="2333966" y="1742989"/>
                </a:lnTo>
                <a:lnTo>
                  <a:pt x="2327214" y="1755706"/>
                </a:lnTo>
                <a:lnTo>
                  <a:pt x="2320065" y="1768026"/>
                </a:lnTo>
                <a:lnTo>
                  <a:pt x="2312121" y="1780345"/>
                </a:lnTo>
                <a:lnTo>
                  <a:pt x="2304574" y="1792664"/>
                </a:lnTo>
                <a:lnTo>
                  <a:pt x="2295836" y="1805381"/>
                </a:lnTo>
                <a:lnTo>
                  <a:pt x="2287098" y="1818098"/>
                </a:lnTo>
                <a:lnTo>
                  <a:pt x="2277168" y="1830417"/>
                </a:lnTo>
                <a:lnTo>
                  <a:pt x="2267636" y="1843134"/>
                </a:lnTo>
                <a:lnTo>
                  <a:pt x="2256911" y="1855851"/>
                </a:lnTo>
                <a:lnTo>
                  <a:pt x="2246187" y="1868568"/>
                </a:lnTo>
                <a:lnTo>
                  <a:pt x="2234669" y="1881285"/>
                </a:lnTo>
                <a:lnTo>
                  <a:pt x="2223150" y="1894002"/>
                </a:lnTo>
                <a:lnTo>
                  <a:pt x="2210440" y="1906719"/>
                </a:lnTo>
                <a:lnTo>
                  <a:pt x="2197333" y="1919038"/>
                </a:lnTo>
                <a:lnTo>
                  <a:pt x="2183828" y="1931357"/>
                </a:lnTo>
                <a:lnTo>
                  <a:pt x="2169530" y="1944074"/>
                </a:lnTo>
                <a:lnTo>
                  <a:pt x="2154436" y="1956394"/>
                </a:lnTo>
                <a:lnTo>
                  <a:pt x="2138946" y="1968713"/>
                </a:lnTo>
                <a:lnTo>
                  <a:pt x="2123456" y="1981032"/>
                </a:lnTo>
                <a:lnTo>
                  <a:pt x="2106774" y="1992954"/>
                </a:lnTo>
                <a:lnTo>
                  <a:pt x="2089694" y="2005274"/>
                </a:lnTo>
                <a:lnTo>
                  <a:pt x="2071821" y="2016798"/>
                </a:lnTo>
                <a:lnTo>
                  <a:pt x="2053153" y="2028721"/>
                </a:lnTo>
                <a:lnTo>
                  <a:pt x="2033691" y="2040245"/>
                </a:lnTo>
                <a:lnTo>
                  <a:pt x="2013831" y="2051770"/>
                </a:lnTo>
                <a:lnTo>
                  <a:pt x="1993574" y="2062897"/>
                </a:lnTo>
                <a:lnTo>
                  <a:pt x="1972126" y="2074024"/>
                </a:lnTo>
                <a:lnTo>
                  <a:pt x="1950281" y="2085152"/>
                </a:lnTo>
                <a:lnTo>
                  <a:pt x="1927641" y="2095881"/>
                </a:lnTo>
                <a:lnTo>
                  <a:pt x="1904207" y="2106611"/>
                </a:lnTo>
                <a:lnTo>
                  <a:pt x="1877992" y="2095086"/>
                </a:lnTo>
                <a:lnTo>
                  <a:pt x="1852969" y="2082767"/>
                </a:lnTo>
                <a:lnTo>
                  <a:pt x="1828741" y="2070845"/>
                </a:lnTo>
                <a:lnTo>
                  <a:pt x="1805306" y="2058128"/>
                </a:lnTo>
                <a:lnTo>
                  <a:pt x="1783064" y="2045411"/>
                </a:lnTo>
                <a:lnTo>
                  <a:pt x="1761218" y="2032297"/>
                </a:lnTo>
                <a:lnTo>
                  <a:pt x="1740167" y="2019183"/>
                </a:lnTo>
                <a:lnTo>
                  <a:pt x="1720308" y="2006068"/>
                </a:lnTo>
                <a:lnTo>
                  <a:pt x="1701243" y="1992557"/>
                </a:lnTo>
                <a:lnTo>
                  <a:pt x="1682575" y="1979443"/>
                </a:lnTo>
                <a:lnTo>
                  <a:pt x="1665098" y="1965534"/>
                </a:lnTo>
                <a:lnTo>
                  <a:pt x="1648019" y="1952022"/>
                </a:lnTo>
                <a:lnTo>
                  <a:pt x="1632132" y="1938113"/>
                </a:lnTo>
                <a:lnTo>
                  <a:pt x="1616641" y="1924204"/>
                </a:lnTo>
                <a:lnTo>
                  <a:pt x="1601945" y="1910295"/>
                </a:lnTo>
                <a:lnTo>
                  <a:pt x="1588044" y="1895989"/>
                </a:lnTo>
                <a:lnTo>
                  <a:pt x="1574539" y="1882080"/>
                </a:lnTo>
                <a:lnTo>
                  <a:pt x="1561829" y="1867773"/>
                </a:lnTo>
                <a:lnTo>
                  <a:pt x="1549913" y="1853864"/>
                </a:lnTo>
                <a:lnTo>
                  <a:pt x="1537998" y="1839558"/>
                </a:lnTo>
                <a:lnTo>
                  <a:pt x="1527274" y="1825649"/>
                </a:lnTo>
                <a:lnTo>
                  <a:pt x="1516947" y="1811740"/>
                </a:lnTo>
                <a:lnTo>
                  <a:pt x="1507017" y="1797830"/>
                </a:lnTo>
                <a:lnTo>
                  <a:pt x="1498279" y="1783922"/>
                </a:lnTo>
                <a:lnTo>
                  <a:pt x="1489540" y="1770013"/>
                </a:lnTo>
                <a:lnTo>
                  <a:pt x="1481199" y="1756104"/>
                </a:lnTo>
                <a:lnTo>
                  <a:pt x="1473653" y="1742592"/>
                </a:lnTo>
                <a:lnTo>
                  <a:pt x="1466901" y="1729080"/>
                </a:lnTo>
                <a:lnTo>
                  <a:pt x="1460148" y="1715569"/>
                </a:lnTo>
                <a:lnTo>
                  <a:pt x="1454191" y="1702454"/>
                </a:lnTo>
                <a:lnTo>
                  <a:pt x="1448233" y="1689340"/>
                </a:lnTo>
                <a:lnTo>
                  <a:pt x="1443069" y="1676226"/>
                </a:lnTo>
                <a:lnTo>
                  <a:pt x="1438303" y="1663509"/>
                </a:lnTo>
                <a:lnTo>
                  <a:pt x="1433934" y="1650792"/>
                </a:lnTo>
                <a:lnTo>
                  <a:pt x="1425990" y="1626153"/>
                </a:lnTo>
                <a:lnTo>
                  <a:pt x="1419635" y="1603104"/>
                </a:lnTo>
                <a:lnTo>
                  <a:pt x="1414472" y="1580055"/>
                </a:lnTo>
                <a:lnTo>
                  <a:pt x="1410500" y="1558595"/>
                </a:lnTo>
                <a:lnTo>
                  <a:pt x="1407719" y="1538725"/>
                </a:lnTo>
                <a:lnTo>
                  <a:pt x="1405733" y="1520047"/>
                </a:lnTo>
                <a:lnTo>
                  <a:pt x="1404145" y="1502959"/>
                </a:lnTo>
                <a:lnTo>
                  <a:pt x="1403747" y="1487461"/>
                </a:lnTo>
                <a:lnTo>
                  <a:pt x="1403350" y="1473154"/>
                </a:lnTo>
                <a:lnTo>
                  <a:pt x="1403747" y="1461629"/>
                </a:lnTo>
                <a:lnTo>
                  <a:pt x="1404145" y="1451297"/>
                </a:lnTo>
                <a:lnTo>
                  <a:pt x="1405336" y="1437388"/>
                </a:lnTo>
                <a:lnTo>
                  <a:pt x="1405733" y="1432619"/>
                </a:lnTo>
                <a:lnTo>
                  <a:pt x="1406528" y="1422684"/>
                </a:lnTo>
                <a:lnTo>
                  <a:pt x="1408117" y="1411557"/>
                </a:lnTo>
                <a:lnTo>
                  <a:pt x="1410500" y="1397250"/>
                </a:lnTo>
                <a:lnTo>
                  <a:pt x="1414869" y="1380162"/>
                </a:lnTo>
                <a:lnTo>
                  <a:pt x="1417252" y="1371022"/>
                </a:lnTo>
                <a:lnTo>
                  <a:pt x="1420827" y="1361087"/>
                </a:lnTo>
                <a:lnTo>
                  <a:pt x="1424401" y="1351152"/>
                </a:lnTo>
                <a:lnTo>
                  <a:pt x="1428770" y="1340820"/>
                </a:lnTo>
                <a:lnTo>
                  <a:pt x="1433934" y="1330090"/>
                </a:lnTo>
                <a:lnTo>
                  <a:pt x="1439097" y="1319360"/>
                </a:lnTo>
                <a:lnTo>
                  <a:pt x="1445452" y="1308630"/>
                </a:lnTo>
                <a:lnTo>
                  <a:pt x="1452602" y="1298695"/>
                </a:lnTo>
                <a:lnTo>
                  <a:pt x="1460546" y="1287965"/>
                </a:lnTo>
                <a:lnTo>
                  <a:pt x="1469284" y="1278428"/>
                </a:lnTo>
                <a:lnTo>
                  <a:pt x="1478816" y="1268095"/>
                </a:lnTo>
                <a:lnTo>
                  <a:pt x="1489143" y="1258955"/>
                </a:lnTo>
                <a:lnTo>
                  <a:pt x="1500662" y="1250212"/>
                </a:lnTo>
                <a:lnTo>
                  <a:pt x="1512975" y="1241867"/>
                </a:lnTo>
                <a:lnTo>
                  <a:pt x="1526479" y="1233919"/>
                </a:lnTo>
                <a:lnTo>
                  <a:pt x="1533231" y="1230740"/>
                </a:lnTo>
                <a:lnTo>
                  <a:pt x="1541175" y="1227163"/>
                </a:lnTo>
                <a:lnTo>
                  <a:pt x="1548325" y="1224381"/>
                </a:lnTo>
                <a:lnTo>
                  <a:pt x="1556666" y="1221599"/>
                </a:lnTo>
                <a:lnTo>
                  <a:pt x="1564609" y="1218420"/>
                </a:lnTo>
                <a:lnTo>
                  <a:pt x="1572950" y="1216036"/>
                </a:lnTo>
                <a:lnTo>
                  <a:pt x="1582086" y="1214049"/>
                </a:lnTo>
                <a:lnTo>
                  <a:pt x="1590824" y="1212062"/>
                </a:lnTo>
                <a:lnTo>
                  <a:pt x="1600754" y="1210472"/>
                </a:lnTo>
                <a:lnTo>
                  <a:pt x="1610286" y="1208882"/>
                </a:lnTo>
                <a:lnTo>
                  <a:pt x="1620613" y="1207690"/>
                </a:lnTo>
                <a:lnTo>
                  <a:pt x="1630543" y="1206895"/>
                </a:lnTo>
                <a:lnTo>
                  <a:pt x="1641267" y="1206498"/>
                </a:lnTo>
                <a:close/>
                <a:moveTo>
                  <a:pt x="1397617" y="523875"/>
                </a:moveTo>
                <a:lnTo>
                  <a:pt x="1377778" y="524271"/>
                </a:lnTo>
                <a:lnTo>
                  <a:pt x="1357542" y="525065"/>
                </a:lnTo>
                <a:lnTo>
                  <a:pt x="1338496" y="526256"/>
                </a:lnTo>
                <a:lnTo>
                  <a:pt x="1318657" y="528240"/>
                </a:lnTo>
                <a:lnTo>
                  <a:pt x="1299215" y="530225"/>
                </a:lnTo>
                <a:lnTo>
                  <a:pt x="1279772" y="533003"/>
                </a:lnTo>
                <a:lnTo>
                  <a:pt x="1260726" y="536178"/>
                </a:lnTo>
                <a:lnTo>
                  <a:pt x="1242078" y="539750"/>
                </a:lnTo>
                <a:lnTo>
                  <a:pt x="1223032" y="543718"/>
                </a:lnTo>
                <a:lnTo>
                  <a:pt x="1204780" y="548084"/>
                </a:lnTo>
                <a:lnTo>
                  <a:pt x="1186131" y="553640"/>
                </a:lnTo>
                <a:lnTo>
                  <a:pt x="1167879" y="558800"/>
                </a:lnTo>
                <a:lnTo>
                  <a:pt x="1150024" y="564753"/>
                </a:lnTo>
                <a:lnTo>
                  <a:pt x="1131772" y="571103"/>
                </a:lnTo>
                <a:lnTo>
                  <a:pt x="1114313" y="577850"/>
                </a:lnTo>
                <a:lnTo>
                  <a:pt x="1096855" y="584993"/>
                </a:lnTo>
                <a:lnTo>
                  <a:pt x="1079396" y="592137"/>
                </a:lnTo>
                <a:lnTo>
                  <a:pt x="1062731" y="600075"/>
                </a:lnTo>
                <a:lnTo>
                  <a:pt x="1046066" y="608806"/>
                </a:lnTo>
                <a:lnTo>
                  <a:pt x="1029798" y="617537"/>
                </a:lnTo>
                <a:lnTo>
                  <a:pt x="1013133" y="626268"/>
                </a:lnTo>
                <a:lnTo>
                  <a:pt x="997262" y="635793"/>
                </a:lnTo>
                <a:lnTo>
                  <a:pt x="981391" y="645715"/>
                </a:lnTo>
                <a:lnTo>
                  <a:pt x="965916" y="655637"/>
                </a:lnTo>
                <a:lnTo>
                  <a:pt x="950838" y="666353"/>
                </a:lnTo>
                <a:lnTo>
                  <a:pt x="935760" y="677465"/>
                </a:lnTo>
                <a:lnTo>
                  <a:pt x="920683" y="688578"/>
                </a:lnTo>
                <a:lnTo>
                  <a:pt x="906795" y="700484"/>
                </a:lnTo>
                <a:lnTo>
                  <a:pt x="892114" y="712390"/>
                </a:lnTo>
                <a:lnTo>
                  <a:pt x="878623" y="724693"/>
                </a:lnTo>
                <a:lnTo>
                  <a:pt x="864736" y="736996"/>
                </a:lnTo>
                <a:lnTo>
                  <a:pt x="851245" y="750093"/>
                </a:lnTo>
                <a:lnTo>
                  <a:pt x="838945" y="763190"/>
                </a:lnTo>
                <a:lnTo>
                  <a:pt x="826248" y="777081"/>
                </a:lnTo>
                <a:lnTo>
                  <a:pt x="813551" y="790971"/>
                </a:lnTo>
                <a:lnTo>
                  <a:pt x="802044" y="804862"/>
                </a:lnTo>
                <a:lnTo>
                  <a:pt x="790141" y="819546"/>
                </a:lnTo>
                <a:lnTo>
                  <a:pt x="778634" y="834231"/>
                </a:lnTo>
                <a:lnTo>
                  <a:pt x="767921" y="849312"/>
                </a:lnTo>
                <a:lnTo>
                  <a:pt x="757208" y="864790"/>
                </a:lnTo>
                <a:lnTo>
                  <a:pt x="747288" y="880268"/>
                </a:lnTo>
                <a:lnTo>
                  <a:pt x="736972" y="895747"/>
                </a:lnTo>
                <a:lnTo>
                  <a:pt x="727846" y="912019"/>
                </a:lnTo>
                <a:lnTo>
                  <a:pt x="718719" y="928290"/>
                </a:lnTo>
                <a:lnTo>
                  <a:pt x="709990" y="944562"/>
                </a:lnTo>
                <a:lnTo>
                  <a:pt x="701658" y="961628"/>
                </a:lnTo>
                <a:lnTo>
                  <a:pt x="693722" y="978693"/>
                </a:lnTo>
                <a:lnTo>
                  <a:pt x="686183" y="996156"/>
                </a:lnTo>
                <a:lnTo>
                  <a:pt x="679041" y="1012825"/>
                </a:lnTo>
                <a:lnTo>
                  <a:pt x="671899" y="1030684"/>
                </a:lnTo>
                <a:lnTo>
                  <a:pt x="665947" y="1048940"/>
                </a:lnTo>
                <a:lnTo>
                  <a:pt x="659995" y="1066800"/>
                </a:lnTo>
                <a:lnTo>
                  <a:pt x="654440" y="1085056"/>
                </a:lnTo>
                <a:lnTo>
                  <a:pt x="649679" y="1103709"/>
                </a:lnTo>
                <a:lnTo>
                  <a:pt x="645314" y="1121965"/>
                </a:lnTo>
                <a:lnTo>
                  <a:pt x="640950" y="1141016"/>
                </a:lnTo>
                <a:lnTo>
                  <a:pt x="637776" y="1159668"/>
                </a:lnTo>
                <a:lnTo>
                  <a:pt x="634204" y="1178719"/>
                </a:lnTo>
                <a:lnTo>
                  <a:pt x="631824" y="1198166"/>
                </a:lnTo>
                <a:lnTo>
                  <a:pt x="629443" y="1217612"/>
                </a:lnTo>
                <a:lnTo>
                  <a:pt x="627459" y="1237059"/>
                </a:lnTo>
                <a:lnTo>
                  <a:pt x="626666" y="1256903"/>
                </a:lnTo>
                <a:lnTo>
                  <a:pt x="625475" y="1276747"/>
                </a:lnTo>
                <a:lnTo>
                  <a:pt x="625475" y="1296590"/>
                </a:lnTo>
                <a:lnTo>
                  <a:pt x="625475" y="4464843"/>
                </a:lnTo>
                <a:lnTo>
                  <a:pt x="625475" y="4485084"/>
                </a:lnTo>
                <a:lnTo>
                  <a:pt x="626666" y="4504531"/>
                </a:lnTo>
                <a:lnTo>
                  <a:pt x="627459" y="4524375"/>
                </a:lnTo>
                <a:lnTo>
                  <a:pt x="629443" y="4543821"/>
                </a:lnTo>
                <a:lnTo>
                  <a:pt x="631824" y="4563268"/>
                </a:lnTo>
                <a:lnTo>
                  <a:pt x="634204" y="4582318"/>
                </a:lnTo>
                <a:lnTo>
                  <a:pt x="637776" y="4601368"/>
                </a:lnTo>
                <a:lnTo>
                  <a:pt x="640950" y="4620815"/>
                </a:lnTo>
                <a:lnTo>
                  <a:pt x="645314" y="4639071"/>
                </a:lnTo>
                <a:lnTo>
                  <a:pt x="649679" y="4658121"/>
                </a:lnTo>
                <a:lnTo>
                  <a:pt x="654440" y="4676378"/>
                </a:lnTo>
                <a:lnTo>
                  <a:pt x="659995" y="4694634"/>
                </a:lnTo>
                <a:lnTo>
                  <a:pt x="665947" y="4712493"/>
                </a:lnTo>
                <a:lnTo>
                  <a:pt x="671899" y="4730353"/>
                </a:lnTo>
                <a:lnTo>
                  <a:pt x="679041" y="4748212"/>
                </a:lnTo>
                <a:lnTo>
                  <a:pt x="686183" y="4765675"/>
                </a:lnTo>
                <a:lnTo>
                  <a:pt x="693722" y="4782740"/>
                </a:lnTo>
                <a:lnTo>
                  <a:pt x="701658" y="4799806"/>
                </a:lnTo>
                <a:lnTo>
                  <a:pt x="709990" y="4816475"/>
                </a:lnTo>
                <a:lnTo>
                  <a:pt x="718719" y="4833143"/>
                </a:lnTo>
                <a:lnTo>
                  <a:pt x="727846" y="4849415"/>
                </a:lnTo>
                <a:lnTo>
                  <a:pt x="736972" y="4865687"/>
                </a:lnTo>
                <a:lnTo>
                  <a:pt x="747288" y="4881165"/>
                </a:lnTo>
                <a:lnTo>
                  <a:pt x="757208" y="4896643"/>
                </a:lnTo>
                <a:lnTo>
                  <a:pt x="767921" y="4912122"/>
                </a:lnTo>
                <a:lnTo>
                  <a:pt x="778634" y="4927203"/>
                </a:lnTo>
                <a:lnTo>
                  <a:pt x="790141" y="4941490"/>
                </a:lnTo>
                <a:lnTo>
                  <a:pt x="802044" y="4956175"/>
                </a:lnTo>
                <a:lnTo>
                  <a:pt x="813551" y="4970065"/>
                </a:lnTo>
                <a:lnTo>
                  <a:pt x="826248" y="4984353"/>
                </a:lnTo>
                <a:lnTo>
                  <a:pt x="838945" y="4997847"/>
                </a:lnTo>
                <a:lnTo>
                  <a:pt x="851245" y="5010943"/>
                </a:lnTo>
                <a:lnTo>
                  <a:pt x="864736" y="5024040"/>
                </a:lnTo>
                <a:lnTo>
                  <a:pt x="878623" y="5036740"/>
                </a:lnTo>
                <a:lnTo>
                  <a:pt x="892114" y="5048647"/>
                </a:lnTo>
                <a:lnTo>
                  <a:pt x="906795" y="5060950"/>
                </a:lnTo>
                <a:lnTo>
                  <a:pt x="920683" y="5072459"/>
                </a:lnTo>
                <a:lnTo>
                  <a:pt x="935760" y="5083572"/>
                </a:lnTo>
                <a:lnTo>
                  <a:pt x="950838" y="5094684"/>
                </a:lnTo>
                <a:lnTo>
                  <a:pt x="965916" y="5105400"/>
                </a:lnTo>
                <a:lnTo>
                  <a:pt x="981391" y="5115718"/>
                </a:lnTo>
                <a:lnTo>
                  <a:pt x="997262" y="5125243"/>
                </a:lnTo>
                <a:lnTo>
                  <a:pt x="1013133" y="5135165"/>
                </a:lnTo>
                <a:lnTo>
                  <a:pt x="1029798" y="5144293"/>
                </a:lnTo>
                <a:lnTo>
                  <a:pt x="1046066" y="5153025"/>
                </a:lnTo>
                <a:lnTo>
                  <a:pt x="1062731" y="5161359"/>
                </a:lnTo>
                <a:lnTo>
                  <a:pt x="1079396" y="5168900"/>
                </a:lnTo>
                <a:lnTo>
                  <a:pt x="1096855" y="5176837"/>
                </a:lnTo>
                <a:lnTo>
                  <a:pt x="1114313" y="5183584"/>
                </a:lnTo>
                <a:lnTo>
                  <a:pt x="1131772" y="5190331"/>
                </a:lnTo>
                <a:lnTo>
                  <a:pt x="1150024" y="5196681"/>
                </a:lnTo>
                <a:lnTo>
                  <a:pt x="1167879" y="5202237"/>
                </a:lnTo>
                <a:lnTo>
                  <a:pt x="1186131" y="5207793"/>
                </a:lnTo>
                <a:lnTo>
                  <a:pt x="1204780" y="5212953"/>
                </a:lnTo>
                <a:lnTo>
                  <a:pt x="1223032" y="5217318"/>
                </a:lnTo>
                <a:lnTo>
                  <a:pt x="1242078" y="5221287"/>
                </a:lnTo>
                <a:lnTo>
                  <a:pt x="1260726" y="5225256"/>
                </a:lnTo>
                <a:lnTo>
                  <a:pt x="1279772" y="5228034"/>
                </a:lnTo>
                <a:lnTo>
                  <a:pt x="1299215" y="5230812"/>
                </a:lnTo>
                <a:lnTo>
                  <a:pt x="1318657" y="5233590"/>
                </a:lnTo>
                <a:lnTo>
                  <a:pt x="1338496" y="5234781"/>
                </a:lnTo>
                <a:lnTo>
                  <a:pt x="1357542" y="5236368"/>
                </a:lnTo>
                <a:lnTo>
                  <a:pt x="1377778" y="5236765"/>
                </a:lnTo>
                <a:lnTo>
                  <a:pt x="1397617" y="5237162"/>
                </a:lnTo>
                <a:lnTo>
                  <a:pt x="6778008" y="5237162"/>
                </a:lnTo>
                <a:lnTo>
                  <a:pt x="6797848" y="5236765"/>
                </a:lnTo>
                <a:lnTo>
                  <a:pt x="6818084" y="5236368"/>
                </a:lnTo>
                <a:lnTo>
                  <a:pt x="6837129" y="5234781"/>
                </a:lnTo>
                <a:lnTo>
                  <a:pt x="6856572" y="5233590"/>
                </a:lnTo>
                <a:lnTo>
                  <a:pt x="6876410" y="5230812"/>
                </a:lnTo>
                <a:lnTo>
                  <a:pt x="6895456" y="5228034"/>
                </a:lnTo>
                <a:lnTo>
                  <a:pt x="6914899" y="5225256"/>
                </a:lnTo>
                <a:lnTo>
                  <a:pt x="6933548" y="5221287"/>
                </a:lnTo>
                <a:lnTo>
                  <a:pt x="6952196" y="5217318"/>
                </a:lnTo>
                <a:lnTo>
                  <a:pt x="6970846" y="5212953"/>
                </a:lnTo>
                <a:lnTo>
                  <a:pt x="6989494" y="5207793"/>
                </a:lnTo>
                <a:lnTo>
                  <a:pt x="7007350" y="5202237"/>
                </a:lnTo>
                <a:lnTo>
                  <a:pt x="7025602" y="5196681"/>
                </a:lnTo>
                <a:lnTo>
                  <a:pt x="7043060" y="5190331"/>
                </a:lnTo>
                <a:lnTo>
                  <a:pt x="7061312" y="5183584"/>
                </a:lnTo>
                <a:lnTo>
                  <a:pt x="7078770" y="5176837"/>
                </a:lnTo>
                <a:lnTo>
                  <a:pt x="7095436" y="5168900"/>
                </a:lnTo>
                <a:lnTo>
                  <a:pt x="7112497" y="5161359"/>
                </a:lnTo>
                <a:lnTo>
                  <a:pt x="7129559" y="5153025"/>
                </a:lnTo>
                <a:lnTo>
                  <a:pt x="7145827" y="5144293"/>
                </a:lnTo>
                <a:lnTo>
                  <a:pt x="7162492" y="5135165"/>
                </a:lnTo>
                <a:lnTo>
                  <a:pt x="7178364" y="5125243"/>
                </a:lnTo>
                <a:lnTo>
                  <a:pt x="7193838" y="5115718"/>
                </a:lnTo>
                <a:lnTo>
                  <a:pt x="7209312" y="5105400"/>
                </a:lnTo>
                <a:lnTo>
                  <a:pt x="7224787" y="5094684"/>
                </a:lnTo>
                <a:lnTo>
                  <a:pt x="7239865" y="5083572"/>
                </a:lnTo>
                <a:lnTo>
                  <a:pt x="7254546" y="5072459"/>
                </a:lnTo>
                <a:lnTo>
                  <a:pt x="7268830" y="5060950"/>
                </a:lnTo>
                <a:lnTo>
                  <a:pt x="7283114" y="5048647"/>
                </a:lnTo>
                <a:lnTo>
                  <a:pt x="7297002" y="5036740"/>
                </a:lnTo>
                <a:lnTo>
                  <a:pt x="7310889" y="5024040"/>
                </a:lnTo>
                <a:lnTo>
                  <a:pt x="7323586" y="5010943"/>
                </a:lnTo>
                <a:lnTo>
                  <a:pt x="7336680" y="4997847"/>
                </a:lnTo>
                <a:lnTo>
                  <a:pt x="7349378" y="4984353"/>
                </a:lnTo>
                <a:lnTo>
                  <a:pt x="7361678" y="4970065"/>
                </a:lnTo>
                <a:lnTo>
                  <a:pt x="7373581" y="4956175"/>
                </a:lnTo>
                <a:lnTo>
                  <a:pt x="7385484" y="4941490"/>
                </a:lnTo>
                <a:lnTo>
                  <a:pt x="7396594" y="4927203"/>
                </a:lnTo>
                <a:lnTo>
                  <a:pt x="7407704" y="4912122"/>
                </a:lnTo>
                <a:lnTo>
                  <a:pt x="7418418" y="4896643"/>
                </a:lnTo>
                <a:lnTo>
                  <a:pt x="7428338" y="4881165"/>
                </a:lnTo>
                <a:lnTo>
                  <a:pt x="7438257" y="4865687"/>
                </a:lnTo>
                <a:lnTo>
                  <a:pt x="7447780" y="4849415"/>
                </a:lnTo>
                <a:lnTo>
                  <a:pt x="7456906" y="4833143"/>
                </a:lnTo>
                <a:lnTo>
                  <a:pt x="7465635" y="4816475"/>
                </a:lnTo>
                <a:lnTo>
                  <a:pt x="7473968" y="4799806"/>
                </a:lnTo>
                <a:lnTo>
                  <a:pt x="7481903" y="4782740"/>
                </a:lnTo>
                <a:lnTo>
                  <a:pt x="7489442" y="4765675"/>
                </a:lnTo>
                <a:lnTo>
                  <a:pt x="7496188" y="4748212"/>
                </a:lnTo>
                <a:lnTo>
                  <a:pt x="7502932" y="4730353"/>
                </a:lnTo>
                <a:lnTo>
                  <a:pt x="7509281" y="4712493"/>
                </a:lnTo>
                <a:lnTo>
                  <a:pt x="7515233" y="4694634"/>
                </a:lnTo>
                <a:lnTo>
                  <a:pt x="7520391" y="4676378"/>
                </a:lnTo>
                <a:lnTo>
                  <a:pt x="7525946" y="4658121"/>
                </a:lnTo>
                <a:lnTo>
                  <a:pt x="7530311" y="4639071"/>
                </a:lnTo>
                <a:lnTo>
                  <a:pt x="7534278" y="4620815"/>
                </a:lnTo>
                <a:lnTo>
                  <a:pt x="7537850" y="4601368"/>
                </a:lnTo>
                <a:lnTo>
                  <a:pt x="7541024" y="4582318"/>
                </a:lnTo>
                <a:lnTo>
                  <a:pt x="7543802" y="4563268"/>
                </a:lnTo>
                <a:lnTo>
                  <a:pt x="7546182" y="4543821"/>
                </a:lnTo>
                <a:lnTo>
                  <a:pt x="7547770" y="4524375"/>
                </a:lnTo>
                <a:lnTo>
                  <a:pt x="7548960" y="4504531"/>
                </a:lnTo>
                <a:lnTo>
                  <a:pt x="7549753" y="4485084"/>
                </a:lnTo>
                <a:lnTo>
                  <a:pt x="7550150" y="4464843"/>
                </a:lnTo>
                <a:lnTo>
                  <a:pt x="7550150" y="1296590"/>
                </a:lnTo>
                <a:lnTo>
                  <a:pt x="7549753" y="1276747"/>
                </a:lnTo>
                <a:lnTo>
                  <a:pt x="7548960" y="1256903"/>
                </a:lnTo>
                <a:lnTo>
                  <a:pt x="7547770" y="1237059"/>
                </a:lnTo>
                <a:lnTo>
                  <a:pt x="7546182" y="1217612"/>
                </a:lnTo>
                <a:lnTo>
                  <a:pt x="7543802" y="1198166"/>
                </a:lnTo>
                <a:lnTo>
                  <a:pt x="7541024" y="1178719"/>
                </a:lnTo>
                <a:lnTo>
                  <a:pt x="7537850" y="1159668"/>
                </a:lnTo>
                <a:lnTo>
                  <a:pt x="7534278" y="1141016"/>
                </a:lnTo>
                <a:lnTo>
                  <a:pt x="7530311" y="1121965"/>
                </a:lnTo>
                <a:lnTo>
                  <a:pt x="7525946" y="1103709"/>
                </a:lnTo>
                <a:lnTo>
                  <a:pt x="7520391" y="1085056"/>
                </a:lnTo>
                <a:lnTo>
                  <a:pt x="7515233" y="1066800"/>
                </a:lnTo>
                <a:lnTo>
                  <a:pt x="7509281" y="1048940"/>
                </a:lnTo>
                <a:lnTo>
                  <a:pt x="7502932" y="1030684"/>
                </a:lnTo>
                <a:lnTo>
                  <a:pt x="7496188" y="1012825"/>
                </a:lnTo>
                <a:lnTo>
                  <a:pt x="7489442" y="996156"/>
                </a:lnTo>
                <a:lnTo>
                  <a:pt x="7481903" y="978693"/>
                </a:lnTo>
                <a:lnTo>
                  <a:pt x="7473968" y="961628"/>
                </a:lnTo>
                <a:lnTo>
                  <a:pt x="7465635" y="944562"/>
                </a:lnTo>
                <a:lnTo>
                  <a:pt x="7456906" y="928290"/>
                </a:lnTo>
                <a:lnTo>
                  <a:pt x="7447780" y="912019"/>
                </a:lnTo>
                <a:lnTo>
                  <a:pt x="7438257" y="895747"/>
                </a:lnTo>
                <a:lnTo>
                  <a:pt x="7428338" y="880268"/>
                </a:lnTo>
                <a:lnTo>
                  <a:pt x="7418418" y="864790"/>
                </a:lnTo>
                <a:lnTo>
                  <a:pt x="7407704" y="849312"/>
                </a:lnTo>
                <a:lnTo>
                  <a:pt x="7396594" y="834231"/>
                </a:lnTo>
                <a:lnTo>
                  <a:pt x="7385484" y="819546"/>
                </a:lnTo>
                <a:lnTo>
                  <a:pt x="7373581" y="804862"/>
                </a:lnTo>
                <a:lnTo>
                  <a:pt x="7361678" y="790971"/>
                </a:lnTo>
                <a:lnTo>
                  <a:pt x="7349378" y="777081"/>
                </a:lnTo>
                <a:lnTo>
                  <a:pt x="7336680" y="763190"/>
                </a:lnTo>
                <a:lnTo>
                  <a:pt x="7323586" y="750093"/>
                </a:lnTo>
                <a:lnTo>
                  <a:pt x="7310889" y="736996"/>
                </a:lnTo>
                <a:lnTo>
                  <a:pt x="7297002" y="724693"/>
                </a:lnTo>
                <a:lnTo>
                  <a:pt x="7283114" y="712390"/>
                </a:lnTo>
                <a:lnTo>
                  <a:pt x="7268830" y="700484"/>
                </a:lnTo>
                <a:lnTo>
                  <a:pt x="7254546" y="688578"/>
                </a:lnTo>
                <a:lnTo>
                  <a:pt x="7239865" y="677465"/>
                </a:lnTo>
                <a:lnTo>
                  <a:pt x="7224787" y="666353"/>
                </a:lnTo>
                <a:lnTo>
                  <a:pt x="7209312" y="655637"/>
                </a:lnTo>
                <a:lnTo>
                  <a:pt x="7193838" y="645715"/>
                </a:lnTo>
                <a:lnTo>
                  <a:pt x="7178364" y="635793"/>
                </a:lnTo>
                <a:lnTo>
                  <a:pt x="7162492" y="626268"/>
                </a:lnTo>
                <a:lnTo>
                  <a:pt x="7145827" y="617537"/>
                </a:lnTo>
                <a:lnTo>
                  <a:pt x="7129559" y="608806"/>
                </a:lnTo>
                <a:lnTo>
                  <a:pt x="7112497" y="600075"/>
                </a:lnTo>
                <a:lnTo>
                  <a:pt x="7095436" y="592137"/>
                </a:lnTo>
                <a:lnTo>
                  <a:pt x="7078770" y="584993"/>
                </a:lnTo>
                <a:lnTo>
                  <a:pt x="7061312" y="577850"/>
                </a:lnTo>
                <a:lnTo>
                  <a:pt x="7043060" y="571103"/>
                </a:lnTo>
                <a:lnTo>
                  <a:pt x="7025602" y="564753"/>
                </a:lnTo>
                <a:lnTo>
                  <a:pt x="7007350" y="558800"/>
                </a:lnTo>
                <a:lnTo>
                  <a:pt x="6989494" y="553640"/>
                </a:lnTo>
                <a:lnTo>
                  <a:pt x="6970846" y="548084"/>
                </a:lnTo>
                <a:lnTo>
                  <a:pt x="6952196" y="543718"/>
                </a:lnTo>
                <a:lnTo>
                  <a:pt x="6933548" y="539750"/>
                </a:lnTo>
                <a:lnTo>
                  <a:pt x="6914899" y="536178"/>
                </a:lnTo>
                <a:lnTo>
                  <a:pt x="6895456" y="533003"/>
                </a:lnTo>
                <a:lnTo>
                  <a:pt x="6876410" y="530225"/>
                </a:lnTo>
                <a:lnTo>
                  <a:pt x="6856572" y="528240"/>
                </a:lnTo>
                <a:lnTo>
                  <a:pt x="6837129" y="526256"/>
                </a:lnTo>
                <a:lnTo>
                  <a:pt x="6818084" y="525065"/>
                </a:lnTo>
                <a:lnTo>
                  <a:pt x="6797848" y="524271"/>
                </a:lnTo>
                <a:lnTo>
                  <a:pt x="6778008" y="523875"/>
                </a:lnTo>
                <a:lnTo>
                  <a:pt x="1397617" y="523875"/>
                </a:lnTo>
                <a:close/>
                <a:moveTo>
                  <a:pt x="771922" y="0"/>
                </a:moveTo>
                <a:lnTo>
                  <a:pt x="7402910" y="0"/>
                </a:lnTo>
                <a:lnTo>
                  <a:pt x="7422753" y="396"/>
                </a:lnTo>
                <a:lnTo>
                  <a:pt x="7442597" y="793"/>
                </a:lnTo>
                <a:lnTo>
                  <a:pt x="7462838" y="2381"/>
                </a:lnTo>
                <a:lnTo>
                  <a:pt x="7481888" y="4365"/>
                </a:lnTo>
                <a:lnTo>
                  <a:pt x="7501334" y="6350"/>
                </a:lnTo>
                <a:lnTo>
                  <a:pt x="7520781" y="9128"/>
                </a:lnTo>
                <a:lnTo>
                  <a:pt x="7539831" y="12303"/>
                </a:lnTo>
                <a:lnTo>
                  <a:pt x="7558484" y="15875"/>
                </a:lnTo>
                <a:lnTo>
                  <a:pt x="7577534" y="19843"/>
                </a:lnTo>
                <a:lnTo>
                  <a:pt x="7595790" y="24606"/>
                </a:lnTo>
                <a:lnTo>
                  <a:pt x="7614444" y="29368"/>
                </a:lnTo>
                <a:lnTo>
                  <a:pt x="7632700" y="34925"/>
                </a:lnTo>
                <a:lnTo>
                  <a:pt x="7650560" y="40878"/>
                </a:lnTo>
                <a:lnTo>
                  <a:pt x="7668816" y="46831"/>
                </a:lnTo>
                <a:lnTo>
                  <a:pt x="7686675" y="53975"/>
                </a:lnTo>
                <a:lnTo>
                  <a:pt x="7703740" y="61118"/>
                </a:lnTo>
                <a:lnTo>
                  <a:pt x="7720806" y="68262"/>
                </a:lnTo>
                <a:lnTo>
                  <a:pt x="7737872" y="76200"/>
                </a:lnTo>
                <a:lnTo>
                  <a:pt x="7754938" y="84931"/>
                </a:lnTo>
                <a:lnTo>
                  <a:pt x="7771210" y="93662"/>
                </a:lnTo>
                <a:lnTo>
                  <a:pt x="7787481" y="102393"/>
                </a:lnTo>
                <a:lnTo>
                  <a:pt x="7803753" y="111918"/>
                </a:lnTo>
                <a:lnTo>
                  <a:pt x="7819231" y="121840"/>
                </a:lnTo>
                <a:lnTo>
                  <a:pt x="7834710" y="131762"/>
                </a:lnTo>
                <a:lnTo>
                  <a:pt x="7850584" y="142478"/>
                </a:lnTo>
                <a:lnTo>
                  <a:pt x="7865269" y="153590"/>
                </a:lnTo>
                <a:lnTo>
                  <a:pt x="7879953" y="164703"/>
                </a:lnTo>
                <a:lnTo>
                  <a:pt x="7894638" y="176609"/>
                </a:lnTo>
                <a:lnTo>
                  <a:pt x="7908528" y="188515"/>
                </a:lnTo>
                <a:lnTo>
                  <a:pt x="7922816" y="200818"/>
                </a:lnTo>
                <a:lnTo>
                  <a:pt x="7936310" y="213121"/>
                </a:lnTo>
                <a:lnTo>
                  <a:pt x="7949406" y="226218"/>
                </a:lnTo>
                <a:lnTo>
                  <a:pt x="7962503" y="239315"/>
                </a:lnTo>
                <a:lnTo>
                  <a:pt x="7974806" y="252809"/>
                </a:lnTo>
                <a:lnTo>
                  <a:pt x="7987110" y="267097"/>
                </a:lnTo>
                <a:lnTo>
                  <a:pt x="7999016" y="280987"/>
                </a:lnTo>
                <a:lnTo>
                  <a:pt x="8010922" y="295671"/>
                </a:lnTo>
                <a:lnTo>
                  <a:pt x="8022034" y="310356"/>
                </a:lnTo>
                <a:lnTo>
                  <a:pt x="8033147" y="325040"/>
                </a:lnTo>
                <a:lnTo>
                  <a:pt x="8043862" y="340915"/>
                </a:lnTo>
                <a:lnTo>
                  <a:pt x="8053784" y="356393"/>
                </a:lnTo>
                <a:lnTo>
                  <a:pt x="8063706" y="371871"/>
                </a:lnTo>
                <a:lnTo>
                  <a:pt x="8073231" y="388143"/>
                </a:lnTo>
                <a:lnTo>
                  <a:pt x="8081962" y="404018"/>
                </a:lnTo>
                <a:lnTo>
                  <a:pt x="8090694" y="420687"/>
                </a:lnTo>
                <a:lnTo>
                  <a:pt x="8099425" y="437753"/>
                </a:lnTo>
                <a:lnTo>
                  <a:pt x="8107362" y="454421"/>
                </a:lnTo>
                <a:lnTo>
                  <a:pt x="8114506" y="471487"/>
                </a:lnTo>
                <a:lnTo>
                  <a:pt x="8121650" y="488950"/>
                </a:lnTo>
                <a:lnTo>
                  <a:pt x="8128794" y="506809"/>
                </a:lnTo>
                <a:lnTo>
                  <a:pt x="8134747" y="525065"/>
                </a:lnTo>
                <a:lnTo>
                  <a:pt x="8140700" y="542925"/>
                </a:lnTo>
                <a:lnTo>
                  <a:pt x="8146256" y="560784"/>
                </a:lnTo>
                <a:lnTo>
                  <a:pt x="8151416" y="579040"/>
                </a:lnTo>
                <a:lnTo>
                  <a:pt x="8155781" y="598090"/>
                </a:lnTo>
                <a:lnTo>
                  <a:pt x="8159750" y="617140"/>
                </a:lnTo>
                <a:lnTo>
                  <a:pt x="8163322" y="635793"/>
                </a:lnTo>
                <a:lnTo>
                  <a:pt x="8166497" y="654843"/>
                </a:lnTo>
                <a:lnTo>
                  <a:pt x="8169275" y="674290"/>
                </a:lnTo>
                <a:lnTo>
                  <a:pt x="8171260" y="693737"/>
                </a:lnTo>
                <a:lnTo>
                  <a:pt x="8173244" y="712787"/>
                </a:lnTo>
                <a:lnTo>
                  <a:pt x="8174831" y="732631"/>
                </a:lnTo>
                <a:lnTo>
                  <a:pt x="8175228" y="752871"/>
                </a:lnTo>
                <a:lnTo>
                  <a:pt x="8175625" y="772715"/>
                </a:lnTo>
                <a:lnTo>
                  <a:pt x="8175625" y="6085284"/>
                </a:lnTo>
                <a:lnTo>
                  <a:pt x="8175228" y="6105127"/>
                </a:lnTo>
                <a:lnTo>
                  <a:pt x="8174831" y="6125368"/>
                </a:lnTo>
                <a:lnTo>
                  <a:pt x="8173244" y="6145212"/>
                </a:lnTo>
                <a:lnTo>
                  <a:pt x="8171260" y="6164262"/>
                </a:lnTo>
                <a:lnTo>
                  <a:pt x="8169275" y="6183709"/>
                </a:lnTo>
                <a:lnTo>
                  <a:pt x="8166497" y="6203155"/>
                </a:lnTo>
                <a:lnTo>
                  <a:pt x="8163322" y="6222205"/>
                </a:lnTo>
                <a:lnTo>
                  <a:pt x="8159750" y="6240859"/>
                </a:lnTo>
                <a:lnTo>
                  <a:pt x="8155781" y="6259909"/>
                </a:lnTo>
                <a:lnTo>
                  <a:pt x="8151416" y="6278165"/>
                </a:lnTo>
                <a:lnTo>
                  <a:pt x="8146256" y="6296818"/>
                </a:lnTo>
                <a:lnTo>
                  <a:pt x="8140700" y="6315074"/>
                </a:lnTo>
                <a:lnTo>
                  <a:pt x="8134747" y="6332934"/>
                </a:lnTo>
                <a:lnTo>
                  <a:pt x="8128794" y="6351190"/>
                </a:lnTo>
                <a:lnTo>
                  <a:pt x="8121650" y="6368652"/>
                </a:lnTo>
                <a:lnTo>
                  <a:pt x="8114506" y="6386115"/>
                </a:lnTo>
                <a:lnTo>
                  <a:pt x="8107362" y="6403577"/>
                </a:lnTo>
                <a:lnTo>
                  <a:pt x="8099425" y="6420246"/>
                </a:lnTo>
                <a:lnTo>
                  <a:pt x="8090694" y="6437312"/>
                </a:lnTo>
                <a:lnTo>
                  <a:pt x="8081962" y="6453980"/>
                </a:lnTo>
                <a:lnTo>
                  <a:pt x="8073231" y="6469855"/>
                </a:lnTo>
                <a:lnTo>
                  <a:pt x="8063706" y="6485730"/>
                </a:lnTo>
                <a:lnTo>
                  <a:pt x="8053784" y="6501605"/>
                </a:lnTo>
                <a:lnTo>
                  <a:pt x="8043862" y="6517084"/>
                </a:lnTo>
                <a:lnTo>
                  <a:pt x="8033147" y="6532959"/>
                </a:lnTo>
                <a:lnTo>
                  <a:pt x="8022034" y="6547643"/>
                </a:lnTo>
                <a:lnTo>
                  <a:pt x="8010922" y="6562327"/>
                </a:lnTo>
                <a:lnTo>
                  <a:pt x="7999016" y="6577012"/>
                </a:lnTo>
                <a:lnTo>
                  <a:pt x="7987110" y="6590902"/>
                </a:lnTo>
                <a:lnTo>
                  <a:pt x="7974806" y="6605190"/>
                </a:lnTo>
                <a:lnTo>
                  <a:pt x="7962503" y="6618684"/>
                </a:lnTo>
                <a:lnTo>
                  <a:pt x="7949406" y="6631780"/>
                </a:lnTo>
                <a:lnTo>
                  <a:pt x="7936310" y="6644877"/>
                </a:lnTo>
                <a:lnTo>
                  <a:pt x="7922816" y="6657180"/>
                </a:lnTo>
                <a:lnTo>
                  <a:pt x="7908528" y="6669484"/>
                </a:lnTo>
                <a:lnTo>
                  <a:pt x="7894638" y="6681390"/>
                </a:lnTo>
                <a:lnTo>
                  <a:pt x="7879953" y="6693296"/>
                </a:lnTo>
                <a:lnTo>
                  <a:pt x="7865269" y="6704409"/>
                </a:lnTo>
                <a:lnTo>
                  <a:pt x="7850584" y="6715521"/>
                </a:lnTo>
                <a:lnTo>
                  <a:pt x="7834710" y="6725840"/>
                </a:lnTo>
                <a:lnTo>
                  <a:pt x="7819231" y="6736159"/>
                </a:lnTo>
                <a:lnTo>
                  <a:pt x="7803753" y="6746080"/>
                </a:lnTo>
                <a:lnTo>
                  <a:pt x="7787481" y="6755209"/>
                </a:lnTo>
                <a:lnTo>
                  <a:pt x="7771210" y="6764337"/>
                </a:lnTo>
                <a:lnTo>
                  <a:pt x="7754938" y="6773068"/>
                </a:lnTo>
                <a:lnTo>
                  <a:pt x="7737872" y="6781402"/>
                </a:lnTo>
                <a:lnTo>
                  <a:pt x="7720806" y="6789737"/>
                </a:lnTo>
                <a:lnTo>
                  <a:pt x="7703740" y="6796880"/>
                </a:lnTo>
                <a:lnTo>
                  <a:pt x="7686675" y="6804024"/>
                </a:lnTo>
                <a:lnTo>
                  <a:pt x="7668816" y="6811168"/>
                </a:lnTo>
                <a:lnTo>
                  <a:pt x="7650560" y="6817121"/>
                </a:lnTo>
                <a:lnTo>
                  <a:pt x="7632700" y="6823074"/>
                </a:lnTo>
                <a:lnTo>
                  <a:pt x="7614444" y="6828630"/>
                </a:lnTo>
                <a:lnTo>
                  <a:pt x="7595790" y="6833393"/>
                </a:lnTo>
                <a:lnTo>
                  <a:pt x="7577534" y="6838155"/>
                </a:lnTo>
                <a:lnTo>
                  <a:pt x="7558484" y="6842124"/>
                </a:lnTo>
                <a:lnTo>
                  <a:pt x="7539831" y="6845696"/>
                </a:lnTo>
                <a:lnTo>
                  <a:pt x="7520781" y="6848871"/>
                </a:lnTo>
                <a:lnTo>
                  <a:pt x="7501334" y="6851649"/>
                </a:lnTo>
                <a:lnTo>
                  <a:pt x="7481888" y="6853634"/>
                </a:lnTo>
                <a:lnTo>
                  <a:pt x="7462838" y="6855618"/>
                </a:lnTo>
                <a:lnTo>
                  <a:pt x="7442597" y="6857205"/>
                </a:lnTo>
                <a:lnTo>
                  <a:pt x="7422753" y="6857602"/>
                </a:lnTo>
                <a:lnTo>
                  <a:pt x="7402910" y="6857999"/>
                </a:lnTo>
                <a:lnTo>
                  <a:pt x="771922" y="6857999"/>
                </a:lnTo>
                <a:lnTo>
                  <a:pt x="752078" y="6857602"/>
                </a:lnTo>
                <a:lnTo>
                  <a:pt x="732235" y="6857205"/>
                </a:lnTo>
                <a:lnTo>
                  <a:pt x="712788" y="6855618"/>
                </a:lnTo>
                <a:lnTo>
                  <a:pt x="692944" y="6853634"/>
                </a:lnTo>
                <a:lnTo>
                  <a:pt x="673894" y="6851649"/>
                </a:lnTo>
                <a:lnTo>
                  <a:pt x="654844" y="6848871"/>
                </a:lnTo>
                <a:lnTo>
                  <a:pt x="635397" y="6845696"/>
                </a:lnTo>
                <a:lnTo>
                  <a:pt x="616347" y="6842124"/>
                </a:lnTo>
                <a:lnTo>
                  <a:pt x="598091" y="6838155"/>
                </a:lnTo>
                <a:lnTo>
                  <a:pt x="579041" y="6833393"/>
                </a:lnTo>
                <a:lnTo>
                  <a:pt x="560785" y="6828630"/>
                </a:lnTo>
                <a:lnTo>
                  <a:pt x="542925" y="6823074"/>
                </a:lnTo>
                <a:lnTo>
                  <a:pt x="524272" y="6817121"/>
                </a:lnTo>
                <a:lnTo>
                  <a:pt x="506810" y="6811168"/>
                </a:lnTo>
                <a:lnTo>
                  <a:pt x="488950" y="6804024"/>
                </a:lnTo>
                <a:lnTo>
                  <a:pt x="471488" y="6796880"/>
                </a:lnTo>
                <a:lnTo>
                  <a:pt x="454819" y="6789737"/>
                </a:lnTo>
                <a:lnTo>
                  <a:pt x="437753" y="6781402"/>
                </a:lnTo>
                <a:lnTo>
                  <a:pt x="420688" y="6773068"/>
                </a:lnTo>
                <a:lnTo>
                  <a:pt x="404416" y="6764337"/>
                </a:lnTo>
                <a:lnTo>
                  <a:pt x="387747" y="6755209"/>
                </a:lnTo>
                <a:lnTo>
                  <a:pt x="371872" y="6746080"/>
                </a:lnTo>
                <a:lnTo>
                  <a:pt x="356394" y="6736159"/>
                </a:lnTo>
                <a:lnTo>
                  <a:pt x="340916" y="6725840"/>
                </a:lnTo>
                <a:lnTo>
                  <a:pt x="325041" y="6715521"/>
                </a:lnTo>
                <a:lnTo>
                  <a:pt x="310356" y="6704409"/>
                </a:lnTo>
                <a:lnTo>
                  <a:pt x="295672" y="6693296"/>
                </a:lnTo>
                <a:lnTo>
                  <a:pt x="280988" y="6681390"/>
                </a:lnTo>
                <a:lnTo>
                  <a:pt x="267097" y="6669484"/>
                </a:lnTo>
                <a:lnTo>
                  <a:pt x="252810" y="6657180"/>
                </a:lnTo>
                <a:lnTo>
                  <a:pt x="239316" y="6644877"/>
                </a:lnTo>
                <a:lnTo>
                  <a:pt x="226219" y="6631780"/>
                </a:lnTo>
                <a:lnTo>
                  <a:pt x="213122" y="6618684"/>
                </a:lnTo>
                <a:lnTo>
                  <a:pt x="200819" y="6605190"/>
                </a:lnTo>
                <a:lnTo>
                  <a:pt x="188516" y="6590902"/>
                </a:lnTo>
                <a:lnTo>
                  <a:pt x="176610" y="6577012"/>
                </a:lnTo>
                <a:lnTo>
                  <a:pt x="164703" y="6562327"/>
                </a:lnTo>
                <a:lnTo>
                  <a:pt x="153591" y="6547643"/>
                </a:lnTo>
                <a:lnTo>
                  <a:pt x="142478" y="6532959"/>
                </a:lnTo>
                <a:lnTo>
                  <a:pt x="131763" y="6517084"/>
                </a:lnTo>
                <a:lnTo>
                  <a:pt x="121841" y="6501605"/>
                </a:lnTo>
                <a:lnTo>
                  <a:pt x="111919" y="6485730"/>
                </a:lnTo>
                <a:lnTo>
                  <a:pt x="102394" y="6469855"/>
                </a:lnTo>
                <a:lnTo>
                  <a:pt x="92869" y="6453980"/>
                </a:lnTo>
                <a:lnTo>
                  <a:pt x="84138" y="6437312"/>
                </a:lnTo>
                <a:lnTo>
                  <a:pt x="76200" y="6420246"/>
                </a:lnTo>
                <a:lnTo>
                  <a:pt x="68263" y="6403577"/>
                </a:lnTo>
                <a:lnTo>
                  <a:pt x="60722" y="6386115"/>
                </a:lnTo>
                <a:lnTo>
                  <a:pt x="53975" y="6368652"/>
                </a:lnTo>
                <a:lnTo>
                  <a:pt x="46831" y="6351190"/>
                </a:lnTo>
                <a:lnTo>
                  <a:pt x="40878" y="6332934"/>
                </a:lnTo>
                <a:lnTo>
                  <a:pt x="34925" y="6315074"/>
                </a:lnTo>
                <a:lnTo>
                  <a:pt x="28972" y="6296818"/>
                </a:lnTo>
                <a:lnTo>
                  <a:pt x="24210" y="6278165"/>
                </a:lnTo>
                <a:lnTo>
                  <a:pt x="19844" y="6259909"/>
                </a:lnTo>
                <a:lnTo>
                  <a:pt x="15478" y="6240859"/>
                </a:lnTo>
                <a:lnTo>
                  <a:pt x="12303" y="6222205"/>
                </a:lnTo>
                <a:lnTo>
                  <a:pt x="8731" y="6203155"/>
                </a:lnTo>
                <a:lnTo>
                  <a:pt x="6350" y="6183709"/>
                </a:lnTo>
                <a:lnTo>
                  <a:pt x="3969" y="6164262"/>
                </a:lnTo>
                <a:lnTo>
                  <a:pt x="2381" y="6145212"/>
                </a:lnTo>
                <a:lnTo>
                  <a:pt x="794" y="6125368"/>
                </a:lnTo>
                <a:lnTo>
                  <a:pt x="397" y="6105127"/>
                </a:lnTo>
                <a:lnTo>
                  <a:pt x="0" y="6085284"/>
                </a:lnTo>
                <a:lnTo>
                  <a:pt x="0" y="772715"/>
                </a:lnTo>
                <a:lnTo>
                  <a:pt x="397" y="752871"/>
                </a:lnTo>
                <a:lnTo>
                  <a:pt x="794" y="732631"/>
                </a:lnTo>
                <a:lnTo>
                  <a:pt x="2381" y="712787"/>
                </a:lnTo>
                <a:lnTo>
                  <a:pt x="3969" y="693737"/>
                </a:lnTo>
                <a:lnTo>
                  <a:pt x="6350" y="674290"/>
                </a:lnTo>
                <a:lnTo>
                  <a:pt x="8731" y="654843"/>
                </a:lnTo>
                <a:lnTo>
                  <a:pt x="12303" y="635793"/>
                </a:lnTo>
                <a:lnTo>
                  <a:pt x="15478" y="617140"/>
                </a:lnTo>
                <a:lnTo>
                  <a:pt x="19844" y="598090"/>
                </a:lnTo>
                <a:lnTo>
                  <a:pt x="24210" y="579040"/>
                </a:lnTo>
                <a:lnTo>
                  <a:pt x="28972" y="560784"/>
                </a:lnTo>
                <a:lnTo>
                  <a:pt x="34925" y="542925"/>
                </a:lnTo>
                <a:lnTo>
                  <a:pt x="40878" y="525065"/>
                </a:lnTo>
                <a:lnTo>
                  <a:pt x="46831" y="506809"/>
                </a:lnTo>
                <a:lnTo>
                  <a:pt x="53975" y="488950"/>
                </a:lnTo>
                <a:lnTo>
                  <a:pt x="60722" y="471487"/>
                </a:lnTo>
                <a:lnTo>
                  <a:pt x="68263" y="454421"/>
                </a:lnTo>
                <a:lnTo>
                  <a:pt x="76200" y="437753"/>
                </a:lnTo>
                <a:lnTo>
                  <a:pt x="84138" y="420687"/>
                </a:lnTo>
                <a:lnTo>
                  <a:pt x="92869" y="404018"/>
                </a:lnTo>
                <a:lnTo>
                  <a:pt x="102394" y="388143"/>
                </a:lnTo>
                <a:lnTo>
                  <a:pt x="111919" y="371871"/>
                </a:lnTo>
                <a:lnTo>
                  <a:pt x="121841" y="356393"/>
                </a:lnTo>
                <a:lnTo>
                  <a:pt x="131763" y="340915"/>
                </a:lnTo>
                <a:lnTo>
                  <a:pt x="142478" y="325040"/>
                </a:lnTo>
                <a:lnTo>
                  <a:pt x="153591" y="310356"/>
                </a:lnTo>
                <a:lnTo>
                  <a:pt x="164703" y="295671"/>
                </a:lnTo>
                <a:lnTo>
                  <a:pt x="176610" y="280987"/>
                </a:lnTo>
                <a:lnTo>
                  <a:pt x="188516" y="267097"/>
                </a:lnTo>
                <a:lnTo>
                  <a:pt x="200819" y="252809"/>
                </a:lnTo>
                <a:lnTo>
                  <a:pt x="213122" y="239315"/>
                </a:lnTo>
                <a:lnTo>
                  <a:pt x="226219" y="226218"/>
                </a:lnTo>
                <a:lnTo>
                  <a:pt x="239316" y="213121"/>
                </a:lnTo>
                <a:lnTo>
                  <a:pt x="252810" y="200818"/>
                </a:lnTo>
                <a:lnTo>
                  <a:pt x="267097" y="188515"/>
                </a:lnTo>
                <a:lnTo>
                  <a:pt x="280988" y="176609"/>
                </a:lnTo>
                <a:lnTo>
                  <a:pt x="295672" y="164703"/>
                </a:lnTo>
                <a:lnTo>
                  <a:pt x="310356" y="153590"/>
                </a:lnTo>
                <a:lnTo>
                  <a:pt x="325041" y="142478"/>
                </a:lnTo>
                <a:lnTo>
                  <a:pt x="340916" y="131762"/>
                </a:lnTo>
                <a:lnTo>
                  <a:pt x="356394" y="121840"/>
                </a:lnTo>
                <a:lnTo>
                  <a:pt x="371872" y="111918"/>
                </a:lnTo>
                <a:lnTo>
                  <a:pt x="387747" y="102393"/>
                </a:lnTo>
                <a:lnTo>
                  <a:pt x="404416" y="93662"/>
                </a:lnTo>
                <a:lnTo>
                  <a:pt x="420688" y="84931"/>
                </a:lnTo>
                <a:lnTo>
                  <a:pt x="437753" y="76200"/>
                </a:lnTo>
                <a:lnTo>
                  <a:pt x="454819" y="68262"/>
                </a:lnTo>
                <a:lnTo>
                  <a:pt x="471488" y="61118"/>
                </a:lnTo>
                <a:lnTo>
                  <a:pt x="488950" y="53975"/>
                </a:lnTo>
                <a:lnTo>
                  <a:pt x="506810" y="46831"/>
                </a:lnTo>
                <a:lnTo>
                  <a:pt x="524272" y="40878"/>
                </a:lnTo>
                <a:lnTo>
                  <a:pt x="542925" y="34925"/>
                </a:lnTo>
                <a:lnTo>
                  <a:pt x="560785" y="29368"/>
                </a:lnTo>
                <a:lnTo>
                  <a:pt x="579041" y="24606"/>
                </a:lnTo>
                <a:lnTo>
                  <a:pt x="598091" y="19843"/>
                </a:lnTo>
                <a:lnTo>
                  <a:pt x="616347" y="15875"/>
                </a:lnTo>
                <a:lnTo>
                  <a:pt x="635397" y="12303"/>
                </a:lnTo>
                <a:lnTo>
                  <a:pt x="654844" y="9128"/>
                </a:lnTo>
                <a:lnTo>
                  <a:pt x="673894" y="6350"/>
                </a:lnTo>
                <a:lnTo>
                  <a:pt x="692944" y="4365"/>
                </a:lnTo>
                <a:lnTo>
                  <a:pt x="712788" y="2381"/>
                </a:lnTo>
                <a:lnTo>
                  <a:pt x="732235" y="793"/>
                </a:lnTo>
                <a:lnTo>
                  <a:pt x="752078" y="396"/>
                </a:lnTo>
                <a:lnTo>
                  <a:pt x="771922"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2" name="任意多边形: 形状 21"/>
          <p:cNvSpPr/>
          <p:nvPr/>
        </p:nvSpPr>
        <p:spPr>
          <a:xfrm>
            <a:off x="7019777" y="2812111"/>
            <a:ext cx="1083213" cy="669302"/>
          </a:xfrm>
          <a:custGeom>
            <a:avLst/>
            <a:gdLst>
              <a:gd name="connsiteX0" fmla="*/ 0 w 1730326"/>
              <a:gd name="connsiteY0" fmla="*/ 576775 h 1069144"/>
              <a:gd name="connsiteX1" fmla="*/ 351693 w 1730326"/>
              <a:gd name="connsiteY1" fmla="*/ 0 h 1069144"/>
              <a:gd name="connsiteX2" fmla="*/ 379828 w 1730326"/>
              <a:gd name="connsiteY2" fmla="*/ 1069144 h 1069144"/>
              <a:gd name="connsiteX3" fmla="*/ 464234 w 1730326"/>
              <a:gd name="connsiteY3" fmla="*/ 590843 h 1069144"/>
              <a:gd name="connsiteX4" fmla="*/ 520505 w 1730326"/>
              <a:gd name="connsiteY4" fmla="*/ 900332 h 1069144"/>
              <a:gd name="connsiteX5" fmla="*/ 576776 w 1730326"/>
              <a:gd name="connsiteY5" fmla="*/ 323557 h 1069144"/>
              <a:gd name="connsiteX6" fmla="*/ 618979 w 1730326"/>
              <a:gd name="connsiteY6" fmla="*/ 576775 h 1069144"/>
              <a:gd name="connsiteX7" fmla="*/ 1364566 w 1730326"/>
              <a:gd name="connsiteY7" fmla="*/ 576775 h 1069144"/>
              <a:gd name="connsiteX8" fmla="*/ 1434905 w 1730326"/>
              <a:gd name="connsiteY8" fmla="*/ 407963 h 1069144"/>
              <a:gd name="connsiteX9" fmla="*/ 1547446 w 1730326"/>
              <a:gd name="connsiteY9" fmla="*/ 956603 h 1069144"/>
              <a:gd name="connsiteX10" fmla="*/ 1730326 w 1730326"/>
              <a:gd name="connsiteY10" fmla="*/ 126609 h 1069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0326" h="1069144">
                <a:moveTo>
                  <a:pt x="0" y="576775"/>
                </a:moveTo>
                <a:lnTo>
                  <a:pt x="351693" y="0"/>
                </a:lnTo>
                <a:lnTo>
                  <a:pt x="379828" y="1069144"/>
                </a:lnTo>
                <a:lnTo>
                  <a:pt x="464234" y="590843"/>
                </a:lnTo>
                <a:lnTo>
                  <a:pt x="520505" y="900332"/>
                </a:lnTo>
                <a:lnTo>
                  <a:pt x="576776" y="323557"/>
                </a:lnTo>
                <a:lnTo>
                  <a:pt x="618979" y="576775"/>
                </a:lnTo>
                <a:lnTo>
                  <a:pt x="1364566" y="576775"/>
                </a:lnTo>
                <a:lnTo>
                  <a:pt x="1434905" y="407963"/>
                </a:lnTo>
                <a:lnTo>
                  <a:pt x="1547446" y="956603"/>
                </a:lnTo>
                <a:lnTo>
                  <a:pt x="1730326" y="126609"/>
                </a:ln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8347550" y="2470802"/>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4" name="任意多边形: 形状 23"/>
          <p:cNvSpPr/>
          <p:nvPr/>
        </p:nvSpPr>
        <p:spPr>
          <a:xfrm>
            <a:off x="7019777" y="4568107"/>
            <a:ext cx="1083213" cy="669302"/>
          </a:xfrm>
          <a:custGeom>
            <a:avLst/>
            <a:gdLst>
              <a:gd name="connsiteX0" fmla="*/ 0 w 1730326"/>
              <a:gd name="connsiteY0" fmla="*/ 576775 h 1069144"/>
              <a:gd name="connsiteX1" fmla="*/ 351693 w 1730326"/>
              <a:gd name="connsiteY1" fmla="*/ 0 h 1069144"/>
              <a:gd name="connsiteX2" fmla="*/ 379828 w 1730326"/>
              <a:gd name="connsiteY2" fmla="*/ 1069144 h 1069144"/>
              <a:gd name="connsiteX3" fmla="*/ 464234 w 1730326"/>
              <a:gd name="connsiteY3" fmla="*/ 590843 h 1069144"/>
              <a:gd name="connsiteX4" fmla="*/ 520505 w 1730326"/>
              <a:gd name="connsiteY4" fmla="*/ 900332 h 1069144"/>
              <a:gd name="connsiteX5" fmla="*/ 576776 w 1730326"/>
              <a:gd name="connsiteY5" fmla="*/ 323557 h 1069144"/>
              <a:gd name="connsiteX6" fmla="*/ 618979 w 1730326"/>
              <a:gd name="connsiteY6" fmla="*/ 576775 h 1069144"/>
              <a:gd name="connsiteX7" fmla="*/ 1364566 w 1730326"/>
              <a:gd name="connsiteY7" fmla="*/ 576775 h 1069144"/>
              <a:gd name="connsiteX8" fmla="*/ 1434905 w 1730326"/>
              <a:gd name="connsiteY8" fmla="*/ 407963 h 1069144"/>
              <a:gd name="connsiteX9" fmla="*/ 1547446 w 1730326"/>
              <a:gd name="connsiteY9" fmla="*/ 956603 h 1069144"/>
              <a:gd name="connsiteX10" fmla="*/ 1730326 w 1730326"/>
              <a:gd name="connsiteY10" fmla="*/ 126609 h 1069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0326" h="1069144">
                <a:moveTo>
                  <a:pt x="0" y="576775"/>
                </a:moveTo>
                <a:lnTo>
                  <a:pt x="351693" y="0"/>
                </a:lnTo>
                <a:lnTo>
                  <a:pt x="379828" y="1069144"/>
                </a:lnTo>
                <a:lnTo>
                  <a:pt x="464234" y="590843"/>
                </a:lnTo>
                <a:lnTo>
                  <a:pt x="520505" y="900332"/>
                </a:lnTo>
                <a:lnTo>
                  <a:pt x="576776" y="323557"/>
                </a:lnTo>
                <a:lnTo>
                  <a:pt x="618979" y="576775"/>
                </a:lnTo>
                <a:lnTo>
                  <a:pt x="1364566" y="576775"/>
                </a:lnTo>
                <a:lnTo>
                  <a:pt x="1434905" y="407963"/>
                </a:lnTo>
                <a:lnTo>
                  <a:pt x="1547446" y="956603"/>
                </a:lnTo>
                <a:lnTo>
                  <a:pt x="1730326" y="126609"/>
                </a:ln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347550" y="4226798"/>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6" name="圆角矩形 71"/>
          <p:cNvSpPr/>
          <p:nvPr/>
        </p:nvSpPr>
        <p:spPr>
          <a:xfrm>
            <a:off x="1858243" y="5303712"/>
            <a:ext cx="3951713" cy="550009"/>
          </a:xfrm>
          <a:prstGeom prst="roundRect">
            <a:avLst>
              <a:gd name="adj" fmla="val 50000"/>
            </a:avLst>
          </a:prstGeom>
          <a:solidFill>
            <a:schemeClr val="accent1"/>
          </a:solidFill>
          <a:ln>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rgbClr val="FEFFFF"/>
                </a:solidFill>
                <a:latin typeface="幼圆" panose="02010509060101010101" pitchFamily="49" charset="-122"/>
                <a:ea typeface="幼圆" panose="02010509060101010101" pitchFamily="49" charset="-122"/>
              </a:rPr>
              <a:t>请在此输入您的文本</a:t>
            </a:r>
            <a:endParaRPr lang="zh-CN" altLang="zh-CN" sz="1800" dirty="0">
              <a:solidFill>
                <a:srgbClr val="FEFFFF"/>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7" name="任意多边形 5"/>
          <p:cNvSpPr/>
          <p:nvPr/>
        </p:nvSpPr>
        <p:spPr>
          <a:xfrm rot="3157201">
            <a:off x="5031738" y="2608848"/>
            <a:ext cx="971942" cy="795360"/>
          </a:xfrm>
          <a:custGeom>
            <a:avLst/>
            <a:gdLst>
              <a:gd name="connsiteX0" fmla="*/ 0 w 659998"/>
              <a:gd name="connsiteY0" fmla="*/ 72455 h 504255"/>
              <a:gd name="connsiteX1" fmla="*/ 584200 w 659998"/>
              <a:gd name="connsiteY1" fmla="*/ 34355 h 504255"/>
              <a:gd name="connsiteX2" fmla="*/ 635000 w 659998"/>
              <a:gd name="connsiteY2" fmla="*/ 504255 h 504255"/>
              <a:gd name="connsiteX0-1" fmla="*/ 0 w 641089"/>
              <a:gd name="connsiteY0-2" fmla="*/ 35161 h 466961"/>
              <a:gd name="connsiteX1-3" fmla="*/ 488019 w 641089"/>
              <a:gd name="connsiteY1-4" fmla="*/ 62105 h 466961"/>
              <a:gd name="connsiteX2-5" fmla="*/ 635000 w 641089"/>
              <a:gd name="connsiteY2-6" fmla="*/ 466961 h 466961"/>
              <a:gd name="connsiteX0-7" fmla="*/ 0 w 641089"/>
              <a:gd name="connsiteY0-8" fmla="*/ 35161 h 466961"/>
              <a:gd name="connsiteX1-9" fmla="*/ 488019 w 641089"/>
              <a:gd name="connsiteY1-10" fmla="*/ 62105 h 466961"/>
              <a:gd name="connsiteX2-11" fmla="*/ 635000 w 641089"/>
              <a:gd name="connsiteY2-12" fmla="*/ 466961 h 466961"/>
            </a:gdLst>
            <a:ahLst/>
            <a:cxnLst>
              <a:cxn ang="0">
                <a:pos x="connsiteX0-1" y="connsiteY0-2"/>
              </a:cxn>
              <a:cxn ang="0">
                <a:pos x="connsiteX1-3" y="connsiteY1-4"/>
              </a:cxn>
              <a:cxn ang="0">
                <a:pos x="connsiteX2-5" y="connsiteY2-6"/>
              </a:cxn>
            </a:cxnLst>
            <a:rect l="l" t="t" r="r" b="b"/>
            <a:pathLst>
              <a:path w="641089" h="466961">
                <a:moveTo>
                  <a:pt x="0" y="35161"/>
                </a:moveTo>
                <a:cubicBezTo>
                  <a:pt x="239183" y="-19873"/>
                  <a:pt x="382186" y="-9862"/>
                  <a:pt x="488019" y="62105"/>
                </a:cubicBezTo>
                <a:cubicBezTo>
                  <a:pt x="593852" y="134072"/>
                  <a:pt x="662516" y="267994"/>
                  <a:pt x="635000" y="466961"/>
                </a:cubicBezTo>
              </a:path>
            </a:pathLst>
          </a:custGeom>
          <a:noFill/>
          <a:ln w="63500">
            <a:solidFill>
              <a:schemeClr val="accent1"/>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5"/>
          <p:cNvSpPr/>
          <p:nvPr/>
        </p:nvSpPr>
        <p:spPr>
          <a:xfrm rot="18442799" flipH="1">
            <a:off x="6162923" y="2608848"/>
            <a:ext cx="971942" cy="795360"/>
          </a:xfrm>
          <a:custGeom>
            <a:avLst/>
            <a:gdLst>
              <a:gd name="connsiteX0" fmla="*/ 0 w 659998"/>
              <a:gd name="connsiteY0" fmla="*/ 72455 h 504255"/>
              <a:gd name="connsiteX1" fmla="*/ 584200 w 659998"/>
              <a:gd name="connsiteY1" fmla="*/ 34355 h 504255"/>
              <a:gd name="connsiteX2" fmla="*/ 635000 w 659998"/>
              <a:gd name="connsiteY2" fmla="*/ 504255 h 504255"/>
              <a:gd name="connsiteX0-1" fmla="*/ 0 w 641089"/>
              <a:gd name="connsiteY0-2" fmla="*/ 35161 h 466961"/>
              <a:gd name="connsiteX1-3" fmla="*/ 488019 w 641089"/>
              <a:gd name="connsiteY1-4" fmla="*/ 62105 h 466961"/>
              <a:gd name="connsiteX2-5" fmla="*/ 635000 w 641089"/>
              <a:gd name="connsiteY2-6" fmla="*/ 466961 h 466961"/>
              <a:gd name="connsiteX0-7" fmla="*/ 0 w 641089"/>
              <a:gd name="connsiteY0-8" fmla="*/ 35161 h 466961"/>
              <a:gd name="connsiteX1-9" fmla="*/ 488019 w 641089"/>
              <a:gd name="connsiteY1-10" fmla="*/ 62105 h 466961"/>
              <a:gd name="connsiteX2-11" fmla="*/ 635000 w 641089"/>
              <a:gd name="connsiteY2-12" fmla="*/ 466961 h 466961"/>
            </a:gdLst>
            <a:ahLst/>
            <a:cxnLst>
              <a:cxn ang="0">
                <a:pos x="connsiteX0-1" y="connsiteY0-2"/>
              </a:cxn>
              <a:cxn ang="0">
                <a:pos x="connsiteX1-3" y="connsiteY1-4"/>
              </a:cxn>
              <a:cxn ang="0">
                <a:pos x="connsiteX2-5" y="connsiteY2-6"/>
              </a:cxn>
            </a:cxnLst>
            <a:rect l="l" t="t" r="r" b="b"/>
            <a:pathLst>
              <a:path w="641089" h="466961">
                <a:moveTo>
                  <a:pt x="0" y="35161"/>
                </a:moveTo>
                <a:cubicBezTo>
                  <a:pt x="239183" y="-19873"/>
                  <a:pt x="382186" y="-9862"/>
                  <a:pt x="488019" y="62105"/>
                </a:cubicBezTo>
                <a:cubicBezTo>
                  <a:pt x="593852" y="134072"/>
                  <a:pt x="662516" y="267994"/>
                  <a:pt x="635000" y="466961"/>
                </a:cubicBezTo>
              </a:path>
            </a:pathLst>
          </a:custGeom>
          <a:noFill/>
          <a:ln w="63500">
            <a:solidFill>
              <a:schemeClr val="accent1"/>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2"/>
          <p:cNvSpPr/>
          <p:nvPr/>
        </p:nvSpPr>
        <p:spPr bwMode="auto">
          <a:xfrm flipH="1">
            <a:off x="2608748" y="1905692"/>
            <a:ext cx="2012950" cy="337794"/>
          </a:xfrm>
          <a:custGeom>
            <a:avLst/>
            <a:gdLst>
              <a:gd name="T0" fmla="*/ 1170 w 1268"/>
              <a:gd name="T1" fmla="*/ 177 h 177"/>
              <a:gd name="T2" fmla="*/ 0 w 1268"/>
              <a:gd name="T3" fmla="*/ 177 h 177"/>
              <a:gd name="T4" fmla="*/ 99 w 1268"/>
              <a:gd name="T5" fmla="*/ 88 h 177"/>
              <a:gd name="T6" fmla="*/ 0 w 1268"/>
              <a:gd name="T7" fmla="*/ 0 h 177"/>
              <a:gd name="T8" fmla="*/ 1170 w 1268"/>
              <a:gd name="T9" fmla="*/ 0 h 177"/>
              <a:gd name="T10" fmla="*/ 1268 w 1268"/>
              <a:gd name="T11" fmla="*/ 88 h 177"/>
              <a:gd name="T12" fmla="*/ 1170 w 1268"/>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8" h="177">
                <a:moveTo>
                  <a:pt x="1170" y="177"/>
                </a:moveTo>
                <a:lnTo>
                  <a:pt x="0" y="177"/>
                </a:lnTo>
                <a:lnTo>
                  <a:pt x="99" y="88"/>
                </a:lnTo>
                <a:lnTo>
                  <a:pt x="0" y="0"/>
                </a:lnTo>
                <a:lnTo>
                  <a:pt x="1170" y="0"/>
                </a:lnTo>
                <a:lnTo>
                  <a:pt x="1268" y="88"/>
                </a:lnTo>
                <a:lnTo>
                  <a:pt x="1170" y="177"/>
                </a:lnTo>
                <a:close/>
              </a:path>
            </a:pathLst>
          </a:custGeom>
          <a:solidFill>
            <a:schemeClr val="accent1"/>
          </a:solidFill>
          <a:ln>
            <a:solidFill>
              <a:schemeClr val="bg1"/>
            </a:solidFill>
          </a:ln>
        </p:spPr>
        <p:txBody>
          <a:bodyPr anchor="ctr"/>
          <a:lstStyle/>
          <a:p>
            <a:pPr algn="ctr"/>
            <a:r>
              <a:rPr lang="zh-CN" altLang="en-US" sz="1600" dirty="0">
                <a:solidFill>
                  <a:srgbClr val="FFFFFF"/>
                </a:solidFill>
                <a:latin typeface="+mn-ea"/>
                <a:ea typeface="+mn-ea"/>
              </a:rPr>
              <a:t>请输入文本</a:t>
            </a:r>
          </a:p>
        </p:txBody>
      </p:sp>
      <p:sp>
        <p:nvSpPr>
          <p:cNvPr id="20" name="Oval 15"/>
          <p:cNvSpPr>
            <a:spLocks noChangeArrowheads="1"/>
          </p:cNvSpPr>
          <p:nvPr/>
        </p:nvSpPr>
        <p:spPr bwMode="auto">
          <a:xfrm>
            <a:off x="4450658" y="1785628"/>
            <a:ext cx="583381" cy="593303"/>
          </a:xfrm>
          <a:prstGeom prst="ellipse">
            <a:avLst/>
          </a:prstGeom>
          <a:solidFill>
            <a:schemeClr val="accent1"/>
          </a:solidFill>
          <a:ln w="38100">
            <a:solidFill>
              <a:srgbClr val="FFFFFF"/>
            </a:solidFill>
            <a:round/>
          </a:ln>
          <a:effectLst>
            <a:outerShdw blurRad="50800" dist="38100" algn="l" rotWithShape="0">
              <a:prstClr val="black">
                <a:alpha val="40000"/>
              </a:prstClr>
            </a:outerShdw>
          </a:effectLst>
        </p:spPr>
        <p:txBody>
          <a:bodyPr/>
          <a:lstStyle/>
          <a:p>
            <a:pPr algn="ctr"/>
            <a:r>
              <a:rPr lang="en-US" altLang="zh-CN" dirty="0">
                <a:solidFill>
                  <a:srgbClr val="FFFFFF"/>
                </a:solidFill>
                <a:latin typeface="+mj-ea"/>
                <a:ea typeface="+mj-ea"/>
              </a:rPr>
              <a:t>1</a:t>
            </a:r>
            <a:endParaRPr lang="zh-CN" altLang="en-US" dirty="0">
              <a:solidFill>
                <a:srgbClr val="FFFFFF"/>
              </a:solidFill>
              <a:latin typeface="+mj-ea"/>
              <a:ea typeface="+mj-ea"/>
            </a:endParaRPr>
          </a:p>
        </p:txBody>
      </p:sp>
      <p:sp>
        <p:nvSpPr>
          <p:cNvPr id="21" name="矩形 20"/>
          <p:cNvSpPr/>
          <p:nvPr/>
        </p:nvSpPr>
        <p:spPr>
          <a:xfrm>
            <a:off x="2516928" y="2591926"/>
            <a:ext cx="2517111" cy="1001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27" name="Freeform 12"/>
          <p:cNvSpPr/>
          <p:nvPr/>
        </p:nvSpPr>
        <p:spPr bwMode="auto">
          <a:xfrm flipH="1">
            <a:off x="2608748" y="3939774"/>
            <a:ext cx="2012950" cy="337794"/>
          </a:xfrm>
          <a:custGeom>
            <a:avLst/>
            <a:gdLst>
              <a:gd name="T0" fmla="*/ 1170 w 1268"/>
              <a:gd name="T1" fmla="*/ 177 h 177"/>
              <a:gd name="T2" fmla="*/ 0 w 1268"/>
              <a:gd name="T3" fmla="*/ 177 h 177"/>
              <a:gd name="T4" fmla="*/ 99 w 1268"/>
              <a:gd name="T5" fmla="*/ 88 h 177"/>
              <a:gd name="T6" fmla="*/ 0 w 1268"/>
              <a:gd name="T7" fmla="*/ 0 h 177"/>
              <a:gd name="T8" fmla="*/ 1170 w 1268"/>
              <a:gd name="T9" fmla="*/ 0 h 177"/>
              <a:gd name="T10" fmla="*/ 1268 w 1268"/>
              <a:gd name="T11" fmla="*/ 88 h 177"/>
              <a:gd name="T12" fmla="*/ 1170 w 1268"/>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8" h="177">
                <a:moveTo>
                  <a:pt x="1170" y="177"/>
                </a:moveTo>
                <a:lnTo>
                  <a:pt x="0" y="177"/>
                </a:lnTo>
                <a:lnTo>
                  <a:pt x="99" y="88"/>
                </a:lnTo>
                <a:lnTo>
                  <a:pt x="0" y="0"/>
                </a:lnTo>
                <a:lnTo>
                  <a:pt x="1170" y="0"/>
                </a:lnTo>
                <a:lnTo>
                  <a:pt x="1268" y="88"/>
                </a:lnTo>
                <a:lnTo>
                  <a:pt x="1170" y="177"/>
                </a:lnTo>
                <a:close/>
              </a:path>
            </a:pathLst>
          </a:custGeom>
          <a:solidFill>
            <a:schemeClr val="accent1"/>
          </a:solidFill>
          <a:ln>
            <a:solidFill>
              <a:schemeClr val="bg1"/>
            </a:solidFill>
          </a:ln>
        </p:spPr>
        <p:txBody>
          <a:bodyPr anchor="ctr"/>
          <a:lstStyle/>
          <a:p>
            <a:pPr algn="ctr"/>
            <a:r>
              <a:rPr lang="zh-CN" altLang="en-US" sz="1600" dirty="0">
                <a:solidFill>
                  <a:srgbClr val="FFFFFF"/>
                </a:solidFill>
                <a:latin typeface="+mn-ea"/>
                <a:ea typeface="+mn-ea"/>
              </a:rPr>
              <a:t>请输入文本</a:t>
            </a:r>
          </a:p>
        </p:txBody>
      </p:sp>
      <p:sp>
        <p:nvSpPr>
          <p:cNvPr id="28" name="Oval 15"/>
          <p:cNvSpPr>
            <a:spLocks noChangeArrowheads="1"/>
          </p:cNvSpPr>
          <p:nvPr/>
        </p:nvSpPr>
        <p:spPr bwMode="auto">
          <a:xfrm>
            <a:off x="4450658" y="3819710"/>
            <a:ext cx="583381" cy="593303"/>
          </a:xfrm>
          <a:prstGeom prst="ellipse">
            <a:avLst/>
          </a:prstGeom>
          <a:solidFill>
            <a:schemeClr val="accent1"/>
          </a:solidFill>
          <a:ln w="38100">
            <a:solidFill>
              <a:srgbClr val="FFFFFF"/>
            </a:solidFill>
            <a:round/>
          </a:ln>
          <a:effectLst>
            <a:outerShdw blurRad="50800" dist="38100" algn="l" rotWithShape="0">
              <a:prstClr val="black">
                <a:alpha val="40000"/>
              </a:prstClr>
            </a:outerShdw>
          </a:effectLst>
        </p:spPr>
        <p:txBody>
          <a:bodyPr/>
          <a:lstStyle/>
          <a:p>
            <a:pPr algn="ctr"/>
            <a:r>
              <a:rPr lang="en-US" altLang="zh-CN" dirty="0">
                <a:solidFill>
                  <a:srgbClr val="FFFFFF"/>
                </a:solidFill>
                <a:latin typeface="+mj-ea"/>
                <a:ea typeface="+mj-ea"/>
              </a:rPr>
              <a:t>2</a:t>
            </a:r>
            <a:endParaRPr lang="zh-CN" altLang="en-US" dirty="0">
              <a:solidFill>
                <a:srgbClr val="FFFFFF"/>
              </a:solidFill>
              <a:latin typeface="+mj-ea"/>
              <a:ea typeface="+mj-ea"/>
            </a:endParaRPr>
          </a:p>
        </p:txBody>
      </p:sp>
      <p:sp>
        <p:nvSpPr>
          <p:cNvPr id="29" name="文本框 28"/>
          <p:cNvSpPr txBox="1"/>
          <p:nvPr/>
        </p:nvSpPr>
        <p:spPr>
          <a:xfrm>
            <a:off x="887708" y="1697558"/>
            <a:ext cx="1600170" cy="769441"/>
          </a:xfrm>
          <a:prstGeom prst="rect">
            <a:avLst/>
          </a:prstGeom>
          <a:noFill/>
        </p:spPr>
        <p:txBody>
          <a:bodyPr wrap="square" rtlCol="0">
            <a:spAutoFit/>
          </a:bodyPr>
          <a:lstStyle/>
          <a:p>
            <a:pPr algn="ctr"/>
            <a:r>
              <a:rPr lang="en-US" altLang="zh-CN" sz="4200" b="1" dirty="0">
                <a:solidFill/>
                <a:latin typeface="+mj-ea"/>
                <a:ea typeface="+mj-ea"/>
              </a:rPr>
              <a:t>96</a:t>
            </a:r>
            <a:r>
              <a:rPr lang="en-US" altLang="zh-CN" sz="1800" dirty="0">
                <a:latin typeface="+mj-ea"/>
                <a:ea typeface="+mj-ea"/>
              </a:rPr>
              <a:t>%</a:t>
            </a:r>
            <a:endParaRPr lang="zh-CN" altLang="en-US" sz="4400" dirty="0">
              <a:latin typeface="+mj-ea"/>
              <a:ea typeface="+mj-ea"/>
            </a:endParaRPr>
          </a:p>
        </p:txBody>
      </p:sp>
      <p:sp>
        <p:nvSpPr>
          <p:cNvPr id="30" name="文本框 29"/>
          <p:cNvSpPr txBox="1"/>
          <p:nvPr/>
        </p:nvSpPr>
        <p:spPr>
          <a:xfrm>
            <a:off x="887708" y="3731640"/>
            <a:ext cx="1600170" cy="769441"/>
          </a:xfrm>
          <a:prstGeom prst="rect">
            <a:avLst/>
          </a:prstGeom>
          <a:noFill/>
        </p:spPr>
        <p:txBody>
          <a:bodyPr wrap="square" rtlCol="0">
            <a:spAutoFit/>
          </a:bodyPr>
          <a:lstStyle/>
          <a:p>
            <a:pPr algn="ctr"/>
            <a:r>
              <a:rPr lang="en-US" altLang="zh-CN" sz="4200" b="1" dirty="0">
                <a:solidFill/>
                <a:latin typeface="+mj-ea"/>
                <a:ea typeface="+mj-ea"/>
              </a:rPr>
              <a:t>77</a:t>
            </a:r>
            <a:r>
              <a:rPr lang="en-US" altLang="zh-CN" sz="1800" dirty="0">
                <a:latin typeface="+mj-ea"/>
                <a:ea typeface="+mj-ea"/>
              </a:rPr>
              <a:t>%</a:t>
            </a:r>
            <a:endParaRPr lang="zh-CN" altLang="en-US" sz="4400" dirty="0">
              <a:latin typeface="+mj-ea"/>
              <a:ea typeface="+mj-ea"/>
            </a:endParaRPr>
          </a:p>
        </p:txBody>
      </p:sp>
      <p:sp>
        <p:nvSpPr>
          <p:cNvPr id="31" name="Freeform 12"/>
          <p:cNvSpPr/>
          <p:nvPr/>
        </p:nvSpPr>
        <p:spPr bwMode="auto">
          <a:xfrm>
            <a:off x="7484949" y="1905692"/>
            <a:ext cx="2012950" cy="337794"/>
          </a:xfrm>
          <a:custGeom>
            <a:avLst/>
            <a:gdLst>
              <a:gd name="T0" fmla="*/ 1170 w 1268"/>
              <a:gd name="T1" fmla="*/ 177 h 177"/>
              <a:gd name="T2" fmla="*/ 0 w 1268"/>
              <a:gd name="T3" fmla="*/ 177 h 177"/>
              <a:gd name="T4" fmla="*/ 99 w 1268"/>
              <a:gd name="T5" fmla="*/ 88 h 177"/>
              <a:gd name="T6" fmla="*/ 0 w 1268"/>
              <a:gd name="T7" fmla="*/ 0 h 177"/>
              <a:gd name="T8" fmla="*/ 1170 w 1268"/>
              <a:gd name="T9" fmla="*/ 0 h 177"/>
              <a:gd name="T10" fmla="*/ 1268 w 1268"/>
              <a:gd name="T11" fmla="*/ 88 h 177"/>
              <a:gd name="T12" fmla="*/ 1170 w 1268"/>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8" h="177">
                <a:moveTo>
                  <a:pt x="1170" y="177"/>
                </a:moveTo>
                <a:lnTo>
                  <a:pt x="0" y="177"/>
                </a:lnTo>
                <a:lnTo>
                  <a:pt x="99" y="88"/>
                </a:lnTo>
                <a:lnTo>
                  <a:pt x="0" y="0"/>
                </a:lnTo>
                <a:lnTo>
                  <a:pt x="1170" y="0"/>
                </a:lnTo>
                <a:lnTo>
                  <a:pt x="1268" y="88"/>
                </a:lnTo>
                <a:lnTo>
                  <a:pt x="1170" y="177"/>
                </a:lnTo>
                <a:close/>
              </a:path>
            </a:pathLst>
          </a:custGeom>
          <a:solidFill>
            <a:schemeClr val="accent1"/>
          </a:solidFill>
          <a:ln>
            <a:solidFill>
              <a:schemeClr val="bg1"/>
            </a:solidFill>
          </a:ln>
        </p:spPr>
        <p:txBody>
          <a:bodyPr anchor="ctr"/>
          <a:lstStyle/>
          <a:p>
            <a:pPr algn="ctr"/>
            <a:r>
              <a:rPr lang="zh-CN" altLang="en-US" sz="1600" dirty="0">
                <a:solidFill>
                  <a:srgbClr val="FFFFFF"/>
                </a:solidFill>
                <a:latin typeface="+mn-ea"/>
                <a:ea typeface="+mn-ea"/>
              </a:rPr>
              <a:t>请输入文本</a:t>
            </a:r>
          </a:p>
        </p:txBody>
      </p:sp>
      <p:sp>
        <p:nvSpPr>
          <p:cNvPr id="32" name="Oval 15"/>
          <p:cNvSpPr>
            <a:spLocks noChangeArrowheads="1"/>
          </p:cNvSpPr>
          <p:nvPr/>
        </p:nvSpPr>
        <p:spPr bwMode="auto">
          <a:xfrm flipH="1">
            <a:off x="7072608" y="1785628"/>
            <a:ext cx="583381" cy="593303"/>
          </a:xfrm>
          <a:prstGeom prst="ellipse">
            <a:avLst/>
          </a:prstGeom>
          <a:solidFill>
            <a:schemeClr val="accent1"/>
          </a:solidFill>
          <a:ln w="38100">
            <a:solidFill>
              <a:srgbClr val="FFFFFF"/>
            </a:solidFill>
            <a:round/>
          </a:ln>
          <a:effectLst>
            <a:outerShdw blurRad="50800" dist="38100" algn="l" rotWithShape="0">
              <a:prstClr val="black">
                <a:alpha val="40000"/>
              </a:prstClr>
            </a:outerShdw>
          </a:effectLst>
        </p:spPr>
        <p:txBody>
          <a:bodyPr/>
          <a:lstStyle/>
          <a:p>
            <a:pPr algn="ctr"/>
            <a:r>
              <a:rPr lang="en-US" altLang="zh-CN" dirty="0">
                <a:solidFill>
                  <a:srgbClr val="FFFFFF"/>
                </a:solidFill>
                <a:latin typeface="+mj-ea"/>
                <a:ea typeface="+mj-ea"/>
              </a:rPr>
              <a:t>3</a:t>
            </a:r>
            <a:endParaRPr lang="zh-CN" altLang="en-US" dirty="0">
              <a:solidFill>
                <a:srgbClr val="FFFFFF"/>
              </a:solidFill>
              <a:latin typeface="+mj-ea"/>
              <a:ea typeface="+mj-ea"/>
            </a:endParaRPr>
          </a:p>
        </p:txBody>
      </p:sp>
      <p:sp>
        <p:nvSpPr>
          <p:cNvPr id="33" name="矩形 32"/>
          <p:cNvSpPr/>
          <p:nvPr/>
        </p:nvSpPr>
        <p:spPr>
          <a:xfrm flipH="1">
            <a:off x="7072608" y="2591926"/>
            <a:ext cx="2517111" cy="1001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a:t>
            </a:r>
            <a:endParaRPr lang="zh-CN" altLang="zh-CN" sz="1800" dirty="0">
              <a:solidFill>
                <a:schemeClr val="tx1"/>
              </a:solidFill>
              <a:latin typeface="幼圆" panose="02010509060101010101" pitchFamily="49" charset="-122"/>
              <a:ea typeface="幼圆" panose="02010509060101010101" pitchFamily="49" charset="-122"/>
            </a:endParaRPr>
          </a:p>
        </p:txBody>
      </p:sp>
      <p:sp>
        <p:nvSpPr>
          <p:cNvPr id="34" name="Freeform 12"/>
          <p:cNvSpPr/>
          <p:nvPr/>
        </p:nvSpPr>
        <p:spPr bwMode="auto">
          <a:xfrm>
            <a:off x="7484949" y="3939774"/>
            <a:ext cx="2012950" cy="337794"/>
          </a:xfrm>
          <a:custGeom>
            <a:avLst/>
            <a:gdLst>
              <a:gd name="T0" fmla="*/ 1170 w 1268"/>
              <a:gd name="T1" fmla="*/ 177 h 177"/>
              <a:gd name="T2" fmla="*/ 0 w 1268"/>
              <a:gd name="T3" fmla="*/ 177 h 177"/>
              <a:gd name="T4" fmla="*/ 99 w 1268"/>
              <a:gd name="T5" fmla="*/ 88 h 177"/>
              <a:gd name="T6" fmla="*/ 0 w 1268"/>
              <a:gd name="T7" fmla="*/ 0 h 177"/>
              <a:gd name="T8" fmla="*/ 1170 w 1268"/>
              <a:gd name="T9" fmla="*/ 0 h 177"/>
              <a:gd name="T10" fmla="*/ 1268 w 1268"/>
              <a:gd name="T11" fmla="*/ 88 h 177"/>
              <a:gd name="T12" fmla="*/ 1170 w 1268"/>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8" h="177">
                <a:moveTo>
                  <a:pt x="1170" y="177"/>
                </a:moveTo>
                <a:lnTo>
                  <a:pt x="0" y="177"/>
                </a:lnTo>
                <a:lnTo>
                  <a:pt x="99" y="88"/>
                </a:lnTo>
                <a:lnTo>
                  <a:pt x="0" y="0"/>
                </a:lnTo>
                <a:lnTo>
                  <a:pt x="1170" y="0"/>
                </a:lnTo>
                <a:lnTo>
                  <a:pt x="1268" y="88"/>
                </a:lnTo>
                <a:lnTo>
                  <a:pt x="1170" y="177"/>
                </a:lnTo>
                <a:close/>
              </a:path>
            </a:pathLst>
          </a:custGeom>
          <a:solidFill>
            <a:schemeClr val="accent1"/>
          </a:solidFill>
          <a:ln>
            <a:solidFill>
              <a:schemeClr val="bg1"/>
            </a:solidFill>
          </a:ln>
        </p:spPr>
        <p:txBody>
          <a:bodyPr anchor="ctr"/>
          <a:lstStyle/>
          <a:p>
            <a:pPr algn="ctr"/>
            <a:r>
              <a:rPr lang="zh-CN" altLang="en-US" sz="1600" dirty="0">
                <a:solidFill>
                  <a:srgbClr val="FFFFFF"/>
                </a:solidFill>
                <a:latin typeface="+mn-ea"/>
                <a:ea typeface="+mn-ea"/>
              </a:rPr>
              <a:t>请输入文本</a:t>
            </a:r>
          </a:p>
        </p:txBody>
      </p:sp>
      <p:sp>
        <p:nvSpPr>
          <p:cNvPr id="35" name="Oval 15"/>
          <p:cNvSpPr>
            <a:spLocks noChangeArrowheads="1"/>
          </p:cNvSpPr>
          <p:nvPr/>
        </p:nvSpPr>
        <p:spPr bwMode="auto">
          <a:xfrm flipH="1">
            <a:off x="7072608" y="3819710"/>
            <a:ext cx="583381" cy="593303"/>
          </a:xfrm>
          <a:prstGeom prst="ellipse">
            <a:avLst/>
          </a:prstGeom>
          <a:solidFill>
            <a:schemeClr val="accent1"/>
          </a:solidFill>
          <a:ln w="38100">
            <a:solidFill>
              <a:srgbClr val="FFFFFF"/>
            </a:solidFill>
            <a:round/>
          </a:ln>
          <a:effectLst>
            <a:outerShdw blurRad="50800" dist="38100" algn="l" rotWithShape="0">
              <a:prstClr val="black">
                <a:alpha val="40000"/>
              </a:prstClr>
            </a:outerShdw>
          </a:effectLst>
        </p:spPr>
        <p:txBody>
          <a:bodyPr/>
          <a:lstStyle/>
          <a:p>
            <a:pPr algn="ctr"/>
            <a:r>
              <a:rPr lang="en-US" altLang="zh-CN" dirty="0">
                <a:solidFill>
                  <a:srgbClr val="FFFFFF"/>
                </a:solidFill>
                <a:latin typeface="+mj-ea"/>
                <a:ea typeface="+mj-ea"/>
              </a:rPr>
              <a:t>4</a:t>
            </a:r>
            <a:endParaRPr lang="zh-CN" altLang="en-US" dirty="0">
              <a:solidFill>
                <a:srgbClr val="FFFFFF"/>
              </a:solidFill>
              <a:latin typeface="+mj-ea"/>
              <a:ea typeface="+mj-ea"/>
            </a:endParaRPr>
          </a:p>
        </p:txBody>
      </p:sp>
      <p:sp>
        <p:nvSpPr>
          <p:cNvPr id="36" name="文本框 35"/>
          <p:cNvSpPr txBox="1"/>
          <p:nvPr/>
        </p:nvSpPr>
        <p:spPr>
          <a:xfrm flipH="1">
            <a:off x="9618769" y="1697558"/>
            <a:ext cx="1600170" cy="769441"/>
          </a:xfrm>
          <a:prstGeom prst="rect">
            <a:avLst/>
          </a:prstGeom>
          <a:noFill/>
        </p:spPr>
        <p:txBody>
          <a:bodyPr wrap="square" rtlCol="0">
            <a:spAutoFit/>
          </a:bodyPr>
          <a:lstStyle/>
          <a:p>
            <a:pPr algn="ctr"/>
            <a:r>
              <a:rPr lang="en-US" altLang="zh-CN" sz="4200" b="1" dirty="0">
                <a:solidFill/>
                <a:latin typeface="+mj-ea"/>
                <a:ea typeface="+mj-ea"/>
              </a:rPr>
              <a:t>88</a:t>
            </a:r>
            <a:r>
              <a:rPr lang="en-US" altLang="zh-CN" sz="1800" dirty="0">
                <a:latin typeface="+mj-ea"/>
                <a:ea typeface="+mj-ea"/>
              </a:rPr>
              <a:t>%</a:t>
            </a:r>
            <a:endParaRPr lang="zh-CN" altLang="en-US" sz="4400" dirty="0">
              <a:latin typeface="+mj-ea"/>
              <a:ea typeface="+mj-ea"/>
            </a:endParaRPr>
          </a:p>
        </p:txBody>
      </p:sp>
      <p:sp>
        <p:nvSpPr>
          <p:cNvPr id="37" name="文本框 36"/>
          <p:cNvSpPr txBox="1"/>
          <p:nvPr/>
        </p:nvSpPr>
        <p:spPr>
          <a:xfrm flipH="1">
            <a:off x="9618769" y="3731640"/>
            <a:ext cx="1600170" cy="769441"/>
          </a:xfrm>
          <a:prstGeom prst="rect">
            <a:avLst/>
          </a:prstGeom>
          <a:noFill/>
        </p:spPr>
        <p:txBody>
          <a:bodyPr wrap="square" rtlCol="0">
            <a:spAutoFit/>
          </a:bodyPr>
          <a:lstStyle/>
          <a:p>
            <a:pPr algn="ctr"/>
            <a:r>
              <a:rPr lang="en-US" altLang="zh-CN" sz="4200" b="1" dirty="0">
                <a:solidFill/>
                <a:latin typeface="+mj-ea"/>
                <a:ea typeface="+mj-ea"/>
              </a:rPr>
              <a:t>92</a:t>
            </a:r>
            <a:r>
              <a:rPr lang="en-US" altLang="zh-CN" sz="1800" dirty="0">
                <a:latin typeface="+mj-ea"/>
                <a:ea typeface="+mj-ea"/>
              </a:rPr>
              <a:t>%</a:t>
            </a:r>
            <a:endParaRPr lang="zh-CN" altLang="en-US" sz="4400" dirty="0">
              <a:latin typeface="+mj-ea"/>
              <a:ea typeface="+mj-ea"/>
            </a:endParaRPr>
          </a:p>
        </p:txBody>
      </p:sp>
      <p:sp>
        <p:nvSpPr>
          <p:cNvPr id="38" name="矩形 37"/>
          <p:cNvSpPr/>
          <p:nvPr/>
        </p:nvSpPr>
        <p:spPr>
          <a:xfrm>
            <a:off x="1368880" y="4943826"/>
            <a:ext cx="9454240" cy="11841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cxnSp>
        <p:nvCxnSpPr>
          <p:cNvPr id="39" name="直接连接符 38"/>
          <p:cNvCxnSpPr/>
          <p:nvPr/>
        </p:nvCxnSpPr>
        <p:spPr>
          <a:xfrm>
            <a:off x="1162050" y="4867626"/>
            <a:ext cx="98679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a:solidFill/>
              </a:rPr>
              <a:t>请输入第三章大XX内容</a:t>
            </a:r>
            <a:endParaRPr lang="zh-CN" altLang="en-US" dirty="0"/>
          </a:p>
        </p:txBody>
      </p:sp>
      <p:sp>
        <p:nvSpPr>
          <p:cNvPr id="9219" name="文本占位符 2"/>
          <p:cNvSpPr>
            <a:spLocks noGrp="1"/>
          </p:cNvSpPr>
          <p:nvPr>
            <p:ph type="body" idx="1"/>
          </p:nvPr>
        </p:nvSpPr>
        <p:spPr/>
        <p:txBody>
          <a:bodyPr/>
          <a:lstStyle/>
          <a:p>
            <a:r>
              <a:rPr>
                <a:solidFill/>
              </a:rPr>
              <a:t>请输入第三章说明小XX内容</a:t>
            </a: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31" name="MH_Other_10"/>
          <p:cNvSpPr/>
          <p:nvPr/>
        </p:nvSpPr>
        <p:spPr>
          <a:xfrm>
            <a:off x="2446676" y="2130510"/>
            <a:ext cx="928468" cy="655638"/>
          </a:xfrm>
          <a:prstGeom prst="rightArrow">
            <a:avLst>
              <a:gd name="adj1" fmla="val 72581"/>
              <a:gd name="adj2" fmla="val 46774"/>
            </a:avLst>
          </a:prstGeom>
          <a:solidFill>
            <a:schemeClr val="accent1">
              <a:lumMod val="20000"/>
              <a:lumOff val="8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2" name="MH_Other_3"/>
          <p:cNvSpPr/>
          <p:nvPr/>
        </p:nvSpPr>
        <p:spPr bwMode="auto">
          <a:xfrm flipV="1">
            <a:off x="2713964" y="2684548"/>
            <a:ext cx="111125" cy="10160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33" name="MH_Other_4"/>
          <p:cNvSpPr/>
          <p:nvPr/>
        </p:nvSpPr>
        <p:spPr bwMode="auto">
          <a:xfrm>
            <a:off x="2713964" y="2130510"/>
            <a:ext cx="111125" cy="10160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34" name="MH_SubTitle_2"/>
          <p:cNvSpPr/>
          <p:nvPr/>
        </p:nvSpPr>
        <p:spPr bwMode="auto">
          <a:xfrm>
            <a:off x="834363" y="2130510"/>
            <a:ext cx="1879601" cy="655638"/>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eaLnBrk="1" fontAlgn="auto" hangingPunct="1">
              <a:spcBef>
                <a:spcPts val="0"/>
              </a:spcBef>
              <a:spcAft>
                <a:spcPts val="0"/>
              </a:spcAft>
              <a:defRPr/>
            </a:pPr>
            <a:r>
              <a:rPr lang="zh-CN" altLang="en-US" sz="1800" kern="0" dirty="0">
                <a:solidFill>
                  <a:prstClr val="white"/>
                </a:solidFill>
                <a:latin typeface="微软雅黑" panose="020B0503020204020204" pitchFamily="34" charset="-122"/>
                <a:ea typeface="微软雅黑" panose="020B0503020204020204" pitchFamily="34" charset="-122"/>
              </a:rPr>
              <a:t>文本</a:t>
            </a:r>
          </a:p>
        </p:txBody>
      </p:sp>
      <p:sp>
        <p:nvSpPr>
          <p:cNvPr id="35" name="Freeform 48"/>
          <p:cNvSpPr/>
          <p:nvPr/>
        </p:nvSpPr>
        <p:spPr bwMode="auto">
          <a:xfrm>
            <a:off x="3558024" y="1910749"/>
            <a:ext cx="1057562" cy="1057562"/>
          </a:xfrm>
          <a:custGeom>
            <a:avLst/>
            <a:gdLst>
              <a:gd name="T0" fmla="*/ 110 w 622"/>
              <a:gd name="T1" fmla="*/ 110 h 622"/>
              <a:gd name="T2" fmla="*/ 511 w 622"/>
              <a:gd name="T3" fmla="*/ 110 h 622"/>
              <a:gd name="T4" fmla="*/ 511 w 622"/>
              <a:gd name="T5" fmla="*/ 511 h 622"/>
              <a:gd name="T6" fmla="*/ 110 w 622"/>
              <a:gd name="T7" fmla="*/ 511 h 622"/>
              <a:gd name="T8" fmla="*/ 110 w 622"/>
              <a:gd name="T9" fmla="*/ 110 h 622"/>
            </a:gdLst>
            <a:ahLst/>
            <a:cxnLst>
              <a:cxn ang="0">
                <a:pos x="T0" y="T1"/>
              </a:cxn>
              <a:cxn ang="0">
                <a:pos x="T2" y="T3"/>
              </a:cxn>
              <a:cxn ang="0">
                <a:pos x="T4" y="T5"/>
              </a:cxn>
              <a:cxn ang="0">
                <a:pos x="T6" y="T7"/>
              </a:cxn>
              <a:cxn ang="0">
                <a:pos x="T8" y="T9"/>
              </a:cxn>
            </a:cxnLst>
            <a:rect l="0" t="0" r="r" b="b"/>
            <a:pathLst>
              <a:path w="622" h="622">
                <a:moveTo>
                  <a:pt x="110" y="110"/>
                </a:moveTo>
                <a:cubicBezTo>
                  <a:pt x="221" y="0"/>
                  <a:pt x="400" y="0"/>
                  <a:pt x="511" y="110"/>
                </a:cubicBezTo>
                <a:cubicBezTo>
                  <a:pt x="622" y="221"/>
                  <a:pt x="622" y="401"/>
                  <a:pt x="511" y="511"/>
                </a:cubicBezTo>
                <a:cubicBezTo>
                  <a:pt x="400" y="622"/>
                  <a:pt x="221" y="622"/>
                  <a:pt x="110" y="511"/>
                </a:cubicBezTo>
                <a:cubicBezTo>
                  <a:pt x="0" y="401"/>
                  <a:pt x="0" y="221"/>
                  <a:pt x="110" y="110"/>
                </a:cubicBezTo>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nvGrpSpPr>
          <p:cNvPr id="36" name="组合 35"/>
          <p:cNvGrpSpPr/>
          <p:nvPr/>
        </p:nvGrpSpPr>
        <p:grpSpPr>
          <a:xfrm>
            <a:off x="3853806" y="2216297"/>
            <a:ext cx="464602" cy="440884"/>
            <a:chOff x="6733044" y="1857149"/>
            <a:chExt cx="528638" cy="501651"/>
          </a:xfrm>
          <a:solidFill>
            <a:schemeClr val="bg1"/>
          </a:solidFill>
        </p:grpSpPr>
        <p:sp>
          <p:nvSpPr>
            <p:cNvPr id="37" name="Freeform 49"/>
            <p:cNvSpPr>
              <a:spLocks noEditPoints="1"/>
            </p:cNvSpPr>
            <p:nvPr/>
          </p:nvSpPr>
          <p:spPr bwMode="auto">
            <a:xfrm>
              <a:off x="6733044" y="1857149"/>
              <a:ext cx="528638" cy="336550"/>
            </a:xfrm>
            <a:custGeom>
              <a:avLst/>
              <a:gdLst>
                <a:gd name="T0" fmla="*/ 259 w 273"/>
                <a:gd name="T1" fmla="*/ 0 h 174"/>
                <a:gd name="T2" fmla="*/ 13 w 273"/>
                <a:gd name="T3" fmla="*/ 0 h 174"/>
                <a:gd name="T4" fmla="*/ 0 w 273"/>
                <a:gd name="T5" fmla="*/ 13 h 174"/>
                <a:gd name="T6" fmla="*/ 0 w 273"/>
                <a:gd name="T7" fmla="*/ 160 h 174"/>
                <a:gd name="T8" fmla="*/ 13 w 273"/>
                <a:gd name="T9" fmla="*/ 174 h 174"/>
                <a:gd name="T10" fmla="*/ 259 w 273"/>
                <a:gd name="T11" fmla="*/ 174 h 174"/>
                <a:gd name="T12" fmla="*/ 273 w 273"/>
                <a:gd name="T13" fmla="*/ 160 h 174"/>
                <a:gd name="T14" fmla="*/ 273 w 273"/>
                <a:gd name="T15" fmla="*/ 13 h 174"/>
                <a:gd name="T16" fmla="*/ 259 w 273"/>
                <a:gd name="T17" fmla="*/ 0 h 174"/>
                <a:gd name="T18" fmla="*/ 136 w 273"/>
                <a:gd name="T19" fmla="*/ 167 h 174"/>
                <a:gd name="T20" fmla="*/ 130 w 273"/>
                <a:gd name="T21" fmla="*/ 160 h 174"/>
                <a:gd name="T22" fmla="*/ 136 w 273"/>
                <a:gd name="T23" fmla="*/ 153 h 174"/>
                <a:gd name="T24" fmla="*/ 143 w 273"/>
                <a:gd name="T25" fmla="*/ 160 h 174"/>
                <a:gd name="T26" fmla="*/ 136 w 273"/>
                <a:gd name="T27" fmla="*/ 167 h 174"/>
                <a:gd name="T28" fmla="*/ 261 w 273"/>
                <a:gd name="T29" fmla="*/ 145 h 174"/>
                <a:gd name="T30" fmla="*/ 11 w 273"/>
                <a:gd name="T31" fmla="*/ 145 h 174"/>
                <a:gd name="T32" fmla="*/ 11 w 273"/>
                <a:gd name="T33" fmla="*/ 11 h 174"/>
                <a:gd name="T34" fmla="*/ 261 w 273"/>
                <a:gd name="T35" fmla="*/ 11 h 174"/>
                <a:gd name="T36" fmla="*/ 261 w 273"/>
                <a:gd name="T37" fmla="*/ 14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3" h="174">
                  <a:moveTo>
                    <a:pt x="259" y="0"/>
                  </a:moveTo>
                  <a:cubicBezTo>
                    <a:pt x="13" y="0"/>
                    <a:pt x="13" y="0"/>
                    <a:pt x="13" y="0"/>
                  </a:cubicBezTo>
                  <a:cubicBezTo>
                    <a:pt x="6" y="0"/>
                    <a:pt x="0" y="6"/>
                    <a:pt x="0" y="13"/>
                  </a:cubicBezTo>
                  <a:cubicBezTo>
                    <a:pt x="0" y="160"/>
                    <a:pt x="0" y="160"/>
                    <a:pt x="0" y="160"/>
                  </a:cubicBezTo>
                  <a:cubicBezTo>
                    <a:pt x="0" y="168"/>
                    <a:pt x="6" y="174"/>
                    <a:pt x="13" y="174"/>
                  </a:cubicBezTo>
                  <a:cubicBezTo>
                    <a:pt x="259" y="174"/>
                    <a:pt x="259" y="174"/>
                    <a:pt x="259" y="174"/>
                  </a:cubicBezTo>
                  <a:cubicBezTo>
                    <a:pt x="267" y="174"/>
                    <a:pt x="273" y="168"/>
                    <a:pt x="273" y="160"/>
                  </a:cubicBezTo>
                  <a:cubicBezTo>
                    <a:pt x="273" y="13"/>
                    <a:pt x="273" y="13"/>
                    <a:pt x="273" y="13"/>
                  </a:cubicBezTo>
                  <a:cubicBezTo>
                    <a:pt x="273" y="6"/>
                    <a:pt x="267" y="0"/>
                    <a:pt x="259" y="0"/>
                  </a:cubicBezTo>
                  <a:moveTo>
                    <a:pt x="136" y="167"/>
                  </a:moveTo>
                  <a:cubicBezTo>
                    <a:pt x="133" y="167"/>
                    <a:pt x="130" y="164"/>
                    <a:pt x="130" y="160"/>
                  </a:cubicBezTo>
                  <a:cubicBezTo>
                    <a:pt x="130" y="156"/>
                    <a:pt x="133" y="153"/>
                    <a:pt x="136" y="153"/>
                  </a:cubicBezTo>
                  <a:cubicBezTo>
                    <a:pt x="140" y="153"/>
                    <a:pt x="143" y="156"/>
                    <a:pt x="143" y="160"/>
                  </a:cubicBezTo>
                  <a:cubicBezTo>
                    <a:pt x="143" y="164"/>
                    <a:pt x="140" y="167"/>
                    <a:pt x="136" y="167"/>
                  </a:cubicBezTo>
                  <a:moveTo>
                    <a:pt x="261" y="145"/>
                  </a:moveTo>
                  <a:cubicBezTo>
                    <a:pt x="11" y="145"/>
                    <a:pt x="11" y="145"/>
                    <a:pt x="11" y="145"/>
                  </a:cubicBezTo>
                  <a:cubicBezTo>
                    <a:pt x="11" y="11"/>
                    <a:pt x="11" y="11"/>
                    <a:pt x="11" y="11"/>
                  </a:cubicBezTo>
                  <a:cubicBezTo>
                    <a:pt x="261" y="11"/>
                    <a:pt x="261" y="11"/>
                    <a:pt x="261" y="11"/>
                  </a:cubicBezTo>
                  <a:lnTo>
                    <a:pt x="261"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8" name="Freeform 50"/>
            <p:cNvSpPr/>
            <p:nvPr/>
          </p:nvSpPr>
          <p:spPr bwMode="auto">
            <a:xfrm>
              <a:off x="6925132" y="2211162"/>
              <a:ext cx="144463" cy="57150"/>
            </a:xfrm>
            <a:custGeom>
              <a:avLst/>
              <a:gdLst>
                <a:gd name="T0" fmla="*/ 91 w 91"/>
                <a:gd name="T1" fmla="*/ 36 h 36"/>
                <a:gd name="T2" fmla="*/ 0 w 91"/>
                <a:gd name="T3" fmla="*/ 36 h 36"/>
                <a:gd name="T4" fmla="*/ 7 w 91"/>
                <a:gd name="T5" fmla="*/ 0 h 36"/>
                <a:gd name="T6" fmla="*/ 83 w 91"/>
                <a:gd name="T7" fmla="*/ 0 h 36"/>
                <a:gd name="T8" fmla="*/ 91 w 91"/>
                <a:gd name="T9" fmla="*/ 36 h 36"/>
              </a:gdLst>
              <a:ahLst/>
              <a:cxnLst>
                <a:cxn ang="0">
                  <a:pos x="T0" y="T1"/>
                </a:cxn>
                <a:cxn ang="0">
                  <a:pos x="T2" y="T3"/>
                </a:cxn>
                <a:cxn ang="0">
                  <a:pos x="T4" y="T5"/>
                </a:cxn>
                <a:cxn ang="0">
                  <a:pos x="T6" y="T7"/>
                </a:cxn>
                <a:cxn ang="0">
                  <a:pos x="T8" y="T9"/>
                </a:cxn>
              </a:cxnLst>
              <a:rect l="0" t="0" r="r" b="b"/>
              <a:pathLst>
                <a:path w="91" h="36">
                  <a:moveTo>
                    <a:pt x="91" y="36"/>
                  </a:moveTo>
                  <a:lnTo>
                    <a:pt x="0" y="36"/>
                  </a:lnTo>
                  <a:lnTo>
                    <a:pt x="7" y="0"/>
                  </a:lnTo>
                  <a:lnTo>
                    <a:pt x="83" y="0"/>
                  </a:lnTo>
                  <a:lnTo>
                    <a:pt x="91"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9" name="Freeform 51"/>
            <p:cNvSpPr>
              <a:spLocks noEditPoints="1"/>
            </p:cNvSpPr>
            <p:nvPr/>
          </p:nvSpPr>
          <p:spPr bwMode="auto">
            <a:xfrm>
              <a:off x="6769557" y="2296887"/>
              <a:ext cx="454025" cy="61913"/>
            </a:xfrm>
            <a:custGeom>
              <a:avLst/>
              <a:gdLst>
                <a:gd name="T0" fmla="*/ 273 w 286"/>
                <a:gd name="T1" fmla="*/ 17 h 39"/>
                <a:gd name="T2" fmla="*/ 229 w 286"/>
                <a:gd name="T3" fmla="*/ 0 h 39"/>
                <a:gd name="T4" fmla="*/ 206 w 286"/>
                <a:gd name="T5" fmla="*/ 0 h 39"/>
                <a:gd name="T6" fmla="*/ 184 w 286"/>
                <a:gd name="T7" fmla="*/ 0 h 39"/>
                <a:gd name="T8" fmla="*/ 161 w 286"/>
                <a:gd name="T9" fmla="*/ 0 h 39"/>
                <a:gd name="T10" fmla="*/ 137 w 286"/>
                <a:gd name="T11" fmla="*/ 0 h 39"/>
                <a:gd name="T12" fmla="*/ 114 w 286"/>
                <a:gd name="T13" fmla="*/ 0 h 39"/>
                <a:gd name="T14" fmla="*/ 90 w 286"/>
                <a:gd name="T15" fmla="*/ 0 h 39"/>
                <a:gd name="T16" fmla="*/ 67 w 286"/>
                <a:gd name="T17" fmla="*/ 0 h 39"/>
                <a:gd name="T18" fmla="*/ 33 w 286"/>
                <a:gd name="T19" fmla="*/ 0 h 39"/>
                <a:gd name="T20" fmla="*/ 14 w 286"/>
                <a:gd name="T21" fmla="*/ 17 h 39"/>
                <a:gd name="T22" fmla="*/ 0 w 286"/>
                <a:gd name="T23" fmla="*/ 39 h 39"/>
                <a:gd name="T24" fmla="*/ 286 w 286"/>
                <a:gd name="T25" fmla="*/ 30 h 39"/>
                <a:gd name="T26" fmla="*/ 268 w 286"/>
                <a:gd name="T27" fmla="*/ 23 h 39"/>
                <a:gd name="T28" fmla="*/ 244 w 286"/>
                <a:gd name="T29" fmla="*/ 17 h 39"/>
                <a:gd name="T30" fmla="*/ 268 w 286"/>
                <a:gd name="T31" fmla="*/ 23 h 39"/>
                <a:gd name="T32" fmla="*/ 43 w 286"/>
                <a:gd name="T33" fmla="*/ 17 h 39"/>
                <a:gd name="T34" fmla="*/ 19 w 286"/>
                <a:gd name="T35" fmla="*/ 23 h 39"/>
                <a:gd name="T36" fmla="*/ 53 w 286"/>
                <a:gd name="T37" fmla="*/ 17 h 39"/>
                <a:gd name="T38" fmla="*/ 67 w 286"/>
                <a:gd name="T39" fmla="*/ 23 h 39"/>
                <a:gd name="T40" fmla="*/ 53 w 286"/>
                <a:gd name="T41" fmla="*/ 17 h 39"/>
                <a:gd name="T42" fmla="*/ 100 w 286"/>
                <a:gd name="T43" fmla="*/ 17 h 39"/>
                <a:gd name="T44" fmla="*/ 76 w 286"/>
                <a:gd name="T45" fmla="*/ 23 h 39"/>
                <a:gd name="T46" fmla="*/ 107 w 286"/>
                <a:gd name="T47" fmla="*/ 17 h 39"/>
                <a:gd name="T48" fmla="*/ 127 w 286"/>
                <a:gd name="T49" fmla="*/ 23 h 39"/>
                <a:gd name="T50" fmla="*/ 107 w 286"/>
                <a:gd name="T51" fmla="*/ 17 h 39"/>
                <a:gd name="T52" fmla="*/ 156 w 286"/>
                <a:gd name="T53" fmla="*/ 17 h 39"/>
                <a:gd name="T54" fmla="*/ 134 w 286"/>
                <a:gd name="T55" fmla="*/ 23 h 39"/>
                <a:gd name="T56" fmla="*/ 162 w 286"/>
                <a:gd name="T57" fmla="*/ 17 h 39"/>
                <a:gd name="T58" fmla="*/ 183 w 286"/>
                <a:gd name="T59" fmla="*/ 23 h 39"/>
                <a:gd name="T60" fmla="*/ 162 w 286"/>
                <a:gd name="T61" fmla="*/ 17 h 39"/>
                <a:gd name="T62" fmla="*/ 209 w 286"/>
                <a:gd name="T63" fmla="*/ 17 h 39"/>
                <a:gd name="T64" fmla="*/ 193 w 286"/>
                <a:gd name="T65" fmla="*/ 23 h 39"/>
                <a:gd name="T66" fmla="*/ 216 w 286"/>
                <a:gd name="T67" fmla="*/ 17 h 39"/>
                <a:gd name="T68" fmla="*/ 240 w 286"/>
                <a:gd name="T69" fmla="*/ 23 h 39"/>
                <a:gd name="T70" fmla="*/ 216 w 286"/>
                <a:gd name="T71" fmla="*/ 17 h 39"/>
                <a:gd name="T72" fmla="*/ 255 w 286"/>
                <a:gd name="T73" fmla="*/ 11 h 39"/>
                <a:gd name="T74" fmla="*/ 235 w 286"/>
                <a:gd name="T75" fmla="*/ 7 h 39"/>
                <a:gd name="T76" fmla="*/ 227 w 286"/>
                <a:gd name="T77" fmla="*/ 7 h 39"/>
                <a:gd name="T78" fmla="*/ 212 w 286"/>
                <a:gd name="T79" fmla="*/ 11 h 39"/>
                <a:gd name="T80" fmla="*/ 227 w 286"/>
                <a:gd name="T81" fmla="*/ 7 h 39"/>
                <a:gd name="T82" fmla="*/ 204 w 286"/>
                <a:gd name="T83" fmla="*/ 11 h 39"/>
                <a:gd name="T84" fmla="*/ 187 w 286"/>
                <a:gd name="T85" fmla="*/ 7 h 39"/>
                <a:gd name="T86" fmla="*/ 177 w 286"/>
                <a:gd name="T87" fmla="*/ 7 h 39"/>
                <a:gd name="T88" fmla="*/ 162 w 286"/>
                <a:gd name="T89" fmla="*/ 11 h 39"/>
                <a:gd name="T90" fmla="*/ 177 w 286"/>
                <a:gd name="T91" fmla="*/ 7 h 39"/>
                <a:gd name="T92" fmla="*/ 155 w 286"/>
                <a:gd name="T93" fmla="*/ 11 h 39"/>
                <a:gd name="T94" fmla="*/ 135 w 286"/>
                <a:gd name="T95" fmla="*/ 7 h 39"/>
                <a:gd name="T96" fmla="*/ 129 w 286"/>
                <a:gd name="T97" fmla="*/ 7 h 39"/>
                <a:gd name="T98" fmla="*/ 110 w 286"/>
                <a:gd name="T99" fmla="*/ 11 h 39"/>
                <a:gd name="T100" fmla="*/ 129 w 286"/>
                <a:gd name="T101" fmla="*/ 7 h 39"/>
                <a:gd name="T102" fmla="*/ 103 w 286"/>
                <a:gd name="T103" fmla="*/ 11 h 39"/>
                <a:gd name="T104" fmla="*/ 86 w 286"/>
                <a:gd name="T105" fmla="*/ 7 h 39"/>
                <a:gd name="T106" fmla="*/ 77 w 286"/>
                <a:gd name="T107" fmla="*/ 7 h 39"/>
                <a:gd name="T108" fmla="*/ 58 w 286"/>
                <a:gd name="T109" fmla="*/ 11 h 39"/>
                <a:gd name="T110" fmla="*/ 77 w 286"/>
                <a:gd name="T111" fmla="*/ 7 h 39"/>
                <a:gd name="T112" fmla="*/ 49 w 286"/>
                <a:gd name="T113" fmla="*/ 11 h 39"/>
                <a:gd name="T114" fmla="*/ 36 w 286"/>
                <a:gd name="T115" fmla="*/ 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6" h="39">
                  <a:moveTo>
                    <a:pt x="273" y="17"/>
                  </a:moveTo>
                  <a:lnTo>
                    <a:pt x="273" y="17"/>
                  </a:lnTo>
                  <a:lnTo>
                    <a:pt x="254" y="0"/>
                  </a:lnTo>
                  <a:lnTo>
                    <a:pt x="229" y="0"/>
                  </a:lnTo>
                  <a:lnTo>
                    <a:pt x="221" y="0"/>
                  </a:lnTo>
                  <a:lnTo>
                    <a:pt x="206" y="0"/>
                  </a:lnTo>
                  <a:lnTo>
                    <a:pt x="198" y="0"/>
                  </a:lnTo>
                  <a:lnTo>
                    <a:pt x="184" y="0"/>
                  </a:lnTo>
                  <a:lnTo>
                    <a:pt x="174" y="0"/>
                  </a:lnTo>
                  <a:lnTo>
                    <a:pt x="161" y="0"/>
                  </a:lnTo>
                  <a:lnTo>
                    <a:pt x="154" y="0"/>
                  </a:lnTo>
                  <a:lnTo>
                    <a:pt x="137" y="0"/>
                  </a:lnTo>
                  <a:lnTo>
                    <a:pt x="129" y="0"/>
                  </a:lnTo>
                  <a:lnTo>
                    <a:pt x="114" y="0"/>
                  </a:lnTo>
                  <a:lnTo>
                    <a:pt x="106" y="0"/>
                  </a:lnTo>
                  <a:lnTo>
                    <a:pt x="90" y="0"/>
                  </a:lnTo>
                  <a:lnTo>
                    <a:pt x="82" y="0"/>
                  </a:lnTo>
                  <a:lnTo>
                    <a:pt x="67" y="0"/>
                  </a:lnTo>
                  <a:lnTo>
                    <a:pt x="58" y="0"/>
                  </a:lnTo>
                  <a:lnTo>
                    <a:pt x="33" y="0"/>
                  </a:lnTo>
                  <a:lnTo>
                    <a:pt x="33" y="0"/>
                  </a:lnTo>
                  <a:lnTo>
                    <a:pt x="14" y="17"/>
                  </a:lnTo>
                  <a:lnTo>
                    <a:pt x="0" y="30"/>
                  </a:lnTo>
                  <a:lnTo>
                    <a:pt x="0" y="39"/>
                  </a:lnTo>
                  <a:lnTo>
                    <a:pt x="286" y="39"/>
                  </a:lnTo>
                  <a:lnTo>
                    <a:pt x="286" y="30"/>
                  </a:lnTo>
                  <a:lnTo>
                    <a:pt x="273" y="17"/>
                  </a:lnTo>
                  <a:close/>
                  <a:moveTo>
                    <a:pt x="268" y="23"/>
                  </a:moveTo>
                  <a:lnTo>
                    <a:pt x="249" y="23"/>
                  </a:lnTo>
                  <a:lnTo>
                    <a:pt x="244" y="17"/>
                  </a:lnTo>
                  <a:lnTo>
                    <a:pt x="262" y="17"/>
                  </a:lnTo>
                  <a:lnTo>
                    <a:pt x="268" y="23"/>
                  </a:lnTo>
                  <a:close/>
                  <a:moveTo>
                    <a:pt x="25" y="17"/>
                  </a:moveTo>
                  <a:lnTo>
                    <a:pt x="43" y="17"/>
                  </a:lnTo>
                  <a:lnTo>
                    <a:pt x="38" y="23"/>
                  </a:lnTo>
                  <a:lnTo>
                    <a:pt x="19" y="23"/>
                  </a:lnTo>
                  <a:lnTo>
                    <a:pt x="25" y="17"/>
                  </a:lnTo>
                  <a:close/>
                  <a:moveTo>
                    <a:pt x="53" y="17"/>
                  </a:moveTo>
                  <a:lnTo>
                    <a:pt x="71" y="17"/>
                  </a:lnTo>
                  <a:lnTo>
                    <a:pt x="67" y="23"/>
                  </a:lnTo>
                  <a:lnTo>
                    <a:pt x="47" y="23"/>
                  </a:lnTo>
                  <a:lnTo>
                    <a:pt x="53" y="17"/>
                  </a:lnTo>
                  <a:close/>
                  <a:moveTo>
                    <a:pt x="79" y="17"/>
                  </a:moveTo>
                  <a:lnTo>
                    <a:pt x="100" y="17"/>
                  </a:lnTo>
                  <a:lnTo>
                    <a:pt x="98" y="23"/>
                  </a:lnTo>
                  <a:lnTo>
                    <a:pt x="76" y="23"/>
                  </a:lnTo>
                  <a:lnTo>
                    <a:pt x="79" y="17"/>
                  </a:lnTo>
                  <a:close/>
                  <a:moveTo>
                    <a:pt x="107" y="17"/>
                  </a:moveTo>
                  <a:lnTo>
                    <a:pt x="128" y="17"/>
                  </a:lnTo>
                  <a:lnTo>
                    <a:pt x="127" y="23"/>
                  </a:lnTo>
                  <a:lnTo>
                    <a:pt x="105" y="23"/>
                  </a:lnTo>
                  <a:lnTo>
                    <a:pt x="107" y="17"/>
                  </a:lnTo>
                  <a:close/>
                  <a:moveTo>
                    <a:pt x="134" y="17"/>
                  </a:moveTo>
                  <a:lnTo>
                    <a:pt x="156" y="17"/>
                  </a:lnTo>
                  <a:lnTo>
                    <a:pt x="156" y="23"/>
                  </a:lnTo>
                  <a:lnTo>
                    <a:pt x="134" y="23"/>
                  </a:lnTo>
                  <a:lnTo>
                    <a:pt x="134" y="17"/>
                  </a:lnTo>
                  <a:close/>
                  <a:moveTo>
                    <a:pt x="162" y="17"/>
                  </a:moveTo>
                  <a:lnTo>
                    <a:pt x="181" y="17"/>
                  </a:lnTo>
                  <a:lnTo>
                    <a:pt x="183" y="23"/>
                  </a:lnTo>
                  <a:lnTo>
                    <a:pt x="163" y="23"/>
                  </a:lnTo>
                  <a:lnTo>
                    <a:pt x="162" y="17"/>
                  </a:lnTo>
                  <a:close/>
                  <a:moveTo>
                    <a:pt x="190" y="17"/>
                  </a:moveTo>
                  <a:lnTo>
                    <a:pt x="209" y="17"/>
                  </a:lnTo>
                  <a:lnTo>
                    <a:pt x="212" y="23"/>
                  </a:lnTo>
                  <a:lnTo>
                    <a:pt x="193" y="23"/>
                  </a:lnTo>
                  <a:lnTo>
                    <a:pt x="190" y="17"/>
                  </a:lnTo>
                  <a:close/>
                  <a:moveTo>
                    <a:pt x="216" y="17"/>
                  </a:moveTo>
                  <a:lnTo>
                    <a:pt x="235" y="17"/>
                  </a:lnTo>
                  <a:lnTo>
                    <a:pt x="240" y="23"/>
                  </a:lnTo>
                  <a:lnTo>
                    <a:pt x="219" y="23"/>
                  </a:lnTo>
                  <a:lnTo>
                    <a:pt x="216" y="17"/>
                  </a:lnTo>
                  <a:close/>
                  <a:moveTo>
                    <a:pt x="251" y="7"/>
                  </a:moveTo>
                  <a:lnTo>
                    <a:pt x="255" y="11"/>
                  </a:lnTo>
                  <a:lnTo>
                    <a:pt x="239" y="11"/>
                  </a:lnTo>
                  <a:lnTo>
                    <a:pt x="235" y="7"/>
                  </a:lnTo>
                  <a:lnTo>
                    <a:pt x="251" y="7"/>
                  </a:lnTo>
                  <a:close/>
                  <a:moveTo>
                    <a:pt x="227" y="7"/>
                  </a:moveTo>
                  <a:lnTo>
                    <a:pt x="229" y="11"/>
                  </a:lnTo>
                  <a:lnTo>
                    <a:pt x="212" y="11"/>
                  </a:lnTo>
                  <a:lnTo>
                    <a:pt x="210" y="7"/>
                  </a:lnTo>
                  <a:lnTo>
                    <a:pt x="227" y="7"/>
                  </a:lnTo>
                  <a:close/>
                  <a:moveTo>
                    <a:pt x="202" y="7"/>
                  </a:moveTo>
                  <a:lnTo>
                    <a:pt x="204" y="11"/>
                  </a:lnTo>
                  <a:lnTo>
                    <a:pt x="188" y="11"/>
                  </a:lnTo>
                  <a:lnTo>
                    <a:pt x="187" y="7"/>
                  </a:lnTo>
                  <a:lnTo>
                    <a:pt x="202" y="7"/>
                  </a:lnTo>
                  <a:close/>
                  <a:moveTo>
                    <a:pt x="177" y="7"/>
                  </a:moveTo>
                  <a:lnTo>
                    <a:pt x="178" y="11"/>
                  </a:lnTo>
                  <a:lnTo>
                    <a:pt x="162" y="11"/>
                  </a:lnTo>
                  <a:lnTo>
                    <a:pt x="161" y="7"/>
                  </a:lnTo>
                  <a:lnTo>
                    <a:pt x="177" y="7"/>
                  </a:lnTo>
                  <a:close/>
                  <a:moveTo>
                    <a:pt x="155" y="7"/>
                  </a:moveTo>
                  <a:lnTo>
                    <a:pt x="155" y="11"/>
                  </a:lnTo>
                  <a:lnTo>
                    <a:pt x="135" y="11"/>
                  </a:lnTo>
                  <a:lnTo>
                    <a:pt x="135" y="7"/>
                  </a:lnTo>
                  <a:lnTo>
                    <a:pt x="155" y="7"/>
                  </a:lnTo>
                  <a:close/>
                  <a:moveTo>
                    <a:pt x="129" y="7"/>
                  </a:moveTo>
                  <a:lnTo>
                    <a:pt x="128" y="11"/>
                  </a:lnTo>
                  <a:lnTo>
                    <a:pt x="110" y="11"/>
                  </a:lnTo>
                  <a:lnTo>
                    <a:pt x="111" y="7"/>
                  </a:lnTo>
                  <a:lnTo>
                    <a:pt x="129" y="7"/>
                  </a:lnTo>
                  <a:close/>
                  <a:moveTo>
                    <a:pt x="104" y="7"/>
                  </a:moveTo>
                  <a:lnTo>
                    <a:pt x="103" y="11"/>
                  </a:lnTo>
                  <a:lnTo>
                    <a:pt x="84" y="11"/>
                  </a:lnTo>
                  <a:lnTo>
                    <a:pt x="86" y="7"/>
                  </a:lnTo>
                  <a:lnTo>
                    <a:pt x="104" y="7"/>
                  </a:lnTo>
                  <a:close/>
                  <a:moveTo>
                    <a:pt x="77" y="7"/>
                  </a:moveTo>
                  <a:lnTo>
                    <a:pt x="76" y="11"/>
                  </a:lnTo>
                  <a:lnTo>
                    <a:pt x="58" y="11"/>
                  </a:lnTo>
                  <a:lnTo>
                    <a:pt x="61" y="7"/>
                  </a:lnTo>
                  <a:lnTo>
                    <a:pt x="77" y="7"/>
                  </a:lnTo>
                  <a:close/>
                  <a:moveTo>
                    <a:pt x="51" y="7"/>
                  </a:moveTo>
                  <a:lnTo>
                    <a:pt x="49" y="11"/>
                  </a:lnTo>
                  <a:lnTo>
                    <a:pt x="32" y="11"/>
                  </a:lnTo>
                  <a:lnTo>
                    <a:pt x="36" y="7"/>
                  </a:lnTo>
                  <a:lnTo>
                    <a:pt x="51"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sp>
        <p:nvSpPr>
          <p:cNvPr id="40" name="矩形 39"/>
          <p:cNvSpPr/>
          <p:nvPr/>
        </p:nvSpPr>
        <p:spPr>
          <a:xfrm>
            <a:off x="4943458" y="1715134"/>
            <a:ext cx="6182288" cy="1486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1" name="MH_Other_10"/>
          <p:cNvSpPr/>
          <p:nvPr/>
        </p:nvSpPr>
        <p:spPr>
          <a:xfrm>
            <a:off x="2446676" y="3870157"/>
            <a:ext cx="928468" cy="655638"/>
          </a:xfrm>
          <a:prstGeom prst="rightArrow">
            <a:avLst>
              <a:gd name="adj1" fmla="val 72581"/>
              <a:gd name="adj2" fmla="val 46774"/>
            </a:avLst>
          </a:prstGeom>
          <a:solidFill>
            <a:schemeClr val="accent1">
              <a:lumMod val="20000"/>
              <a:lumOff val="8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42" name="MH_Other_3"/>
          <p:cNvSpPr/>
          <p:nvPr/>
        </p:nvSpPr>
        <p:spPr bwMode="auto">
          <a:xfrm flipV="1">
            <a:off x="2713964" y="4424195"/>
            <a:ext cx="111125" cy="10160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43" name="MH_Other_4"/>
          <p:cNvSpPr/>
          <p:nvPr/>
        </p:nvSpPr>
        <p:spPr bwMode="auto">
          <a:xfrm>
            <a:off x="2713964" y="3870157"/>
            <a:ext cx="111125" cy="10160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44" name="MH_SubTitle_2"/>
          <p:cNvSpPr/>
          <p:nvPr/>
        </p:nvSpPr>
        <p:spPr bwMode="auto">
          <a:xfrm>
            <a:off x="834363" y="3870157"/>
            <a:ext cx="1879601" cy="655638"/>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eaLnBrk="1" fontAlgn="auto" hangingPunct="1">
              <a:spcBef>
                <a:spcPts val="0"/>
              </a:spcBef>
              <a:spcAft>
                <a:spcPts val="0"/>
              </a:spcAft>
              <a:defRPr/>
            </a:pPr>
            <a:r>
              <a:rPr lang="zh-CN" altLang="en-US" sz="1800" kern="0" dirty="0">
                <a:solidFill>
                  <a:prstClr val="white"/>
                </a:solidFill>
                <a:latin typeface="微软雅黑" panose="020B0503020204020204" pitchFamily="34" charset="-122"/>
                <a:ea typeface="微软雅黑" panose="020B0503020204020204" pitchFamily="34" charset="-122"/>
              </a:rPr>
              <a:t>文本</a:t>
            </a:r>
          </a:p>
        </p:txBody>
      </p:sp>
      <p:sp>
        <p:nvSpPr>
          <p:cNvPr id="45" name="Freeform 48"/>
          <p:cNvSpPr/>
          <p:nvPr/>
        </p:nvSpPr>
        <p:spPr bwMode="auto">
          <a:xfrm>
            <a:off x="3558024" y="3650396"/>
            <a:ext cx="1057562" cy="1057562"/>
          </a:xfrm>
          <a:custGeom>
            <a:avLst/>
            <a:gdLst>
              <a:gd name="T0" fmla="*/ 110 w 622"/>
              <a:gd name="T1" fmla="*/ 110 h 622"/>
              <a:gd name="T2" fmla="*/ 511 w 622"/>
              <a:gd name="T3" fmla="*/ 110 h 622"/>
              <a:gd name="T4" fmla="*/ 511 w 622"/>
              <a:gd name="T5" fmla="*/ 511 h 622"/>
              <a:gd name="T6" fmla="*/ 110 w 622"/>
              <a:gd name="T7" fmla="*/ 511 h 622"/>
              <a:gd name="T8" fmla="*/ 110 w 622"/>
              <a:gd name="T9" fmla="*/ 110 h 622"/>
            </a:gdLst>
            <a:ahLst/>
            <a:cxnLst>
              <a:cxn ang="0">
                <a:pos x="T0" y="T1"/>
              </a:cxn>
              <a:cxn ang="0">
                <a:pos x="T2" y="T3"/>
              </a:cxn>
              <a:cxn ang="0">
                <a:pos x="T4" y="T5"/>
              </a:cxn>
              <a:cxn ang="0">
                <a:pos x="T6" y="T7"/>
              </a:cxn>
              <a:cxn ang="0">
                <a:pos x="T8" y="T9"/>
              </a:cxn>
            </a:cxnLst>
            <a:rect l="0" t="0" r="r" b="b"/>
            <a:pathLst>
              <a:path w="622" h="622">
                <a:moveTo>
                  <a:pt x="110" y="110"/>
                </a:moveTo>
                <a:cubicBezTo>
                  <a:pt x="221" y="0"/>
                  <a:pt x="400" y="0"/>
                  <a:pt x="511" y="110"/>
                </a:cubicBezTo>
                <a:cubicBezTo>
                  <a:pt x="622" y="221"/>
                  <a:pt x="622" y="401"/>
                  <a:pt x="511" y="511"/>
                </a:cubicBezTo>
                <a:cubicBezTo>
                  <a:pt x="400" y="622"/>
                  <a:pt x="221" y="622"/>
                  <a:pt x="110" y="511"/>
                </a:cubicBezTo>
                <a:cubicBezTo>
                  <a:pt x="0" y="401"/>
                  <a:pt x="0" y="221"/>
                  <a:pt x="110" y="110"/>
                </a:cubicBezTo>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6" name="矩形 45"/>
          <p:cNvSpPr/>
          <p:nvPr/>
        </p:nvSpPr>
        <p:spPr>
          <a:xfrm>
            <a:off x="4943458" y="3454781"/>
            <a:ext cx="6182288" cy="1486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7" name="MH_Other_10"/>
          <p:cNvSpPr/>
          <p:nvPr/>
        </p:nvSpPr>
        <p:spPr>
          <a:xfrm>
            <a:off x="2446676" y="5609804"/>
            <a:ext cx="928468" cy="655638"/>
          </a:xfrm>
          <a:prstGeom prst="rightArrow">
            <a:avLst>
              <a:gd name="adj1" fmla="val 72581"/>
              <a:gd name="adj2" fmla="val 46774"/>
            </a:avLst>
          </a:prstGeom>
          <a:solidFill>
            <a:schemeClr val="accent1">
              <a:lumMod val="20000"/>
              <a:lumOff val="8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48" name="MH_Other_3"/>
          <p:cNvSpPr/>
          <p:nvPr/>
        </p:nvSpPr>
        <p:spPr bwMode="auto">
          <a:xfrm flipV="1">
            <a:off x="2713964" y="6163842"/>
            <a:ext cx="111125" cy="10160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49" name="MH_Other_4"/>
          <p:cNvSpPr/>
          <p:nvPr/>
        </p:nvSpPr>
        <p:spPr bwMode="auto">
          <a:xfrm>
            <a:off x="2713964" y="5609804"/>
            <a:ext cx="111125" cy="10160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50" name="MH_SubTitle_2"/>
          <p:cNvSpPr/>
          <p:nvPr/>
        </p:nvSpPr>
        <p:spPr bwMode="auto">
          <a:xfrm>
            <a:off x="834363" y="5609804"/>
            <a:ext cx="1879601" cy="655638"/>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eaLnBrk="1" fontAlgn="auto" hangingPunct="1">
              <a:spcBef>
                <a:spcPts val="0"/>
              </a:spcBef>
              <a:spcAft>
                <a:spcPts val="0"/>
              </a:spcAft>
              <a:defRPr/>
            </a:pPr>
            <a:r>
              <a:rPr lang="zh-CN" altLang="en-US" sz="1800" kern="0" dirty="0">
                <a:solidFill>
                  <a:prstClr val="white"/>
                </a:solidFill>
                <a:latin typeface="微软雅黑" panose="020B0503020204020204" pitchFamily="34" charset="-122"/>
                <a:ea typeface="微软雅黑" panose="020B0503020204020204" pitchFamily="34" charset="-122"/>
              </a:rPr>
              <a:t>文本</a:t>
            </a:r>
          </a:p>
        </p:txBody>
      </p:sp>
      <p:sp>
        <p:nvSpPr>
          <p:cNvPr id="51" name="Freeform 48"/>
          <p:cNvSpPr/>
          <p:nvPr/>
        </p:nvSpPr>
        <p:spPr bwMode="auto">
          <a:xfrm>
            <a:off x="3558024" y="5390043"/>
            <a:ext cx="1057562" cy="1057562"/>
          </a:xfrm>
          <a:custGeom>
            <a:avLst/>
            <a:gdLst>
              <a:gd name="T0" fmla="*/ 110 w 622"/>
              <a:gd name="T1" fmla="*/ 110 h 622"/>
              <a:gd name="T2" fmla="*/ 511 w 622"/>
              <a:gd name="T3" fmla="*/ 110 h 622"/>
              <a:gd name="T4" fmla="*/ 511 w 622"/>
              <a:gd name="T5" fmla="*/ 511 h 622"/>
              <a:gd name="T6" fmla="*/ 110 w 622"/>
              <a:gd name="T7" fmla="*/ 511 h 622"/>
              <a:gd name="T8" fmla="*/ 110 w 622"/>
              <a:gd name="T9" fmla="*/ 110 h 622"/>
            </a:gdLst>
            <a:ahLst/>
            <a:cxnLst>
              <a:cxn ang="0">
                <a:pos x="T0" y="T1"/>
              </a:cxn>
              <a:cxn ang="0">
                <a:pos x="T2" y="T3"/>
              </a:cxn>
              <a:cxn ang="0">
                <a:pos x="T4" y="T5"/>
              </a:cxn>
              <a:cxn ang="0">
                <a:pos x="T6" y="T7"/>
              </a:cxn>
              <a:cxn ang="0">
                <a:pos x="T8" y="T9"/>
              </a:cxn>
            </a:cxnLst>
            <a:rect l="0" t="0" r="r" b="b"/>
            <a:pathLst>
              <a:path w="622" h="622">
                <a:moveTo>
                  <a:pt x="110" y="110"/>
                </a:moveTo>
                <a:cubicBezTo>
                  <a:pt x="221" y="0"/>
                  <a:pt x="400" y="0"/>
                  <a:pt x="511" y="110"/>
                </a:cubicBezTo>
                <a:cubicBezTo>
                  <a:pt x="622" y="221"/>
                  <a:pt x="622" y="401"/>
                  <a:pt x="511" y="511"/>
                </a:cubicBezTo>
                <a:cubicBezTo>
                  <a:pt x="400" y="622"/>
                  <a:pt x="221" y="622"/>
                  <a:pt x="110" y="511"/>
                </a:cubicBezTo>
                <a:cubicBezTo>
                  <a:pt x="0" y="401"/>
                  <a:pt x="0" y="221"/>
                  <a:pt x="110" y="110"/>
                </a:cubicBezTo>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52" name="矩形 51"/>
          <p:cNvSpPr/>
          <p:nvPr/>
        </p:nvSpPr>
        <p:spPr>
          <a:xfrm>
            <a:off x="4943458" y="5194428"/>
            <a:ext cx="6182288" cy="1486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53" name="KSO_Shape"/>
          <p:cNvSpPr/>
          <p:nvPr/>
        </p:nvSpPr>
        <p:spPr bwMode="auto">
          <a:xfrm>
            <a:off x="3744601" y="3887067"/>
            <a:ext cx="684408" cy="584221"/>
          </a:xfrm>
          <a:custGeom>
            <a:avLst/>
            <a:gdLst>
              <a:gd name="T0" fmla="*/ 175713297 w 4097"/>
              <a:gd name="T1" fmla="*/ 71089403 h 3497"/>
              <a:gd name="T2" fmla="*/ 33597902 w 4097"/>
              <a:gd name="T3" fmla="*/ 71089403 h 3497"/>
              <a:gd name="T4" fmla="*/ 423256757 w 4097"/>
              <a:gd name="T5" fmla="*/ 139474091 h 3497"/>
              <a:gd name="T6" fmla="*/ 372859684 w 4097"/>
              <a:gd name="T7" fmla="*/ 216358747 h 3497"/>
              <a:gd name="T8" fmla="*/ 297747197 w 4097"/>
              <a:gd name="T9" fmla="*/ 139474091 h 3497"/>
              <a:gd name="T10" fmla="*/ 502231138 w 4097"/>
              <a:gd name="T11" fmla="*/ 428853992 h 3497"/>
              <a:gd name="T12" fmla="*/ 423256757 w 4097"/>
              <a:gd name="T13" fmla="*/ 139474091 h 3497"/>
              <a:gd name="T14" fmla="*/ 254687678 w 4097"/>
              <a:gd name="T15" fmla="*/ 98906881 h 3497"/>
              <a:gd name="T16" fmla="*/ 254687678 w 4097"/>
              <a:gd name="T17" fmla="*/ 327242836 h 3497"/>
              <a:gd name="T18" fmla="*/ 184402447 w 4097"/>
              <a:gd name="T19" fmla="*/ 160916703 h 3497"/>
              <a:gd name="T20" fmla="*/ 0 w 4097"/>
              <a:gd name="T21" fmla="*/ 369934708 h 3497"/>
              <a:gd name="T22" fmla="*/ 19116131 w 4097"/>
              <a:gd name="T23" fmla="*/ 675348230 h 3497"/>
              <a:gd name="T24" fmla="*/ 90752959 w 4097"/>
              <a:gd name="T25" fmla="*/ 548044259 h 3497"/>
              <a:gd name="T26" fmla="*/ 143080758 w 4097"/>
              <a:gd name="T27" fmla="*/ 528147135 h 3497"/>
              <a:gd name="T28" fmla="*/ 194249858 w 4097"/>
              <a:gd name="T29" fmla="*/ 674961968 h 3497"/>
              <a:gd name="T30" fmla="*/ 135936541 w 4097"/>
              <a:gd name="T31" fmla="*/ 385582067 h 3497"/>
              <a:gd name="T32" fmla="*/ 165865446 w 4097"/>
              <a:gd name="T33" fmla="*/ 356992065 h 3497"/>
              <a:gd name="T34" fmla="*/ 254687678 w 4097"/>
              <a:gd name="T35" fmla="*/ 455319332 h 3497"/>
              <a:gd name="T36" fmla="*/ 271293512 w 4097"/>
              <a:gd name="T37" fmla="*/ 471739216 h 3497"/>
              <a:gd name="T38" fmla="*/ 542780360 w 4097"/>
              <a:gd name="T39" fmla="*/ 471739216 h 3497"/>
              <a:gd name="T40" fmla="*/ 542780360 w 4097"/>
              <a:gd name="T41" fmla="*/ 379980165 h 3497"/>
              <a:gd name="T42" fmla="*/ 631988386 w 4097"/>
              <a:gd name="T43" fmla="*/ 286096012 h 3497"/>
              <a:gd name="T44" fmla="*/ 566337515 w 4097"/>
              <a:gd name="T45" fmla="*/ 506124911 h 3497"/>
              <a:gd name="T46" fmla="*/ 646277260 w 4097"/>
              <a:gd name="T47" fmla="*/ 668973364 h 3497"/>
              <a:gd name="T48" fmla="*/ 703239419 w 4097"/>
              <a:gd name="T49" fmla="*/ 468648678 h 3497"/>
              <a:gd name="T50" fmla="*/ 791095848 w 4097"/>
              <a:gd name="T51" fmla="*/ 669166715 h 3497"/>
              <a:gd name="T52" fmla="*/ 763483903 w 4097"/>
              <a:gd name="T53" fmla="*/ 170189195 h 3497"/>
              <a:gd name="T54" fmla="*/ 577536523 w 4097"/>
              <a:gd name="T55" fmla="*/ 289572813 h 3497"/>
              <a:gd name="T56" fmla="*/ 542780360 w 4097"/>
              <a:gd name="T57" fmla="*/ 115520115 h 3497"/>
              <a:gd name="T58" fmla="*/ 526367423 w 4097"/>
              <a:gd name="T59" fmla="*/ 98906881 h 3497"/>
              <a:gd name="T60" fmla="*/ 674082541 w 4097"/>
              <a:gd name="T61" fmla="*/ 15261096 h 3497"/>
              <a:gd name="T62" fmla="*/ 674082541 w 4097"/>
              <a:gd name="T63" fmla="*/ 153383050 h 3497"/>
              <a:gd name="T64" fmla="*/ 674082541 w 4097"/>
              <a:gd name="T65" fmla="*/ 15261096 h 34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97" h="3497">
                <a:moveTo>
                  <a:pt x="542" y="0"/>
                </a:moveTo>
                <a:cubicBezTo>
                  <a:pt x="745" y="0"/>
                  <a:pt x="910" y="165"/>
                  <a:pt x="910" y="368"/>
                </a:cubicBezTo>
                <a:cubicBezTo>
                  <a:pt x="910" y="571"/>
                  <a:pt x="745" y="736"/>
                  <a:pt x="542" y="736"/>
                </a:cubicBezTo>
                <a:cubicBezTo>
                  <a:pt x="339" y="736"/>
                  <a:pt x="174" y="571"/>
                  <a:pt x="174" y="368"/>
                </a:cubicBezTo>
                <a:cubicBezTo>
                  <a:pt x="174" y="165"/>
                  <a:pt x="339" y="0"/>
                  <a:pt x="542" y="0"/>
                </a:cubicBezTo>
                <a:close/>
                <a:moveTo>
                  <a:pt x="2192" y="722"/>
                </a:moveTo>
                <a:cubicBezTo>
                  <a:pt x="2192" y="1120"/>
                  <a:pt x="2192" y="1120"/>
                  <a:pt x="2192" y="1120"/>
                </a:cubicBezTo>
                <a:cubicBezTo>
                  <a:pt x="1931" y="1120"/>
                  <a:pt x="1931" y="1120"/>
                  <a:pt x="1931" y="1120"/>
                </a:cubicBezTo>
                <a:cubicBezTo>
                  <a:pt x="1931" y="722"/>
                  <a:pt x="1931" y="722"/>
                  <a:pt x="1931" y="722"/>
                </a:cubicBezTo>
                <a:cubicBezTo>
                  <a:pt x="1542" y="722"/>
                  <a:pt x="1542" y="722"/>
                  <a:pt x="1542" y="722"/>
                </a:cubicBezTo>
                <a:cubicBezTo>
                  <a:pt x="1542" y="2220"/>
                  <a:pt x="1542" y="2220"/>
                  <a:pt x="1542" y="2220"/>
                </a:cubicBezTo>
                <a:cubicBezTo>
                  <a:pt x="2601" y="2220"/>
                  <a:pt x="2601" y="2220"/>
                  <a:pt x="2601" y="2220"/>
                </a:cubicBezTo>
                <a:cubicBezTo>
                  <a:pt x="2601" y="722"/>
                  <a:pt x="2601" y="722"/>
                  <a:pt x="2601" y="722"/>
                </a:cubicBezTo>
                <a:cubicBezTo>
                  <a:pt x="2192" y="722"/>
                  <a:pt x="2192" y="722"/>
                  <a:pt x="2192" y="722"/>
                </a:cubicBezTo>
                <a:close/>
                <a:moveTo>
                  <a:pt x="1405" y="512"/>
                </a:moveTo>
                <a:cubicBezTo>
                  <a:pt x="1319" y="512"/>
                  <a:pt x="1319" y="512"/>
                  <a:pt x="1319" y="512"/>
                </a:cubicBezTo>
                <a:cubicBezTo>
                  <a:pt x="1319" y="598"/>
                  <a:pt x="1319" y="598"/>
                  <a:pt x="1319" y="598"/>
                </a:cubicBezTo>
                <a:cubicBezTo>
                  <a:pt x="1319" y="1694"/>
                  <a:pt x="1319" y="1694"/>
                  <a:pt x="1319" y="1694"/>
                </a:cubicBezTo>
                <a:cubicBezTo>
                  <a:pt x="1107" y="1550"/>
                  <a:pt x="1107" y="1550"/>
                  <a:pt x="1107" y="1550"/>
                </a:cubicBezTo>
                <a:cubicBezTo>
                  <a:pt x="955" y="833"/>
                  <a:pt x="955" y="833"/>
                  <a:pt x="955" y="833"/>
                </a:cubicBezTo>
                <a:cubicBezTo>
                  <a:pt x="67" y="825"/>
                  <a:pt x="67" y="825"/>
                  <a:pt x="67" y="825"/>
                </a:cubicBezTo>
                <a:cubicBezTo>
                  <a:pt x="0" y="1915"/>
                  <a:pt x="0" y="1915"/>
                  <a:pt x="0" y="1915"/>
                </a:cubicBezTo>
                <a:cubicBezTo>
                  <a:pt x="89" y="2707"/>
                  <a:pt x="89" y="2707"/>
                  <a:pt x="89" y="2707"/>
                </a:cubicBezTo>
                <a:cubicBezTo>
                  <a:pt x="99" y="3496"/>
                  <a:pt x="99" y="3496"/>
                  <a:pt x="99" y="3496"/>
                </a:cubicBezTo>
                <a:cubicBezTo>
                  <a:pt x="314" y="3494"/>
                  <a:pt x="314" y="3494"/>
                  <a:pt x="314" y="3494"/>
                </a:cubicBezTo>
                <a:cubicBezTo>
                  <a:pt x="470" y="2837"/>
                  <a:pt x="470" y="2837"/>
                  <a:pt x="470" y="2837"/>
                </a:cubicBezTo>
                <a:cubicBezTo>
                  <a:pt x="455" y="2345"/>
                  <a:pt x="455" y="2345"/>
                  <a:pt x="455" y="2345"/>
                </a:cubicBezTo>
                <a:cubicBezTo>
                  <a:pt x="741" y="2734"/>
                  <a:pt x="741" y="2734"/>
                  <a:pt x="741" y="2734"/>
                </a:cubicBezTo>
                <a:cubicBezTo>
                  <a:pt x="782" y="3497"/>
                  <a:pt x="782" y="3497"/>
                  <a:pt x="782" y="3497"/>
                </a:cubicBezTo>
                <a:cubicBezTo>
                  <a:pt x="1006" y="3494"/>
                  <a:pt x="1006" y="3494"/>
                  <a:pt x="1006" y="3494"/>
                </a:cubicBezTo>
                <a:cubicBezTo>
                  <a:pt x="1116" y="2612"/>
                  <a:pt x="1116" y="2612"/>
                  <a:pt x="1116" y="2612"/>
                </a:cubicBezTo>
                <a:cubicBezTo>
                  <a:pt x="704" y="1996"/>
                  <a:pt x="704" y="1996"/>
                  <a:pt x="704" y="1996"/>
                </a:cubicBezTo>
                <a:cubicBezTo>
                  <a:pt x="767" y="1441"/>
                  <a:pt x="767" y="1441"/>
                  <a:pt x="767" y="1441"/>
                </a:cubicBezTo>
                <a:cubicBezTo>
                  <a:pt x="859" y="1848"/>
                  <a:pt x="859" y="1848"/>
                  <a:pt x="859" y="1848"/>
                </a:cubicBezTo>
                <a:cubicBezTo>
                  <a:pt x="1319" y="1954"/>
                  <a:pt x="1319" y="1954"/>
                  <a:pt x="1319" y="1954"/>
                </a:cubicBezTo>
                <a:cubicBezTo>
                  <a:pt x="1319" y="2357"/>
                  <a:pt x="1319" y="2357"/>
                  <a:pt x="1319" y="2357"/>
                </a:cubicBezTo>
                <a:cubicBezTo>
                  <a:pt x="1319" y="2442"/>
                  <a:pt x="1319" y="2442"/>
                  <a:pt x="1319" y="2442"/>
                </a:cubicBezTo>
                <a:cubicBezTo>
                  <a:pt x="1405" y="2442"/>
                  <a:pt x="1405" y="2442"/>
                  <a:pt x="1405" y="2442"/>
                </a:cubicBezTo>
                <a:cubicBezTo>
                  <a:pt x="2726" y="2442"/>
                  <a:pt x="2726" y="2442"/>
                  <a:pt x="2726" y="2442"/>
                </a:cubicBezTo>
                <a:cubicBezTo>
                  <a:pt x="2811" y="2442"/>
                  <a:pt x="2811" y="2442"/>
                  <a:pt x="2811" y="2442"/>
                </a:cubicBezTo>
                <a:cubicBezTo>
                  <a:pt x="2811" y="2357"/>
                  <a:pt x="2811" y="2357"/>
                  <a:pt x="2811" y="2357"/>
                </a:cubicBezTo>
                <a:cubicBezTo>
                  <a:pt x="2811" y="1967"/>
                  <a:pt x="2811" y="1967"/>
                  <a:pt x="2811" y="1967"/>
                </a:cubicBezTo>
                <a:cubicBezTo>
                  <a:pt x="3165" y="1735"/>
                  <a:pt x="3165" y="1735"/>
                  <a:pt x="3165" y="1735"/>
                </a:cubicBezTo>
                <a:cubicBezTo>
                  <a:pt x="3273" y="1481"/>
                  <a:pt x="3273" y="1481"/>
                  <a:pt x="3273" y="1481"/>
                </a:cubicBezTo>
                <a:cubicBezTo>
                  <a:pt x="3392" y="2054"/>
                  <a:pt x="3392" y="2054"/>
                  <a:pt x="3392" y="2054"/>
                </a:cubicBezTo>
                <a:cubicBezTo>
                  <a:pt x="2933" y="2620"/>
                  <a:pt x="2933" y="2620"/>
                  <a:pt x="2933" y="2620"/>
                </a:cubicBezTo>
                <a:cubicBezTo>
                  <a:pt x="3130" y="3459"/>
                  <a:pt x="3130" y="3459"/>
                  <a:pt x="3130" y="3459"/>
                </a:cubicBezTo>
                <a:cubicBezTo>
                  <a:pt x="3347" y="3463"/>
                  <a:pt x="3347" y="3463"/>
                  <a:pt x="3347" y="3463"/>
                </a:cubicBezTo>
                <a:cubicBezTo>
                  <a:pt x="3298" y="2738"/>
                  <a:pt x="3298" y="2738"/>
                  <a:pt x="3298" y="2738"/>
                </a:cubicBezTo>
                <a:cubicBezTo>
                  <a:pt x="3642" y="2426"/>
                  <a:pt x="3642" y="2426"/>
                  <a:pt x="3642" y="2426"/>
                </a:cubicBezTo>
                <a:cubicBezTo>
                  <a:pt x="3816" y="3461"/>
                  <a:pt x="3816" y="3461"/>
                  <a:pt x="3816" y="3461"/>
                </a:cubicBezTo>
                <a:cubicBezTo>
                  <a:pt x="4097" y="3464"/>
                  <a:pt x="4097" y="3464"/>
                  <a:pt x="4097" y="3464"/>
                </a:cubicBezTo>
                <a:cubicBezTo>
                  <a:pt x="4048" y="2263"/>
                  <a:pt x="4048" y="2263"/>
                  <a:pt x="4048" y="2263"/>
                </a:cubicBezTo>
                <a:cubicBezTo>
                  <a:pt x="3954" y="881"/>
                  <a:pt x="3954" y="881"/>
                  <a:pt x="3954" y="881"/>
                </a:cubicBezTo>
                <a:cubicBezTo>
                  <a:pt x="3090" y="888"/>
                  <a:pt x="3090" y="888"/>
                  <a:pt x="3090" y="888"/>
                </a:cubicBezTo>
                <a:cubicBezTo>
                  <a:pt x="2991" y="1499"/>
                  <a:pt x="2991" y="1499"/>
                  <a:pt x="2991" y="1499"/>
                </a:cubicBezTo>
                <a:cubicBezTo>
                  <a:pt x="2811" y="1700"/>
                  <a:pt x="2811" y="1700"/>
                  <a:pt x="2811" y="1700"/>
                </a:cubicBezTo>
                <a:cubicBezTo>
                  <a:pt x="2811" y="598"/>
                  <a:pt x="2811" y="598"/>
                  <a:pt x="2811" y="598"/>
                </a:cubicBezTo>
                <a:cubicBezTo>
                  <a:pt x="2811" y="512"/>
                  <a:pt x="2811" y="512"/>
                  <a:pt x="2811" y="512"/>
                </a:cubicBezTo>
                <a:cubicBezTo>
                  <a:pt x="2726" y="512"/>
                  <a:pt x="2726" y="512"/>
                  <a:pt x="2726" y="512"/>
                </a:cubicBezTo>
                <a:cubicBezTo>
                  <a:pt x="1405" y="512"/>
                  <a:pt x="1405" y="512"/>
                  <a:pt x="1405" y="512"/>
                </a:cubicBezTo>
                <a:close/>
                <a:moveTo>
                  <a:pt x="3491" y="79"/>
                </a:moveTo>
                <a:cubicBezTo>
                  <a:pt x="3689" y="79"/>
                  <a:pt x="3849" y="239"/>
                  <a:pt x="3849" y="437"/>
                </a:cubicBezTo>
                <a:cubicBezTo>
                  <a:pt x="3849" y="634"/>
                  <a:pt x="3689" y="794"/>
                  <a:pt x="3491" y="794"/>
                </a:cubicBezTo>
                <a:cubicBezTo>
                  <a:pt x="3294" y="794"/>
                  <a:pt x="3134" y="634"/>
                  <a:pt x="3134" y="437"/>
                </a:cubicBezTo>
                <a:cubicBezTo>
                  <a:pt x="3134" y="239"/>
                  <a:pt x="3294" y="79"/>
                  <a:pt x="3491" y="79"/>
                </a:cubicBezTo>
                <a:close/>
              </a:path>
            </a:pathLst>
          </a:custGeom>
          <a:solidFill>
            <a:srgbClr val="FFFFFF"/>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4" name="KSO_Shape"/>
          <p:cNvSpPr/>
          <p:nvPr/>
        </p:nvSpPr>
        <p:spPr bwMode="auto">
          <a:xfrm>
            <a:off x="3744601" y="5661658"/>
            <a:ext cx="684408" cy="504555"/>
          </a:xfrm>
          <a:custGeom>
            <a:avLst/>
            <a:gdLst>
              <a:gd name="T0" fmla="*/ 1702073 w 3534"/>
              <a:gd name="T1" fmla="*/ 991076 h 2606"/>
              <a:gd name="T2" fmla="*/ 1441744 w 3534"/>
              <a:gd name="T3" fmla="*/ 1292885 h 2606"/>
              <a:gd name="T4" fmla="*/ 911916 w 3534"/>
              <a:gd name="T5" fmla="*/ 1292885 h 2606"/>
              <a:gd name="T6" fmla="*/ 285292 w 3534"/>
              <a:gd name="T7" fmla="*/ 1328572 h 2606"/>
              <a:gd name="T8" fmla="*/ 0 w 3534"/>
              <a:gd name="T9" fmla="*/ 1026253 h 2606"/>
              <a:gd name="T10" fmla="*/ 509450 w 3534"/>
              <a:gd name="T11" fmla="*/ 714248 h 2606"/>
              <a:gd name="T12" fmla="*/ 903255 w 3534"/>
              <a:gd name="T13" fmla="*/ 769817 h 2606"/>
              <a:gd name="T14" fmla="*/ 1315400 w 3534"/>
              <a:gd name="T15" fmla="*/ 769817 h 2606"/>
              <a:gd name="T16" fmla="*/ 1315400 w 3534"/>
              <a:gd name="T17" fmla="*/ 943154 h 2606"/>
              <a:gd name="T18" fmla="*/ 973050 w 3534"/>
              <a:gd name="T19" fmla="*/ 943154 h 2606"/>
              <a:gd name="T20" fmla="*/ 1045901 w 3534"/>
              <a:gd name="T21" fmla="*/ 1014018 h 2606"/>
              <a:gd name="T22" fmla="*/ 1378063 w 3534"/>
              <a:gd name="T23" fmla="*/ 1014018 h 2606"/>
              <a:gd name="T24" fmla="*/ 1538030 w 3534"/>
              <a:gd name="T25" fmla="*/ 851387 h 2606"/>
              <a:gd name="T26" fmla="*/ 1637373 w 3534"/>
              <a:gd name="T27" fmla="*/ 845270 h 2606"/>
              <a:gd name="T28" fmla="*/ 1702073 w 3534"/>
              <a:gd name="T29" fmla="*/ 991076 h 2606"/>
              <a:gd name="T30" fmla="*/ 1488613 w 3534"/>
              <a:gd name="T31" fmla="*/ 105021 h 2606"/>
              <a:gd name="T32" fmla="*/ 1208925 w 3534"/>
              <a:gd name="T33" fmla="*/ 105021 h 2606"/>
              <a:gd name="T34" fmla="*/ 1208925 w 3534"/>
              <a:gd name="T35" fmla="*/ 419576 h 2606"/>
              <a:gd name="T36" fmla="*/ 824290 w 3534"/>
              <a:gd name="T37" fmla="*/ 419576 h 2606"/>
              <a:gd name="T38" fmla="*/ 824290 w 3534"/>
              <a:gd name="T39" fmla="*/ 105021 h 2606"/>
              <a:gd name="T40" fmla="*/ 544602 w 3534"/>
              <a:gd name="T41" fmla="*/ 105021 h 2606"/>
              <a:gd name="T42" fmla="*/ 544602 w 3534"/>
              <a:gd name="T43" fmla="*/ 607697 h 2606"/>
              <a:gd name="T44" fmla="*/ 439656 w 3534"/>
              <a:gd name="T45" fmla="*/ 622991 h 2606"/>
              <a:gd name="T46" fmla="*/ 439656 w 3534"/>
              <a:gd name="T47" fmla="*/ 105021 h 2606"/>
              <a:gd name="T48" fmla="*/ 439656 w 3534"/>
              <a:gd name="T49" fmla="*/ 69844 h 2606"/>
              <a:gd name="T50" fmla="*/ 439656 w 3534"/>
              <a:gd name="T51" fmla="*/ 0 h 2606"/>
              <a:gd name="T52" fmla="*/ 1593560 w 3534"/>
              <a:gd name="T53" fmla="*/ 0 h 2606"/>
              <a:gd name="T54" fmla="*/ 1593560 w 3534"/>
              <a:gd name="T55" fmla="*/ 69844 h 2606"/>
              <a:gd name="T56" fmla="*/ 1593560 w 3534"/>
              <a:gd name="T57" fmla="*/ 105021 h 2606"/>
              <a:gd name="T58" fmla="*/ 1593560 w 3534"/>
              <a:gd name="T59" fmla="*/ 735660 h 2606"/>
              <a:gd name="T60" fmla="*/ 1488613 w 3534"/>
              <a:gd name="T61" fmla="*/ 735660 h 2606"/>
              <a:gd name="T62" fmla="*/ 1488613 w 3534"/>
              <a:gd name="T63" fmla="*/ 105021 h 26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534" h="2606">
                <a:moveTo>
                  <a:pt x="3341" y="1944"/>
                </a:moveTo>
                <a:cubicBezTo>
                  <a:pt x="3384" y="1901"/>
                  <a:pt x="2830" y="2536"/>
                  <a:pt x="2830" y="2536"/>
                </a:cubicBezTo>
                <a:cubicBezTo>
                  <a:pt x="2830" y="2536"/>
                  <a:pt x="1884" y="2536"/>
                  <a:pt x="1790" y="2536"/>
                </a:cubicBezTo>
                <a:cubicBezTo>
                  <a:pt x="1541" y="2536"/>
                  <a:pt x="1075" y="2216"/>
                  <a:pt x="560" y="2606"/>
                </a:cubicBezTo>
                <a:cubicBezTo>
                  <a:pt x="522" y="2563"/>
                  <a:pt x="0" y="2013"/>
                  <a:pt x="0" y="2013"/>
                </a:cubicBezTo>
                <a:cubicBezTo>
                  <a:pt x="0" y="2013"/>
                  <a:pt x="949" y="1431"/>
                  <a:pt x="1000" y="1401"/>
                </a:cubicBezTo>
                <a:cubicBezTo>
                  <a:pt x="1386" y="1212"/>
                  <a:pt x="1670" y="1510"/>
                  <a:pt x="1773" y="1510"/>
                </a:cubicBezTo>
                <a:cubicBezTo>
                  <a:pt x="1876" y="1510"/>
                  <a:pt x="2535" y="1510"/>
                  <a:pt x="2582" y="1510"/>
                </a:cubicBezTo>
                <a:cubicBezTo>
                  <a:pt x="2710" y="1510"/>
                  <a:pt x="2856" y="1764"/>
                  <a:pt x="2582" y="1850"/>
                </a:cubicBezTo>
                <a:cubicBezTo>
                  <a:pt x="2504" y="1850"/>
                  <a:pt x="1910" y="1850"/>
                  <a:pt x="1910" y="1850"/>
                </a:cubicBezTo>
                <a:cubicBezTo>
                  <a:pt x="1910" y="1850"/>
                  <a:pt x="1920" y="1989"/>
                  <a:pt x="2053" y="1989"/>
                </a:cubicBezTo>
                <a:cubicBezTo>
                  <a:pt x="2186" y="1989"/>
                  <a:pt x="2705" y="1989"/>
                  <a:pt x="2705" y="1989"/>
                </a:cubicBezTo>
                <a:cubicBezTo>
                  <a:pt x="2705" y="1989"/>
                  <a:pt x="2976" y="1717"/>
                  <a:pt x="3019" y="1670"/>
                </a:cubicBezTo>
                <a:cubicBezTo>
                  <a:pt x="3126" y="1528"/>
                  <a:pt x="3214" y="1658"/>
                  <a:pt x="3214" y="1658"/>
                </a:cubicBezTo>
                <a:cubicBezTo>
                  <a:pt x="3214" y="1658"/>
                  <a:pt x="3534" y="1640"/>
                  <a:pt x="3341" y="1944"/>
                </a:cubicBezTo>
                <a:close/>
                <a:moveTo>
                  <a:pt x="2922" y="206"/>
                </a:moveTo>
                <a:cubicBezTo>
                  <a:pt x="2373" y="206"/>
                  <a:pt x="2373" y="206"/>
                  <a:pt x="2373" y="206"/>
                </a:cubicBezTo>
                <a:cubicBezTo>
                  <a:pt x="2373" y="823"/>
                  <a:pt x="2373" y="823"/>
                  <a:pt x="2373" y="823"/>
                </a:cubicBezTo>
                <a:cubicBezTo>
                  <a:pt x="1618" y="823"/>
                  <a:pt x="1618" y="823"/>
                  <a:pt x="1618" y="823"/>
                </a:cubicBezTo>
                <a:cubicBezTo>
                  <a:pt x="1618" y="206"/>
                  <a:pt x="1618" y="206"/>
                  <a:pt x="1618" y="206"/>
                </a:cubicBezTo>
                <a:cubicBezTo>
                  <a:pt x="1069" y="206"/>
                  <a:pt x="1069" y="206"/>
                  <a:pt x="1069" y="206"/>
                </a:cubicBezTo>
                <a:cubicBezTo>
                  <a:pt x="1069" y="1192"/>
                  <a:pt x="1069" y="1192"/>
                  <a:pt x="1069" y="1192"/>
                </a:cubicBezTo>
                <a:cubicBezTo>
                  <a:pt x="1004" y="1191"/>
                  <a:pt x="935" y="1199"/>
                  <a:pt x="863" y="1222"/>
                </a:cubicBezTo>
                <a:cubicBezTo>
                  <a:pt x="863" y="206"/>
                  <a:pt x="863" y="206"/>
                  <a:pt x="863" y="206"/>
                </a:cubicBezTo>
                <a:cubicBezTo>
                  <a:pt x="863" y="137"/>
                  <a:pt x="863" y="137"/>
                  <a:pt x="863" y="137"/>
                </a:cubicBezTo>
                <a:cubicBezTo>
                  <a:pt x="863" y="0"/>
                  <a:pt x="863" y="0"/>
                  <a:pt x="863" y="0"/>
                </a:cubicBezTo>
                <a:cubicBezTo>
                  <a:pt x="3128" y="0"/>
                  <a:pt x="3128" y="0"/>
                  <a:pt x="3128" y="0"/>
                </a:cubicBezTo>
                <a:cubicBezTo>
                  <a:pt x="3128" y="137"/>
                  <a:pt x="3128" y="137"/>
                  <a:pt x="3128" y="137"/>
                </a:cubicBezTo>
                <a:cubicBezTo>
                  <a:pt x="3128" y="206"/>
                  <a:pt x="3128" y="206"/>
                  <a:pt x="3128" y="206"/>
                </a:cubicBezTo>
                <a:cubicBezTo>
                  <a:pt x="3128" y="1443"/>
                  <a:pt x="3128" y="1443"/>
                  <a:pt x="3128" y="1443"/>
                </a:cubicBezTo>
                <a:cubicBezTo>
                  <a:pt x="3090" y="1443"/>
                  <a:pt x="3016" y="1443"/>
                  <a:pt x="2922" y="1443"/>
                </a:cubicBezTo>
                <a:lnTo>
                  <a:pt x="2922" y="20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46" name="KSO_Shape"/>
          <p:cNvSpPr/>
          <p:nvPr/>
        </p:nvSpPr>
        <p:spPr bwMode="auto">
          <a:xfrm rot="17378705">
            <a:off x="1039013" y="2934784"/>
            <a:ext cx="1036902" cy="1309772"/>
          </a:xfrm>
          <a:custGeom>
            <a:avLst/>
            <a:gdLst>
              <a:gd name="T0" fmla="*/ 409258 w 1908175"/>
              <a:gd name="T1" fmla="*/ 1596961 h 2408238"/>
              <a:gd name="T2" fmla="*/ 401003 w 1908175"/>
              <a:gd name="T3" fmla="*/ 1624631 h 2408238"/>
              <a:gd name="T4" fmla="*/ 401003 w 1908175"/>
              <a:gd name="T5" fmla="*/ 1652937 h 2408238"/>
              <a:gd name="T6" fmla="*/ 409258 w 1908175"/>
              <a:gd name="T7" fmla="*/ 1679971 h 2408238"/>
              <a:gd name="T8" fmla="*/ 425133 w 1908175"/>
              <a:gd name="T9" fmla="*/ 1704142 h 2408238"/>
              <a:gd name="T10" fmla="*/ 554990 w 1908175"/>
              <a:gd name="T11" fmla="*/ 1802737 h 2408238"/>
              <a:gd name="T12" fmla="*/ 581660 w 1908175"/>
              <a:gd name="T13" fmla="*/ 1815459 h 2408238"/>
              <a:gd name="T14" fmla="*/ 609600 w 1908175"/>
              <a:gd name="T15" fmla="*/ 1819275 h 2408238"/>
              <a:gd name="T16" fmla="*/ 637540 w 1908175"/>
              <a:gd name="T17" fmla="*/ 1815459 h 2408238"/>
              <a:gd name="T18" fmla="*/ 663575 w 1908175"/>
              <a:gd name="T19" fmla="*/ 1803055 h 2408238"/>
              <a:gd name="T20" fmla="*/ 685483 w 1908175"/>
              <a:gd name="T21" fmla="*/ 1783336 h 2408238"/>
              <a:gd name="T22" fmla="*/ 915988 w 1908175"/>
              <a:gd name="T23" fmla="*/ 1192088 h 2408238"/>
              <a:gd name="T24" fmla="*/ 1603504 w 1908175"/>
              <a:gd name="T25" fmla="*/ 317 h 2408238"/>
              <a:gd name="T26" fmla="*/ 1642621 w 1908175"/>
              <a:gd name="T27" fmla="*/ 16177 h 2408238"/>
              <a:gd name="T28" fmla="*/ 1902769 w 1908175"/>
              <a:gd name="T29" fmla="*/ 238854 h 2408238"/>
              <a:gd name="T30" fmla="*/ 1907221 w 1908175"/>
              <a:gd name="T31" fmla="*/ 279456 h 2408238"/>
              <a:gd name="T32" fmla="*/ 1887503 w 1908175"/>
              <a:gd name="T33" fmla="*/ 316886 h 2408238"/>
              <a:gd name="T34" fmla="*/ 1850612 w 1908175"/>
              <a:gd name="T35" fmla="*/ 336552 h 2408238"/>
              <a:gd name="T36" fmla="*/ 1809586 w 1908175"/>
              <a:gd name="T37" fmla="*/ 332746 h 2408238"/>
              <a:gd name="T38" fmla="*/ 1514715 w 1908175"/>
              <a:gd name="T39" fmla="*/ 544883 h 2408238"/>
              <a:gd name="T40" fmla="*/ 1542348 w 1908175"/>
              <a:gd name="T41" fmla="*/ 572827 h 2408238"/>
              <a:gd name="T42" fmla="*/ 1559817 w 1908175"/>
              <a:gd name="T43" fmla="*/ 606169 h 2408238"/>
              <a:gd name="T44" fmla="*/ 1567122 w 1908175"/>
              <a:gd name="T45" fmla="*/ 642687 h 2408238"/>
              <a:gd name="T46" fmla="*/ 1563311 w 1908175"/>
              <a:gd name="T47" fmla="*/ 680157 h 2408238"/>
              <a:gd name="T48" fmla="*/ 1549018 w 1908175"/>
              <a:gd name="T49" fmla="*/ 715722 h 2408238"/>
              <a:gd name="T50" fmla="*/ 708286 w 1908175"/>
              <a:gd name="T51" fmla="*/ 1844913 h 2408238"/>
              <a:gd name="T52" fmla="*/ 677477 w 1908175"/>
              <a:gd name="T53" fmla="*/ 1867776 h 2408238"/>
              <a:gd name="T54" fmla="*/ 642222 w 1908175"/>
              <a:gd name="T55" fmla="*/ 1879843 h 2408238"/>
              <a:gd name="T56" fmla="*/ 605060 w 1908175"/>
              <a:gd name="T57" fmla="*/ 1882066 h 2408238"/>
              <a:gd name="T58" fmla="*/ 568217 w 1908175"/>
              <a:gd name="T59" fmla="*/ 1873174 h 2408238"/>
              <a:gd name="T60" fmla="*/ 481825 w 1908175"/>
              <a:gd name="T61" fmla="*/ 1814111 h 2408238"/>
              <a:gd name="T62" fmla="*/ 45102 w 1908175"/>
              <a:gd name="T63" fmla="*/ 2399982 h 2408238"/>
              <a:gd name="T64" fmla="*/ 32079 w 1908175"/>
              <a:gd name="T65" fmla="*/ 2407603 h 2408238"/>
              <a:gd name="T66" fmla="*/ 17469 w 1908175"/>
              <a:gd name="T67" fmla="*/ 2406650 h 2408238"/>
              <a:gd name="T68" fmla="*/ 4764 w 1908175"/>
              <a:gd name="T69" fmla="*/ 2397124 h 2408238"/>
              <a:gd name="T70" fmla="*/ 0 w 1908175"/>
              <a:gd name="T71" fmla="*/ 2379659 h 2408238"/>
              <a:gd name="T72" fmla="*/ 435770 w 1908175"/>
              <a:gd name="T73" fmla="*/ 1796328 h 2408238"/>
              <a:gd name="T74" fmla="*/ 388763 w 1908175"/>
              <a:gd name="T75" fmla="*/ 1744569 h 2408238"/>
              <a:gd name="T76" fmla="*/ 362719 w 1908175"/>
              <a:gd name="T77" fmla="*/ 1715989 h 2408238"/>
              <a:gd name="T78" fmla="*/ 346838 w 1908175"/>
              <a:gd name="T79" fmla="*/ 1681695 h 2408238"/>
              <a:gd name="T80" fmla="*/ 341438 w 1908175"/>
              <a:gd name="T81" fmla="*/ 1644542 h 2408238"/>
              <a:gd name="T82" fmla="*/ 346838 w 1908175"/>
              <a:gd name="T83" fmla="*/ 1607707 h 2408238"/>
              <a:gd name="T84" fmla="*/ 363036 w 1908175"/>
              <a:gd name="T85" fmla="*/ 1572459 h 2408238"/>
              <a:gd name="T86" fmla="*/ 1205039 w 1908175"/>
              <a:gd name="T87" fmla="*/ 444538 h 2408238"/>
              <a:gd name="T88" fmla="*/ 1236800 w 1908175"/>
              <a:gd name="T89" fmla="*/ 423263 h 2408238"/>
              <a:gd name="T90" fmla="*/ 1272374 w 1908175"/>
              <a:gd name="T91" fmla="*/ 412784 h 2408238"/>
              <a:gd name="T92" fmla="*/ 1309852 w 1908175"/>
              <a:gd name="T93" fmla="*/ 412466 h 2408238"/>
              <a:gd name="T94" fmla="*/ 1346378 w 1908175"/>
              <a:gd name="T95" fmla="*/ 423263 h 2408238"/>
              <a:gd name="T96" fmla="*/ 1396879 w 1908175"/>
              <a:gd name="T97" fmla="*/ 456287 h 2408238"/>
              <a:gd name="T98" fmla="*/ 1533856 w 1908175"/>
              <a:gd name="T99" fmla="*/ 105629 h 2408238"/>
              <a:gd name="T100" fmla="*/ 1525905 w 1908175"/>
              <a:gd name="T101" fmla="*/ 65344 h 2408238"/>
              <a:gd name="T102" fmla="*/ 1541806 w 1908175"/>
              <a:gd name="T103" fmla="*/ 26645 h 2408238"/>
              <a:gd name="T104" fmla="*/ 1576153 w 1908175"/>
              <a:gd name="T105" fmla="*/ 3172 h 2408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08175" h="2408238">
                <a:moveTo>
                  <a:pt x="790575" y="1079500"/>
                </a:moveTo>
                <a:lnTo>
                  <a:pt x="419418" y="1579468"/>
                </a:lnTo>
                <a:lnTo>
                  <a:pt x="416560" y="1583921"/>
                </a:lnTo>
                <a:lnTo>
                  <a:pt x="414020" y="1587738"/>
                </a:lnTo>
                <a:lnTo>
                  <a:pt x="411480" y="1592190"/>
                </a:lnTo>
                <a:lnTo>
                  <a:pt x="409258" y="1596961"/>
                </a:lnTo>
                <a:lnTo>
                  <a:pt x="407035" y="1601096"/>
                </a:lnTo>
                <a:lnTo>
                  <a:pt x="405765" y="1605866"/>
                </a:lnTo>
                <a:lnTo>
                  <a:pt x="404178" y="1610637"/>
                </a:lnTo>
                <a:lnTo>
                  <a:pt x="402908" y="1615090"/>
                </a:lnTo>
                <a:lnTo>
                  <a:pt x="401638" y="1619860"/>
                </a:lnTo>
                <a:lnTo>
                  <a:pt x="401003" y="1624631"/>
                </a:lnTo>
                <a:lnTo>
                  <a:pt x="400685" y="1629084"/>
                </a:lnTo>
                <a:lnTo>
                  <a:pt x="400368" y="1633854"/>
                </a:lnTo>
                <a:lnTo>
                  <a:pt x="400050" y="1638625"/>
                </a:lnTo>
                <a:lnTo>
                  <a:pt x="400368" y="1643396"/>
                </a:lnTo>
                <a:lnTo>
                  <a:pt x="400685" y="1648166"/>
                </a:lnTo>
                <a:lnTo>
                  <a:pt x="401003" y="1652937"/>
                </a:lnTo>
                <a:lnTo>
                  <a:pt x="401955" y="1657708"/>
                </a:lnTo>
                <a:lnTo>
                  <a:pt x="402908" y="1662160"/>
                </a:lnTo>
                <a:lnTo>
                  <a:pt x="404178" y="1666613"/>
                </a:lnTo>
                <a:lnTo>
                  <a:pt x="405765" y="1671384"/>
                </a:lnTo>
                <a:lnTo>
                  <a:pt x="407353" y="1675836"/>
                </a:lnTo>
                <a:lnTo>
                  <a:pt x="409258" y="1679971"/>
                </a:lnTo>
                <a:lnTo>
                  <a:pt x="411480" y="1684424"/>
                </a:lnTo>
                <a:lnTo>
                  <a:pt x="413703" y="1688558"/>
                </a:lnTo>
                <a:lnTo>
                  <a:pt x="416243" y="1692693"/>
                </a:lnTo>
                <a:lnTo>
                  <a:pt x="419100" y="1696509"/>
                </a:lnTo>
                <a:lnTo>
                  <a:pt x="421958" y="1700644"/>
                </a:lnTo>
                <a:lnTo>
                  <a:pt x="425133" y="1704142"/>
                </a:lnTo>
                <a:lnTo>
                  <a:pt x="428625" y="1707641"/>
                </a:lnTo>
                <a:lnTo>
                  <a:pt x="432435" y="1711457"/>
                </a:lnTo>
                <a:lnTo>
                  <a:pt x="435928" y="1714638"/>
                </a:lnTo>
                <a:lnTo>
                  <a:pt x="439738" y="1717818"/>
                </a:lnTo>
                <a:lnTo>
                  <a:pt x="550545" y="1799874"/>
                </a:lnTo>
                <a:lnTo>
                  <a:pt x="554990" y="1802737"/>
                </a:lnTo>
                <a:lnTo>
                  <a:pt x="558800" y="1805599"/>
                </a:lnTo>
                <a:lnTo>
                  <a:pt x="563245" y="1807825"/>
                </a:lnTo>
                <a:lnTo>
                  <a:pt x="568008" y="1810370"/>
                </a:lnTo>
                <a:lnTo>
                  <a:pt x="572135" y="1812278"/>
                </a:lnTo>
                <a:lnTo>
                  <a:pt x="576898" y="1813868"/>
                </a:lnTo>
                <a:lnTo>
                  <a:pt x="581660" y="1815459"/>
                </a:lnTo>
                <a:lnTo>
                  <a:pt x="586105" y="1816413"/>
                </a:lnTo>
                <a:lnTo>
                  <a:pt x="590868" y="1817685"/>
                </a:lnTo>
                <a:lnTo>
                  <a:pt x="595630" y="1818321"/>
                </a:lnTo>
                <a:lnTo>
                  <a:pt x="600075" y="1818957"/>
                </a:lnTo>
                <a:lnTo>
                  <a:pt x="604838" y="1819275"/>
                </a:lnTo>
                <a:lnTo>
                  <a:pt x="609600" y="1819275"/>
                </a:lnTo>
                <a:lnTo>
                  <a:pt x="614363" y="1819275"/>
                </a:lnTo>
                <a:lnTo>
                  <a:pt x="619125" y="1818957"/>
                </a:lnTo>
                <a:lnTo>
                  <a:pt x="623888" y="1818321"/>
                </a:lnTo>
                <a:lnTo>
                  <a:pt x="628650" y="1817685"/>
                </a:lnTo>
                <a:lnTo>
                  <a:pt x="633095" y="1816413"/>
                </a:lnTo>
                <a:lnTo>
                  <a:pt x="637540" y="1815459"/>
                </a:lnTo>
                <a:lnTo>
                  <a:pt x="642303" y="1813550"/>
                </a:lnTo>
                <a:lnTo>
                  <a:pt x="646748" y="1812278"/>
                </a:lnTo>
                <a:lnTo>
                  <a:pt x="650875" y="1810052"/>
                </a:lnTo>
                <a:lnTo>
                  <a:pt x="655320" y="1808143"/>
                </a:lnTo>
                <a:lnTo>
                  <a:pt x="659448" y="1805599"/>
                </a:lnTo>
                <a:lnTo>
                  <a:pt x="663575" y="1803055"/>
                </a:lnTo>
                <a:lnTo>
                  <a:pt x="667385" y="1800192"/>
                </a:lnTo>
                <a:lnTo>
                  <a:pt x="671513" y="1797330"/>
                </a:lnTo>
                <a:lnTo>
                  <a:pt x="675005" y="1794149"/>
                </a:lnTo>
                <a:lnTo>
                  <a:pt x="678498" y="1790969"/>
                </a:lnTo>
                <a:lnTo>
                  <a:pt x="682308" y="1787470"/>
                </a:lnTo>
                <a:lnTo>
                  <a:pt x="685483" y="1783336"/>
                </a:lnTo>
                <a:lnTo>
                  <a:pt x="688658" y="1779519"/>
                </a:lnTo>
                <a:lnTo>
                  <a:pt x="1036638" y="1310401"/>
                </a:lnTo>
                <a:lnTo>
                  <a:pt x="1006793" y="1280505"/>
                </a:lnTo>
                <a:lnTo>
                  <a:pt x="976630" y="1250609"/>
                </a:lnTo>
                <a:lnTo>
                  <a:pt x="946468" y="1221031"/>
                </a:lnTo>
                <a:lnTo>
                  <a:pt x="915988" y="1192088"/>
                </a:lnTo>
                <a:lnTo>
                  <a:pt x="885508" y="1163146"/>
                </a:lnTo>
                <a:lnTo>
                  <a:pt x="854075" y="1135158"/>
                </a:lnTo>
                <a:lnTo>
                  <a:pt x="822325" y="1106852"/>
                </a:lnTo>
                <a:lnTo>
                  <a:pt x="790575" y="1079500"/>
                </a:lnTo>
                <a:close/>
                <a:moveTo>
                  <a:pt x="1596825" y="0"/>
                </a:moveTo>
                <a:lnTo>
                  <a:pt x="1603504" y="317"/>
                </a:lnTo>
                <a:lnTo>
                  <a:pt x="1610501" y="1586"/>
                </a:lnTo>
                <a:lnTo>
                  <a:pt x="1617179" y="2855"/>
                </a:lnTo>
                <a:lnTo>
                  <a:pt x="1624176" y="5392"/>
                </a:lnTo>
                <a:lnTo>
                  <a:pt x="1630536" y="8247"/>
                </a:lnTo>
                <a:lnTo>
                  <a:pt x="1636897" y="11737"/>
                </a:lnTo>
                <a:lnTo>
                  <a:pt x="1642621" y="16177"/>
                </a:lnTo>
                <a:lnTo>
                  <a:pt x="1882097" y="210623"/>
                </a:lnTo>
                <a:lnTo>
                  <a:pt x="1887503" y="215698"/>
                </a:lnTo>
                <a:lnTo>
                  <a:pt x="1891956" y="221090"/>
                </a:lnTo>
                <a:lnTo>
                  <a:pt x="1896408" y="226800"/>
                </a:lnTo>
                <a:lnTo>
                  <a:pt x="1899906" y="232510"/>
                </a:lnTo>
                <a:lnTo>
                  <a:pt x="1902769" y="238854"/>
                </a:lnTo>
                <a:lnTo>
                  <a:pt x="1905313" y="245515"/>
                </a:lnTo>
                <a:lnTo>
                  <a:pt x="1906903" y="252176"/>
                </a:lnTo>
                <a:lnTo>
                  <a:pt x="1907857" y="259155"/>
                </a:lnTo>
                <a:lnTo>
                  <a:pt x="1908175" y="265816"/>
                </a:lnTo>
                <a:lnTo>
                  <a:pt x="1908175" y="272794"/>
                </a:lnTo>
                <a:lnTo>
                  <a:pt x="1907221" y="279456"/>
                </a:lnTo>
                <a:lnTo>
                  <a:pt x="1905313" y="286434"/>
                </a:lnTo>
                <a:lnTo>
                  <a:pt x="1903405" y="292778"/>
                </a:lnTo>
                <a:lnTo>
                  <a:pt x="1900542" y="299122"/>
                </a:lnTo>
                <a:lnTo>
                  <a:pt x="1896726" y="305783"/>
                </a:lnTo>
                <a:lnTo>
                  <a:pt x="1892592" y="311493"/>
                </a:lnTo>
                <a:lnTo>
                  <a:pt x="1887503" y="316886"/>
                </a:lnTo>
                <a:lnTo>
                  <a:pt x="1882097" y="321961"/>
                </a:lnTo>
                <a:lnTo>
                  <a:pt x="1876372" y="325767"/>
                </a:lnTo>
                <a:lnTo>
                  <a:pt x="1870012" y="329574"/>
                </a:lnTo>
                <a:lnTo>
                  <a:pt x="1863969" y="332746"/>
                </a:lnTo>
                <a:lnTo>
                  <a:pt x="1857608" y="334966"/>
                </a:lnTo>
                <a:lnTo>
                  <a:pt x="1850612" y="336552"/>
                </a:lnTo>
                <a:lnTo>
                  <a:pt x="1843933" y="337821"/>
                </a:lnTo>
                <a:lnTo>
                  <a:pt x="1836937" y="338138"/>
                </a:lnTo>
                <a:lnTo>
                  <a:pt x="1830258" y="337821"/>
                </a:lnTo>
                <a:lnTo>
                  <a:pt x="1823261" y="336552"/>
                </a:lnTo>
                <a:lnTo>
                  <a:pt x="1816583" y="335283"/>
                </a:lnTo>
                <a:lnTo>
                  <a:pt x="1809586" y="332746"/>
                </a:lnTo>
                <a:lnTo>
                  <a:pt x="1803226" y="329891"/>
                </a:lnTo>
                <a:lnTo>
                  <a:pt x="1797183" y="326084"/>
                </a:lnTo>
                <a:lnTo>
                  <a:pt x="1791141" y="321961"/>
                </a:lnTo>
                <a:lnTo>
                  <a:pt x="1723056" y="266679"/>
                </a:lnTo>
                <a:lnTo>
                  <a:pt x="1503281" y="536626"/>
                </a:lnTo>
                <a:lnTo>
                  <a:pt x="1514715" y="544883"/>
                </a:lnTo>
                <a:lnTo>
                  <a:pt x="1519797" y="549328"/>
                </a:lnTo>
                <a:lnTo>
                  <a:pt x="1524879" y="553456"/>
                </a:lnTo>
                <a:lnTo>
                  <a:pt x="1529643" y="558220"/>
                </a:lnTo>
                <a:lnTo>
                  <a:pt x="1534408" y="562983"/>
                </a:lnTo>
                <a:lnTo>
                  <a:pt x="1538219" y="567428"/>
                </a:lnTo>
                <a:lnTo>
                  <a:pt x="1542348" y="572827"/>
                </a:lnTo>
                <a:lnTo>
                  <a:pt x="1545842" y="577907"/>
                </a:lnTo>
                <a:lnTo>
                  <a:pt x="1549336" y="583306"/>
                </a:lnTo>
                <a:lnTo>
                  <a:pt x="1552194" y="588704"/>
                </a:lnTo>
                <a:lnTo>
                  <a:pt x="1555053" y="594420"/>
                </a:lnTo>
                <a:lnTo>
                  <a:pt x="1557594" y="600136"/>
                </a:lnTo>
                <a:lnTo>
                  <a:pt x="1559817" y="606169"/>
                </a:lnTo>
                <a:lnTo>
                  <a:pt x="1561723" y="612202"/>
                </a:lnTo>
                <a:lnTo>
                  <a:pt x="1563311" y="618236"/>
                </a:lnTo>
                <a:lnTo>
                  <a:pt x="1564899" y="624269"/>
                </a:lnTo>
                <a:lnTo>
                  <a:pt x="1565852" y="630620"/>
                </a:lnTo>
                <a:lnTo>
                  <a:pt x="1566804" y="636653"/>
                </a:lnTo>
                <a:lnTo>
                  <a:pt x="1567122" y="642687"/>
                </a:lnTo>
                <a:lnTo>
                  <a:pt x="1567440" y="648720"/>
                </a:lnTo>
                <a:lnTo>
                  <a:pt x="1567122" y="655388"/>
                </a:lnTo>
                <a:lnTo>
                  <a:pt x="1566804" y="661422"/>
                </a:lnTo>
                <a:lnTo>
                  <a:pt x="1565852" y="667455"/>
                </a:lnTo>
                <a:lnTo>
                  <a:pt x="1564899" y="674124"/>
                </a:lnTo>
                <a:lnTo>
                  <a:pt x="1563311" y="680157"/>
                </a:lnTo>
                <a:lnTo>
                  <a:pt x="1562040" y="686190"/>
                </a:lnTo>
                <a:lnTo>
                  <a:pt x="1559817" y="692224"/>
                </a:lnTo>
                <a:lnTo>
                  <a:pt x="1557594" y="698257"/>
                </a:lnTo>
                <a:lnTo>
                  <a:pt x="1555053" y="704290"/>
                </a:lnTo>
                <a:lnTo>
                  <a:pt x="1552194" y="710006"/>
                </a:lnTo>
                <a:lnTo>
                  <a:pt x="1549018" y="715722"/>
                </a:lnTo>
                <a:lnTo>
                  <a:pt x="1545524" y="721120"/>
                </a:lnTo>
                <a:lnTo>
                  <a:pt x="1541713" y="726836"/>
                </a:lnTo>
                <a:lnTo>
                  <a:pt x="721308" y="1829988"/>
                </a:lnTo>
                <a:lnTo>
                  <a:pt x="717497" y="1835386"/>
                </a:lnTo>
                <a:lnTo>
                  <a:pt x="713050" y="1840467"/>
                </a:lnTo>
                <a:lnTo>
                  <a:pt x="708286" y="1844913"/>
                </a:lnTo>
                <a:lnTo>
                  <a:pt x="703839" y="1849358"/>
                </a:lnTo>
                <a:lnTo>
                  <a:pt x="698757" y="1853487"/>
                </a:lnTo>
                <a:lnTo>
                  <a:pt x="693675" y="1857615"/>
                </a:lnTo>
                <a:lnTo>
                  <a:pt x="688594" y="1861108"/>
                </a:lnTo>
                <a:lnTo>
                  <a:pt x="683194" y="1864283"/>
                </a:lnTo>
                <a:lnTo>
                  <a:pt x="677477" y="1867776"/>
                </a:lnTo>
                <a:lnTo>
                  <a:pt x="672078" y="1870316"/>
                </a:lnTo>
                <a:lnTo>
                  <a:pt x="666360" y="1872539"/>
                </a:lnTo>
                <a:lnTo>
                  <a:pt x="660326" y="1875080"/>
                </a:lnTo>
                <a:lnTo>
                  <a:pt x="654291" y="1876985"/>
                </a:lnTo>
                <a:lnTo>
                  <a:pt x="648256" y="1878890"/>
                </a:lnTo>
                <a:lnTo>
                  <a:pt x="642222" y="1879843"/>
                </a:lnTo>
                <a:lnTo>
                  <a:pt x="636187" y="1881113"/>
                </a:lnTo>
                <a:lnTo>
                  <a:pt x="629834" y="1881748"/>
                </a:lnTo>
                <a:lnTo>
                  <a:pt x="623800" y="1882383"/>
                </a:lnTo>
                <a:lnTo>
                  <a:pt x="617447" y="1882383"/>
                </a:lnTo>
                <a:lnTo>
                  <a:pt x="611413" y="1882383"/>
                </a:lnTo>
                <a:lnTo>
                  <a:pt x="605060" y="1882066"/>
                </a:lnTo>
                <a:lnTo>
                  <a:pt x="598708" y="1881431"/>
                </a:lnTo>
                <a:lnTo>
                  <a:pt x="592673" y="1880160"/>
                </a:lnTo>
                <a:lnTo>
                  <a:pt x="586321" y="1878890"/>
                </a:lnTo>
                <a:lnTo>
                  <a:pt x="580286" y="1876985"/>
                </a:lnTo>
                <a:lnTo>
                  <a:pt x="574252" y="1875080"/>
                </a:lnTo>
                <a:lnTo>
                  <a:pt x="568217" y="1873174"/>
                </a:lnTo>
                <a:lnTo>
                  <a:pt x="562500" y="1870634"/>
                </a:lnTo>
                <a:lnTo>
                  <a:pt x="556465" y="1867141"/>
                </a:lnTo>
                <a:lnTo>
                  <a:pt x="550748" y="1864283"/>
                </a:lnTo>
                <a:lnTo>
                  <a:pt x="545031" y="1860790"/>
                </a:lnTo>
                <a:lnTo>
                  <a:pt x="539631" y="1856980"/>
                </a:lnTo>
                <a:lnTo>
                  <a:pt x="481825" y="1814111"/>
                </a:lnTo>
                <a:lnTo>
                  <a:pt x="481507" y="1817604"/>
                </a:lnTo>
                <a:lnTo>
                  <a:pt x="480554" y="1821414"/>
                </a:lnTo>
                <a:lnTo>
                  <a:pt x="479284" y="1824590"/>
                </a:lnTo>
                <a:lnTo>
                  <a:pt x="477061" y="1827765"/>
                </a:lnTo>
                <a:lnTo>
                  <a:pt x="47007" y="2397759"/>
                </a:lnTo>
                <a:lnTo>
                  <a:pt x="45102" y="2399982"/>
                </a:lnTo>
                <a:lnTo>
                  <a:pt x="43196" y="2401570"/>
                </a:lnTo>
                <a:lnTo>
                  <a:pt x="41290" y="2403475"/>
                </a:lnTo>
                <a:lnTo>
                  <a:pt x="39067" y="2404428"/>
                </a:lnTo>
                <a:lnTo>
                  <a:pt x="36844" y="2406015"/>
                </a:lnTo>
                <a:lnTo>
                  <a:pt x="34620" y="2406650"/>
                </a:lnTo>
                <a:lnTo>
                  <a:pt x="32079" y="2407603"/>
                </a:lnTo>
                <a:lnTo>
                  <a:pt x="29538" y="2407921"/>
                </a:lnTo>
                <a:lnTo>
                  <a:pt x="26997" y="2408238"/>
                </a:lnTo>
                <a:lnTo>
                  <a:pt x="24457" y="2408238"/>
                </a:lnTo>
                <a:lnTo>
                  <a:pt x="21916" y="2407921"/>
                </a:lnTo>
                <a:lnTo>
                  <a:pt x="20010" y="2407603"/>
                </a:lnTo>
                <a:lnTo>
                  <a:pt x="17469" y="2406650"/>
                </a:lnTo>
                <a:lnTo>
                  <a:pt x="14928" y="2405698"/>
                </a:lnTo>
                <a:lnTo>
                  <a:pt x="12705" y="2404428"/>
                </a:lnTo>
                <a:lnTo>
                  <a:pt x="10481" y="2402840"/>
                </a:lnTo>
                <a:lnTo>
                  <a:pt x="8258" y="2400935"/>
                </a:lnTo>
                <a:lnTo>
                  <a:pt x="6352" y="2399347"/>
                </a:lnTo>
                <a:lnTo>
                  <a:pt x="4764" y="2397124"/>
                </a:lnTo>
                <a:lnTo>
                  <a:pt x="3494" y="2394584"/>
                </a:lnTo>
                <a:lnTo>
                  <a:pt x="1906" y="2392043"/>
                </a:lnTo>
                <a:lnTo>
                  <a:pt x="1270" y="2389503"/>
                </a:lnTo>
                <a:lnTo>
                  <a:pt x="635" y="2386963"/>
                </a:lnTo>
                <a:lnTo>
                  <a:pt x="0" y="2384422"/>
                </a:lnTo>
                <a:lnTo>
                  <a:pt x="0" y="2379659"/>
                </a:lnTo>
                <a:lnTo>
                  <a:pt x="1270" y="2375213"/>
                </a:lnTo>
                <a:lnTo>
                  <a:pt x="1906" y="2372991"/>
                </a:lnTo>
                <a:lnTo>
                  <a:pt x="2541" y="2370768"/>
                </a:lnTo>
                <a:lnTo>
                  <a:pt x="4129" y="2368545"/>
                </a:lnTo>
                <a:lnTo>
                  <a:pt x="5399" y="2366322"/>
                </a:lnTo>
                <a:lnTo>
                  <a:pt x="435770" y="1796328"/>
                </a:lnTo>
                <a:lnTo>
                  <a:pt x="438311" y="1793788"/>
                </a:lnTo>
                <a:lnTo>
                  <a:pt x="441170" y="1791248"/>
                </a:lnTo>
                <a:lnTo>
                  <a:pt x="444029" y="1789660"/>
                </a:lnTo>
                <a:lnTo>
                  <a:pt x="447205" y="1788390"/>
                </a:lnTo>
                <a:lnTo>
                  <a:pt x="394163" y="1748697"/>
                </a:lnTo>
                <a:lnTo>
                  <a:pt x="388763" y="1744569"/>
                </a:lnTo>
                <a:lnTo>
                  <a:pt x="383681" y="1740440"/>
                </a:lnTo>
                <a:lnTo>
                  <a:pt x="378917" y="1735677"/>
                </a:lnTo>
                <a:lnTo>
                  <a:pt x="374470" y="1730914"/>
                </a:lnTo>
                <a:lnTo>
                  <a:pt x="370341" y="1726468"/>
                </a:lnTo>
                <a:lnTo>
                  <a:pt x="366212" y="1721070"/>
                </a:lnTo>
                <a:lnTo>
                  <a:pt x="362719" y="1715989"/>
                </a:lnTo>
                <a:lnTo>
                  <a:pt x="359542" y="1710591"/>
                </a:lnTo>
                <a:lnTo>
                  <a:pt x="356366" y="1705193"/>
                </a:lnTo>
                <a:lnTo>
                  <a:pt x="353825" y="1699477"/>
                </a:lnTo>
                <a:lnTo>
                  <a:pt x="351284" y="1693444"/>
                </a:lnTo>
                <a:lnTo>
                  <a:pt x="349061" y="1687728"/>
                </a:lnTo>
                <a:lnTo>
                  <a:pt x="346838" y="1681695"/>
                </a:lnTo>
                <a:lnTo>
                  <a:pt x="345567" y="1675661"/>
                </a:lnTo>
                <a:lnTo>
                  <a:pt x="343979" y="1669628"/>
                </a:lnTo>
                <a:lnTo>
                  <a:pt x="343026" y="1663277"/>
                </a:lnTo>
                <a:lnTo>
                  <a:pt x="342073" y="1657244"/>
                </a:lnTo>
                <a:lnTo>
                  <a:pt x="341438" y="1651210"/>
                </a:lnTo>
                <a:lnTo>
                  <a:pt x="341438" y="1644542"/>
                </a:lnTo>
                <a:lnTo>
                  <a:pt x="341438" y="1638508"/>
                </a:lnTo>
                <a:lnTo>
                  <a:pt x="342073" y="1632475"/>
                </a:lnTo>
                <a:lnTo>
                  <a:pt x="343026" y="1626124"/>
                </a:lnTo>
                <a:lnTo>
                  <a:pt x="343662" y="1619773"/>
                </a:lnTo>
                <a:lnTo>
                  <a:pt x="345250" y="1613740"/>
                </a:lnTo>
                <a:lnTo>
                  <a:pt x="346838" y="1607707"/>
                </a:lnTo>
                <a:lnTo>
                  <a:pt x="348743" y="1601673"/>
                </a:lnTo>
                <a:lnTo>
                  <a:pt x="350967" y="1595322"/>
                </a:lnTo>
                <a:lnTo>
                  <a:pt x="353825" y="1589606"/>
                </a:lnTo>
                <a:lnTo>
                  <a:pt x="356684" y="1583891"/>
                </a:lnTo>
                <a:lnTo>
                  <a:pt x="359860" y="1578175"/>
                </a:lnTo>
                <a:lnTo>
                  <a:pt x="363036" y="1572459"/>
                </a:lnTo>
                <a:lnTo>
                  <a:pt x="367165" y="1567061"/>
                </a:lnTo>
                <a:lnTo>
                  <a:pt x="1187252" y="463909"/>
                </a:lnTo>
                <a:lnTo>
                  <a:pt x="1191381" y="458510"/>
                </a:lnTo>
                <a:lnTo>
                  <a:pt x="1195828" y="453430"/>
                </a:lnTo>
                <a:lnTo>
                  <a:pt x="1200274" y="448984"/>
                </a:lnTo>
                <a:lnTo>
                  <a:pt x="1205039" y="444538"/>
                </a:lnTo>
                <a:lnTo>
                  <a:pt x="1209803" y="440410"/>
                </a:lnTo>
                <a:lnTo>
                  <a:pt x="1214885" y="436282"/>
                </a:lnTo>
                <a:lnTo>
                  <a:pt x="1220284" y="432789"/>
                </a:lnTo>
                <a:lnTo>
                  <a:pt x="1225684" y="429614"/>
                </a:lnTo>
                <a:lnTo>
                  <a:pt x="1231083" y="426121"/>
                </a:lnTo>
                <a:lnTo>
                  <a:pt x="1236800" y="423263"/>
                </a:lnTo>
                <a:lnTo>
                  <a:pt x="1242518" y="421040"/>
                </a:lnTo>
                <a:lnTo>
                  <a:pt x="1248235" y="418817"/>
                </a:lnTo>
                <a:lnTo>
                  <a:pt x="1254587" y="416912"/>
                </a:lnTo>
                <a:lnTo>
                  <a:pt x="1260304" y="415007"/>
                </a:lnTo>
                <a:lnTo>
                  <a:pt x="1266339" y="414054"/>
                </a:lnTo>
                <a:lnTo>
                  <a:pt x="1272374" y="412784"/>
                </a:lnTo>
                <a:lnTo>
                  <a:pt x="1279044" y="412149"/>
                </a:lnTo>
                <a:lnTo>
                  <a:pt x="1285078" y="411514"/>
                </a:lnTo>
                <a:lnTo>
                  <a:pt x="1291113" y="411514"/>
                </a:lnTo>
                <a:lnTo>
                  <a:pt x="1297465" y="411514"/>
                </a:lnTo>
                <a:lnTo>
                  <a:pt x="1303818" y="411831"/>
                </a:lnTo>
                <a:lnTo>
                  <a:pt x="1309852" y="412466"/>
                </a:lnTo>
                <a:lnTo>
                  <a:pt x="1315887" y="413736"/>
                </a:lnTo>
                <a:lnTo>
                  <a:pt x="1322557" y="415007"/>
                </a:lnTo>
                <a:lnTo>
                  <a:pt x="1328592" y="416594"/>
                </a:lnTo>
                <a:lnTo>
                  <a:pt x="1334626" y="418817"/>
                </a:lnTo>
                <a:lnTo>
                  <a:pt x="1340344" y="420722"/>
                </a:lnTo>
                <a:lnTo>
                  <a:pt x="1346378" y="423263"/>
                </a:lnTo>
                <a:lnTo>
                  <a:pt x="1352413" y="426121"/>
                </a:lnTo>
                <a:lnTo>
                  <a:pt x="1358130" y="429614"/>
                </a:lnTo>
                <a:lnTo>
                  <a:pt x="1363530" y="433107"/>
                </a:lnTo>
                <a:lnTo>
                  <a:pt x="1368929" y="436917"/>
                </a:lnTo>
                <a:lnTo>
                  <a:pt x="1414031" y="470577"/>
                </a:lnTo>
                <a:lnTo>
                  <a:pt x="1396879" y="456287"/>
                </a:lnTo>
                <a:lnTo>
                  <a:pt x="1619666" y="182730"/>
                </a:lnTo>
                <a:lnTo>
                  <a:pt x="1551665" y="127515"/>
                </a:lnTo>
                <a:lnTo>
                  <a:pt x="1546259" y="122440"/>
                </a:lnTo>
                <a:lnTo>
                  <a:pt x="1541806" y="117048"/>
                </a:lnTo>
                <a:lnTo>
                  <a:pt x="1537354" y="111338"/>
                </a:lnTo>
                <a:lnTo>
                  <a:pt x="1533856" y="105629"/>
                </a:lnTo>
                <a:lnTo>
                  <a:pt x="1530993" y="99284"/>
                </a:lnTo>
                <a:lnTo>
                  <a:pt x="1528449" y="92623"/>
                </a:lnTo>
                <a:lnTo>
                  <a:pt x="1526859" y="85962"/>
                </a:lnTo>
                <a:lnTo>
                  <a:pt x="1525905" y="78984"/>
                </a:lnTo>
                <a:lnTo>
                  <a:pt x="1525587" y="72322"/>
                </a:lnTo>
                <a:lnTo>
                  <a:pt x="1525905" y="65344"/>
                </a:lnTo>
                <a:lnTo>
                  <a:pt x="1526541" y="58683"/>
                </a:lnTo>
                <a:lnTo>
                  <a:pt x="1528449" y="51704"/>
                </a:lnTo>
                <a:lnTo>
                  <a:pt x="1530357" y="45360"/>
                </a:lnTo>
                <a:lnTo>
                  <a:pt x="1533220" y="38699"/>
                </a:lnTo>
                <a:lnTo>
                  <a:pt x="1537036" y="32355"/>
                </a:lnTo>
                <a:lnTo>
                  <a:pt x="1541806" y="26645"/>
                </a:lnTo>
                <a:lnTo>
                  <a:pt x="1546259" y="21253"/>
                </a:lnTo>
                <a:lnTo>
                  <a:pt x="1551665" y="16177"/>
                </a:lnTo>
                <a:lnTo>
                  <a:pt x="1557390" y="12371"/>
                </a:lnTo>
                <a:lnTo>
                  <a:pt x="1563750" y="8565"/>
                </a:lnTo>
                <a:lnTo>
                  <a:pt x="1569793" y="5392"/>
                </a:lnTo>
                <a:lnTo>
                  <a:pt x="1576153" y="3172"/>
                </a:lnTo>
                <a:lnTo>
                  <a:pt x="1583150" y="1586"/>
                </a:lnTo>
                <a:lnTo>
                  <a:pt x="1589829" y="317"/>
                </a:lnTo>
                <a:lnTo>
                  <a:pt x="1596825" y="0"/>
                </a:lnTo>
                <a:close/>
              </a:path>
            </a:pathLst>
          </a:custGeom>
          <a:solidFill>
            <a:schemeClr val="accent1"/>
          </a:solidFill>
          <a:ln>
            <a:noFill/>
          </a:ln>
        </p:spPr>
        <p:txBody>
          <a:bodyPr anchor="ctr" anchorCtr="1"/>
          <a:lstStyle/>
          <a:p>
            <a:endParaRPr lang="zh-CN" altLang="en-US">
              <a:ea typeface="宋体" panose="02010600030101010101" pitchFamily="2" charset="-122"/>
            </a:endParaRPr>
          </a:p>
        </p:txBody>
      </p:sp>
      <p:sp>
        <p:nvSpPr>
          <p:cNvPr id="11" name="圆角矩形 71"/>
          <p:cNvSpPr/>
          <p:nvPr/>
        </p:nvSpPr>
        <p:spPr>
          <a:xfrm>
            <a:off x="1557464" y="4412128"/>
            <a:ext cx="3153622" cy="550009"/>
          </a:xfrm>
          <a:prstGeom prst="roundRect">
            <a:avLst>
              <a:gd name="adj" fmla="val 5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rgbClr val="FEFFFF"/>
                </a:solidFill>
                <a:latin typeface="幼圆" panose="02010509060101010101" pitchFamily="49" charset="-122"/>
                <a:ea typeface="幼圆" panose="02010509060101010101" pitchFamily="49" charset="-122"/>
              </a:rPr>
              <a:t>请在此输入您的文本</a:t>
            </a:r>
            <a:endParaRPr lang="zh-CN" altLang="zh-CN" sz="1800" dirty="0">
              <a:solidFill>
                <a:srgbClr val="FEFFFF"/>
              </a:solidFill>
              <a:latin typeface="幼圆" panose="02010509060101010101" pitchFamily="49" charset="-122"/>
              <a:ea typeface="幼圆" panose="02010509060101010101" pitchFamily="49" charset="-122"/>
            </a:endParaRPr>
          </a:p>
        </p:txBody>
      </p:sp>
      <p:sp>
        <p:nvSpPr>
          <p:cNvPr id="12" name="矩形 11"/>
          <p:cNvSpPr/>
          <p:nvPr/>
        </p:nvSpPr>
        <p:spPr>
          <a:xfrm>
            <a:off x="1871053" y="505096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13" name="KSO_Shape"/>
          <p:cNvSpPr/>
          <p:nvPr/>
        </p:nvSpPr>
        <p:spPr bwMode="auto">
          <a:xfrm rot="17378705">
            <a:off x="4471530" y="2934784"/>
            <a:ext cx="1036902" cy="1309772"/>
          </a:xfrm>
          <a:custGeom>
            <a:avLst/>
            <a:gdLst>
              <a:gd name="T0" fmla="*/ 409258 w 1908175"/>
              <a:gd name="T1" fmla="*/ 1596961 h 2408238"/>
              <a:gd name="T2" fmla="*/ 401003 w 1908175"/>
              <a:gd name="T3" fmla="*/ 1624631 h 2408238"/>
              <a:gd name="T4" fmla="*/ 401003 w 1908175"/>
              <a:gd name="T5" fmla="*/ 1652937 h 2408238"/>
              <a:gd name="T6" fmla="*/ 409258 w 1908175"/>
              <a:gd name="T7" fmla="*/ 1679971 h 2408238"/>
              <a:gd name="T8" fmla="*/ 425133 w 1908175"/>
              <a:gd name="T9" fmla="*/ 1704142 h 2408238"/>
              <a:gd name="T10" fmla="*/ 554990 w 1908175"/>
              <a:gd name="T11" fmla="*/ 1802737 h 2408238"/>
              <a:gd name="T12" fmla="*/ 581660 w 1908175"/>
              <a:gd name="T13" fmla="*/ 1815459 h 2408238"/>
              <a:gd name="T14" fmla="*/ 609600 w 1908175"/>
              <a:gd name="T15" fmla="*/ 1819275 h 2408238"/>
              <a:gd name="T16" fmla="*/ 637540 w 1908175"/>
              <a:gd name="T17" fmla="*/ 1815459 h 2408238"/>
              <a:gd name="T18" fmla="*/ 663575 w 1908175"/>
              <a:gd name="T19" fmla="*/ 1803055 h 2408238"/>
              <a:gd name="T20" fmla="*/ 685483 w 1908175"/>
              <a:gd name="T21" fmla="*/ 1783336 h 2408238"/>
              <a:gd name="T22" fmla="*/ 915988 w 1908175"/>
              <a:gd name="T23" fmla="*/ 1192088 h 2408238"/>
              <a:gd name="T24" fmla="*/ 1603504 w 1908175"/>
              <a:gd name="T25" fmla="*/ 317 h 2408238"/>
              <a:gd name="T26" fmla="*/ 1642621 w 1908175"/>
              <a:gd name="T27" fmla="*/ 16177 h 2408238"/>
              <a:gd name="T28" fmla="*/ 1902769 w 1908175"/>
              <a:gd name="T29" fmla="*/ 238854 h 2408238"/>
              <a:gd name="T30" fmla="*/ 1907221 w 1908175"/>
              <a:gd name="T31" fmla="*/ 279456 h 2408238"/>
              <a:gd name="T32" fmla="*/ 1887503 w 1908175"/>
              <a:gd name="T33" fmla="*/ 316886 h 2408238"/>
              <a:gd name="T34" fmla="*/ 1850612 w 1908175"/>
              <a:gd name="T35" fmla="*/ 336552 h 2408238"/>
              <a:gd name="T36" fmla="*/ 1809586 w 1908175"/>
              <a:gd name="T37" fmla="*/ 332746 h 2408238"/>
              <a:gd name="T38" fmla="*/ 1514715 w 1908175"/>
              <a:gd name="T39" fmla="*/ 544883 h 2408238"/>
              <a:gd name="T40" fmla="*/ 1542348 w 1908175"/>
              <a:gd name="T41" fmla="*/ 572827 h 2408238"/>
              <a:gd name="T42" fmla="*/ 1559817 w 1908175"/>
              <a:gd name="T43" fmla="*/ 606169 h 2408238"/>
              <a:gd name="T44" fmla="*/ 1567122 w 1908175"/>
              <a:gd name="T45" fmla="*/ 642687 h 2408238"/>
              <a:gd name="T46" fmla="*/ 1563311 w 1908175"/>
              <a:gd name="T47" fmla="*/ 680157 h 2408238"/>
              <a:gd name="T48" fmla="*/ 1549018 w 1908175"/>
              <a:gd name="T49" fmla="*/ 715722 h 2408238"/>
              <a:gd name="T50" fmla="*/ 708286 w 1908175"/>
              <a:gd name="T51" fmla="*/ 1844913 h 2408238"/>
              <a:gd name="T52" fmla="*/ 677477 w 1908175"/>
              <a:gd name="T53" fmla="*/ 1867776 h 2408238"/>
              <a:gd name="T54" fmla="*/ 642222 w 1908175"/>
              <a:gd name="T55" fmla="*/ 1879843 h 2408238"/>
              <a:gd name="T56" fmla="*/ 605060 w 1908175"/>
              <a:gd name="T57" fmla="*/ 1882066 h 2408238"/>
              <a:gd name="T58" fmla="*/ 568217 w 1908175"/>
              <a:gd name="T59" fmla="*/ 1873174 h 2408238"/>
              <a:gd name="T60" fmla="*/ 481825 w 1908175"/>
              <a:gd name="T61" fmla="*/ 1814111 h 2408238"/>
              <a:gd name="T62" fmla="*/ 45102 w 1908175"/>
              <a:gd name="T63" fmla="*/ 2399982 h 2408238"/>
              <a:gd name="T64" fmla="*/ 32079 w 1908175"/>
              <a:gd name="T65" fmla="*/ 2407603 h 2408238"/>
              <a:gd name="T66" fmla="*/ 17469 w 1908175"/>
              <a:gd name="T67" fmla="*/ 2406650 h 2408238"/>
              <a:gd name="T68" fmla="*/ 4764 w 1908175"/>
              <a:gd name="T69" fmla="*/ 2397124 h 2408238"/>
              <a:gd name="T70" fmla="*/ 0 w 1908175"/>
              <a:gd name="T71" fmla="*/ 2379659 h 2408238"/>
              <a:gd name="T72" fmla="*/ 435770 w 1908175"/>
              <a:gd name="T73" fmla="*/ 1796328 h 2408238"/>
              <a:gd name="T74" fmla="*/ 388763 w 1908175"/>
              <a:gd name="T75" fmla="*/ 1744569 h 2408238"/>
              <a:gd name="T76" fmla="*/ 362719 w 1908175"/>
              <a:gd name="T77" fmla="*/ 1715989 h 2408238"/>
              <a:gd name="T78" fmla="*/ 346838 w 1908175"/>
              <a:gd name="T79" fmla="*/ 1681695 h 2408238"/>
              <a:gd name="T80" fmla="*/ 341438 w 1908175"/>
              <a:gd name="T81" fmla="*/ 1644542 h 2408238"/>
              <a:gd name="T82" fmla="*/ 346838 w 1908175"/>
              <a:gd name="T83" fmla="*/ 1607707 h 2408238"/>
              <a:gd name="T84" fmla="*/ 363036 w 1908175"/>
              <a:gd name="T85" fmla="*/ 1572459 h 2408238"/>
              <a:gd name="T86" fmla="*/ 1205039 w 1908175"/>
              <a:gd name="T87" fmla="*/ 444538 h 2408238"/>
              <a:gd name="T88" fmla="*/ 1236800 w 1908175"/>
              <a:gd name="T89" fmla="*/ 423263 h 2408238"/>
              <a:gd name="T90" fmla="*/ 1272374 w 1908175"/>
              <a:gd name="T91" fmla="*/ 412784 h 2408238"/>
              <a:gd name="T92" fmla="*/ 1309852 w 1908175"/>
              <a:gd name="T93" fmla="*/ 412466 h 2408238"/>
              <a:gd name="T94" fmla="*/ 1346378 w 1908175"/>
              <a:gd name="T95" fmla="*/ 423263 h 2408238"/>
              <a:gd name="T96" fmla="*/ 1396879 w 1908175"/>
              <a:gd name="T97" fmla="*/ 456287 h 2408238"/>
              <a:gd name="T98" fmla="*/ 1533856 w 1908175"/>
              <a:gd name="T99" fmla="*/ 105629 h 2408238"/>
              <a:gd name="T100" fmla="*/ 1525905 w 1908175"/>
              <a:gd name="T101" fmla="*/ 65344 h 2408238"/>
              <a:gd name="T102" fmla="*/ 1541806 w 1908175"/>
              <a:gd name="T103" fmla="*/ 26645 h 2408238"/>
              <a:gd name="T104" fmla="*/ 1576153 w 1908175"/>
              <a:gd name="T105" fmla="*/ 3172 h 2408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08175" h="2408238">
                <a:moveTo>
                  <a:pt x="790575" y="1079500"/>
                </a:moveTo>
                <a:lnTo>
                  <a:pt x="419418" y="1579468"/>
                </a:lnTo>
                <a:lnTo>
                  <a:pt x="416560" y="1583921"/>
                </a:lnTo>
                <a:lnTo>
                  <a:pt x="414020" y="1587738"/>
                </a:lnTo>
                <a:lnTo>
                  <a:pt x="411480" y="1592190"/>
                </a:lnTo>
                <a:lnTo>
                  <a:pt x="409258" y="1596961"/>
                </a:lnTo>
                <a:lnTo>
                  <a:pt x="407035" y="1601096"/>
                </a:lnTo>
                <a:lnTo>
                  <a:pt x="405765" y="1605866"/>
                </a:lnTo>
                <a:lnTo>
                  <a:pt x="404178" y="1610637"/>
                </a:lnTo>
                <a:lnTo>
                  <a:pt x="402908" y="1615090"/>
                </a:lnTo>
                <a:lnTo>
                  <a:pt x="401638" y="1619860"/>
                </a:lnTo>
                <a:lnTo>
                  <a:pt x="401003" y="1624631"/>
                </a:lnTo>
                <a:lnTo>
                  <a:pt x="400685" y="1629084"/>
                </a:lnTo>
                <a:lnTo>
                  <a:pt x="400368" y="1633854"/>
                </a:lnTo>
                <a:lnTo>
                  <a:pt x="400050" y="1638625"/>
                </a:lnTo>
                <a:lnTo>
                  <a:pt x="400368" y="1643396"/>
                </a:lnTo>
                <a:lnTo>
                  <a:pt x="400685" y="1648166"/>
                </a:lnTo>
                <a:lnTo>
                  <a:pt x="401003" y="1652937"/>
                </a:lnTo>
                <a:lnTo>
                  <a:pt x="401955" y="1657708"/>
                </a:lnTo>
                <a:lnTo>
                  <a:pt x="402908" y="1662160"/>
                </a:lnTo>
                <a:lnTo>
                  <a:pt x="404178" y="1666613"/>
                </a:lnTo>
                <a:lnTo>
                  <a:pt x="405765" y="1671384"/>
                </a:lnTo>
                <a:lnTo>
                  <a:pt x="407353" y="1675836"/>
                </a:lnTo>
                <a:lnTo>
                  <a:pt x="409258" y="1679971"/>
                </a:lnTo>
                <a:lnTo>
                  <a:pt x="411480" y="1684424"/>
                </a:lnTo>
                <a:lnTo>
                  <a:pt x="413703" y="1688558"/>
                </a:lnTo>
                <a:lnTo>
                  <a:pt x="416243" y="1692693"/>
                </a:lnTo>
                <a:lnTo>
                  <a:pt x="419100" y="1696509"/>
                </a:lnTo>
                <a:lnTo>
                  <a:pt x="421958" y="1700644"/>
                </a:lnTo>
                <a:lnTo>
                  <a:pt x="425133" y="1704142"/>
                </a:lnTo>
                <a:lnTo>
                  <a:pt x="428625" y="1707641"/>
                </a:lnTo>
                <a:lnTo>
                  <a:pt x="432435" y="1711457"/>
                </a:lnTo>
                <a:lnTo>
                  <a:pt x="435928" y="1714638"/>
                </a:lnTo>
                <a:lnTo>
                  <a:pt x="439738" y="1717818"/>
                </a:lnTo>
                <a:lnTo>
                  <a:pt x="550545" y="1799874"/>
                </a:lnTo>
                <a:lnTo>
                  <a:pt x="554990" y="1802737"/>
                </a:lnTo>
                <a:lnTo>
                  <a:pt x="558800" y="1805599"/>
                </a:lnTo>
                <a:lnTo>
                  <a:pt x="563245" y="1807825"/>
                </a:lnTo>
                <a:lnTo>
                  <a:pt x="568008" y="1810370"/>
                </a:lnTo>
                <a:lnTo>
                  <a:pt x="572135" y="1812278"/>
                </a:lnTo>
                <a:lnTo>
                  <a:pt x="576898" y="1813868"/>
                </a:lnTo>
                <a:lnTo>
                  <a:pt x="581660" y="1815459"/>
                </a:lnTo>
                <a:lnTo>
                  <a:pt x="586105" y="1816413"/>
                </a:lnTo>
                <a:lnTo>
                  <a:pt x="590868" y="1817685"/>
                </a:lnTo>
                <a:lnTo>
                  <a:pt x="595630" y="1818321"/>
                </a:lnTo>
                <a:lnTo>
                  <a:pt x="600075" y="1818957"/>
                </a:lnTo>
                <a:lnTo>
                  <a:pt x="604838" y="1819275"/>
                </a:lnTo>
                <a:lnTo>
                  <a:pt x="609600" y="1819275"/>
                </a:lnTo>
                <a:lnTo>
                  <a:pt x="614363" y="1819275"/>
                </a:lnTo>
                <a:lnTo>
                  <a:pt x="619125" y="1818957"/>
                </a:lnTo>
                <a:lnTo>
                  <a:pt x="623888" y="1818321"/>
                </a:lnTo>
                <a:lnTo>
                  <a:pt x="628650" y="1817685"/>
                </a:lnTo>
                <a:lnTo>
                  <a:pt x="633095" y="1816413"/>
                </a:lnTo>
                <a:lnTo>
                  <a:pt x="637540" y="1815459"/>
                </a:lnTo>
                <a:lnTo>
                  <a:pt x="642303" y="1813550"/>
                </a:lnTo>
                <a:lnTo>
                  <a:pt x="646748" y="1812278"/>
                </a:lnTo>
                <a:lnTo>
                  <a:pt x="650875" y="1810052"/>
                </a:lnTo>
                <a:lnTo>
                  <a:pt x="655320" y="1808143"/>
                </a:lnTo>
                <a:lnTo>
                  <a:pt x="659448" y="1805599"/>
                </a:lnTo>
                <a:lnTo>
                  <a:pt x="663575" y="1803055"/>
                </a:lnTo>
                <a:lnTo>
                  <a:pt x="667385" y="1800192"/>
                </a:lnTo>
                <a:lnTo>
                  <a:pt x="671513" y="1797330"/>
                </a:lnTo>
                <a:lnTo>
                  <a:pt x="675005" y="1794149"/>
                </a:lnTo>
                <a:lnTo>
                  <a:pt x="678498" y="1790969"/>
                </a:lnTo>
                <a:lnTo>
                  <a:pt x="682308" y="1787470"/>
                </a:lnTo>
                <a:lnTo>
                  <a:pt x="685483" y="1783336"/>
                </a:lnTo>
                <a:lnTo>
                  <a:pt x="688658" y="1779519"/>
                </a:lnTo>
                <a:lnTo>
                  <a:pt x="1036638" y="1310401"/>
                </a:lnTo>
                <a:lnTo>
                  <a:pt x="1006793" y="1280505"/>
                </a:lnTo>
                <a:lnTo>
                  <a:pt x="976630" y="1250609"/>
                </a:lnTo>
                <a:lnTo>
                  <a:pt x="946468" y="1221031"/>
                </a:lnTo>
                <a:lnTo>
                  <a:pt x="915988" y="1192088"/>
                </a:lnTo>
                <a:lnTo>
                  <a:pt x="885508" y="1163146"/>
                </a:lnTo>
                <a:lnTo>
                  <a:pt x="854075" y="1135158"/>
                </a:lnTo>
                <a:lnTo>
                  <a:pt x="822325" y="1106852"/>
                </a:lnTo>
                <a:lnTo>
                  <a:pt x="790575" y="1079500"/>
                </a:lnTo>
                <a:close/>
                <a:moveTo>
                  <a:pt x="1596825" y="0"/>
                </a:moveTo>
                <a:lnTo>
                  <a:pt x="1603504" y="317"/>
                </a:lnTo>
                <a:lnTo>
                  <a:pt x="1610501" y="1586"/>
                </a:lnTo>
                <a:lnTo>
                  <a:pt x="1617179" y="2855"/>
                </a:lnTo>
                <a:lnTo>
                  <a:pt x="1624176" y="5392"/>
                </a:lnTo>
                <a:lnTo>
                  <a:pt x="1630536" y="8247"/>
                </a:lnTo>
                <a:lnTo>
                  <a:pt x="1636897" y="11737"/>
                </a:lnTo>
                <a:lnTo>
                  <a:pt x="1642621" y="16177"/>
                </a:lnTo>
                <a:lnTo>
                  <a:pt x="1882097" y="210623"/>
                </a:lnTo>
                <a:lnTo>
                  <a:pt x="1887503" y="215698"/>
                </a:lnTo>
                <a:lnTo>
                  <a:pt x="1891956" y="221090"/>
                </a:lnTo>
                <a:lnTo>
                  <a:pt x="1896408" y="226800"/>
                </a:lnTo>
                <a:lnTo>
                  <a:pt x="1899906" y="232510"/>
                </a:lnTo>
                <a:lnTo>
                  <a:pt x="1902769" y="238854"/>
                </a:lnTo>
                <a:lnTo>
                  <a:pt x="1905313" y="245515"/>
                </a:lnTo>
                <a:lnTo>
                  <a:pt x="1906903" y="252176"/>
                </a:lnTo>
                <a:lnTo>
                  <a:pt x="1907857" y="259155"/>
                </a:lnTo>
                <a:lnTo>
                  <a:pt x="1908175" y="265816"/>
                </a:lnTo>
                <a:lnTo>
                  <a:pt x="1908175" y="272794"/>
                </a:lnTo>
                <a:lnTo>
                  <a:pt x="1907221" y="279456"/>
                </a:lnTo>
                <a:lnTo>
                  <a:pt x="1905313" y="286434"/>
                </a:lnTo>
                <a:lnTo>
                  <a:pt x="1903405" y="292778"/>
                </a:lnTo>
                <a:lnTo>
                  <a:pt x="1900542" y="299122"/>
                </a:lnTo>
                <a:lnTo>
                  <a:pt x="1896726" y="305783"/>
                </a:lnTo>
                <a:lnTo>
                  <a:pt x="1892592" y="311493"/>
                </a:lnTo>
                <a:lnTo>
                  <a:pt x="1887503" y="316886"/>
                </a:lnTo>
                <a:lnTo>
                  <a:pt x="1882097" y="321961"/>
                </a:lnTo>
                <a:lnTo>
                  <a:pt x="1876372" y="325767"/>
                </a:lnTo>
                <a:lnTo>
                  <a:pt x="1870012" y="329574"/>
                </a:lnTo>
                <a:lnTo>
                  <a:pt x="1863969" y="332746"/>
                </a:lnTo>
                <a:lnTo>
                  <a:pt x="1857608" y="334966"/>
                </a:lnTo>
                <a:lnTo>
                  <a:pt x="1850612" y="336552"/>
                </a:lnTo>
                <a:lnTo>
                  <a:pt x="1843933" y="337821"/>
                </a:lnTo>
                <a:lnTo>
                  <a:pt x="1836937" y="338138"/>
                </a:lnTo>
                <a:lnTo>
                  <a:pt x="1830258" y="337821"/>
                </a:lnTo>
                <a:lnTo>
                  <a:pt x="1823261" y="336552"/>
                </a:lnTo>
                <a:lnTo>
                  <a:pt x="1816583" y="335283"/>
                </a:lnTo>
                <a:lnTo>
                  <a:pt x="1809586" y="332746"/>
                </a:lnTo>
                <a:lnTo>
                  <a:pt x="1803226" y="329891"/>
                </a:lnTo>
                <a:lnTo>
                  <a:pt x="1797183" y="326084"/>
                </a:lnTo>
                <a:lnTo>
                  <a:pt x="1791141" y="321961"/>
                </a:lnTo>
                <a:lnTo>
                  <a:pt x="1723056" y="266679"/>
                </a:lnTo>
                <a:lnTo>
                  <a:pt x="1503281" y="536626"/>
                </a:lnTo>
                <a:lnTo>
                  <a:pt x="1514715" y="544883"/>
                </a:lnTo>
                <a:lnTo>
                  <a:pt x="1519797" y="549328"/>
                </a:lnTo>
                <a:lnTo>
                  <a:pt x="1524879" y="553456"/>
                </a:lnTo>
                <a:lnTo>
                  <a:pt x="1529643" y="558220"/>
                </a:lnTo>
                <a:lnTo>
                  <a:pt x="1534408" y="562983"/>
                </a:lnTo>
                <a:lnTo>
                  <a:pt x="1538219" y="567428"/>
                </a:lnTo>
                <a:lnTo>
                  <a:pt x="1542348" y="572827"/>
                </a:lnTo>
                <a:lnTo>
                  <a:pt x="1545842" y="577907"/>
                </a:lnTo>
                <a:lnTo>
                  <a:pt x="1549336" y="583306"/>
                </a:lnTo>
                <a:lnTo>
                  <a:pt x="1552194" y="588704"/>
                </a:lnTo>
                <a:lnTo>
                  <a:pt x="1555053" y="594420"/>
                </a:lnTo>
                <a:lnTo>
                  <a:pt x="1557594" y="600136"/>
                </a:lnTo>
                <a:lnTo>
                  <a:pt x="1559817" y="606169"/>
                </a:lnTo>
                <a:lnTo>
                  <a:pt x="1561723" y="612202"/>
                </a:lnTo>
                <a:lnTo>
                  <a:pt x="1563311" y="618236"/>
                </a:lnTo>
                <a:lnTo>
                  <a:pt x="1564899" y="624269"/>
                </a:lnTo>
                <a:lnTo>
                  <a:pt x="1565852" y="630620"/>
                </a:lnTo>
                <a:lnTo>
                  <a:pt x="1566804" y="636653"/>
                </a:lnTo>
                <a:lnTo>
                  <a:pt x="1567122" y="642687"/>
                </a:lnTo>
                <a:lnTo>
                  <a:pt x="1567440" y="648720"/>
                </a:lnTo>
                <a:lnTo>
                  <a:pt x="1567122" y="655388"/>
                </a:lnTo>
                <a:lnTo>
                  <a:pt x="1566804" y="661422"/>
                </a:lnTo>
                <a:lnTo>
                  <a:pt x="1565852" y="667455"/>
                </a:lnTo>
                <a:lnTo>
                  <a:pt x="1564899" y="674124"/>
                </a:lnTo>
                <a:lnTo>
                  <a:pt x="1563311" y="680157"/>
                </a:lnTo>
                <a:lnTo>
                  <a:pt x="1562040" y="686190"/>
                </a:lnTo>
                <a:lnTo>
                  <a:pt x="1559817" y="692224"/>
                </a:lnTo>
                <a:lnTo>
                  <a:pt x="1557594" y="698257"/>
                </a:lnTo>
                <a:lnTo>
                  <a:pt x="1555053" y="704290"/>
                </a:lnTo>
                <a:lnTo>
                  <a:pt x="1552194" y="710006"/>
                </a:lnTo>
                <a:lnTo>
                  <a:pt x="1549018" y="715722"/>
                </a:lnTo>
                <a:lnTo>
                  <a:pt x="1545524" y="721120"/>
                </a:lnTo>
                <a:lnTo>
                  <a:pt x="1541713" y="726836"/>
                </a:lnTo>
                <a:lnTo>
                  <a:pt x="721308" y="1829988"/>
                </a:lnTo>
                <a:lnTo>
                  <a:pt x="717497" y="1835386"/>
                </a:lnTo>
                <a:lnTo>
                  <a:pt x="713050" y="1840467"/>
                </a:lnTo>
                <a:lnTo>
                  <a:pt x="708286" y="1844913"/>
                </a:lnTo>
                <a:lnTo>
                  <a:pt x="703839" y="1849358"/>
                </a:lnTo>
                <a:lnTo>
                  <a:pt x="698757" y="1853487"/>
                </a:lnTo>
                <a:lnTo>
                  <a:pt x="693675" y="1857615"/>
                </a:lnTo>
                <a:lnTo>
                  <a:pt x="688594" y="1861108"/>
                </a:lnTo>
                <a:lnTo>
                  <a:pt x="683194" y="1864283"/>
                </a:lnTo>
                <a:lnTo>
                  <a:pt x="677477" y="1867776"/>
                </a:lnTo>
                <a:lnTo>
                  <a:pt x="672078" y="1870316"/>
                </a:lnTo>
                <a:lnTo>
                  <a:pt x="666360" y="1872539"/>
                </a:lnTo>
                <a:lnTo>
                  <a:pt x="660326" y="1875080"/>
                </a:lnTo>
                <a:lnTo>
                  <a:pt x="654291" y="1876985"/>
                </a:lnTo>
                <a:lnTo>
                  <a:pt x="648256" y="1878890"/>
                </a:lnTo>
                <a:lnTo>
                  <a:pt x="642222" y="1879843"/>
                </a:lnTo>
                <a:lnTo>
                  <a:pt x="636187" y="1881113"/>
                </a:lnTo>
                <a:lnTo>
                  <a:pt x="629834" y="1881748"/>
                </a:lnTo>
                <a:lnTo>
                  <a:pt x="623800" y="1882383"/>
                </a:lnTo>
                <a:lnTo>
                  <a:pt x="617447" y="1882383"/>
                </a:lnTo>
                <a:lnTo>
                  <a:pt x="611413" y="1882383"/>
                </a:lnTo>
                <a:lnTo>
                  <a:pt x="605060" y="1882066"/>
                </a:lnTo>
                <a:lnTo>
                  <a:pt x="598708" y="1881431"/>
                </a:lnTo>
                <a:lnTo>
                  <a:pt x="592673" y="1880160"/>
                </a:lnTo>
                <a:lnTo>
                  <a:pt x="586321" y="1878890"/>
                </a:lnTo>
                <a:lnTo>
                  <a:pt x="580286" y="1876985"/>
                </a:lnTo>
                <a:lnTo>
                  <a:pt x="574252" y="1875080"/>
                </a:lnTo>
                <a:lnTo>
                  <a:pt x="568217" y="1873174"/>
                </a:lnTo>
                <a:lnTo>
                  <a:pt x="562500" y="1870634"/>
                </a:lnTo>
                <a:lnTo>
                  <a:pt x="556465" y="1867141"/>
                </a:lnTo>
                <a:lnTo>
                  <a:pt x="550748" y="1864283"/>
                </a:lnTo>
                <a:lnTo>
                  <a:pt x="545031" y="1860790"/>
                </a:lnTo>
                <a:lnTo>
                  <a:pt x="539631" y="1856980"/>
                </a:lnTo>
                <a:lnTo>
                  <a:pt x="481825" y="1814111"/>
                </a:lnTo>
                <a:lnTo>
                  <a:pt x="481507" y="1817604"/>
                </a:lnTo>
                <a:lnTo>
                  <a:pt x="480554" y="1821414"/>
                </a:lnTo>
                <a:lnTo>
                  <a:pt x="479284" y="1824590"/>
                </a:lnTo>
                <a:lnTo>
                  <a:pt x="477061" y="1827765"/>
                </a:lnTo>
                <a:lnTo>
                  <a:pt x="47007" y="2397759"/>
                </a:lnTo>
                <a:lnTo>
                  <a:pt x="45102" y="2399982"/>
                </a:lnTo>
                <a:lnTo>
                  <a:pt x="43196" y="2401570"/>
                </a:lnTo>
                <a:lnTo>
                  <a:pt x="41290" y="2403475"/>
                </a:lnTo>
                <a:lnTo>
                  <a:pt x="39067" y="2404428"/>
                </a:lnTo>
                <a:lnTo>
                  <a:pt x="36844" y="2406015"/>
                </a:lnTo>
                <a:lnTo>
                  <a:pt x="34620" y="2406650"/>
                </a:lnTo>
                <a:lnTo>
                  <a:pt x="32079" y="2407603"/>
                </a:lnTo>
                <a:lnTo>
                  <a:pt x="29538" y="2407921"/>
                </a:lnTo>
                <a:lnTo>
                  <a:pt x="26997" y="2408238"/>
                </a:lnTo>
                <a:lnTo>
                  <a:pt x="24457" y="2408238"/>
                </a:lnTo>
                <a:lnTo>
                  <a:pt x="21916" y="2407921"/>
                </a:lnTo>
                <a:lnTo>
                  <a:pt x="20010" y="2407603"/>
                </a:lnTo>
                <a:lnTo>
                  <a:pt x="17469" y="2406650"/>
                </a:lnTo>
                <a:lnTo>
                  <a:pt x="14928" y="2405698"/>
                </a:lnTo>
                <a:lnTo>
                  <a:pt x="12705" y="2404428"/>
                </a:lnTo>
                <a:lnTo>
                  <a:pt x="10481" y="2402840"/>
                </a:lnTo>
                <a:lnTo>
                  <a:pt x="8258" y="2400935"/>
                </a:lnTo>
                <a:lnTo>
                  <a:pt x="6352" y="2399347"/>
                </a:lnTo>
                <a:lnTo>
                  <a:pt x="4764" y="2397124"/>
                </a:lnTo>
                <a:lnTo>
                  <a:pt x="3494" y="2394584"/>
                </a:lnTo>
                <a:lnTo>
                  <a:pt x="1906" y="2392043"/>
                </a:lnTo>
                <a:lnTo>
                  <a:pt x="1270" y="2389503"/>
                </a:lnTo>
                <a:lnTo>
                  <a:pt x="635" y="2386963"/>
                </a:lnTo>
                <a:lnTo>
                  <a:pt x="0" y="2384422"/>
                </a:lnTo>
                <a:lnTo>
                  <a:pt x="0" y="2379659"/>
                </a:lnTo>
                <a:lnTo>
                  <a:pt x="1270" y="2375213"/>
                </a:lnTo>
                <a:lnTo>
                  <a:pt x="1906" y="2372991"/>
                </a:lnTo>
                <a:lnTo>
                  <a:pt x="2541" y="2370768"/>
                </a:lnTo>
                <a:lnTo>
                  <a:pt x="4129" y="2368545"/>
                </a:lnTo>
                <a:lnTo>
                  <a:pt x="5399" y="2366322"/>
                </a:lnTo>
                <a:lnTo>
                  <a:pt x="435770" y="1796328"/>
                </a:lnTo>
                <a:lnTo>
                  <a:pt x="438311" y="1793788"/>
                </a:lnTo>
                <a:lnTo>
                  <a:pt x="441170" y="1791248"/>
                </a:lnTo>
                <a:lnTo>
                  <a:pt x="444029" y="1789660"/>
                </a:lnTo>
                <a:lnTo>
                  <a:pt x="447205" y="1788390"/>
                </a:lnTo>
                <a:lnTo>
                  <a:pt x="394163" y="1748697"/>
                </a:lnTo>
                <a:lnTo>
                  <a:pt x="388763" y="1744569"/>
                </a:lnTo>
                <a:lnTo>
                  <a:pt x="383681" y="1740440"/>
                </a:lnTo>
                <a:lnTo>
                  <a:pt x="378917" y="1735677"/>
                </a:lnTo>
                <a:lnTo>
                  <a:pt x="374470" y="1730914"/>
                </a:lnTo>
                <a:lnTo>
                  <a:pt x="370341" y="1726468"/>
                </a:lnTo>
                <a:lnTo>
                  <a:pt x="366212" y="1721070"/>
                </a:lnTo>
                <a:lnTo>
                  <a:pt x="362719" y="1715989"/>
                </a:lnTo>
                <a:lnTo>
                  <a:pt x="359542" y="1710591"/>
                </a:lnTo>
                <a:lnTo>
                  <a:pt x="356366" y="1705193"/>
                </a:lnTo>
                <a:lnTo>
                  <a:pt x="353825" y="1699477"/>
                </a:lnTo>
                <a:lnTo>
                  <a:pt x="351284" y="1693444"/>
                </a:lnTo>
                <a:lnTo>
                  <a:pt x="349061" y="1687728"/>
                </a:lnTo>
                <a:lnTo>
                  <a:pt x="346838" y="1681695"/>
                </a:lnTo>
                <a:lnTo>
                  <a:pt x="345567" y="1675661"/>
                </a:lnTo>
                <a:lnTo>
                  <a:pt x="343979" y="1669628"/>
                </a:lnTo>
                <a:lnTo>
                  <a:pt x="343026" y="1663277"/>
                </a:lnTo>
                <a:lnTo>
                  <a:pt x="342073" y="1657244"/>
                </a:lnTo>
                <a:lnTo>
                  <a:pt x="341438" y="1651210"/>
                </a:lnTo>
                <a:lnTo>
                  <a:pt x="341438" y="1644542"/>
                </a:lnTo>
                <a:lnTo>
                  <a:pt x="341438" y="1638508"/>
                </a:lnTo>
                <a:lnTo>
                  <a:pt x="342073" y="1632475"/>
                </a:lnTo>
                <a:lnTo>
                  <a:pt x="343026" y="1626124"/>
                </a:lnTo>
                <a:lnTo>
                  <a:pt x="343662" y="1619773"/>
                </a:lnTo>
                <a:lnTo>
                  <a:pt x="345250" y="1613740"/>
                </a:lnTo>
                <a:lnTo>
                  <a:pt x="346838" y="1607707"/>
                </a:lnTo>
                <a:lnTo>
                  <a:pt x="348743" y="1601673"/>
                </a:lnTo>
                <a:lnTo>
                  <a:pt x="350967" y="1595322"/>
                </a:lnTo>
                <a:lnTo>
                  <a:pt x="353825" y="1589606"/>
                </a:lnTo>
                <a:lnTo>
                  <a:pt x="356684" y="1583891"/>
                </a:lnTo>
                <a:lnTo>
                  <a:pt x="359860" y="1578175"/>
                </a:lnTo>
                <a:lnTo>
                  <a:pt x="363036" y="1572459"/>
                </a:lnTo>
                <a:lnTo>
                  <a:pt x="367165" y="1567061"/>
                </a:lnTo>
                <a:lnTo>
                  <a:pt x="1187252" y="463909"/>
                </a:lnTo>
                <a:lnTo>
                  <a:pt x="1191381" y="458510"/>
                </a:lnTo>
                <a:lnTo>
                  <a:pt x="1195828" y="453430"/>
                </a:lnTo>
                <a:lnTo>
                  <a:pt x="1200274" y="448984"/>
                </a:lnTo>
                <a:lnTo>
                  <a:pt x="1205039" y="444538"/>
                </a:lnTo>
                <a:lnTo>
                  <a:pt x="1209803" y="440410"/>
                </a:lnTo>
                <a:lnTo>
                  <a:pt x="1214885" y="436282"/>
                </a:lnTo>
                <a:lnTo>
                  <a:pt x="1220284" y="432789"/>
                </a:lnTo>
                <a:lnTo>
                  <a:pt x="1225684" y="429614"/>
                </a:lnTo>
                <a:lnTo>
                  <a:pt x="1231083" y="426121"/>
                </a:lnTo>
                <a:lnTo>
                  <a:pt x="1236800" y="423263"/>
                </a:lnTo>
                <a:lnTo>
                  <a:pt x="1242518" y="421040"/>
                </a:lnTo>
                <a:lnTo>
                  <a:pt x="1248235" y="418817"/>
                </a:lnTo>
                <a:lnTo>
                  <a:pt x="1254587" y="416912"/>
                </a:lnTo>
                <a:lnTo>
                  <a:pt x="1260304" y="415007"/>
                </a:lnTo>
                <a:lnTo>
                  <a:pt x="1266339" y="414054"/>
                </a:lnTo>
                <a:lnTo>
                  <a:pt x="1272374" y="412784"/>
                </a:lnTo>
                <a:lnTo>
                  <a:pt x="1279044" y="412149"/>
                </a:lnTo>
                <a:lnTo>
                  <a:pt x="1285078" y="411514"/>
                </a:lnTo>
                <a:lnTo>
                  <a:pt x="1291113" y="411514"/>
                </a:lnTo>
                <a:lnTo>
                  <a:pt x="1297465" y="411514"/>
                </a:lnTo>
                <a:lnTo>
                  <a:pt x="1303818" y="411831"/>
                </a:lnTo>
                <a:lnTo>
                  <a:pt x="1309852" y="412466"/>
                </a:lnTo>
                <a:lnTo>
                  <a:pt x="1315887" y="413736"/>
                </a:lnTo>
                <a:lnTo>
                  <a:pt x="1322557" y="415007"/>
                </a:lnTo>
                <a:lnTo>
                  <a:pt x="1328592" y="416594"/>
                </a:lnTo>
                <a:lnTo>
                  <a:pt x="1334626" y="418817"/>
                </a:lnTo>
                <a:lnTo>
                  <a:pt x="1340344" y="420722"/>
                </a:lnTo>
                <a:lnTo>
                  <a:pt x="1346378" y="423263"/>
                </a:lnTo>
                <a:lnTo>
                  <a:pt x="1352413" y="426121"/>
                </a:lnTo>
                <a:lnTo>
                  <a:pt x="1358130" y="429614"/>
                </a:lnTo>
                <a:lnTo>
                  <a:pt x="1363530" y="433107"/>
                </a:lnTo>
                <a:lnTo>
                  <a:pt x="1368929" y="436917"/>
                </a:lnTo>
                <a:lnTo>
                  <a:pt x="1414031" y="470577"/>
                </a:lnTo>
                <a:lnTo>
                  <a:pt x="1396879" y="456287"/>
                </a:lnTo>
                <a:lnTo>
                  <a:pt x="1619666" y="182730"/>
                </a:lnTo>
                <a:lnTo>
                  <a:pt x="1551665" y="127515"/>
                </a:lnTo>
                <a:lnTo>
                  <a:pt x="1546259" y="122440"/>
                </a:lnTo>
                <a:lnTo>
                  <a:pt x="1541806" y="117048"/>
                </a:lnTo>
                <a:lnTo>
                  <a:pt x="1537354" y="111338"/>
                </a:lnTo>
                <a:lnTo>
                  <a:pt x="1533856" y="105629"/>
                </a:lnTo>
                <a:lnTo>
                  <a:pt x="1530993" y="99284"/>
                </a:lnTo>
                <a:lnTo>
                  <a:pt x="1528449" y="92623"/>
                </a:lnTo>
                <a:lnTo>
                  <a:pt x="1526859" y="85962"/>
                </a:lnTo>
                <a:lnTo>
                  <a:pt x="1525905" y="78984"/>
                </a:lnTo>
                <a:lnTo>
                  <a:pt x="1525587" y="72322"/>
                </a:lnTo>
                <a:lnTo>
                  <a:pt x="1525905" y="65344"/>
                </a:lnTo>
                <a:lnTo>
                  <a:pt x="1526541" y="58683"/>
                </a:lnTo>
                <a:lnTo>
                  <a:pt x="1528449" y="51704"/>
                </a:lnTo>
                <a:lnTo>
                  <a:pt x="1530357" y="45360"/>
                </a:lnTo>
                <a:lnTo>
                  <a:pt x="1533220" y="38699"/>
                </a:lnTo>
                <a:lnTo>
                  <a:pt x="1537036" y="32355"/>
                </a:lnTo>
                <a:lnTo>
                  <a:pt x="1541806" y="26645"/>
                </a:lnTo>
                <a:lnTo>
                  <a:pt x="1546259" y="21253"/>
                </a:lnTo>
                <a:lnTo>
                  <a:pt x="1551665" y="16177"/>
                </a:lnTo>
                <a:lnTo>
                  <a:pt x="1557390" y="12371"/>
                </a:lnTo>
                <a:lnTo>
                  <a:pt x="1563750" y="8565"/>
                </a:lnTo>
                <a:lnTo>
                  <a:pt x="1569793" y="5392"/>
                </a:lnTo>
                <a:lnTo>
                  <a:pt x="1576153" y="3172"/>
                </a:lnTo>
                <a:lnTo>
                  <a:pt x="1583150" y="1586"/>
                </a:lnTo>
                <a:lnTo>
                  <a:pt x="1589829" y="317"/>
                </a:lnTo>
                <a:lnTo>
                  <a:pt x="1596825" y="0"/>
                </a:lnTo>
                <a:close/>
              </a:path>
            </a:pathLst>
          </a:custGeom>
          <a:solidFill>
            <a:schemeClr val="accent1"/>
          </a:solidFill>
          <a:ln>
            <a:noFill/>
          </a:ln>
        </p:spPr>
        <p:txBody>
          <a:bodyPr anchor="ctr" anchorCtr="1"/>
          <a:lstStyle/>
          <a:p>
            <a:endParaRPr lang="zh-CN" altLang="en-US">
              <a:ea typeface="宋体" panose="02010600030101010101" pitchFamily="2" charset="-122"/>
            </a:endParaRPr>
          </a:p>
        </p:txBody>
      </p:sp>
      <p:sp>
        <p:nvSpPr>
          <p:cNvPr id="14" name="圆角矩形 71"/>
          <p:cNvSpPr/>
          <p:nvPr/>
        </p:nvSpPr>
        <p:spPr>
          <a:xfrm>
            <a:off x="4989981" y="4412128"/>
            <a:ext cx="3153622" cy="550009"/>
          </a:xfrm>
          <a:prstGeom prst="roundRect">
            <a:avLst>
              <a:gd name="adj" fmla="val 5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rgbClr val="FEFFFF"/>
                </a:solidFill>
                <a:latin typeface="幼圆" panose="02010509060101010101" pitchFamily="49" charset="-122"/>
                <a:ea typeface="幼圆" panose="02010509060101010101" pitchFamily="49" charset="-122"/>
              </a:rPr>
              <a:t>请在此输入您的文本</a:t>
            </a:r>
            <a:endParaRPr lang="zh-CN" altLang="zh-CN" sz="1800" dirty="0">
              <a:solidFill>
                <a:srgbClr val="FEFFFF"/>
              </a:solidFill>
              <a:latin typeface="幼圆" panose="02010509060101010101" pitchFamily="49" charset="-122"/>
              <a:ea typeface="幼圆" panose="02010509060101010101" pitchFamily="49" charset="-122"/>
            </a:endParaRPr>
          </a:p>
        </p:txBody>
      </p:sp>
      <p:sp>
        <p:nvSpPr>
          <p:cNvPr id="15" name="矩形 14"/>
          <p:cNvSpPr/>
          <p:nvPr/>
        </p:nvSpPr>
        <p:spPr>
          <a:xfrm>
            <a:off x="5303570" y="505096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16" name="KSO_Shape"/>
          <p:cNvSpPr/>
          <p:nvPr/>
        </p:nvSpPr>
        <p:spPr bwMode="auto">
          <a:xfrm rot="17378705">
            <a:off x="7904047" y="2934784"/>
            <a:ext cx="1036902" cy="1309772"/>
          </a:xfrm>
          <a:custGeom>
            <a:avLst/>
            <a:gdLst>
              <a:gd name="T0" fmla="*/ 409258 w 1908175"/>
              <a:gd name="T1" fmla="*/ 1596961 h 2408238"/>
              <a:gd name="T2" fmla="*/ 401003 w 1908175"/>
              <a:gd name="T3" fmla="*/ 1624631 h 2408238"/>
              <a:gd name="T4" fmla="*/ 401003 w 1908175"/>
              <a:gd name="T5" fmla="*/ 1652937 h 2408238"/>
              <a:gd name="T6" fmla="*/ 409258 w 1908175"/>
              <a:gd name="T7" fmla="*/ 1679971 h 2408238"/>
              <a:gd name="T8" fmla="*/ 425133 w 1908175"/>
              <a:gd name="T9" fmla="*/ 1704142 h 2408238"/>
              <a:gd name="T10" fmla="*/ 554990 w 1908175"/>
              <a:gd name="T11" fmla="*/ 1802737 h 2408238"/>
              <a:gd name="T12" fmla="*/ 581660 w 1908175"/>
              <a:gd name="T13" fmla="*/ 1815459 h 2408238"/>
              <a:gd name="T14" fmla="*/ 609600 w 1908175"/>
              <a:gd name="T15" fmla="*/ 1819275 h 2408238"/>
              <a:gd name="T16" fmla="*/ 637540 w 1908175"/>
              <a:gd name="T17" fmla="*/ 1815459 h 2408238"/>
              <a:gd name="T18" fmla="*/ 663575 w 1908175"/>
              <a:gd name="T19" fmla="*/ 1803055 h 2408238"/>
              <a:gd name="T20" fmla="*/ 685483 w 1908175"/>
              <a:gd name="T21" fmla="*/ 1783336 h 2408238"/>
              <a:gd name="T22" fmla="*/ 915988 w 1908175"/>
              <a:gd name="T23" fmla="*/ 1192088 h 2408238"/>
              <a:gd name="T24" fmla="*/ 1603504 w 1908175"/>
              <a:gd name="T25" fmla="*/ 317 h 2408238"/>
              <a:gd name="T26" fmla="*/ 1642621 w 1908175"/>
              <a:gd name="T27" fmla="*/ 16177 h 2408238"/>
              <a:gd name="T28" fmla="*/ 1902769 w 1908175"/>
              <a:gd name="T29" fmla="*/ 238854 h 2408238"/>
              <a:gd name="T30" fmla="*/ 1907221 w 1908175"/>
              <a:gd name="T31" fmla="*/ 279456 h 2408238"/>
              <a:gd name="T32" fmla="*/ 1887503 w 1908175"/>
              <a:gd name="T33" fmla="*/ 316886 h 2408238"/>
              <a:gd name="T34" fmla="*/ 1850612 w 1908175"/>
              <a:gd name="T35" fmla="*/ 336552 h 2408238"/>
              <a:gd name="T36" fmla="*/ 1809586 w 1908175"/>
              <a:gd name="T37" fmla="*/ 332746 h 2408238"/>
              <a:gd name="T38" fmla="*/ 1514715 w 1908175"/>
              <a:gd name="T39" fmla="*/ 544883 h 2408238"/>
              <a:gd name="T40" fmla="*/ 1542348 w 1908175"/>
              <a:gd name="T41" fmla="*/ 572827 h 2408238"/>
              <a:gd name="T42" fmla="*/ 1559817 w 1908175"/>
              <a:gd name="T43" fmla="*/ 606169 h 2408238"/>
              <a:gd name="T44" fmla="*/ 1567122 w 1908175"/>
              <a:gd name="T45" fmla="*/ 642687 h 2408238"/>
              <a:gd name="T46" fmla="*/ 1563311 w 1908175"/>
              <a:gd name="T47" fmla="*/ 680157 h 2408238"/>
              <a:gd name="T48" fmla="*/ 1549018 w 1908175"/>
              <a:gd name="T49" fmla="*/ 715722 h 2408238"/>
              <a:gd name="T50" fmla="*/ 708286 w 1908175"/>
              <a:gd name="T51" fmla="*/ 1844913 h 2408238"/>
              <a:gd name="T52" fmla="*/ 677477 w 1908175"/>
              <a:gd name="T53" fmla="*/ 1867776 h 2408238"/>
              <a:gd name="T54" fmla="*/ 642222 w 1908175"/>
              <a:gd name="T55" fmla="*/ 1879843 h 2408238"/>
              <a:gd name="T56" fmla="*/ 605060 w 1908175"/>
              <a:gd name="T57" fmla="*/ 1882066 h 2408238"/>
              <a:gd name="T58" fmla="*/ 568217 w 1908175"/>
              <a:gd name="T59" fmla="*/ 1873174 h 2408238"/>
              <a:gd name="T60" fmla="*/ 481825 w 1908175"/>
              <a:gd name="T61" fmla="*/ 1814111 h 2408238"/>
              <a:gd name="T62" fmla="*/ 45102 w 1908175"/>
              <a:gd name="T63" fmla="*/ 2399982 h 2408238"/>
              <a:gd name="T64" fmla="*/ 32079 w 1908175"/>
              <a:gd name="T65" fmla="*/ 2407603 h 2408238"/>
              <a:gd name="T66" fmla="*/ 17469 w 1908175"/>
              <a:gd name="T67" fmla="*/ 2406650 h 2408238"/>
              <a:gd name="T68" fmla="*/ 4764 w 1908175"/>
              <a:gd name="T69" fmla="*/ 2397124 h 2408238"/>
              <a:gd name="T70" fmla="*/ 0 w 1908175"/>
              <a:gd name="T71" fmla="*/ 2379659 h 2408238"/>
              <a:gd name="T72" fmla="*/ 435770 w 1908175"/>
              <a:gd name="T73" fmla="*/ 1796328 h 2408238"/>
              <a:gd name="T74" fmla="*/ 388763 w 1908175"/>
              <a:gd name="T75" fmla="*/ 1744569 h 2408238"/>
              <a:gd name="T76" fmla="*/ 362719 w 1908175"/>
              <a:gd name="T77" fmla="*/ 1715989 h 2408238"/>
              <a:gd name="T78" fmla="*/ 346838 w 1908175"/>
              <a:gd name="T79" fmla="*/ 1681695 h 2408238"/>
              <a:gd name="T80" fmla="*/ 341438 w 1908175"/>
              <a:gd name="T81" fmla="*/ 1644542 h 2408238"/>
              <a:gd name="T82" fmla="*/ 346838 w 1908175"/>
              <a:gd name="T83" fmla="*/ 1607707 h 2408238"/>
              <a:gd name="T84" fmla="*/ 363036 w 1908175"/>
              <a:gd name="T85" fmla="*/ 1572459 h 2408238"/>
              <a:gd name="T86" fmla="*/ 1205039 w 1908175"/>
              <a:gd name="T87" fmla="*/ 444538 h 2408238"/>
              <a:gd name="T88" fmla="*/ 1236800 w 1908175"/>
              <a:gd name="T89" fmla="*/ 423263 h 2408238"/>
              <a:gd name="T90" fmla="*/ 1272374 w 1908175"/>
              <a:gd name="T91" fmla="*/ 412784 h 2408238"/>
              <a:gd name="T92" fmla="*/ 1309852 w 1908175"/>
              <a:gd name="T93" fmla="*/ 412466 h 2408238"/>
              <a:gd name="T94" fmla="*/ 1346378 w 1908175"/>
              <a:gd name="T95" fmla="*/ 423263 h 2408238"/>
              <a:gd name="T96" fmla="*/ 1396879 w 1908175"/>
              <a:gd name="T97" fmla="*/ 456287 h 2408238"/>
              <a:gd name="T98" fmla="*/ 1533856 w 1908175"/>
              <a:gd name="T99" fmla="*/ 105629 h 2408238"/>
              <a:gd name="T100" fmla="*/ 1525905 w 1908175"/>
              <a:gd name="T101" fmla="*/ 65344 h 2408238"/>
              <a:gd name="T102" fmla="*/ 1541806 w 1908175"/>
              <a:gd name="T103" fmla="*/ 26645 h 2408238"/>
              <a:gd name="T104" fmla="*/ 1576153 w 1908175"/>
              <a:gd name="T105" fmla="*/ 3172 h 2408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08175" h="2408238">
                <a:moveTo>
                  <a:pt x="790575" y="1079500"/>
                </a:moveTo>
                <a:lnTo>
                  <a:pt x="419418" y="1579468"/>
                </a:lnTo>
                <a:lnTo>
                  <a:pt x="416560" y="1583921"/>
                </a:lnTo>
                <a:lnTo>
                  <a:pt x="414020" y="1587738"/>
                </a:lnTo>
                <a:lnTo>
                  <a:pt x="411480" y="1592190"/>
                </a:lnTo>
                <a:lnTo>
                  <a:pt x="409258" y="1596961"/>
                </a:lnTo>
                <a:lnTo>
                  <a:pt x="407035" y="1601096"/>
                </a:lnTo>
                <a:lnTo>
                  <a:pt x="405765" y="1605866"/>
                </a:lnTo>
                <a:lnTo>
                  <a:pt x="404178" y="1610637"/>
                </a:lnTo>
                <a:lnTo>
                  <a:pt x="402908" y="1615090"/>
                </a:lnTo>
                <a:lnTo>
                  <a:pt x="401638" y="1619860"/>
                </a:lnTo>
                <a:lnTo>
                  <a:pt x="401003" y="1624631"/>
                </a:lnTo>
                <a:lnTo>
                  <a:pt x="400685" y="1629084"/>
                </a:lnTo>
                <a:lnTo>
                  <a:pt x="400368" y="1633854"/>
                </a:lnTo>
                <a:lnTo>
                  <a:pt x="400050" y="1638625"/>
                </a:lnTo>
                <a:lnTo>
                  <a:pt x="400368" y="1643396"/>
                </a:lnTo>
                <a:lnTo>
                  <a:pt x="400685" y="1648166"/>
                </a:lnTo>
                <a:lnTo>
                  <a:pt x="401003" y="1652937"/>
                </a:lnTo>
                <a:lnTo>
                  <a:pt x="401955" y="1657708"/>
                </a:lnTo>
                <a:lnTo>
                  <a:pt x="402908" y="1662160"/>
                </a:lnTo>
                <a:lnTo>
                  <a:pt x="404178" y="1666613"/>
                </a:lnTo>
                <a:lnTo>
                  <a:pt x="405765" y="1671384"/>
                </a:lnTo>
                <a:lnTo>
                  <a:pt x="407353" y="1675836"/>
                </a:lnTo>
                <a:lnTo>
                  <a:pt x="409258" y="1679971"/>
                </a:lnTo>
                <a:lnTo>
                  <a:pt x="411480" y="1684424"/>
                </a:lnTo>
                <a:lnTo>
                  <a:pt x="413703" y="1688558"/>
                </a:lnTo>
                <a:lnTo>
                  <a:pt x="416243" y="1692693"/>
                </a:lnTo>
                <a:lnTo>
                  <a:pt x="419100" y="1696509"/>
                </a:lnTo>
                <a:lnTo>
                  <a:pt x="421958" y="1700644"/>
                </a:lnTo>
                <a:lnTo>
                  <a:pt x="425133" y="1704142"/>
                </a:lnTo>
                <a:lnTo>
                  <a:pt x="428625" y="1707641"/>
                </a:lnTo>
                <a:lnTo>
                  <a:pt x="432435" y="1711457"/>
                </a:lnTo>
                <a:lnTo>
                  <a:pt x="435928" y="1714638"/>
                </a:lnTo>
                <a:lnTo>
                  <a:pt x="439738" y="1717818"/>
                </a:lnTo>
                <a:lnTo>
                  <a:pt x="550545" y="1799874"/>
                </a:lnTo>
                <a:lnTo>
                  <a:pt x="554990" y="1802737"/>
                </a:lnTo>
                <a:lnTo>
                  <a:pt x="558800" y="1805599"/>
                </a:lnTo>
                <a:lnTo>
                  <a:pt x="563245" y="1807825"/>
                </a:lnTo>
                <a:lnTo>
                  <a:pt x="568008" y="1810370"/>
                </a:lnTo>
                <a:lnTo>
                  <a:pt x="572135" y="1812278"/>
                </a:lnTo>
                <a:lnTo>
                  <a:pt x="576898" y="1813868"/>
                </a:lnTo>
                <a:lnTo>
                  <a:pt x="581660" y="1815459"/>
                </a:lnTo>
                <a:lnTo>
                  <a:pt x="586105" y="1816413"/>
                </a:lnTo>
                <a:lnTo>
                  <a:pt x="590868" y="1817685"/>
                </a:lnTo>
                <a:lnTo>
                  <a:pt x="595630" y="1818321"/>
                </a:lnTo>
                <a:lnTo>
                  <a:pt x="600075" y="1818957"/>
                </a:lnTo>
                <a:lnTo>
                  <a:pt x="604838" y="1819275"/>
                </a:lnTo>
                <a:lnTo>
                  <a:pt x="609600" y="1819275"/>
                </a:lnTo>
                <a:lnTo>
                  <a:pt x="614363" y="1819275"/>
                </a:lnTo>
                <a:lnTo>
                  <a:pt x="619125" y="1818957"/>
                </a:lnTo>
                <a:lnTo>
                  <a:pt x="623888" y="1818321"/>
                </a:lnTo>
                <a:lnTo>
                  <a:pt x="628650" y="1817685"/>
                </a:lnTo>
                <a:lnTo>
                  <a:pt x="633095" y="1816413"/>
                </a:lnTo>
                <a:lnTo>
                  <a:pt x="637540" y="1815459"/>
                </a:lnTo>
                <a:lnTo>
                  <a:pt x="642303" y="1813550"/>
                </a:lnTo>
                <a:lnTo>
                  <a:pt x="646748" y="1812278"/>
                </a:lnTo>
                <a:lnTo>
                  <a:pt x="650875" y="1810052"/>
                </a:lnTo>
                <a:lnTo>
                  <a:pt x="655320" y="1808143"/>
                </a:lnTo>
                <a:lnTo>
                  <a:pt x="659448" y="1805599"/>
                </a:lnTo>
                <a:lnTo>
                  <a:pt x="663575" y="1803055"/>
                </a:lnTo>
                <a:lnTo>
                  <a:pt x="667385" y="1800192"/>
                </a:lnTo>
                <a:lnTo>
                  <a:pt x="671513" y="1797330"/>
                </a:lnTo>
                <a:lnTo>
                  <a:pt x="675005" y="1794149"/>
                </a:lnTo>
                <a:lnTo>
                  <a:pt x="678498" y="1790969"/>
                </a:lnTo>
                <a:lnTo>
                  <a:pt x="682308" y="1787470"/>
                </a:lnTo>
                <a:lnTo>
                  <a:pt x="685483" y="1783336"/>
                </a:lnTo>
                <a:lnTo>
                  <a:pt x="688658" y="1779519"/>
                </a:lnTo>
                <a:lnTo>
                  <a:pt x="1036638" y="1310401"/>
                </a:lnTo>
                <a:lnTo>
                  <a:pt x="1006793" y="1280505"/>
                </a:lnTo>
                <a:lnTo>
                  <a:pt x="976630" y="1250609"/>
                </a:lnTo>
                <a:lnTo>
                  <a:pt x="946468" y="1221031"/>
                </a:lnTo>
                <a:lnTo>
                  <a:pt x="915988" y="1192088"/>
                </a:lnTo>
                <a:lnTo>
                  <a:pt x="885508" y="1163146"/>
                </a:lnTo>
                <a:lnTo>
                  <a:pt x="854075" y="1135158"/>
                </a:lnTo>
                <a:lnTo>
                  <a:pt x="822325" y="1106852"/>
                </a:lnTo>
                <a:lnTo>
                  <a:pt x="790575" y="1079500"/>
                </a:lnTo>
                <a:close/>
                <a:moveTo>
                  <a:pt x="1596825" y="0"/>
                </a:moveTo>
                <a:lnTo>
                  <a:pt x="1603504" y="317"/>
                </a:lnTo>
                <a:lnTo>
                  <a:pt x="1610501" y="1586"/>
                </a:lnTo>
                <a:lnTo>
                  <a:pt x="1617179" y="2855"/>
                </a:lnTo>
                <a:lnTo>
                  <a:pt x="1624176" y="5392"/>
                </a:lnTo>
                <a:lnTo>
                  <a:pt x="1630536" y="8247"/>
                </a:lnTo>
                <a:lnTo>
                  <a:pt x="1636897" y="11737"/>
                </a:lnTo>
                <a:lnTo>
                  <a:pt x="1642621" y="16177"/>
                </a:lnTo>
                <a:lnTo>
                  <a:pt x="1882097" y="210623"/>
                </a:lnTo>
                <a:lnTo>
                  <a:pt x="1887503" y="215698"/>
                </a:lnTo>
                <a:lnTo>
                  <a:pt x="1891956" y="221090"/>
                </a:lnTo>
                <a:lnTo>
                  <a:pt x="1896408" y="226800"/>
                </a:lnTo>
                <a:lnTo>
                  <a:pt x="1899906" y="232510"/>
                </a:lnTo>
                <a:lnTo>
                  <a:pt x="1902769" y="238854"/>
                </a:lnTo>
                <a:lnTo>
                  <a:pt x="1905313" y="245515"/>
                </a:lnTo>
                <a:lnTo>
                  <a:pt x="1906903" y="252176"/>
                </a:lnTo>
                <a:lnTo>
                  <a:pt x="1907857" y="259155"/>
                </a:lnTo>
                <a:lnTo>
                  <a:pt x="1908175" y="265816"/>
                </a:lnTo>
                <a:lnTo>
                  <a:pt x="1908175" y="272794"/>
                </a:lnTo>
                <a:lnTo>
                  <a:pt x="1907221" y="279456"/>
                </a:lnTo>
                <a:lnTo>
                  <a:pt x="1905313" y="286434"/>
                </a:lnTo>
                <a:lnTo>
                  <a:pt x="1903405" y="292778"/>
                </a:lnTo>
                <a:lnTo>
                  <a:pt x="1900542" y="299122"/>
                </a:lnTo>
                <a:lnTo>
                  <a:pt x="1896726" y="305783"/>
                </a:lnTo>
                <a:lnTo>
                  <a:pt x="1892592" y="311493"/>
                </a:lnTo>
                <a:lnTo>
                  <a:pt x="1887503" y="316886"/>
                </a:lnTo>
                <a:lnTo>
                  <a:pt x="1882097" y="321961"/>
                </a:lnTo>
                <a:lnTo>
                  <a:pt x="1876372" y="325767"/>
                </a:lnTo>
                <a:lnTo>
                  <a:pt x="1870012" y="329574"/>
                </a:lnTo>
                <a:lnTo>
                  <a:pt x="1863969" y="332746"/>
                </a:lnTo>
                <a:lnTo>
                  <a:pt x="1857608" y="334966"/>
                </a:lnTo>
                <a:lnTo>
                  <a:pt x="1850612" y="336552"/>
                </a:lnTo>
                <a:lnTo>
                  <a:pt x="1843933" y="337821"/>
                </a:lnTo>
                <a:lnTo>
                  <a:pt x="1836937" y="338138"/>
                </a:lnTo>
                <a:lnTo>
                  <a:pt x="1830258" y="337821"/>
                </a:lnTo>
                <a:lnTo>
                  <a:pt x="1823261" y="336552"/>
                </a:lnTo>
                <a:lnTo>
                  <a:pt x="1816583" y="335283"/>
                </a:lnTo>
                <a:lnTo>
                  <a:pt x="1809586" y="332746"/>
                </a:lnTo>
                <a:lnTo>
                  <a:pt x="1803226" y="329891"/>
                </a:lnTo>
                <a:lnTo>
                  <a:pt x="1797183" y="326084"/>
                </a:lnTo>
                <a:lnTo>
                  <a:pt x="1791141" y="321961"/>
                </a:lnTo>
                <a:lnTo>
                  <a:pt x="1723056" y="266679"/>
                </a:lnTo>
                <a:lnTo>
                  <a:pt x="1503281" y="536626"/>
                </a:lnTo>
                <a:lnTo>
                  <a:pt x="1514715" y="544883"/>
                </a:lnTo>
                <a:lnTo>
                  <a:pt x="1519797" y="549328"/>
                </a:lnTo>
                <a:lnTo>
                  <a:pt x="1524879" y="553456"/>
                </a:lnTo>
                <a:lnTo>
                  <a:pt x="1529643" y="558220"/>
                </a:lnTo>
                <a:lnTo>
                  <a:pt x="1534408" y="562983"/>
                </a:lnTo>
                <a:lnTo>
                  <a:pt x="1538219" y="567428"/>
                </a:lnTo>
                <a:lnTo>
                  <a:pt x="1542348" y="572827"/>
                </a:lnTo>
                <a:lnTo>
                  <a:pt x="1545842" y="577907"/>
                </a:lnTo>
                <a:lnTo>
                  <a:pt x="1549336" y="583306"/>
                </a:lnTo>
                <a:lnTo>
                  <a:pt x="1552194" y="588704"/>
                </a:lnTo>
                <a:lnTo>
                  <a:pt x="1555053" y="594420"/>
                </a:lnTo>
                <a:lnTo>
                  <a:pt x="1557594" y="600136"/>
                </a:lnTo>
                <a:lnTo>
                  <a:pt x="1559817" y="606169"/>
                </a:lnTo>
                <a:lnTo>
                  <a:pt x="1561723" y="612202"/>
                </a:lnTo>
                <a:lnTo>
                  <a:pt x="1563311" y="618236"/>
                </a:lnTo>
                <a:lnTo>
                  <a:pt x="1564899" y="624269"/>
                </a:lnTo>
                <a:lnTo>
                  <a:pt x="1565852" y="630620"/>
                </a:lnTo>
                <a:lnTo>
                  <a:pt x="1566804" y="636653"/>
                </a:lnTo>
                <a:lnTo>
                  <a:pt x="1567122" y="642687"/>
                </a:lnTo>
                <a:lnTo>
                  <a:pt x="1567440" y="648720"/>
                </a:lnTo>
                <a:lnTo>
                  <a:pt x="1567122" y="655388"/>
                </a:lnTo>
                <a:lnTo>
                  <a:pt x="1566804" y="661422"/>
                </a:lnTo>
                <a:lnTo>
                  <a:pt x="1565852" y="667455"/>
                </a:lnTo>
                <a:lnTo>
                  <a:pt x="1564899" y="674124"/>
                </a:lnTo>
                <a:lnTo>
                  <a:pt x="1563311" y="680157"/>
                </a:lnTo>
                <a:lnTo>
                  <a:pt x="1562040" y="686190"/>
                </a:lnTo>
                <a:lnTo>
                  <a:pt x="1559817" y="692224"/>
                </a:lnTo>
                <a:lnTo>
                  <a:pt x="1557594" y="698257"/>
                </a:lnTo>
                <a:lnTo>
                  <a:pt x="1555053" y="704290"/>
                </a:lnTo>
                <a:lnTo>
                  <a:pt x="1552194" y="710006"/>
                </a:lnTo>
                <a:lnTo>
                  <a:pt x="1549018" y="715722"/>
                </a:lnTo>
                <a:lnTo>
                  <a:pt x="1545524" y="721120"/>
                </a:lnTo>
                <a:lnTo>
                  <a:pt x="1541713" y="726836"/>
                </a:lnTo>
                <a:lnTo>
                  <a:pt x="721308" y="1829988"/>
                </a:lnTo>
                <a:lnTo>
                  <a:pt x="717497" y="1835386"/>
                </a:lnTo>
                <a:lnTo>
                  <a:pt x="713050" y="1840467"/>
                </a:lnTo>
                <a:lnTo>
                  <a:pt x="708286" y="1844913"/>
                </a:lnTo>
                <a:lnTo>
                  <a:pt x="703839" y="1849358"/>
                </a:lnTo>
                <a:lnTo>
                  <a:pt x="698757" y="1853487"/>
                </a:lnTo>
                <a:lnTo>
                  <a:pt x="693675" y="1857615"/>
                </a:lnTo>
                <a:lnTo>
                  <a:pt x="688594" y="1861108"/>
                </a:lnTo>
                <a:lnTo>
                  <a:pt x="683194" y="1864283"/>
                </a:lnTo>
                <a:lnTo>
                  <a:pt x="677477" y="1867776"/>
                </a:lnTo>
                <a:lnTo>
                  <a:pt x="672078" y="1870316"/>
                </a:lnTo>
                <a:lnTo>
                  <a:pt x="666360" y="1872539"/>
                </a:lnTo>
                <a:lnTo>
                  <a:pt x="660326" y="1875080"/>
                </a:lnTo>
                <a:lnTo>
                  <a:pt x="654291" y="1876985"/>
                </a:lnTo>
                <a:lnTo>
                  <a:pt x="648256" y="1878890"/>
                </a:lnTo>
                <a:lnTo>
                  <a:pt x="642222" y="1879843"/>
                </a:lnTo>
                <a:lnTo>
                  <a:pt x="636187" y="1881113"/>
                </a:lnTo>
                <a:lnTo>
                  <a:pt x="629834" y="1881748"/>
                </a:lnTo>
                <a:lnTo>
                  <a:pt x="623800" y="1882383"/>
                </a:lnTo>
                <a:lnTo>
                  <a:pt x="617447" y="1882383"/>
                </a:lnTo>
                <a:lnTo>
                  <a:pt x="611413" y="1882383"/>
                </a:lnTo>
                <a:lnTo>
                  <a:pt x="605060" y="1882066"/>
                </a:lnTo>
                <a:lnTo>
                  <a:pt x="598708" y="1881431"/>
                </a:lnTo>
                <a:lnTo>
                  <a:pt x="592673" y="1880160"/>
                </a:lnTo>
                <a:lnTo>
                  <a:pt x="586321" y="1878890"/>
                </a:lnTo>
                <a:lnTo>
                  <a:pt x="580286" y="1876985"/>
                </a:lnTo>
                <a:lnTo>
                  <a:pt x="574252" y="1875080"/>
                </a:lnTo>
                <a:lnTo>
                  <a:pt x="568217" y="1873174"/>
                </a:lnTo>
                <a:lnTo>
                  <a:pt x="562500" y="1870634"/>
                </a:lnTo>
                <a:lnTo>
                  <a:pt x="556465" y="1867141"/>
                </a:lnTo>
                <a:lnTo>
                  <a:pt x="550748" y="1864283"/>
                </a:lnTo>
                <a:lnTo>
                  <a:pt x="545031" y="1860790"/>
                </a:lnTo>
                <a:lnTo>
                  <a:pt x="539631" y="1856980"/>
                </a:lnTo>
                <a:lnTo>
                  <a:pt x="481825" y="1814111"/>
                </a:lnTo>
                <a:lnTo>
                  <a:pt x="481507" y="1817604"/>
                </a:lnTo>
                <a:lnTo>
                  <a:pt x="480554" y="1821414"/>
                </a:lnTo>
                <a:lnTo>
                  <a:pt x="479284" y="1824590"/>
                </a:lnTo>
                <a:lnTo>
                  <a:pt x="477061" y="1827765"/>
                </a:lnTo>
                <a:lnTo>
                  <a:pt x="47007" y="2397759"/>
                </a:lnTo>
                <a:lnTo>
                  <a:pt x="45102" y="2399982"/>
                </a:lnTo>
                <a:lnTo>
                  <a:pt x="43196" y="2401570"/>
                </a:lnTo>
                <a:lnTo>
                  <a:pt x="41290" y="2403475"/>
                </a:lnTo>
                <a:lnTo>
                  <a:pt x="39067" y="2404428"/>
                </a:lnTo>
                <a:lnTo>
                  <a:pt x="36844" y="2406015"/>
                </a:lnTo>
                <a:lnTo>
                  <a:pt x="34620" y="2406650"/>
                </a:lnTo>
                <a:lnTo>
                  <a:pt x="32079" y="2407603"/>
                </a:lnTo>
                <a:lnTo>
                  <a:pt x="29538" y="2407921"/>
                </a:lnTo>
                <a:lnTo>
                  <a:pt x="26997" y="2408238"/>
                </a:lnTo>
                <a:lnTo>
                  <a:pt x="24457" y="2408238"/>
                </a:lnTo>
                <a:lnTo>
                  <a:pt x="21916" y="2407921"/>
                </a:lnTo>
                <a:lnTo>
                  <a:pt x="20010" y="2407603"/>
                </a:lnTo>
                <a:lnTo>
                  <a:pt x="17469" y="2406650"/>
                </a:lnTo>
                <a:lnTo>
                  <a:pt x="14928" y="2405698"/>
                </a:lnTo>
                <a:lnTo>
                  <a:pt x="12705" y="2404428"/>
                </a:lnTo>
                <a:lnTo>
                  <a:pt x="10481" y="2402840"/>
                </a:lnTo>
                <a:lnTo>
                  <a:pt x="8258" y="2400935"/>
                </a:lnTo>
                <a:lnTo>
                  <a:pt x="6352" y="2399347"/>
                </a:lnTo>
                <a:lnTo>
                  <a:pt x="4764" y="2397124"/>
                </a:lnTo>
                <a:lnTo>
                  <a:pt x="3494" y="2394584"/>
                </a:lnTo>
                <a:lnTo>
                  <a:pt x="1906" y="2392043"/>
                </a:lnTo>
                <a:lnTo>
                  <a:pt x="1270" y="2389503"/>
                </a:lnTo>
                <a:lnTo>
                  <a:pt x="635" y="2386963"/>
                </a:lnTo>
                <a:lnTo>
                  <a:pt x="0" y="2384422"/>
                </a:lnTo>
                <a:lnTo>
                  <a:pt x="0" y="2379659"/>
                </a:lnTo>
                <a:lnTo>
                  <a:pt x="1270" y="2375213"/>
                </a:lnTo>
                <a:lnTo>
                  <a:pt x="1906" y="2372991"/>
                </a:lnTo>
                <a:lnTo>
                  <a:pt x="2541" y="2370768"/>
                </a:lnTo>
                <a:lnTo>
                  <a:pt x="4129" y="2368545"/>
                </a:lnTo>
                <a:lnTo>
                  <a:pt x="5399" y="2366322"/>
                </a:lnTo>
                <a:lnTo>
                  <a:pt x="435770" y="1796328"/>
                </a:lnTo>
                <a:lnTo>
                  <a:pt x="438311" y="1793788"/>
                </a:lnTo>
                <a:lnTo>
                  <a:pt x="441170" y="1791248"/>
                </a:lnTo>
                <a:lnTo>
                  <a:pt x="444029" y="1789660"/>
                </a:lnTo>
                <a:lnTo>
                  <a:pt x="447205" y="1788390"/>
                </a:lnTo>
                <a:lnTo>
                  <a:pt x="394163" y="1748697"/>
                </a:lnTo>
                <a:lnTo>
                  <a:pt x="388763" y="1744569"/>
                </a:lnTo>
                <a:lnTo>
                  <a:pt x="383681" y="1740440"/>
                </a:lnTo>
                <a:lnTo>
                  <a:pt x="378917" y="1735677"/>
                </a:lnTo>
                <a:lnTo>
                  <a:pt x="374470" y="1730914"/>
                </a:lnTo>
                <a:lnTo>
                  <a:pt x="370341" y="1726468"/>
                </a:lnTo>
                <a:lnTo>
                  <a:pt x="366212" y="1721070"/>
                </a:lnTo>
                <a:lnTo>
                  <a:pt x="362719" y="1715989"/>
                </a:lnTo>
                <a:lnTo>
                  <a:pt x="359542" y="1710591"/>
                </a:lnTo>
                <a:lnTo>
                  <a:pt x="356366" y="1705193"/>
                </a:lnTo>
                <a:lnTo>
                  <a:pt x="353825" y="1699477"/>
                </a:lnTo>
                <a:lnTo>
                  <a:pt x="351284" y="1693444"/>
                </a:lnTo>
                <a:lnTo>
                  <a:pt x="349061" y="1687728"/>
                </a:lnTo>
                <a:lnTo>
                  <a:pt x="346838" y="1681695"/>
                </a:lnTo>
                <a:lnTo>
                  <a:pt x="345567" y="1675661"/>
                </a:lnTo>
                <a:lnTo>
                  <a:pt x="343979" y="1669628"/>
                </a:lnTo>
                <a:lnTo>
                  <a:pt x="343026" y="1663277"/>
                </a:lnTo>
                <a:lnTo>
                  <a:pt x="342073" y="1657244"/>
                </a:lnTo>
                <a:lnTo>
                  <a:pt x="341438" y="1651210"/>
                </a:lnTo>
                <a:lnTo>
                  <a:pt x="341438" y="1644542"/>
                </a:lnTo>
                <a:lnTo>
                  <a:pt x="341438" y="1638508"/>
                </a:lnTo>
                <a:lnTo>
                  <a:pt x="342073" y="1632475"/>
                </a:lnTo>
                <a:lnTo>
                  <a:pt x="343026" y="1626124"/>
                </a:lnTo>
                <a:lnTo>
                  <a:pt x="343662" y="1619773"/>
                </a:lnTo>
                <a:lnTo>
                  <a:pt x="345250" y="1613740"/>
                </a:lnTo>
                <a:lnTo>
                  <a:pt x="346838" y="1607707"/>
                </a:lnTo>
                <a:lnTo>
                  <a:pt x="348743" y="1601673"/>
                </a:lnTo>
                <a:lnTo>
                  <a:pt x="350967" y="1595322"/>
                </a:lnTo>
                <a:lnTo>
                  <a:pt x="353825" y="1589606"/>
                </a:lnTo>
                <a:lnTo>
                  <a:pt x="356684" y="1583891"/>
                </a:lnTo>
                <a:lnTo>
                  <a:pt x="359860" y="1578175"/>
                </a:lnTo>
                <a:lnTo>
                  <a:pt x="363036" y="1572459"/>
                </a:lnTo>
                <a:lnTo>
                  <a:pt x="367165" y="1567061"/>
                </a:lnTo>
                <a:lnTo>
                  <a:pt x="1187252" y="463909"/>
                </a:lnTo>
                <a:lnTo>
                  <a:pt x="1191381" y="458510"/>
                </a:lnTo>
                <a:lnTo>
                  <a:pt x="1195828" y="453430"/>
                </a:lnTo>
                <a:lnTo>
                  <a:pt x="1200274" y="448984"/>
                </a:lnTo>
                <a:lnTo>
                  <a:pt x="1205039" y="444538"/>
                </a:lnTo>
                <a:lnTo>
                  <a:pt x="1209803" y="440410"/>
                </a:lnTo>
                <a:lnTo>
                  <a:pt x="1214885" y="436282"/>
                </a:lnTo>
                <a:lnTo>
                  <a:pt x="1220284" y="432789"/>
                </a:lnTo>
                <a:lnTo>
                  <a:pt x="1225684" y="429614"/>
                </a:lnTo>
                <a:lnTo>
                  <a:pt x="1231083" y="426121"/>
                </a:lnTo>
                <a:lnTo>
                  <a:pt x="1236800" y="423263"/>
                </a:lnTo>
                <a:lnTo>
                  <a:pt x="1242518" y="421040"/>
                </a:lnTo>
                <a:lnTo>
                  <a:pt x="1248235" y="418817"/>
                </a:lnTo>
                <a:lnTo>
                  <a:pt x="1254587" y="416912"/>
                </a:lnTo>
                <a:lnTo>
                  <a:pt x="1260304" y="415007"/>
                </a:lnTo>
                <a:lnTo>
                  <a:pt x="1266339" y="414054"/>
                </a:lnTo>
                <a:lnTo>
                  <a:pt x="1272374" y="412784"/>
                </a:lnTo>
                <a:lnTo>
                  <a:pt x="1279044" y="412149"/>
                </a:lnTo>
                <a:lnTo>
                  <a:pt x="1285078" y="411514"/>
                </a:lnTo>
                <a:lnTo>
                  <a:pt x="1291113" y="411514"/>
                </a:lnTo>
                <a:lnTo>
                  <a:pt x="1297465" y="411514"/>
                </a:lnTo>
                <a:lnTo>
                  <a:pt x="1303818" y="411831"/>
                </a:lnTo>
                <a:lnTo>
                  <a:pt x="1309852" y="412466"/>
                </a:lnTo>
                <a:lnTo>
                  <a:pt x="1315887" y="413736"/>
                </a:lnTo>
                <a:lnTo>
                  <a:pt x="1322557" y="415007"/>
                </a:lnTo>
                <a:lnTo>
                  <a:pt x="1328592" y="416594"/>
                </a:lnTo>
                <a:lnTo>
                  <a:pt x="1334626" y="418817"/>
                </a:lnTo>
                <a:lnTo>
                  <a:pt x="1340344" y="420722"/>
                </a:lnTo>
                <a:lnTo>
                  <a:pt x="1346378" y="423263"/>
                </a:lnTo>
                <a:lnTo>
                  <a:pt x="1352413" y="426121"/>
                </a:lnTo>
                <a:lnTo>
                  <a:pt x="1358130" y="429614"/>
                </a:lnTo>
                <a:lnTo>
                  <a:pt x="1363530" y="433107"/>
                </a:lnTo>
                <a:lnTo>
                  <a:pt x="1368929" y="436917"/>
                </a:lnTo>
                <a:lnTo>
                  <a:pt x="1414031" y="470577"/>
                </a:lnTo>
                <a:lnTo>
                  <a:pt x="1396879" y="456287"/>
                </a:lnTo>
                <a:lnTo>
                  <a:pt x="1619666" y="182730"/>
                </a:lnTo>
                <a:lnTo>
                  <a:pt x="1551665" y="127515"/>
                </a:lnTo>
                <a:lnTo>
                  <a:pt x="1546259" y="122440"/>
                </a:lnTo>
                <a:lnTo>
                  <a:pt x="1541806" y="117048"/>
                </a:lnTo>
                <a:lnTo>
                  <a:pt x="1537354" y="111338"/>
                </a:lnTo>
                <a:lnTo>
                  <a:pt x="1533856" y="105629"/>
                </a:lnTo>
                <a:lnTo>
                  <a:pt x="1530993" y="99284"/>
                </a:lnTo>
                <a:lnTo>
                  <a:pt x="1528449" y="92623"/>
                </a:lnTo>
                <a:lnTo>
                  <a:pt x="1526859" y="85962"/>
                </a:lnTo>
                <a:lnTo>
                  <a:pt x="1525905" y="78984"/>
                </a:lnTo>
                <a:lnTo>
                  <a:pt x="1525587" y="72322"/>
                </a:lnTo>
                <a:lnTo>
                  <a:pt x="1525905" y="65344"/>
                </a:lnTo>
                <a:lnTo>
                  <a:pt x="1526541" y="58683"/>
                </a:lnTo>
                <a:lnTo>
                  <a:pt x="1528449" y="51704"/>
                </a:lnTo>
                <a:lnTo>
                  <a:pt x="1530357" y="45360"/>
                </a:lnTo>
                <a:lnTo>
                  <a:pt x="1533220" y="38699"/>
                </a:lnTo>
                <a:lnTo>
                  <a:pt x="1537036" y="32355"/>
                </a:lnTo>
                <a:lnTo>
                  <a:pt x="1541806" y="26645"/>
                </a:lnTo>
                <a:lnTo>
                  <a:pt x="1546259" y="21253"/>
                </a:lnTo>
                <a:lnTo>
                  <a:pt x="1551665" y="16177"/>
                </a:lnTo>
                <a:lnTo>
                  <a:pt x="1557390" y="12371"/>
                </a:lnTo>
                <a:lnTo>
                  <a:pt x="1563750" y="8565"/>
                </a:lnTo>
                <a:lnTo>
                  <a:pt x="1569793" y="5392"/>
                </a:lnTo>
                <a:lnTo>
                  <a:pt x="1576153" y="3172"/>
                </a:lnTo>
                <a:lnTo>
                  <a:pt x="1583150" y="1586"/>
                </a:lnTo>
                <a:lnTo>
                  <a:pt x="1589829" y="317"/>
                </a:lnTo>
                <a:lnTo>
                  <a:pt x="1596825" y="0"/>
                </a:lnTo>
                <a:close/>
              </a:path>
            </a:pathLst>
          </a:custGeom>
          <a:solidFill>
            <a:schemeClr val="accent1"/>
          </a:solidFill>
          <a:ln>
            <a:noFill/>
          </a:ln>
        </p:spPr>
        <p:txBody>
          <a:bodyPr anchor="ctr" anchorCtr="1"/>
          <a:lstStyle/>
          <a:p>
            <a:endParaRPr lang="zh-CN" altLang="en-US">
              <a:ea typeface="宋体" panose="02010600030101010101" pitchFamily="2" charset="-122"/>
            </a:endParaRPr>
          </a:p>
        </p:txBody>
      </p:sp>
      <p:sp>
        <p:nvSpPr>
          <p:cNvPr id="17" name="圆角矩形 71"/>
          <p:cNvSpPr/>
          <p:nvPr/>
        </p:nvSpPr>
        <p:spPr>
          <a:xfrm>
            <a:off x="8422498" y="4412128"/>
            <a:ext cx="3153622" cy="550009"/>
          </a:xfrm>
          <a:prstGeom prst="roundRect">
            <a:avLst>
              <a:gd name="adj" fmla="val 5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rgbClr val="FEFFFF"/>
                </a:solidFill>
                <a:latin typeface="幼圆" panose="02010509060101010101" pitchFamily="49" charset="-122"/>
                <a:ea typeface="幼圆" panose="02010509060101010101" pitchFamily="49" charset="-122"/>
              </a:rPr>
              <a:t>请在此输入您的文本</a:t>
            </a:r>
            <a:endParaRPr lang="zh-CN" altLang="zh-CN" sz="1800" dirty="0">
              <a:solidFill>
                <a:srgbClr val="FEFFFF"/>
              </a:solidFill>
              <a:latin typeface="幼圆" panose="02010509060101010101" pitchFamily="49" charset="-122"/>
              <a:ea typeface="幼圆" panose="02010509060101010101" pitchFamily="49" charset="-122"/>
            </a:endParaRPr>
          </a:p>
        </p:txBody>
      </p:sp>
      <p:sp>
        <p:nvSpPr>
          <p:cNvPr id="18" name="矩形 17"/>
          <p:cNvSpPr/>
          <p:nvPr/>
        </p:nvSpPr>
        <p:spPr>
          <a:xfrm>
            <a:off x="8736087" y="505096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20" name="矩形 19"/>
          <p:cNvSpPr/>
          <p:nvPr/>
        </p:nvSpPr>
        <p:spPr>
          <a:xfrm>
            <a:off x="1136129" y="1268259"/>
            <a:ext cx="9919743" cy="1218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cxnSp>
        <p:nvCxnSpPr>
          <p:cNvPr id="21" name="直接连接符 20"/>
          <p:cNvCxnSpPr/>
          <p:nvPr/>
        </p:nvCxnSpPr>
        <p:spPr>
          <a:xfrm>
            <a:off x="1145338" y="2589921"/>
            <a:ext cx="9901325"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8" name="椭圆 17"/>
          <p:cNvSpPr/>
          <p:nvPr/>
        </p:nvSpPr>
        <p:spPr>
          <a:xfrm>
            <a:off x="581466" y="2239712"/>
            <a:ext cx="3235569" cy="3235569"/>
          </a:xfrm>
          <a:prstGeom prst="ellipse">
            <a:avLst/>
          </a:prstGeom>
          <a:solidFill>
            <a:srgbClr val="FEFFFF"/>
          </a:solidFill>
          <a:ln w="76200">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4" name="KSO_Shape"/>
          <p:cNvSpPr/>
          <p:nvPr/>
        </p:nvSpPr>
        <p:spPr bwMode="auto">
          <a:xfrm>
            <a:off x="1259857" y="3217142"/>
            <a:ext cx="1878787" cy="1280706"/>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3"/>
          <p:cNvSpPr/>
          <p:nvPr/>
        </p:nvSpPr>
        <p:spPr>
          <a:xfrm>
            <a:off x="6387490" y="2114611"/>
            <a:ext cx="5383066" cy="1420837"/>
          </a:xfrm>
          <a:prstGeom prst="rect">
            <a:avLst/>
          </a:pr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Ins="216000"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latin typeface="+mn-ea"/>
              </a:rPr>
              <a:t>请输入文本请输入文本请输入文本请输入文本请输入文本请输入文本请输入文本请输入文本请输入文本请输入文本</a:t>
            </a:r>
            <a:endParaRPr lang="zh-CN" altLang="en-US"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文本框 24"/>
          <p:cNvSpPr txBox="1"/>
          <p:nvPr/>
        </p:nvSpPr>
        <p:spPr>
          <a:xfrm>
            <a:off x="4773320" y="2416236"/>
            <a:ext cx="161417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8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800</a:t>
            </a:r>
            <a:r>
              <a:rPr lang="en-US" sz="38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sz="4000" dirty="0">
              <a:solidFill>
                <a:schemeClr val="accent1"/>
              </a:solidFill>
            </a:endParaRPr>
          </a:p>
        </p:txBody>
      </p:sp>
      <p:sp>
        <p:nvSpPr>
          <p:cNvPr id="29" name="椭圆 28"/>
          <p:cNvSpPr/>
          <p:nvPr/>
        </p:nvSpPr>
        <p:spPr>
          <a:xfrm>
            <a:off x="4773320" y="2114611"/>
            <a:ext cx="1374775" cy="1374775"/>
          </a:xfrm>
          <a:prstGeom prst="ellipse">
            <a:avLst/>
          </a:prstGeom>
          <a:noFill/>
          <a:ln w="1270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Freeform 3"/>
          <p:cNvSpPr/>
          <p:nvPr/>
        </p:nvSpPr>
        <p:spPr>
          <a:xfrm>
            <a:off x="6387490" y="4179545"/>
            <a:ext cx="5383066" cy="1420837"/>
          </a:xfrm>
          <a:prstGeom prst="rect">
            <a:avLst/>
          </a:pr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Ins="216000"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latin typeface="+mn-ea"/>
              </a:rPr>
              <a:t>请输入文本请输入文本请输入文本请输入文本请输入文本请输入文本请输入文本请输入文本请输入文本请输入文本</a:t>
            </a:r>
            <a:endParaRPr lang="zh-CN" altLang="en-US"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文本框 24"/>
          <p:cNvSpPr txBox="1"/>
          <p:nvPr/>
        </p:nvSpPr>
        <p:spPr>
          <a:xfrm>
            <a:off x="4773320" y="4481170"/>
            <a:ext cx="161417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8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600</a:t>
            </a:r>
            <a:r>
              <a:rPr lang="en-US" sz="38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sz="4000" dirty="0">
              <a:solidFill>
                <a:schemeClr val="accent1"/>
              </a:solidFill>
            </a:endParaRPr>
          </a:p>
        </p:txBody>
      </p:sp>
      <p:sp>
        <p:nvSpPr>
          <p:cNvPr id="35" name="椭圆 34"/>
          <p:cNvSpPr/>
          <p:nvPr/>
        </p:nvSpPr>
        <p:spPr>
          <a:xfrm>
            <a:off x="4773320" y="4179545"/>
            <a:ext cx="1374775" cy="1374775"/>
          </a:xfrm>
          <a:prstGeom prst="ellipse">
            <a:avLst/>
          </a:prstGeom>
          <a:noFill/>
          <a:ln w="1270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5" name="矩形 14"/>
          <p:cNvSpPr/>
          <p:nvPr/>
        </p:nvSpPr>
        <p:spPr>
          <a:xfrm>
            <a:off x="792163" y="2350252"/>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矩形 15"/>
          <p:cNvSpPr/>
          <p:nvPr/>
        </p:nvSpPr>
        <p:spPr>
          <a:xfrm>
            <a:off x="2729663" y="4128866"/>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KSO_Shape"/>
          <p:cNvSpPr/>
          <p:nvPr/>
        </p:nvSpPr>
        <p:spPr bwMode="auto">
          <a:xfrm>
            <a:off x="3126644" y="4520903"/>
            <a:ext cx="678493" cy="557494"/>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FFFFFF"/>
          </a:solidFill>
          <a:ln>
            <a:noFill/>
          </a:ln>
        </p:spPr>
        <p:txBody>
          <a:bodyPr/>
          <a:lstStyle/>
          <a:p>
            <a:endParaRPr lang="zh-CN" altLang="en-US"/>
          </a:p>
        </p:txBody>
      </p:sp>
      <p:sp>
        <p:nvSpPr>
          <p:cNvPr id="18" name="矩形 17"/>
          <p:cNvSpPr/>
          <p:nvPr/>
        </p:nvSpPr>
        <p:spPr>
          <a:xfrm>
            <a:off x="2729663" y="2350252"/>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KSO_Shape"/>
          <p:cNvSpPr/>
          <p:nvPr/>
        </p:nvSpPr>
        <p:spPr bwMode="auto">
          <a:xfrm>
            <a:off x="3102441" y="2657587"/>
            <a:ext cx="726898" cy="726898"/>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rgbClr val="FEFFFF"/>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20" name="矩形 19"/>
          <p:cNvSpPr/>
          <p:nvPr/>
        </p:nvSpPr>
        <p:spPr>
          <a:xfrm>
            <a:off x="792163" y="4080578"/>
            <a:ext cx="1472454" cy="1341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KSO_Shape"/>
          <p:cNvSpPr/>
          <p:nvPr/>
        </p:nvSpPr>
        <p:spPr>
          <a:xfrm>
            <a:off x="1269432" y="2753148"/>
            <a:ext cx="517918" cy="535777"/>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defTabSz="914400" eaLnBrk="1" fontAlgn="auto" hangingPunct="1">
              <a:spcBef>
                <a:spcPts val="0"/>
              </a:spcBef>
              <a:spcAft>
                <a:spcPts val="0"/>
              </a:spcAft>
            </a:pPr>
            <a:endParaRPr lang="zh-CN" altLang="en-US" sz="1800" kern="0">
              <a:solidFill>
                <a:sysClr val="windowText" lastClr="000000"/>
              </a:solidFill>
              <a:latin typeface="Calibri" panose="020F0502020204030204"/>
            </a:endParaRPr>
          </a:p>
        </p:txBody>
      </p:sp>
      <p:sp>
        <p:nvSpPr>
          <p:cNvPr id="22" name="KSO_Shape"/>
          <p:cNvSpPr/>
          <p:nvPr/>
        </p:nvSpPr>
        <p:spPr bwMode="auto">
          <a:xfrm>
            <a:off x="1184945" y="4407917"/>
            <a:ext cx="686891" cy="686891"/>
          </a:xfrm>
          <a:custGeom>
            <a:avLst/>
            <a:gdLst>
              <a:gd name="T0" fmla="*/ 1665347 w 2276475"/>
              <a:gd name="T1" fmla="*/ 841942 h 2276475"/>
              <a:gd name="T2" fmla="*/ 1695902 w 2276475"/>
              <a:gd name="T3" fmla="*/ 899243 h 2276475"/>
              <a:gd name="T4" fmla="*/ 1676772 w 2276475"/>
              <a:gd name="T5" fmla="*/ 962379 h 2276475"/>
              <a:gd name="T6" fmla="*/ 1619649 w 2276475"/>
              <a:gd name="T7" fmla="*/ 993151 h 2276475"/>
              <a:gd name="T8" fmla="*/ 1556149 w 2276475"/>
              <a:gd name="T9" fmla="*/ 974051 h 2276475"/>
              <a:gd name="T10" fmla="*/ 1525329 w 2276475"/>
              <a:gd name="T11" fmla="*/ 916751 h 2276475"/>
              <a:gd name="T12" fmla="*/ 1544459 w 2276475"/>
              <a:gd name="T13" fmla="*/ 853614 h 2276475"/>
              <a:gd name="T14" fmla="*/ 1601848 w 2276475"/>
              <a:gd name="T15" fmla="*/ 822842 h 2276475"/>
              <a:gd name="T16" fmla="*/ 892720 w 2276475"/>
              <a:gd name="T17" fmla="*/ 924611 h 2276475"/>
              <a:gd name="T18" fmla="*/ 799728 w 2276475"/>
              <a:gd name="T19" fmla="*/ 714470 h 2276475"/>
              <a:gd name="T20" fmla="*/ 839316 w 2276475"/>
              <a:gd name="T21" fmla="*/ 796667 h 2276475"/>
              <a:gd name="T22" fmla="*/ 801854 w 2276475"/>
              <a:gd name="T23" fmla="*/ 926478 h 2276475"/>
              <a:gd name="T24" fmla="*/ 634469 w 2276475"/>
              <a:gd name="T25" fmla="*/ 1048575 h 2276475"/>
              <a:gd name="T26" fmla="*/ 778473 w 2276475"/>
              <a:gd name="T27" fmla="*/ 856518 h 2276475"/>
              <a:gd name="T28" fmla="*/ 767314 w 2276475"/>
              <a:gd name="T29" fmla="*/ 760756 h 2276475"/>
              <a:gd name="T30" fmla="*/ 665555 w 2276475"/>
              <a:gd name="T31" fmla="*/ 751445 h 2276475"/>
              <a:gd name="T32" fmla="*/ 678042 w 2276475"/>
              <a:gd name="T33" fmla="*/ 694786 h 2276475"/>
              <a:gd name="T34" fmla="*/ 1310715 w 2276475"/>
              <a:gd name="T35" fmla="*/ 813778 h 2276475"/>
              <a:gd name="T36" fmla="*/ 1397931 w 2276475"/>
              <a:gd name="T37" fmla="*/ 804995 h 2276475"/>
              <a:gd name="T38" fmla="*/ 1449359 w 2276475"/>
              <a:gd name="T39" fmla="*/ 864347 h 2276475"/>
              <a:gd name="T40" fmla="*/ 1404558 w 2276475"/>
              <a:gd name="T41" fmla="*/ 907464 h 2276475"/>
              <a:gd name="T42" fmla="*/ 1370362 w 2276475"/>
              <a:gd name="T43" fmla="*/ 853967 h 2276475"/>
              <a:gd name="T44" fmla="*/ 1295604 w 2276475"/>
              <a:gd name="T45" fmla="*/ 872066 h 2276475"/>
              <a:gd name="T46" fmla="*/ 395199 w 2276475"/>
              <a:gd name="T47" fmla="*/ 499761 h 2276475"/>
              <a:gd name="T48" fmla="*/ 462659 w 2276475"/>
              <a:gd name="T49" fmla="*/ 938864 h 2276475"/>
              <a:gd name="T50" fmla="*/ 354033 w 2276475"/>
              <a:gd name="T51" fmla="*/ 990931 h 2276475"/>
              <a:gd name="T52" fmla="*/ 497452 w 2276475"/>
              <a:gd name="T53" fmla="*/ 1186177 h 2276475"/>
              <a:gd name="T54" fmla="*/ 798633 w 2276475"/>
              <a:gd name="T55" fmla="*/ 1479710 h 2276475"/>
              <a:gd name="T56" fmla="*/ 946035 w 2276475"/>
              <a:gd name="T57" fmla="*/ 1558605 h 2276475"/>
              <a:gd name="T58" fmla="*/ 995967 w 2276475"/>
              <a:gd name="T59" fmla="*/ 1430034 h 2276475"/>
              <a:gd name="T60" fmla="*/ 1420382 w 2276475"/>
              <a:gd name="T61" fmla="*/ 1537885 h 2276475"/>
              <a:gd name="T62" fmla="*/ 1382667 w 2276475"/>
              <a:gd name="T63" fmla="*/ 1902609 h 2276475"/>
              <a:gd name="T64" fmla="*/ 1091049 w 2276475"/>
              <a:gd name="T65" fmla="*/ 1858513 h 2276475"/>
              <a:gd name="T66" fmla="*/ 793852 w 2276475"/>
              <a:gd name="T67" fmla="*/ 1745085 h 2276475"/>
              <a:gd name="T68" fmla="*/ 461597 w 2276475"/>
              <a:gd name="T69" fmla="*/ 1522212 h 2276475"/>
              <a:gd name="T70" fmla="*/ 192819 w 2276475"/>
              <a:gd name="T71" fmla="*/ 1204505 h 2276475"/>
              <a:gd name="T72" fmla="*/ 55774 w 2276475"/>
              <a:gd name="T73" fmla="*/ 893440 h 2276475"/>
              <a:gd name="T74" fmla="*/ 531 w 2276475"/>
              <a:gd name="T75" fmla="*/ 575734 h 2276475"/>
              <a:gd name="T76" fmla="*/ 39307 w 2276475"/>
              <a:gd name="T77" fmla="*/ 485947 h 2276475"/>
              <a:gd name="T78" fmla="*/ 1085346 w 2276475"/>
              <a:gd name="T79" fmla="*/ 221054 h 2276475"/>
              <a:gd name="T80" fmla="*/ 1123871 w 2276475"/>
              <a:gd name="T81" fmla="*/ 272864 h 2276475"/>
              <a:gd name="T82" fmla="*/ 1114306 w 2276475"/>
              <a:gd name="T83" fmla="*/ 338755 h 2276475"/>
              <a:gd name="T84" fmla="*/ 1062496 w 2276475"/>
              <a:gd name="T85" fmla="*/ 377280 h 2276475"/>
              <a:gd name="T86" fmla="*/ 996340 w 2276475"/>
              <a:gd name="T87" fmla="*/ 367715 h 2276475"/>
              <a:gd name="T88" fmla="*/ 957814 w 2276475"/>
              <a:gd name="T89" fmla="*/ 315905 h 2276475"/>
              <a:gd name="T90" fmla="*/ 967645 w 2276475"/>
              <a:gd name="T91" fmla="*/ 249748 h 2276475"/>
              <a:gd name="T92" fmla="*/ 1019454 w 2276475"/>
              <a:gd name="T93" fmla="*/ 211223 h 2276475"/>
              <a:gd name="T94" fmla="*/ 1252615 w 2276475"/>
              <a:gd name="T95" fmla="*/ 30831 h 2276475"/>
              <a:gd name="T96" fmla="*/ 1561933 w 2276475"/>
              <a:gd name="T97" fmla="*/ 184188 h 2276475"/>
              <a:gd name="T98" fmla="*/ 1793656 w 2276475"/>
              <a:gd name="T99" fmla="*/ 453693 h 2276475"/>
              <a:gd name="T100" fmla="*/ 1898623 w 2276475"/>
              <a:gd name="T101" fmla="*/ 778215 h 2276475"/>
              <a:gd name="T102" fmla="*/ 1874440 w 2276475"/>
              <a:gd name="T103" fmla="*/ 1115229 h 2276475"/>
              <a:gd name="T104" fmla="*/ 1720844 w 2276475"/>
              <a:gd name="T105" fmla="*/ 1424603 h 2276475"/>
              <a:gd name="T106" fmla="*/ 1665571 w 2276475"/>
              <a:gd name="T107" fmla="*/ 1264335 h 2276475"/>
              <a:gd name="T108" fmla="*/ 1761236 w 2276475"/>
              <a:gd name="T109" fmla="*/ 991374 h 2276475"/>
              <a:gd name="T110" fmla="*/ 1747684 w 2276475"/>
              <a:gd name="T111" fmla="*/ 705922 h 2276475"/>
              <a:gd name="T112" fmla="*/ 1624648 w 2276475"/>
              <a:gd name="T113" fmla="*/ 441467 h 2276475"/>
              <a:gd name="T114" fmla="*/ 1401428 w 2276475"/>
              <a:gd name="T115" fmla="*/ 239471 h 2276475"/>
              <a:gd name="T116" fmla="*/ 1128516 w 2276475"/>
              <a:gd name="T117" fmla="*/ 143789 h 2276475"/>
              <a:gd name="T118" fmla="*/ 842849 w 2276475"/>
              <a:gd name="T119" fmla="*/ 157344 h 2276475"/>
              <a:gd name="T120" fmla="*/ 578705 w 2276475"/>
              <a:gd name="T121" fmla="*/ 280668 h 2276475"/>
              <a:gd name="T122" fmla="*/ 552930 w 2276475"/>
              <a:gd name="T123" fmla="*/ 133690 h 2276475"/>
              <a:gd name="T124" fmla="*/ 873408 w 2276475"/>
              <a:gd name="T125" fmla="*/ 12492 h 22764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2276475">
                <a:moveTo>
                  <a:pt x="1919288" y="982662"/>
                </a:moveTo>
                <a:lnTo>
                  <a:pt x="1924685" y="982662"/>
                </a:lnTo>
                <a:lnTo>
                  <a:pt x="1929765" y="982662"/>
                </a:lnTo>
                <a:lnTo>
                  <a:pt x="1935480" y="983296"/>
                </a:lnTo>
                <a:lnTo>
                  <a:pt x="1940560" y="983930"/>
                </a:lnTo>
                <a:lnTo>
                  <a:pt x="1945323" y="984564"/>
                </a:lnTo>
                <a:lnTo>
                  <a:pt x="1950403" y="986149"/>
                </a:lnTo>
                <a:lnTo>
                  <a:pt x="1955165" y="987100"/>
                </a:lnTo>
                <a:lnTo>
                  <a:pt x="1959610" y="989002"/>
                </a:lnTo>
                <a:lnTo>
                  <a:pt x="1964373" y="990904"/>
                </a:lnTo>
                <a:lnTo>
                  <a:pt x="1969135" y="992489"/>
                </a:lnTo>
                <a:lnTo>
                  <a:pt x="1973580" y="995025"/>
                </a:lnTo>
                <a:lnTo>
                  <a:pt x="1977708" y="997245"/>
                </a:lnTo>
                <a:lnTo>
                  <a:pt x="1981835" y="1000415"/>
                </a:lnTo>
                <a:lnTo>
                  <a:pt x="1985963" y="1003268"/>
                </a:lnTo>
                <a:lnTo>
                  <a:pt x="1990090" y="1006121"/>
                </a:lnTo>
                <a:lnTo>
                  <a:pt x="1993583" y="1009291"/>
                </a:lnTo>
                <a:lnTo>
                  <a:pt x="1997075" y="1012778"/>
                </a:lnTo>
                <a:lnTo>
                  <a:pt x="2000568" y="1016265"/>
                </a:lnTo>
                <a:lnTo>
                  <a:pt x="2003743" y="1020069"/>
                </a:lnTo>
                <a:lnTo>
                  <a:pt x="2006918" y="1023873"/>
                </a:lnTo>
                <a:lnTo>
                  <a:pt x="2009775" y="1027994"/>
                </a:lnTo>
                <a:lnTo>
                  <a:pt x="2012315" y="1031799"/>
                </a:lnTo>
                <a:lnTo>
                  <a:pt x="2014855" y="1036237"/>
                </a:lnTo>
                <a:lnTo>
                  <a:pt x="2017078" y="1040675"/>
                </a:lnTo>
                <a:lnTo>
                  <a:pt x="2019300" y="1045430"/>
                </a:lnTo>
                <a:lnTo>
                  <a:pt x="2020888" y="1049868"/>
                </a:lnTo>
                <a:lnTo>
                  <a:pt x="2022475" y="1054623"/>
                </a:lnTo>
                <a:lnTo>
                  <a:pt x="2023745" y="1059695"/>
                </a:lnTo>
                <a:lnTo>
                  <a:pt x="2025016" y="1064451"/>
                </a:lnTo>
                <a:lnTo>
                  <a:pt x="2025968" y="1069523"/>
                </a:lnTo>
                <a:lnTo>
                  <a:pt x="2026603" y="1074595"/>
                </a:lnTo>
                <a:lnTo>
                  <a:pt x="2026920" y="1079984"/>
                </a:lnTo>
                <a:lnTo>
                  <a:pt x="2027238" y="1085056"/>
                </a:lnTo>
                <a:lnTo>
                  <a:pt x="2026920" y="1090445"/>
                </a:lnTo>
                <a:lnTo>
                  <a:pt x="2026603" y="1095517"/>
                </a:lnTo>
                <a:lnTo>
                  <a:pt x="2025968" y="1100590"/>
                </a:lnTo>
                <a:lnTo>
                  <a:pt x="2025016" y="1105662"/>
                </a:lnTo>
                <a:lnTo>
                  <a:pt x="2023745" y="1110417"/>
                </a:lnTo>
                <a:lnTo>
                  <a:pt x="2022475" y="1115489"/>
                </a:lnTo>
                <a:lnTo>
                  <a:pt x="2020888" y="1120244"/>
                </a:lnTo>
                <a:lnTo>
                  <a:pt x="2019300" y="1124682"/>
                </a:lnTo>
                <a:lnTo>
                  <a:pt x="2017078" y="1129437"/>
                </a:lnTo>
                <a:lnTo>
                  <a:pt x="2014855" y="1133876"/>
                </a:lnTo>
                <a:lnTo>
                  <a:pt x="2012315" y="1138314"/>
                </a:lnTo>
                <a:lnTo>
                  <a:pt x="2009775" y="1142118"/>
                </a:lnTo>
                <a:lnTo>
                  <a:pt x="2006918" y="1146239"/>
                </a:lnTo>
                <a:lnTo>
                  <a:pt x="2003743" y="1150043"/>
                </a:lnTo>
                <a:lnTo>
                  <a:pt x="2000568" y="1153847"/>
                </a:lnTo>
                <a:lnTo>
                  <a:pt x="1997075" y="1157334"/>
                </a:lnTo>
                <a:lnTo>
                  <a:pt x="1993583" y="1160821"/>
                </a:lnTo>
                <a:lnTo>
                  <a:pt x="1990090" y="1163991"/>
                </a:lnTo>
                <a:lnTo>
                  <a:pt x="1985963" y="1166845"/>
                </a:lnTo>
                <a:lnTo>
                  <a:pt x="1981835" y="1169698"/>
                </a:lnTo>
                <a:lnTo>
                  <a:pt x="1977708" y="1172234"/>
                </a:lnTo>
                <a:lnTo>
                  <a:pt x="1973580" y="1175087"/>
                </a:lnTo>
                <a:lnTo>
                  <a:pt x="1969135" y="1176989"/>
                </a:lnTo>
                <a:lnTo>
                  <a:pt x="1964373" y="1179208"/>
                </a:lnTo>
                <a:lnTo>
                  <a:pt x="1959610" y="1181110"/>
                </a:lnTo>
                <a:lnTo>
                  <a:pt x="1955165" y="1182695"/>
                </a:lnTo>
                <a:lnTo>
                  <a:pt x="1950403" y="1183963"/>
                </a:lnTo>
                <a:lnTo>
                  <a:pt x="1945323" y="1185231"/>
                </a:lnTo>
                <a:lnTo>
                  <a:pt x="1940560" y="1186182"/>
                </a:lnTo>
                <a:lnTo>
                  <a:pt x="1935480" y="1186816"/>
                </a:lnTo>
                <a:lnTo>
                  <a:pt x="1929765" y="1187450"/>
                </a:lnTo>
                <a:lnTo>
                  <a:pt x="1924685" y="1187450"/>
                </a:lnTo>
                <a:lnTo>
                  <a:pt x="1919288" y="1187450"/>
                </a:lnTo>
                <a:lnTo>
                  <a:pt x="1914208" y="1186816"/>
                </a:lnTo>
                <a:lnTo>
                  <a:pt x="1909128" y="1186182"/>
                </a:lnTo>
                <a:lnTo>
                  <a:pt x="1904048" y="1185231"/>
                </a:lnTo>
                <a:lnTo>
                  <a:pt x="1898968" y="1183963"/>
                </a:lnTo>
                <a:lnTo>
                  <a:pt x="1894205" y="1182695"/>
                </a:lnTo>
                <a:lnTo>
                  <a:pt x="1889443" y="1181110"/>
                </a:lnTo>
                <a:lnTo>
                  <a:pt x="1884680" y="1179208"/>
                </a:lnTo>
                <a:lnTo>
                  <a:pt x="1880235" y="1176989"/>
                </a:lnTo>
                <a:lnTo>
                  <a:pt x="1875790" y="1175087"/>
                </a:lnTo>
                <a:lnTo>
                  <a:pt x="1871663" y="1172234"/>
                </a:lnTo>
                <a:lnTo>
                  <a:pt x="1867218" y="1169698"/>
                </a:lnTo>
                <a:lnTo>
                  <a:pt x="1863090" y="1166845"/>
                </a:lnTo>
                <a:lnTo>
                  <a:pt x="1859598" y="1163991"/>
                </a:lnTo>
                <a:lnTo>
                  <a:pt x="1855788" y="1160821"/>
                </a:lnTo>
                <a:lnTo>
                  <a:pt x="1852295" y="1157334"/>
                </a:lnTo>
                <a:lnTo>
                  <a:pt x="1848803" y="1153847"/>
                </a:lnTo>
                <a:lnTo>
                  <a:pt x="1845628" y="1150043"/>
                </a:lnTo>
                <a:lnTo>
                  <a:pt x="1842453" y="1146239"/>
                </a:lnTo>
                <a:lnTo>
                  <a:pt x="1839913" y="1142118"/>
                </a:lnTo>
                <a:lnTo>
                  <a:pt x="1837055" y="1138314"/>
                </a:lnTo>
                <a:lnTo>
                  <a:pt x="1834515" y="1133876"/>
                </a:lnTo>
                <a:lnTo>
                  <a:pt x="1832293" y="1129437"/>
                </a:lnTo>
                <a:lnTo>
                  <a:pt x="1830388" y="1124682"/>
                </a:lnTo>
                <a:lnTo>
                  <a:pt x="1828483" y="1120244"/>
                </a:lnTo>
                <a:lnTo>
                  <a:pt x="1826578" y="1115489"/>
                </a:lnTo>
                <a:lnTo>
                  <a:pt x="1825308" y="1110417"/>
                </a:lnTo>
                <a:lnTo>
                  <a:pt x="1824038" y="1105662"/>
                </a:lnTo>
                <a:lnTo>
                  <a:pt x="1823403" y="1100590"/>
                </a:lnTo>
                <a:lnTo>
                  <a:pt x="1822768" y="1095517"/>
                </a:lnTo>
                <a:lnTo>
                  <a:pt x="1822450" y="1090445"/>
                </a:lnTo>
                <a:lnTo>
                  <a:pt x="1822450" y="1085056"/>
                </a:lnTo>
                <a:lnTo>
                  <a:pt x="1822450" y="1079984"/>
                </a:lnTo>
                <a:lnTo>
                  <a:pt x="1822768" y="1074595"/>
                </a:lnTo>
                <a:lnTo>
                  <a:pt x="1823403" y="1069523"/>
                </a:lnTo>
                <a:lnTo>
                  <a:pt x="1824038" y="1064451"/>
                </a:lnTo>
                <a:lnTo>
                  <a:pt x="1825308" y="1059695"/>
                </a:lnTo>
                <a:lnTo>
                  <a:pt x="1826578" y="1054623"/>
                </a:lnTo>
                <a:lnTo>
                  <a:pt x="1828483" y="1049868"/>
                </a:lnTo>
                <a:lnTo>
                  <a:pt x="1830388" y="1045430"/>
                </a:lnTo>
                <a:lnTo>
                  <a:pt x="1832293" y="1040675"/>
                </a:lnTo>
                <a:lnTo>
                  <a:pt x="1834515" y="1036237"/>
                </a:lnTo>
                <a:lnTo>
                  <a:pt x="1837055" y="1031799"/>
                </a:lnTo>
                <a:lnTo>
                  <a:pt x="1839913" y="1027994"/>
                </a:lnTo>
                <a:lnTo>
                  <a:pt x="1842453" y="1023873"/>
                </a:lnTo>
                <a:lnTo>
                  <a:pt x="1845628" y="1020069"/>
                </a:lnTo>
                <a:lnTo>
                  <a:pt x="1848803" y="1016265"/>
                </a:lnTo>
                <a:lnTo>
                  <a:pt x="1852295" y="1012778"/>
                </a:lnTo>
                <a:lnTo>
                  <a:pt x="1855788" y="1009291"/>
                </a:lnTo>
                <a:lnTo>
                  <a:pt x="1859598" y="1006121"/>
                </a:lnTo>
                <a:lnTo>
                  <a:pt x="1863090" y="1003268"/>
                </a:lnTo>
                <a:lnTo>
                  <a:pt x="1867218" y="1000415"/>
                </a:lnTo>
                <a:lnTo>
                  <a:pt x="1871663" y="997245"/>
                </a:lnTo>
                <a:lnTo>
                  <a:pt x="1875790" y="995025"/>
                </a:lnTo>
                <a:lnTo>
                  <a:pt x="1880235" y="992489"/>
                </a:lnTo>
                <a:lnTo>
                  <a:pt x="1884680" y="990904"/>
                </a:lnTo>
                <a:lnTo>
                  <a:pt x="1889443" y="989002"/>
                </a:lnTo>
                <a:lnTo>
                  <a:pt x="1894205" y="987100"/>
                </a:lnTo>
                <a:lnTo>
                  <a:pt x="1898968" y="986149"/>
                </a:lnTo>
                <a:lnTo>
                  <a:pt x="1904048" y="984564"/>
                </a:lnTo>
                <a:lnTo>
                  <a:pt x="1909128" y="983930"/>
                </a:lnTo>
                <a:lnTo>
                  <a:pt x="1914208" y="983296"/>
                </a:lnTo>
                <a:lnTo>
                  <a:pt x="1919288" y="982662"/>
                </a:lnTo>
                <a:close/>
                <a:moveTo>
                  <a:pt x="1278280" y="917675"/>
                </a:moveTo>
                <a:lnTo>
                  <a:pt x="1116821" y="1122393"/>
                </a:lnTo>
                <a:lnTo>
                  <a:pt x="1278280" y="1122393"/>
                </a:lnTo>
                <a:lnTo>
                  <a:pt x="1278280" y="917675"/>
                </a:lnTo>
                <a:close/>
                <a:moveTo>
                  <a:pt x="1281129" y="835025"/>
                </a:moveTo>
                <a:lnTo>
                  <a:pt x="1340014" y="835025"/>
                </a:lnTo>
                <a:lnTo>
                  <a:pt x="1340014" y="1122393"/>
                </a:lnTo>
                <a:lnTo>
                  <a:pt x="1397000" y="1122393"/>
                </a:lnTo>
                <a:lnTo>
                  <a:pt x="1397000" y="1178659"/>
                </a:lnTo>
                <a:lnTo>
                  <a:pt x="1340014" y="1178659"/>
                </a:lnTo>
                <a:lnTo>
                  <a:pt x="1340014" y="1358900"/>
                </a:lnTo>
                <a:lnTo>
                  <a:pt x="1278280" y="1358900"/>
                </a:lnTo>
                <a:lnTo>
                  <a:pt x="1278280" y="1178659"/>
                </a:lnTo>
                <a:lnTo>
                  <a:pt x="1066800" y="1178659"/>
                </a:lnTo>
                <a:lnTo>
                  <a:pt x="1066800" y="1104910"/>
                </a:lnTo>
                <a:lnTo>
                  <a:pt x="1281129" y="835025"/>
                </a:lnTo>
                <a:close/>
                <a:moveTo>
                  <a:pt x="860108" y="823912"/>
                </a:moveTo>
                <a:lnTo>
                  <a:pt x="868680" y="824230"/>
                </a:lnTo>
                <a:lnTo>
                  <a:pt x="876618" y="824548"/>
                </a:lnTo>
                <a:lnTo>
                  <a:pt x="884555" y="825501"/>
                </a:lnTo>
                <a:lnTo>
                  <a:pt x="892175" y="826455"/>
                </a:lnTo>
                <a:lnTo>
                  <a:pt x="899478" y="828044"/>
                </a:lnTo>
                <a:lnTo>
                  <a:pt x="906463" y="829316"/>
                </a:lnTo>
                <a:lnTo>
                  <a:pt x="913448" y="831541"/>
                </a:lnTo>
                <a:lnTo>
                  <a:pt x="920433" y="833766"/>
                </a:lnTo>
                <a:lnTo>
                  <a:pt x="926465" y="836309"/>
                </a:lnTo>
                <a:lnTo>
                  <a:pt x="932815" y="839170"/>
                </a:lnTo>
                <a:lnTo>
                  <a:pt x="938848" y="842667"/>
                </a:lnTo>
                <a:lnTo>
                  <a:pt x="944880" y="845845"/>
                </a:lnTo>
                <a:lnTo>
                  <a:pt x="950278" y="849978"/>
                </a:lnTo>
                <a:lnTo>
                  <a:pt x="955675" y="853792"/>
                </a:lnTo>
                <a:lnTo>
                  <a:pt x="960755" y="858243"/>
                </a:lnTo>
                <a:lnTo>
                  <a:pt x="965518" y="863011"/>
                </a:lnTo>
                <a:lnTo>
                  <a:pt x="970280" y="868097"/>
                </a:lnTo>
                <a:lnTo>
                  <a:pt x="974725" y="873183"/>
                </a:lnTo>
                <a:lnTo>
                  <a:pt x="978535" y="878587"/>
                </a:lnTo>
                <a:lnTo>
                  <a:pt x="982345" y="884309"/>
                </a:lnTo>
                <a:lnTo>
                  <a:pt x="985520" y="890030"/>
                </a:lnTo>
                <a:lnTo>
                  <a:pt x="989013" y="896070"/>
                </a:lnTo>
                <a:lnTo>
                  <a:pt x="991870" y="902428"/>
                </a:lnTo>
                <a:lnTo>
                  <a:pt x="994410" y="909103"/>
                </a:lnTo>
                <a:lnTo>
                  <a:pt x="996633" y="915461"/>
                </a:lnTo>
                <a:lnTo>
                  <a:pt x="998220" y="922454"/>
                </a:lnTo>
                <a:lnTo>
                  <a:pt x="999808" y="929447"/>
                </a:lnTo>
                <a:lnTo>
                  <a:pt x="1001395" y="936758"/>
                </a:lnTo>
                <a:lnTo>
                  <a:pt x="1002348" y="944387"/>
                </a:lnTo>
                <a:lnTo>
                  <a:pt x="1002983" y="952017"/>
                </a:lnTo>
                <a:lnTo>
                  <a:pt x="1003618" y="959963"/>
                </a:lnTo>
                <a:lnTo>
                  <a:pt x="1003935" y="968546"/>
                </a:lnTo>
                <a:lnTo>
                  <a:pt x="1003618" y="983487"/>
                </a:lnTo>
                <a:lnTo>
                  <a:pt x="1002665" y="990798"/>
                </a:lnTo>
                <a:lnTo>
                  <a:pt x="1002030" y="998109"/>
                </a:lnTo>
                <a:lnTo>
                  <a:pt x="1000760" y="1004784"/>
                </a:lnTo>
                <a:lnTo>
                  <a:pt x="999808" y="1011778"/>
                </a:lnTo>
                <a:lnTo>
                  <a:pt x="998855" y="1018453"/>
                </a:lnTo>
                <a:lnTo>
                  <a:pt x="997268" y="1025129"/>
                </a:lnTo>
                <a:lnTo>
                  <a:pt x="993775" y="1037844"/>
                </a:lnTo>
                <a:lnTo>
                  <a:pt x="989330" y="1050241"/>
                </a:lnTo>
                <a:lnTo>
                  <a:pt x="984568" y="1062002"/>
                </a:lnTo>
                <a:lnTo>
                  <a:pt x="979170" y="1073128"/>
                </a:lnTo>
                <a:lnTo>
                  <a:pt x="972503" y="1084572"/>
                </a:lnTo>
                <a:lnTo>
                  <a:pt x="965518" y="1095697"/>
                </a:lnTo>
                <a:lnTo>
                  <a:pt x="958215" y="1107141"/>
                </a:lnTo>
                <a:lnTo>
                  <a:pt x="950278" y="1118267"/>
                </a:lnTo>
                <a:lnTo>
                  <a:pt x="941388" y="1129710"/>
                </a:lnTo>
                <a:lnTo>
                  <a:pt x="932815" y="1141154"/>
                </a:lnTo>
                <a:lnTo>
                  <a:pt x="923925" y="1151962"/>
                </a:lnTo>
                <a:lnTo>
                  <a:pt x="914400" y="1162770"/>
                </a:lnTo>
                <a:lnTo>
                  <a:pt x="898843" y="1181207"/>
                </a:lnTo>
                <a:lnTo>
                  <a:pt x="882333" y="1199326"/>
                </a:lnTo>
                <a:lnTo>
                  <a:pt x="865188" y="1218398"/>
                </a:lnTo>
                <a:lnTo>
                  <a:pt x="847090" y="1237471"/>
                </a:lnTo>
                <a:lnTo>
                  <a:pt x="813435" y="1272120"/>
                </a:lnTo>
                <a:lnTo>
                  <a:pt x="787400" y="1298503"/>
                </a:lnTo>
                <a:lnTo>
                  <a:pt x="1023938" y="1298503"/>
                </a:lnTo>
                <a:lnTo>
                  <a:pt x="1023938" y="1358900"/>
                </a:lnTo>
                <a:lnTo>
                  <a:pt x="727075" y="1358900"/>
                </a:lnTo>
                <a:lnTo>
                  <a:pt x="727075" y="1285153"/>
                </a:lnTo>
                <a:lnTo>
                  <a:pt x="758190" y="1253047"/>
                </a:lnTo>
                <a:lnTo>
                  <a:pt x="787400" y="1221895"/>
                </a:lnTo>
                <a:lnTo>
                  <a:pt x="801688" y="1206637"/>
                </a:lnTo>
                <a:lnTo>
                  <a:pt x="815340" y="1191061"/>
                </a:lnTo>
                <a:lnTo>
                  <a:pt x="829310" y="1175485"/>
                </a:lnTo>
                <a:lnTo>
                  <a:pt x="842963" y="1158955"/>
                </a:lnTo>
                <a:lnTo>
                  <a:pt x="856298" y="1142743"/>
                </a:lnTo>
                <a:lnTo>
                  <a:pt x="868363" y="1127803"/>
                </a:lnTo>
                <a:lnTo>
                  <a:pt x="879158" y="1113181"/>
                </a:lnTo>
                <a:lnTo>
                  <a:pt x="889000" y="1099830"/>
                </a:lnTo>
                <a:lnTo>
                  <a:pt x="897890" y="1087115"/>
                </a:lnTo>
                <a:lnTo>
                  <a:pt x="905828" y="1075035"/>
                </a:lnTo>
                <a:lnTo>
                  <a:pt x="912495" y="1063910"/>
                </a:lnTo>
                <a:lnTo>
                  <a:pt x="917893" y="1053738"/>
                </a:lnTo>
                <a:lnTo>
                  <a:pt x="922655" y="1043566"/>
                </a:lnTo>
                <a:lnTo>
                  <a:pt x="926465" y="1033711"/>
                </a:lnTo>
                <a:lnTo>
                  <a:pt x="930275" y="1023539"/>
                </a:lnTo>
                <a:lnTo>
                  <a:pt x="932815" y="1013367"/>
                </a:lnTo>
                <a:lnTo>
                  <a:pt x="935038" y="1003195"/>
                </a:lnTo>
                <a:lnTo>
                  <a:pt x="936625" y="993023"/>
                </a:lnTo>
                <a:lnTo>
                  <a:pt x="937578" y="982215"/>
                </a:lnTo>
                <a:lnTo>
                  <a:pt x="937895" y="971725"/>
                </a:lnTo>
                <a:lnTo>
                  <a:pt x="937578" y="961553"/>
                </a:lnTo>
                <a:lnTo>
                  <a:pt x="936308" y="951381"/>
                </a:lnTo>
                <a:lnTo>
                  <a:pt x="935355" y="946613"/>
                </a:lnTo>
                <a:lnTo>
                  <a:pt x="934085" y="942162"/>
                </a:lnTo>
                <a:lnTo>
                  <a:pt x="933133" y="937712"/>
                </a:lnTo>
                <a:lnTo>
                  <a:pt x="931545" y="933898"/>
                </a:lnTo>
                <a:lnTo>
                  <a:pt x="928053" y="925633"/>
                </a:lnTo>
                <a:lnTo>
                  <a:pt x="923925" y="918322"/>
                </a:lnTo>
                <a:lnTo>
                  <a:pt x="921703" y="915143"/>
                </a:lnTo>
                <a:lnTo>
                  <a:pt x="919480" y="911964"/>
                </a:lnTo>
                <a:lnTo>
                  <a:pt x="916940" y="909103"/>
                </a:lnTo>
                <a:lnTo>
                  <a:pt x="914083" y="905924"/>
                </a:lnTo>
                <a:lnTo>
                  <a:pt x="908368" y="901156"/>
                </a:lnTo>
                <a:lnTo>
                  <a:pt x="902018" y="897024"/>
                </a:lnTo>
                <a:lnTo>
                  <a:pt x="895350" y="893209"/>
                </a:lnTo>
                <a:lnTo>
                  <a:pt x="888048" y="890348"/>
                </a:lnTo>
                <a:lnTo>
                  <a:pt x="880745" y="887805"/>
                </a:lnTo>
                <a:lnTo>
                  <a:pt x="872490" y="886216"/>
                </a:lnTo>
                <a:lnTo>
                  <a:pt x="864235" y="885262"/>
                </a:lnTo>
                <a:lnTo>
                  <a:pt x="855345" y="884944"/>
                </a:lnTo>
                <a:lnTo>
                  <a:pt x="847090" y="885262"/>
                </a:lnTo>
                <a:lnTo>
                  <a:pt x="838518" y="886216"/>
                </a:lnTo>
                <a:lnTo>
                  <a:pt x="829628" y="887805"/>
                </a:lnTo>
                <a:lnTo>
                  <a:pt x="820738" y="889713"/>
                </a:lnTo>
                <a:lnTo>
                  <a:pt x="812165" y="892256"/>
                </a:lnTo>
                <a:lnTo>
                  <a:pt x="803593" y="895116"/>
                </a:lnTo>
                <a:lnTo>
                  <a:pt x="795338" y="897977"/>
                </a:lnTo>
                <a:lnTo>
                  <a:pt x="787400" y="901792"/>
                </a:lnTo>
                <a:lnTo>
                  <a:pt x="780415" y="904653"/>
                </a:lnTo>
                <a:lnTo>
                  <a:pt x="773748" y="908149"/>
                </a:lnTo>
                <a:lnTo>
                  <a:pt x="767398" y="911964"/>
                </a:lnTo>
                <a:lnTo>
                  <a:pt x="761048" y="915778"/>
                </a:lnTo>
                <a:lnTo>
                  <a:pt x="749935" y="924043"/>
                </a:lnTo>
                <a:lnTo>
                  <a:pt x="740728" y="930401"/>
                </a:lnTo>
                <a:lnTo>
                  <a:pt x="736918" y="930401"/>
                </a:lnTo>
                <a:lnTo>
                  <a:pt x="736918" y="855700"/>
                </a:lnTo>
                <a:lnTo>
                  <a:pt x="742633" y="853157"/>
                </a:lnTo>
                <a:lnTo>
                  <a:pt x="748030" y="850296"/>
                </a:lnTo>
                <a:lnTo>
                  <a:pt x="761048" y="845210"/>
                </a:lnTo>
                <a:lnTo>
                  <a:pt x="775970" y="839806"/>
                </a:lnTo>
                <a:lnTo>
                  <a:pt x="792798" y="834402"/>
                </a:lnTo>
                <a:lnTo>
                  <a:pt x="801688" y="831859"/>
                </a:lnTo>
                <a:lnTo>
                  <a:pt x="810260" y="830269"/>
                </a:lnTo>
                <a:lnTo>
                  <a:pt x="819150" y="828362"/>
                </a:lnTo>
                <a:lnTo>
                  <a:pt x="827405" y="826773"/>
                </a:lnTo>
                <a:lnTo>
                  <a:pt x="835660" y="825819"/>
                </a:lnTo>
                <a:lnTo>
                  <a:pt x="844233" y="824548"/>
                </a:lnTo>
                <a:lnTo>
                  <a:pt x="852170" y="824230"/>
                </a:lnTo>
                <a:lnTo>
                  <a:pt x="860108" y="823912"/>
                </a:lnTo>
                <a:close/>
                <a:moveTo>
                  <a:pt x="1458913" y="811212"/>
                </a:moveTo>
                <a:lnTo>
                  <a:pt x="1519103" y="811212"/>
                </a:lnTo>
                <a:lnTo>
                  <a:pt x="1519103" y="1009359"/>
                </a:lnTo>
                <a:lnTo>
                  <a:pt x="1526072" y="1002998"/>
                </a:lnTo>
                <a:lnTo>
                  <a:pt x="1532725" y="996955"/>
                </a:lnTo>
                <a:lnTo>
                  <a:pt x="1539694" y="991230"/>
                </a:lnTo>
                <a:lnTo>
                  <a:pt x="1546030" y="986142"/>
                </a:lnTo>
                <a:lnTo>
                  <a:pt x="1552999" y="981370"/>
                </a:lnTo>
                <a:lnTo>
                  <a:pt x="1559652" y="976600"/>
                </a:lnTo>
                <a:lnTo>
                  <a:pt x="1566304" y="972465"/>
                </a:lnTo>
                <a:lnTo>
                  <a:pt x="1572640" y="968966"/>
                </a:lnTo>
                <a:lnTo>
                  <a:pt x="1579292" y="965786"/>
                </a:lnTo>
                <a:lnTo>
                  <a:pt x="1586262" y="962605"/>
                </a:lnTo>
                <a:lnTo>
                  <a:pt x="1592914" y="960061"/>
                </a:lnTo>
                <a:lnTo>
                  <a:pt x="1599884" y="958471"/>
                </a:lnTo>
                <a:lnTo>
                  <a:pt x="1606853" y="956880"/>
                </a:lnTo>
                <a:lnTo>
                  <a:pt x="1614139" y="955926"/>
                </a:lnTo>
                <a:lnTo>
                  <a:pt x="1621109" y="954972"/>
                </a:lnTo>
                <a:lnTo>
                  <a:pt x="1628711" y="954654"/>
                </a:lnTo>
                <a:lnTo>
                  <a:pt x="1635364" y="954972"/>
                </a:lnTo>
                <a:lnTo>
                  <a:pt x="1641383" y="955608"/>
                </a:lnTo>
                <a:lnTo>
                  <a:pt x="1647719" y="956244"/>
                </a:lnTo>
                <a:lnTo>
                  <a:pt x="1653738" y="957198"/>
                </a:lnTo>
                <a:lnTo>
                  <a:pt x="1659757" y="958471"/>
                </a:lnTo>
                <a:lnTo>
                  <a:pt x="1665142" y="960061"/>
                </a:lnTo>
                <a:lnTo>
                  <a:pt x="1670527" y="961969"/>
                </a:lnTo>
                <a:lnTo>
                  <a:pt x="1675913" y="964196"/>
                </a:lnTo>
                <a:lnTo>
                  <a:pt x="1680981" y="966740"/>
                </a:lnTo>
                <a:lnTo>
                  <a:pt x="1685733" y="969602"/>
                </a:lnTo>
                <a:lnTo>
                  <a:pt x="1690485" y="973101"/>
                </a:lnTo>
                <a:lnTo>
                  <a:pt x="1695237" y="976282"/>
                </a:lnTo>
                <a:lnTo>
                  <a:pt x="1699672" y="979780"/>
                </a:lnTo>
                <a:lnTo>
                  <a:pt x="1703473" y="983915"/>
                </a:lnTo>
                <a:lnTo>
                  <a:pt x="1707592" y="988368"/>
                </a:lnTo>
                <a:lnTo>
                  <a:pt x="1711710" y="993139"/>
                </a:lnTo>
                <a:lnTo>
                  <a:pt x="1715195" y="997909"/>
                </a:lnTo>
                <a:lnTo>
                  <a:pt x="1718362" y="1002998"/>
                </a:lnTo>
                <a:lnTo>
                  <a:pt x="1721847" y="1008405"/>
                </a:lnTo>
                <a:lnTo>
                  <a:pt x="1724698" y="1014130"/>
                </a:lnTo>
                <a:lnTo>
                  <a:pt x="1727233" y="1020173"/>
                </a:lnTo>
                <a:lnTo>
                  <a:pt x="1729767" y="1026216"/>
                </a:lnTo>
                <a:lnTo>
                  <a:pt x="1731984" y="1032895"/>
                </a:lnTo>
                <a:lnTo>
                  <a:pt x="1734202" y="1039893"/>
                </a:lnTo>
                <a:lnTo>
                  <a:pt x="1736103" y="1046572"/>
                </a:lnTo>
                <a:lnTo>
                  <a:pt x="1737370" y="1053887"/>
                </a:lnTo>
                <a:lnTo>
                  <a:pt x="1738637" y="1061838"/>
                </a:lnTo>
                <a:lnTo>
                  <a:pt x="1739587" y="1069790"/>
                </a:lnTo>
                <a:lnTo>
                  <a:pt x="1740221" y="1077741"/>
                </a:lnTo>
                <a:lnTo>
                  <a:pt x="1741171" y="1086010"/>
                </a:lnTo>
                <a:lnTo>
                  <a:pt x="1741488" y="1094916"/>
                </a:lnTo>
                <a:lnTo>
                  <a:pt x="1741488" y="1103821"/>
                </a:lnTo>
                <a:lnTo>
                  <a:pt x="1741488" y="1358900"/>
                </a:lnTo>
                <a:lnTo>
                  <a:pt x="1680981" y="1358900"/>
                </a:lnTo>
                <a:lnTo>
                  <a:pt x="1680981" y="1134991"/>
                </a:lnTo>
                <a:lnTo>
                  <a:pt x="1680665" y="1121632"/>
                </a:lnTo>
                <a:lnTo>
                  <a:pt x="1680348" y="1108910"/>
                </a:lnTo>
                <a:lnTo>
                  <a:pt x="1679714" y="1096506"/>
                </a:lnTo>
                <a:lnTo>
                  <a:pt x="1678447" y="1084420"/>
                </a:lnTo>
                <a:lnTo>
                  <a:pt x="1677180" y="1073288"/>
                </a:lnTo>
                <a:lnTo>
                  <a:pt x="1675279" y="1063428"/>
                </a:lnTo>
                <a:lnTo>
                  <a:pt x="1672428" y="1054841"/>
                </a:lnTo>
                <a:lnTo>
                  <a:pt x="1670844" y="1050706"/>
                </a:lnTo>
                <a:lnTo>
                  <a:pt x="1669577" y="1047208"/>
                </a:lnTo>
                <a:lnTo>
                  <a:pt x="1667360" y="1043391"/>
                </a:lnTo>
                <a:lnTo>
                  <a:pt x="1665459" y="1040211"/>
                </a:lnTo>
                <a:lnTo>
                  <a:pt x="1662925" y="1036712"/>
                </a:lnTo>
                <a:lnTo>
                  <a:pt x="1660707" y="1033850"/>
                </a:lnTo>
                <a:lnTo>
                  <a:pt x="1657856" y="1031305"/>
                </a:lnTo>
                <a:lnTo>
                  <a:pt x="1655005" y="1029079"/>
                </a:lnTo>
                <a:lnTo>
                  <a:pt x="1651837" y="1026852"/>
                </a:lnTo>
                <a:lnTo>
                  <a:pt x="1648669" y="1025262"/>
                </a:lnTo>
                <a:lnTo>
                  <a:pt x="1645501" y="1023354"/>
                </a:lnTo>
                <a:lnTo>
                  <a:pt x="1641383" y="1021764"/>
                </a:lnTo>
                <a:lnTo>
                  <a:pt x="1637582" y="1020491"/>
                </a:lnTo>
                <a:lnTo>
                  <a:pt x="1633146" y="1019855"/>
                </a:lnTo>
                <a:lnTo>
                  <a:pt x="1628395" y="1018583"/>
                </a:lnTo>
                <a:lnTo>
                  <a:pt x="1623643" y="1018265"/>
                </a:lnTo>
                <a:lnTo>
                  <a:pt x="1618257" y="1017947"/>
                </a:lnTo>
                <a:lnTo>
                  <a:pt x="1612555" y="1017947"/>
                </a:lnTo>
                <a:lnTo>
                  <a:pt x="1606853" y="1017947"/>
                </a:lnTo>
                <a:lnTo>
                  <a:pt x="1601468" y="1018583"/>
                </a:lnTo>
                <a:lnTo>
                  <a:pt x="1595449" y="1019855"/>
                </a:lnTo>
                <a:lnTo>
                  <a:pt x="1589746" y="1021127"/>
                </a:lnTo>
                <a:lnTo>
                  <a:pt x="1584044" y="1023036"/>
                </a:lnTo>
                <a:lnTo>
                  <a:pt x="1578025" y="1025262"/>
                </a:lnTo>
                <a:lnTo>
                  <a:pt x="1572006" y="1027807"/>
                </a:lnTo>
                <a:lnTo>
                  <a:pt x="1566304" y="1030987"/>
                </a:lnTo>
                <a:lnTo>
                  <a:pt x="1560285" y="1034168"/>
                </a:lnTo>
                <a:lnTo>
                  <a:pt x="1554266" y="1037984"/>
                </a:lnTo>
                <a:lnTo>
                  <a:pt x="1548247" y="1042119"/>
                </a:lnTo>
                <a:lnTo>
                  <a:pt x="1542545" y="1045936"/>
                </a:lnTo>
                <a:lnTo>
                  <a:pt x="1530824" y="1055159"/>
                </a:lnTo>
                <a:lnTo>
                  <a:pt x="1519103" y="1065337"/>
                </a:lnTo>
                <a:lnTo>
                  <a:pt x="1519103" y="1358900"/>
                </a:lnTo>
                <a:lnTo>
                  <a:pt x="1458913" y="1358900"/>
                </a:lnTo>
                <a:lnTo>
                  <a:pt x="1458913" y="811212"/>
                </a:lnTo>
                <a:close/>
                <a:moveTo>
                  <a:pt x="66650" y="577850"/>
                </a:moveTo>
                <a:lnTo>
                  <a:pt x="424974" y="577850"/>
                </a:lnTo>
                <a:lnTo>
                  <a:pt x="431956" y="578167"/>
                </a:lnTo>
                <a:lnTo>
                  <a:pt x="438621" y="579437"/>
                </a:lnTo>
                <a:lnTo>
                  <a:pt x="445286" y="580707"/>
                </a:lnTo>
                <a:lnTo>
                  <a:pt x="450999" y="582929"/>
                </a:lnTo>
                <a:lnTo>
                  <a:pt x="456712" y="585786"/>
                </a:lnTo>
                <a:lnTo>
                  <a:pt x="462425" y="589278"/>
                </a:lnTo>
                <a:lnTo>
                  <a:pt x="467503" y="593087"/>
                </a:lnTo>
                <a:lnTo>
                  <a:pt x="472263" y="597214"/>
                </a:lnTo>
                <a:lnTo>
                  <a:pt x="476389" y="601975"/>
                </a:lnTo>
                <a:lnTo>
                  <a:pt x="480198" y="607054"/>
                </a:lnTo>
                <a:lnTo>
                  <a:pt x="483689" y="612451"/>
                </a:lnTo>
                <a:lnTo>
                  <a:pt x="486228" y="618482"/>
                </a:lnTo>
                <a:lnTo>
                  <a:pt x="488450" y="624514"/>
                </a:lnTo>
                <a:lnTo>
                  <a:pt x="490354" y="630862"/>
                </a:lnTo>
                <a:lnTo>
                  <a:pt x="491306" y="637211"/>
                </a:lnTo>
                <a:lnTo>
                  <a:pt x="491941" y="644195"/>
                </a:lnTo>
                <a:lnTo>
                  <a:pt x="568430" y="1079724"/>
                </a:lnTo>
                <a:lnTo>
                  <a:pt x="567795" y="1086708"/>
                </a:lnTo>
                <a:lnTo>
                  <a:pt x="566843" y="1093056"/>
                </a:lnTo>
                <a:lnTo>
                  <a:pt x="565256" y="1099405"/>
                </a:lnTo>
                <a:lnTo>
                  <a:pt x="563352" y="1105437"/>
                </a:lnTo>
                <a:lnTo>
                  <a:pt x="560178" y="1111468"/>
                </a:lnTo>
                <a:lnTo>
                  <a:pt x="557004" y="1116864"/>
                </a:lnTo>
                <a:lnTo>
                  <a:pt x="552878" y="1121943"/>
                </a:lnTo>
                <a:lnTo>
                  <a:pt x="549070" y="1126705"/>
                </a:lnTo>
                <a:lnTo>
                  <a:pt x="544309" y="1131149"/>
                </a:lnTo>
                <a:lnTo>
                  <a:pt x="539231" y="1134641"/>
                </a:lnTo>
                <a:lnTo>
                  <a:pt x="533835" y="1137815"/>
                </a:lnTo>
                <a:lnTo>
                  <a:pt x="527805" y="1140990"/>
                </a:lnTo>
                <a:lnTo>
                  <a:pt x="521775" y="1143212"/>
                </a:lnTo>
                <a:lnTo>
                  <a:pt x="515427" y="1144799"/>
                </a:lnTo>
                <a:lnTo>
                  <a:pt x="508762" y="1145752"/>
                </a:lnTo>
                <a:lnTo>
                  <a:pt x="502097" y="1146069"/>
                </a:lnTo>
                <a:lnTo>
                  <a:pt x="413865" y="1146069"/>
                </a:lnTo>
                <a:lnTo>
                  <a:pt x="414817" y="1152100"/>
                </a:lnTo>
                <a:lnTo>
                  <a:pt x="416087" y="1158767"/>
                </a:lnTo>
                <a:lnTo>
                  <a:pt x="417039" y="1164798"/>
                </a:lnTo>
                <a:lnTo>
                  <a:pt x="418943" y="1171147"/>
                </a:lnTo>
                <a:lnTo>
                  <a:pt x="420848" y="1177813"/>
                </a:lnTo>
                <a:lnTo>
                  <a:pt x="423069" y="1184162"/>
                </a:lnTo>
                <a:lnTo>
                  <a:pt x="428147" y="1197494"/>
                </a:lnTo>
                <a:lnTo>
                  <a:pt x="434178" y="1210827"/>
                </a:lnTo>
                <a:lnTo>
                  <a:pt x="440843" y="1224159"/>
                </a:lnTo>
                <a:lnTo>
                  <a:pt x="448460" y="1238127"/>
                </a:lnTo>
                <a:lnTo>
                  <a:pt x="457029" y="1252094"/>
                </a:lnTo>
                <a:lnTo>
                  <a:pt x="466233" y="1266062"/>
                </a:lnTo>
                <a:lnTo>
                  <a:pt x="475755" y="1280029"/>
                </a:lnTo>
                <a:lnTo>
                  <a:pt x="486228" y="1294314"/>
                </a:lnTo>
                <a:lnTo>
                  <a:pt x="497019" y="1307964"/>
                </a:lnTo>
                <a:lnTo>
                  <a:pt x="508128" y="1322249"/>
                </a:lnTo>
                <a:lnTo>
                  <a:pt x="519871" y="1336216"/>
                </a:lnTo>
                <a:lnTo>
                  <a:pt x="531931" y="1349866"/>
                </a:lnTo>
                <a:lnTo>
                  <a:pt x="544309" y="1363833"/>
                </a:lnTo>
                <a:lnTo>
                  <a:pt x="556687" y="1377801"/>
                </a:lnTo>
                <a:lnTo>
                  <a:pt x="569382" y="1391133"/>
                </a:lnTo>
                <a:lnTo>
                  <a:pt x="594455" y="1417481"/>
                </a:lnTo>
                <a:lnTo>
                  <a:pt x="620163" y="1442876"/>
                </a:lnTo>
                <a:lnTo>
                  <a:pt x="644919" y="1467319"/>
                </a:lnTo>
                <a:lnTo>
                  <a:pt x="690622" y="1511443"/>
                </a:lnTo>
                <a:lnTo>
                  <a:pt x="710617" y="1530807"/>
                </a:lnTo>
                <a:lnTo>
                  <a:pt x="728390" y="1548266"/>
                </a:lnTo>
                <a:lnTo>
                  <a:pt x="745846" y="1565726"/>
                </a:lnTo>
                <a:lnTo>
                  <a:pt x="764889" y="1586042"/>
                </a:lnTo>
                <a:lnTo>
                  <a:pt x="809005" y="1632071"/>
                </a:lnTo>
                <a:lnTo>
                  <a:pt x="833443" y="1656514"/>
                </a:lnTo>
                <a:lnTo>
                  <a:pt x="859151" y="1681909"/>
                </a:lnTo>
                <a:lnTo>
                  <a:pt x="885494" y="1707622"/>
                </a:lnTo>
                <a:lnTo>
                  <a:pt x="899141" y="1720319"/>
                </a:lnTo>
                <a:lnTo>
                  <a:pt x="912471" y="1732699"/>
                </a:lnTo>
                <a:lnTo>
                  <a:pt x="926436" y="1744762"/>
                </a:lnTo>
                <a:lnTo>
                  <a:pt x="940401" y="1756507"/>
                </a:lnTo>
                <a:lnTo>
                  <a:pt x="954366" y="1768253"/>
                </a:lnTo>
                <a:lnTo>
                  <a:pt x="968330" y="1779681"/>
                </a:lnTo>
                <a:lnTo>
                  <a:pt x="982613" y="1790474"/>
                </a:lnTo>
                <a:lnTo>
                  <a:pt x="996895" y="1800632"/>
                </a:lnTo>
                <a:lnTo>
                  <a:pt x="1010542" y="1810472"/>
                </a:lnTo>
                <a:lnTo>
                  <a:pt x="1024507" y="1819678"/>
                </a:lnTo>
                <a:lnTo>
                  <a:pt x="1038154" y="1827932"/>
                </a:lnTo>
                <a:lnTo>
                  <a:pt x="1052119" y="1835868"/>
                </a:lnTo>
                <a:lnTo>
                  <a:pt x="1065767" y="1842534"/>
                </a:lnTo>
                <a:lnTo>
                  <a:pt x="1079097" y="1848565"/>
                </a:lnTo>
                <a:lnTo>
                  <a:pt x="1092109" y="1853644"/>
                </a:lnTo>
                <a:lnTo>
                  <a:pt x="1098774" y="1855866"/>
                </a:lnTo>
                <a:lnTo>
                  <a:pt x="1105439" y="1857454"/>
                </a:lnTo>
                <a:lnTo>
                  <a:pt x="1111787" y="1859358"/>
                </a:lnTo>
                <a:lnTo>
                  <a:pt x="1118134" y="1860945"/>
                </a:lnTo>
                <a:lnTo>
                  <a:pt x="1124165" y="1861898"/>
                </a:lnTo>
                <a:lnTo>
                  <a:pt x="1130512" y="1862533"/>
                </a:lnTo>
                <a:lnTo>
                  <a:pt x="1130512" y="1774919"/>
                </a:lnTo>
                <a:lnTo>
                  <a:pt x="1130830" y="1767935"/>
                </a:lnTo>
                <a:lnTo>
                  <a:pt x="1131782" y="1761269"/>
                </a:lnTo>
                <a:lnTo>
                  <a:pt x="1133369" y="1754920"/>
                </a:lnTo>
                <a:lnTo>
                  <a:pt x="1135590" y="1748889"/>
                </a:lnTo>
                <a:lnTo>
                  <a:pt x="1138447" y="1743175"/>
                </a:lnTo>
                <a:lnTo>
                  <a:pt x="1141621" y="1737778"/>
                </a:lnTo>
                <a:lnTo>
                  <a:pt x="1145747" y="1732699"/>
                </a:lnTo>
                <a:lnTo>
                  <a:pt x="1149873" y="1727938"/>
                </a:lnTo>
                <a:lnTo>
                  <a:pt x="1154633" y="1723494"/>
                </a:lnTo>
                <a:lnTo>
                  <a:pt x="1159712" y="1720002"/>
                </a:lnTo>
                <a:lnTo>
                  <a:pt x="1165107" y="1716510"/>
                </a:lnTo>
                <a:lnTo>
                  <a:pt x="1170820" y="1713653"/>
                </a:lnTo>
                <a:lnTo>
                  <a:pt x="1177167" y="1711431"/>
                </a:lnTo>
                <a:lnTo>
                  <a:pt x="1183198" y="1709526"/>
                </a:lnTo>
                <a:lnTo>
                  <a:pt x="1190180" y="1708891"/>
                </a:lnTo>
                <a:lnTo>
                  <a:pt x="1196845" y="1708574"/>
                </a:lnTo>
                <a:lnTo>
                  <a:pt x="1632292" y="1785077"/>
                </a:lnTo>
                <a:lnTo>
                  <a:pt x="1638957" y="1785394"/>
                </a:lnTo>
                <a:lnTo>
                  <a:pt x="1645622" y="1786664"/>
                </a:lnTo>
                <a:lnTo>
                  <a:pt x="1652287" y="1787934"/>
                </a:lnTo>
                <a:lnTo>
                  <a:pt x="1658000" y="1790156"/>
                </a:lnTo>
                <a:lnTo>
                  <a:pt x="1663713" y="1793013"/>
                </a:lnTo>
                <a:lnTo>
                  <a:pt x="1669426" y="1796505"/>
                </a:lnTo>
                <a:lnTo>
                  <a:pt x="1674504" y="1799997"/>
                </a:lnTo>
                <a:lnTo>
                  <a:pt x="1679265" y="1804441"/>
                </a:lnTo>
                <a:lnTo>
                  <a:pt x="1683391" y="1809203"/>
                </a:lnTo>
                <a:lnTo>
                  <a:pt x="1687199" y="1814282"/>
                </a:lnTo>
                <a:lnTo>
                  <a:pt x="1690373" y="1819678"/>
                </a:lnTo>
                <a:lnTo>
                  <a:pt x="1693230" y="1825392"/>
                </a:lnTo>
                <a:lnTo>
                  <a:pt x="1695451" y="1831741"/>
                </a:lnTo>
                <a:lnTo>
                  <a:pt x="1697356" y="1837772"/>
                </a:lnTo>
                <a:lnTo>
                  <a:pt x="1697990" y="1844438"/>
                </a:lnTo>
                <a:lnTo>
                  <a:pt x="1698625" y="1851422"/>
                </a:lnTo>
                <a:lnTo>
                  <a:pt x="1698625" y="2210448"/>
                </a:lnTo>
                <a:lnTo>
                  <a:pt x="1697990" y="2216796"/>
                </a:lnTo>
                <a:lnTo>
                  <a:pt x="1697356" y="2223780"/>
                </a:lnTo>
                <a:lnTo>
                  <a:pt x="1695451" y="2229811"/>
                </a:lnTo>
                <a:lnTo>
                  <a:pt x="1693230" y="2236160"/>
                </a:lnTo>
                <a:lnTo>
                  <a:pt x="1690373" y="2241874"/>
                </a:lnTo>
                <a:lnTo>
                  <a:pt x="1687199" y="2247588"/>
                </a:lnTo>
                <a:lnTo>
                  <a:pt x="1683391" y="2252667"/>
                </a:lnTo>
                <a:lnTo>
                  <a:pt x="1679265" y="2257429"/>
                </a:lnTo>
                <a:lnTo>
                  <a:pt x="1674504" y="2261238"/>
                </a:lnTo>
                <a:lnTo>
                  <a:pt x="1669426" y="2265365"/>
                </a:lnTo>
                <a:lnTo>
                  <a:pt x="1663713" y="2268539"/>
                </a:lnTo>
                <a:lnTo>
                  <a:pt x="1658000" y="2271396"/>
                </a:lnTo>
                <a:lnTo>
                  <a:pt x="1652287" y="2273618"/>
                </a:lnTo>
                <a:lnTo>
                  <a:pt x="1645622" y="2275205"/>
                </a:lnTo>
                <a:lnTo>
                  <a:pt x="1638957" y="2276158"/>
                </a:lnTo>
                <a:lnTo>
                  <a:pt x="1632292" y="2276475"/>
                </a:lnTo>
                <a:lnTo>
                  <a:pt x="1625310" y="2276158"/>
                </a:lnTo>
                <a:lnTo>
                  <a:pt x="1605315" y="2275205"/>
                </a:lnTo>
                <a:lnTo>
                  <a:pt x="1590715" y="2273936"/>
                </a:lnTo>
                <a:lnTo>
                  <a:pt x="1572625" y="2272348"/>
                </a:lnTo>
                <a:lnTo>
                  <a:pt x="1552312" y="2270126"/>
                </a:lnTo>
                <a:lnTo>
                  <a:pt x="1529461" y="2267269"/>
                </a:lnTo>
                <a:lnTo>
                  <a:pt x="1504070" y="2263460"/>
                </a:lnTo>
                <a:lnTo>
                  <a:pt x="1475823" y="2258699"/>
                </a:lnTo>
                <a:lnTo>
                  <a:pt x="1445672" y="2253619"/>
                </a:lnTo>
                <a:lnTo>
                  <a:pt x="1412982" y="2246953"/>
                </a:lnTo>
                <a:lnTo>
                  <a:pt x="1378705" y="2239335"/>
                </a:lnTo>
                <a:lnTo>
                  <a:pt x="1341888" y="2230764"/>
                </a:lnTo>
                <a:lnTo>
                  <a:pt x="1303803" y="2220923"/>
                </a:lnTo>
                <a:lnTo>
                  <a:pt x="1283808" y="2215527"/>
                </a:lnTo>
                <a:lnTo>
                  <a:pt x="1263812" y="2209495"/>
                </a:lnTo>
                <a:lnTo>
                  <a:pt x="1243500" y="2203464"/>
                </a:lnTo>
                <a:lnTo>
                  <a:pt x="1222236" y="2196798"/>
                </a:lnTo>
                <a:lnTo>
                  <a:pt x="1201288" y="2189814"/>
                </a:lnTo>
                <a:lnTo>
                  <a:pt x="1179706" y="2182513"/>
                </a:lnTo>
                <a:lnTo>
                  <a:pt x="1157807" y="2174577"/>
                </a:lnTo>
                <a:lnTo>
                  <a:pt x="1135590" y="2166641"/>
                </a:lnTo>
                <a:lnTo>
                  <a:pt x="1113056" y="2157752"/>
                </a:lnTo>
                <a:lnTo>
                  <a:pt x="1089888" y="2149181"/>
                </a:lnTo>
                <a:lnTo>
                  <a:pt x="1067036" y="2139658"/>
                </a:lnTo>
                <a:lnTo>
                  <a:pt x="1043867" y="2129500"/>
                </a:lnTo>
                <a:lnTo>
                  <a:pt x="1020381" y="2119342"/>
                </a:lnTo>
                <a:lnTo>
                  <a:pt x="996260" y="2108232"/>
                </a:lnTo>
                <a:lnTo>
                  <a:pt x="972774" y="2097121"/>
                </a:lnTo>
                <a:lnTo>
                  <a:pt x="948653" y="2085376"/>
                </a:lnTo>
                <a:lnTo>
                  <a:pt x="924214" y="2072996"/>
                </a:lnTo>
                <a:lnTo>
                  <a:pt x="899776" y="2059663"/>
                </a:lnTo>
                <a:lnTo>
                  <a:pt x="875338" y="2046331"/>
                </a:lnTo>
                <a:lnTo>
                  <a:pt x="850582" y="2032363"/>
                </a:lnTo>
                <a:lnTo>
                  <a:pt x="825826" y="2017761"/>
                </a:lnTo>
                <a:lnTo>
                  <a:pt x="801071" y="2002841"/>
                </a:lnTo>
                <a:lnTo>
                  <a:pt x="776315" y="1987287"/>
                </a:lnTo>
                <a:lnTo>
                  <a:pt x="751242" y="1971415"/>
                </a:lnTo>
                <a:lnTo>
                  <a:pt x="726169" y="1954590"/>
                </a:lnTo>
                <a:lnTo>
                  <a:pt x="701413" y="1937131"/>
                </a:lnTo>
                <a:lnTo>
                  <a:pt x="676022" y="1918720"/>
                </a:lnTo>
                <a:lnTo>
                  <a:pt x="650949" y="1900308"/>
                </a:lnTo>
                <a:lnTo>
                  <a:pt x="626193" y="1880944"/>
                </a:lnTo>
                <a:lnTo>
                  <a:pt x="601120" y="1860945"/>
                </a:lnTo>
                <a:lnTo>
                  <a:pt x="576365" y="1840312"/>
                </a:lnTo>
                <a:lnTo>
                  <a:pt x="551609" y="1819043"/>
                </a:lnTo>
                <a:lnTo>
                  <a:pt x="526853" y="1797140"/>
                </a:lnTo>
                <a:lnTo>
                  <a:pt x="502097" y="1774601"/>
                </a:lnTo>
                <a:lnTo>
                  <a:pt x="477976" y="1751111"/>
                </a:lnTo>
                <a:lnTo>
                  <a:pt x="454490" y="1728255"/>
                </a:lnTo>
                <a:lnTo>
                  <a:pt x="431956" y="1704447"/>
                </a:lnTo>
                <a:lnTo>
                  <a:pt x="410057" y="1680956"/>
                </a:lnTo>
                <a:lnTo>
                  <a:pt x="389110" y="1657148"/>
                </a:lnTo>
                <a:lnTo>
                  <a:pt x="368797" y="1633023"/>
                </a:lnTo>
                <a:lnTo>
                  <a:pt x="349120" y="1609215"/>
                </a:lnTo>
                <a:lnTo>
                  <a:pt x="330077" y="1585089"/>
                </a:lnTo>
                <a:lnTo>
                  <a:pt x="311668" y="1560964"/>
                </a:lnTo>
                <a:lnTo>
                  <a:pt x="294212" y="1536521"/>
                </a:lnTo>
                <a:lnTo>
                  <a:pt x="277709" y="1512078"/>
                </a:lnTo>
                <a:lnTo>
                  <a:pt x="261205" y="1488270"/>
                </a:lnTo>
                <a:lnTo>
                  <a:pt x="245336" y="1463827"/>
                </a:lnTo>
                <a:lnTo>
                  <a:pt x="230419" y="1439384"/>
                </a:lnTo>
                <a:lnTo>
                  <a:pt x="216454" y="1415259"/>
                </a:lnTo>
                <a:lnTo>
                  <a:pt x="202489" y="1390816"/>
                </a:lnTo>
                <a:lnTo>
                  <a:pt x="189477" y="1366690"/>
                </a:lnTo>
                <a:lnTo>
                  <a:pt x="177099" y="1342882"/>
                </a:lnTo>
                <a:lnTo>
                  <a:pt x="165038" y="1318757"/>
                </a:lnTo>
                <a:lnTo>
                  <a:pt x="153295" y="1294949"/>
                </a:lnTo>
                <a:lnTo>
                  <a:pt x="142504" y="1271458"/>
                </a:lnTo>
                <a:lnTo>
                  <a:pt x="132031" y="1247650"/>
                </a:lnTo>
                <a:lnTo>
                  <a:pt x="122192" y="1224159"/>
                </a:lnTo>
                <a:lnTo>
                  <a:pt x="112988" y="1201304"/>
                </a:lnTo>
                <a:lnTo>
                  <a:pt x="104101" y="1178448"/>
                </a:lnTo>
                <a:lnTo>
                  <a:pt x="95849" y="1155910"/>
                </a:lnTo>
                <a:lnTo>
                  <a:pt x="87597" y="1133371"/>
                </a:lnTo>
                <a:lnTo>
                  <a:pt x="80297" y="1110833"/>
                </a:lnTo>
                <a:lnTo>
                  <a:pt x="73315" y="1089247"/>
                </a:lnTo>
                <a:lnTo>
                  <a:pt x="66650" y="1067661"/>
                </a:lnTo>
                <a:lnTo>
                  <a:pt x="60302" y="1046075"/>
                </a:lnTo>
                <a:lnTo>
                  <a:pt x="54590" y="1025441"/>
                </a:lnTo>
                <a:lnTo>
                  <a:pt x="49194" y="1004808"/>
                </a:lnTo>
                <a:lnTo>
                  <a:pt x="44116" y="984492"/>
                </a:lnTo>
                <a:lnTo>
                  <a:pt x="39355" y="964810"/>
                </a:lnTo>
                <a:lnTo>
                  <a:pt x="34912" y="945446"/>
                </a:lnTo>
                <a:lnTo>
                  <a:pt x="30786" y="926717"/>
                </a:lnTo>
                <a:lnTo>
                  <a:pt x="27295" y="907988"/>
                </a:lnTo>
                <a:lnTo>
                  <a:pt x="20630" y="872435"/>
                </a:lnTo>
                <a:lnTo>
                  <a:pt x="15234" y="838786"/>
                </a:lnTo>
                <a:lnTo>
                  <a:pt x="10791" y="807359"/>
                </a:lnTo>
                <a:lnTo>
                  <a:pt x="7617" y="778472"/>
                </a:lnTo>
                <a:lnTo>
                  <a:pt x="5078" y="751807"/>
                </a:lnTo>
                <a:lnTo>
                  <a:pt x="2856" y="727682"/>
                </a:lnTo>
                <a:lnTo>
                  <a:pt x="1904" y="706413"/>
                </a:lnTo>
                <a:lnTo>
                  <a:pt x="635" y="688002"/>
                </a:lnTo>
                <a:lnTo>
                  <a:pt x="317" y="672765"/>
                </a:lnTo>
                <a:lnTo>
                  <a:pt x="0" y="651496"/>
                </a:lnTo>
                <a:lnTo>
                  <a:pt x="317" y="644195"/>
                </a:lnTo>
                <a:lnTo>
                  <a:pt x="635" y="637211"/>
                </a:lnTo>
                <a:lnTo>
                  <a:pt x="1270" y="630862"/>
                </a:lnTo>
                <a:lnTo>
                  <a:pt x="3174" y="624514"/>
                </a:lnTo>
                <a:lnTo>
                  <a:pt x="5395" y="618482"/>
                </a:lnTo>
                <a:lnTo>
                  <a:pt x="8252" y="612451"/>
                </a:lnTo>
                <a:lnTo>
                  <a:pt x="11743" y="607054"/>
                </a:lnTo>
                <a:lnTo>
                  <a:pt x="15234" y="601975"/>
                </a:lnTo>
                <a:lnTo>
                  <a:pt x="19678" y="597214"/>
                </a:lnTo>
                <a:lnTo>
                  <a:pt x="24438" y="592770"/>
                </a:lnTo>
                <a:lnTo>
                  <a:pt x="29516" y="589278"/>
                </a:lnTo>
                <a:lnTo>
                  <a:pt x="34912" y="585786"/>
                </a:lnTo>
                <a:lnTo>
                  <a:pt x="40625" y="582929"/>
                </a:lnTo>
                <a:lnTo>
                  <a:pt x="46972" y="580707"/>
                </a:lnTo>
                <a:lnTo>
                  <a:pt x="53003" y="579437"/>
                </a:lnTo>
                <a:lnTo>
                  <a:pt x="59668" y="578167"/>
                </a:lnTo>
                <a:lnTo>
                  <a:pt x="66650" y="577850"/>
                </a:lnTo>
                <a:close/>
                <a:moveTo>
                  <a:pt x="1238886" y="249237"/>
                </a:moveTo>
                <a:lnTo>
                  <a:pt x="1243966" y="249237"/>
                </a:lnTo>
                <a:lnTo>
                  <a:pt x="1249363" y="249237"/>
                </a:lnTo>
                <a:lnTo>
                  <a:pt x="1254443" y="249872"/>
                </a:lnTo>
                <a:lnTo>
                  <a:pt x="1259523" y="250189"/>
                </a:lnTo>
                <a:lnTo>
                  <a:pt x="1264603" y="251459"/>
                </a:lnTo>
                <a:lnTo>
                  <a:pt x="1269683" y="252412"/>
                </a:lnTo>
                <a:lnTo>
                  <a:pt x="1274446" y="253999"/>
                </a:lnTo>
                <a:lnTo>
                  <a:pt x="1279208" y="255587"/>
                </a:lnTo>
                <a:lnTo>
                  <a:pt x="1283971" y="257174"/>
                </a:lnTo>
                <a:lnTo>
                  <a:pt x="1288416" y="259397"/>
                </a:lnTo>
                <a:lnTo>
                  <a:pt x="1292543" y="261619"/>
                </a:lnTo>
                <a:lnTo>
                  <a:pt x="1296988" y="264159"/>
                </a:lnTo>
                <a:lnTo>
                  <a:pt x="1301116" y="266699"/>
                </a:lnTo>
                <a:lnTo>
                  <a:pt x="1304926" y="269557"/>
                </a:lnTo>
                <a:lnTo>
                  <a:pt x="1309053" y="272414"/>
                </a:lnTo>
                <a:lnTo>
                  <a:pt x="1312863" y="275907"/>
                </a:lnTo>
                <a:lnTo>
                  <a:pt x="1316356" y="279082"/>
                </a:lnTo>
                <a:lnTo>
                  <a:pt x="1319531" y="282892"/>
                </a:lnTo>
                <a:lnTo>
                  <a:pt x="1323023" y="286384"/>
                </a:lnTo>
                <a:lnTo>
                  <a:pt x="1325881" y="290512"/>
                </a:lnTo>
                <a:lnTo>
                  <a:pt x="1328738" y="294322"/>
                </a:lnTo>
                <a:lnTo>
                  <a:pt x="1331596" y="298449"/>
                </a:lnTo>
                <a:lnTo>
                  <a:pt x="1333818" y="302895"/>
                </a:lnTo>
                <a:lnTo>
                  <a:pt x="1336358" y="307340"/>
                </a:lnTo>
                <a:lnTo>
                  <a:pt x="1338263" y="311785"/>
                </a:lnTo>
                <a:lnTo>
                  <a:pt x="1340168" y="316547"/>
                </a:lnTo>
                <a:lnTo>
                  <a:pt x="1341756" y="321310"/>
                </a:lnTo>
                <a:lnTo>
                  <a:pt x="1343026" y="326072"/>
                </a:lnTo>
                <a:lnTo>
                  <a:pt x="1344296" y="331152"/>
                </a:lnTo>
                <a:lnTo>
                  <a:pt x="1345248" y="336232"/>
                </a:lnTo>
                <a:lnTo>
                  <a:pt x="1345884" y="341312"/>
                </a:lnTo>
                <a:lnTo>
                  <a:pt x="1346201" y="346392"/>
                </a:lnTo>
                <a:lnTo>
                  <a:pt x="1346201" y="351790"/>
                </a:lnTo>
                <a:lnTo>
                  <a:pt x="1346201" y="357187"/>
                </a:lnTo>
                <a:lnTo>
                  <a:pt x="1345884" y="362267"/>
                </a:lnTo>
                <a:lnTo>
                  <a:pt x="1345248" y="367347"/>
                </a:lnTo>
                <a:lnTo>
                  <a:pt x="1344296" y="372427"/>
                </a:lnTo>
                <a:lnTo>
                  <a:pt x="1343026" y="377507"/>
                </a:lnTo>
                <a:lnTo>
                  <a:pt x="1341756" y="382270"/>
                </a:lnTo>
                <a:lnTo>
                  <a:pt x="1340168" y="387032"/>
                </a:lnTo>
                <a:lnTo>
                  <a:pt x="1338263" y="391795"/>
                </a:lnTo>
                <a:lnTo>
                  <a:pt x="1336358" y="396240"/>
                </a:lnTo>
                <a:lnTo>
                  <a:pt x="1333818" y="400367"/>
                </a:lnTo>
                <a:lnTo>
                  <a:pt x="1331596" y="404812"/>
                </a:lnTo>
                <a:lnTo>
                  <a:pt x="1328738" y="408940"/>
                </a:lnTo>
                <a:lnTo>
                  <a:pt x="1325881" y="412750"/>
                </a:lnTo>
                <a:lnTo>
                  <a:pt x="1323023" y="416877"/>
                </a:lnTo>
                <a:lnTo>
                  <a:pt x="1319531" y="420370"/>
                </a:lnTo>
                <a:lnTo>
                  <a:pt x="1316356" y="424180"/>
                </a:lnTo>
                <a:lnTo>
                  <a:pt x="1312863" y="427355"/>
                </a:lnTo>
                <a:lnTo>
                  <a:pt x="1309053" y="430847"/>
                </a:lnTo>
                <a:lnTo>
                  <a:pt x="1304926" y="434022"/>
                </a:lnTo>
                <a:lnTo>
                  <a:pt x="1301116" y="436562"/>
                </a:lnTo>
                <a:lnTo>
                  <a:pt x="1296988" y="439420"/>
                </a:lnTo>
                <a:lnTo>
                  <a:pt x="1292543" y="441642"/>
                </a:lnTo>
                <a:lnTo>
                  <a:pt x="1288416" y="444182"/>
                </a:lnTo>
                <a:lnTo>
                  <a:pt x="1283971" y="446087"/>
                </a:lnTo>
                <a:lnTo>
                  <a:pt x="1279208" y="447992"/>
                </a:lnTo>
                <a:lnTo>
                  <a:pt x="1274446" y="449580"/>
                </a:lnTo>
                <a:lnTo>
                  <a:pt x="1269683" y="450850"/>
                </a:lnTo>
                <a:lnTo>
                  <a:pt x="1264603" y="452120"/>
                </a:lnTo>
                <a:lnTo>
                  <a:pt x="1259523" y="453072"/>
                </a:lnTo>
                <a:lnTo>
                  <a:pt x="1254443" y="453707"/>
                </a:lnTo>
                <a:lnTo>
                  <a:pt x="1249363" y="454025"/>
                </a:lnTo>
                <a:lnTo>
                  <a:pt x="1243966" y="454025"/>
                </a:lnTo>
                <a:lnTo>
                  <a:pt x="1238886" y="454025"/>
                </a:lnTo>
                <a:lnTo>
                  <a:pt x="1233488" y="453707"/>
                </a:lnTo>
                <a:lnTo>
                  <a:pt x="1228091" y="453072"/>
                </a:lnTo>
                <a:lnTo>
                  <a:pt x="1223328" y="452120"/>
                </a:lnTo>
                <a:lnTo>
                  <a:pt x="1218248" y="450850"/>
                </a:lnTo>
                <a:lnTo>
                  <a:pt x="1213486" y="449580"/>
                </a:lnTo>
                <a:lnTo>
                  <a:pt x="1208723" y="447992"/>
                </a:lnTo>
                <a:lnTo>
                  <a:pt x="1203961" y="446087"/>
                </a:lnTo>
                <a:lnTo>
                  <a:pt x="1199516" y="444182"/>
                </a:lnTo>
                <a:lnTo>
                  <a:pt x="1195071" y="441642"/>
                </a:lnTo>
                <a:lnTo>
                  <a:pt x="1190626" y="439420"/>
                </a:lnTo>
                <a:lnTo>
                  <a:pt x="1186498" y="436562"/>
                </a:lnTo>
                <a:lnTo>
                  <a:pt x="1182688" y="434022"/>
                </a:lnTo>
                <a:lnTo>
                  <a:pt x="1178561" y="430847"/>
                </a:lnTo>
                <a:lnTo>
                  <a:pt x="1175068" y="427355"/>
                </a:lnTo>
                <a:lnTo>
                  <a:pt x="1171258" y="424180"/>
                </a:lnTo>
                <a:lnTo>
                  <a:pt x="1168083" y="420370"/>
                </a:lnTo>
                <a:lnTo>
                  <a:pt x="1164591" y="416877"/>
                </a:lnTo>
                <a:lnTo>
                  <a:pt x="1161733" y="412750"/>
                </a:lnTo>
                <a:lnTo>
                  <a:pt x="1158876" y="408940"/>
                </a:lnTo>
                <a:lnTo>
                  <a:pt x="1156336" y="404812"/>
                </a:lnTo>
                <a:lnTo>
                  <a:pt x="1153796" y="400367"/>
                </a:lnTo>
                <a:lnTo>
                  <a:pt x="1151573" y="396240"/>
                </a:lnTo>
                <a:lnTo>
                  <a:pt x="1149351" y="391795"/>
                </a:lnTo>
                <a:lnTo>
                  <a:pt x="1147763" y="387032"/>
                </a:lnTo>
                <a:lnTo>
                  <a:pt x="1146176" y="382270"/>
                </a:lnTo>
                <a:lnTo>
                  <a:pt x="1144588" y="377507"/>
                </a:lnTo>
                <a:lnTo>
                  <a:pt x="1143636" y="372427"/>
                </a:lnTo>
                <a:lnTo>
                  <a:pt x="1142366" y="367347"/>
                </a:lnTo>
                <a:lnTo>
                  <a:pt x="1141731" y="362267"/>
                </a:lnTo>
                <a:lnTo>
                  <a:pt x="1141413" y="357187"/>
                </a:lnTo>
                <a:lnTo>
                  <a:pt x="1141413" y="351790"/>
                </a:lnTo>
                <a:lnTo>
                  <a:pt x="1141413" y="346392"/>
                </a:lnTo>
                <a:lnTo>
                  <a:pt x="1141731" y="341312"/>
                </a:lnTo>
                <a:lnTo>
                  <a:pt x="1142366" y="336232"/>
                </a:lnTo>
                <a:lnTo>
                  <a:pt x="1143636" y="331152"/>
                </a:lnTo>
                <a:lnTo>
                  <a:pt x="1144588" y="326072"/>
                </a:lnTo>
                <a:lnTo>
                  <a:pt x="1146176" y="321310"/>
                </a:lnTo>
                <a:lnTo>
                  <a:pt x="1147763" y="316547"/>
                </a:lnTo>
                <a:lnTo>
                  <a:pt x="1149351" y="311785"/>
                </a:lnTo>
                <a:lnTo>
                  <a:pt x="1151573" y="307340"/>
                </a:lnTo>
                <a:lnTo>
                  <a:pt x="1153796" y="302895"/>
                </a:lnTo>
                <a:lnTo>
                  <a:pt x="1156336" y="298449"/>
                </a:lnTo>
                <a:lnTo>
                  <a:pt x="1158876" y="294322"/>
                </a:lnTo>
                <a:lnTo>
                  <a:pt x="1161733" y="290512"/>
                </a:lnTo>
                <a:lnTo>
                  <a:pt x="1164591" y="286384"/>
                </a:lnTo>
                <a:lnTo>
                  <a:pt x="1168083" y="282892"/>
                </a:lnTo>
                <a:lnTo>
                  <a:pt x="1171258" y="279082"/>
                </a:lnTo>
                <a:lnTo>
                  <a:pt x="1175068" y="275907"/>
                </a:lnTo>
                <a:lnTo>
                  <a:pt x="1178561" y="272414"/>
                </a:lnTo>
                <a:lnTo>
                  <a:pt x="1182688" y="269557"/>
                </a:lnTo>
                <a:lnTo>
                  <a:pt x="1186498" y="266699"/>
                </a:lnTo>
                <a:lnTo>
                  <a:pt x="1190626" y="264159"/>
                </a:lnTo>
                <a:lnTo>
                  <a:pt x="1195071" y="261619"/>
                </a:lnTo>
                <a:lnTo>
                  <a:pt x="1199516" y="259397"/>
                </a:lnTo>
                <a:lnTo>
                  <a:pt x="1203961" y="257174"/>
                </a:lnTo>
                <a:lnTo>
                  <a:pt x="1208723" y="255587"/>
                </a:lnTo>
                <a:lnTo>
                  <a:pt x="1213486" y="253999"/>
                </a:lnTo>
                <a:lnTo>
                  <a:pt x="1218248" y="252412"/>
                </a:lnTo>
                <a:lnTo>
                  <a:pt x="1223328" y="251459"/>
                </a:lnTo>
                <a:lnTo>
                  <a:pt x="1228091" y="250189"/>
                </a:lnTo>
                <a:lnTo>
                  <a:pt x="1233488" y="249872"/>
                </a:lnTo>
                <a:lnTo>
                  <a:pt x="1238886" y="249237"/>
                </a:lnTo>
                <a:close/>
                <a:moveTo>
                  <a:pt x="1220284" y="0"/>
                </a:moveTo>
                <a:lnTo>
                  <a:pt x="1245688" y="317"/>
                </a:lnTo>
                <a:lnTo>
                  <a:pt x="1271093" y="1270"/>
                </a:lnTo>
                <a:lnTo>
                  <a:pt x="1296180" y="2858"/>
                </a:lnTo>
                <a:lnTo>
                  <a:pt x="1321902" y="5082"/>
                </a:lnTo>
                <a:lnTo>
                  <a:pt x="1346989" y="7623"/>
                </a:lnTo>
                <a:lnTo>
                  <a:pt x="1372076" y="10799"/>
                </a:lnTo>
                <a:lnTo>
                  <a:pt x="1397163" y="14928"/>
                </a:lnTo>
                <a:lnTo>
                  <a:pt x="1422250" y="19374"/>
                </a:lnTo>
                <a:lnTo>
                  <a:pt x="1447019" y="24774"/>
                </a:lnTo>
                <a:lnTo>
                  <a:pt x="1471788" y="30173"/>
                </a:lnTo>
                <a:lnTo>
                  <a:pt x="1496875" y="36843"/>
                </a:lnTo>
                <a:lnTo>
                  <a:pt x="1521010" y="43830"/>
                </a:lnTo>
                <a:lnTo>
                  <a:pt x="1545461" y="51135"/>
                </a:lnTo>
                <a:lnTo>
                  <a:pt x="1569913" y="59393"/>
                </a:lnTo>
                <a:lnTo>
                  <a:pt x="1594047" y="68286"/>
                </a:lnTo>
                <a:lnTo>
                  <a:pt x="1618182" y="77180"/>
                </a:lnTo>
                <a:lnTo>
                  <a:pt x="1641681" y="87343"/>
                </a:lnTo>
                <a:lnTo>
                  <a:pt x="1665497" y="98142"/>
                </a:lnTo>
                <a:lnTo>
                  <a:pt x="1688997" y="108941"/>
                </a:lnTo>
                <a:lnTo>
                  <a:pt x="1711861" y="121010"/>
                </a:lnTo>
                <a:lnTo>
                  <a:pt x="1734725" y="133397"/>
                </a:lnTo>
                <a:lnTo>
                  <a:pt x="1757271" y="146101"/>
                </a:lnTo>
                <a:lnTo>
                  <a:pt x="1779500" y="159759"/>
                </a:lnTo>
                <a:lnTo>
                  <a:pt x="1801729" y="173734"/>
                </a:lnTo>
                <a:lnTo>
                  <a:pt x="1823640" y="188661"/>
                </a:lnTo>
                <a:lnTo>
                  <a:pt x="1845234" y="204224"/>
                </a:lnTo>
                <a:lnTo>
                  <a:pt x="1866510" y="220105"/>
                </a:lnTo>
                <a:lnTo>
                  <a:pt x="1887152" y="236938"/>
                </a:lnTo>
                <a:lnTo>
                  <a:pt x="1907793" y="254089"/>
                </a:lnTo>
                <a:lnTo>
                  <a:pt x="1928116" y="271876"/>
                </a:lnTo>
                <a:lnTo>
                  <a:pt x="1948122" y="290297"/>
                </a:lnTo>
                <a:lnTo>
                  <a:pt x="1967493" y="309036"/>
                </a:lnTo>
                <a:lnTo>
                  <a:pt x="1986229" y="328728"/>
                </a:lnTo>
                <a:lnTo>
                  <a:pt x="2004965" y="348420"/>
                </a:lnTo>
                <a:lnTo>
                  <a:pt x="2022748" y="368747"/>
                </a:lnTo>
                <a:lnTo>
                  <a:pt x="2039896" y="389392"/>
                </a:lnTo>
                <a:lnTo>
                  <a:pt x="2056409" y="410037"/>
                </a:lnTo>
                <a:lnTo>
                  <a:pt x="2072286" y="431634"/>
                </a:lnTo>
                <a:lnTo>
                  <a:pt x="2088164" y="453232"/>
                </a:lnTo>
                <a:lnTo>
                  <a:pt x="2102454" y="475147"/>
                </a:lnTo>
                <a:lnTo>
                  <a:pt x="2116744" y="496745"/>
                </a:lnTo>
                <a:lnTo>
                  <a:pt x="2130399" y="518978"/>
                </a:lnTo>
                <a:lnTo>
                  <a:pt x="2143419" y="542163"/>
                </a:lnTo>
                <a:lnTo>
                  <a:pt x="2155804" y="564714"/>
                </a:lnTo>
                <a:lnTo>
                  <a:pt x="2167553" y="587899"/>
                </a:lnTo>
                <a:lnTo>
                  <a:pt x="2178668" y="611403"/>
                </a:lnTo>
                <a:lnTo>
                  <a:pt x="2189465" y="634588"/>
                </a:lnTo>
                <a:lnTo>
                  <a:pt x="2199309" y="658727"/>
                </a:lnTo>
                <a:lnTo>
                  <a:pt x="2208518" y="682548"/>
                </a:lnTo>
                <a:lnTo>
                  <a:pt x="2217410" y="706369"/>
                </a:lnTo>
                <a:lnTo>
                  <a:pt x="2225348" y="730825"/>
                </a:lnTo>
                <a:lnTo>
                  <a:pt x="2232970" y="755281"/>
                </a:lnTo>
                <a:lnTo>
                  <a:pt x="2239956" y="780055"/>
                </a:lnTo>
                <a:lnTo>
                  <a:pt x="2246307" y="804511"/>
                </a:lnTo>
                <a:lnTo>
                  <a:pt x="2252023" y="829284"/>
                </a:lnTo>
                <a:lnTo>
                  <a:pt x="2257104" y="854376"/>
                </a:lnTo>
                <a:lnTo>
                  <a:pt x="2261550" y="879785"/>
                </a:lnTo>
                <a:lnTo>
                  <a:pt x="2265678" y="904558"/>
                </a:lnTo>
                <a:lnTo>
                  <a:pt x="2268854" y="929967"/>
                </a:lnTo>
                <a:lnTo>
                  <a:pt x="2271712" y="955059"/>
                </a:lnTo>
                <a:lnTo>
                  <a:pt x="2273617" y="980150"/>
                </a:lnTo>
                <a:lnTo>
                  <a:pt x="2275522" y="1005877"/>
                </a:lnTo>
                <a:lnTo>
                  <a:pt x="2276158" y="1030968"/>
                </a:lnTo>
                <a:lnTo>
                  <a:pt x="2276475" y="1056377"/>
                </a:lnTo>
                <a:lnTo>
                  <a:pt x="2276158" y="1081786"/>
                </a:lnTo>
                <a:lnTo>
                  <a:pt x="2275522" y="1107195"/>
                </a:lnTo>
                <a:lnTo>
                  <a:pt x="2273617" y="1132286"/>
                </a:lnTo>
                <a:lnTo>
                  <a:pt x="2271712" y="1157695"/>
                </a:lnTo>
                <a:lnTo>
                  <a:pt x="2268854" y="1183104"/>
                </a:lnTo>
                <a:lnTo>
                  <a:pt x="2265678" y="1208196"/>
                </a:lnTo>
                <a:lnTo>
                  <a:pt x="2261550" y="1233287"/>
                </a:lnTo>
                <a:lnTo>
                  <a:pt x="2257104" y="1258378"/>
                </a:lnTo>
                <a:lnTo>
                  <a:pt x="2252023" y="1283152"/>
                </a:lnTo>
                <a:lnTo>
                  <a:pt x="2246307" y="1307926"/>
                </a:lnTo>
                <a:lnTo>
                  <a:pt x="2239956" y="1332699"/>
                </a:lnTo>
                <a:lnTo>
                  <a:pt x="2232970" y="1357156"/>
                </a:lnTo>
                <a:lnTo>
                  <a:pt x="2225348" y="1381612"/>
                </a:lnTo>
                <a:lnTo>
                  <a:pt x="2217410" y="1406068"/>
                </a:lnTo>
                <a:lnTo>
                  <a:pt x="2208518" y="1430206"/>
                </a:lnTo>
                <a:lnTo>
                  <a:pt x="2199309" y="1454345"/>
                </a:lnTo>
                <a:lnTo>
                  <a:pt x="2189465" y="1477848"/>
                </a:lnTo>
                <a:lnTo>
                  <a:pt x="2178668" y="1501669"/>
                </a:lnTo>
                <a:lnTo>
                  <a:pt x="2167553" y="1524855"/>
                </a:lnTo>
                <a:lnTo>
                  <a:pt x="2155804" y="1548040"/>
                </a:lnTo>
                <a:lnTo>
                  <a:pt x="2143419" y="1570908"/>
                </a:lnTo>
                <a:lnTo>
                  <a:pt x="2130399" y="1593459"/>
                </a:lnTo>
                <a:lnTo>
                  <a:pt x="2116744" y="1615692"/>
                </a:lnTo>
                <a:lnTo>
                  <a:pt x="2102454" y="1637924"/>
                </a:lnTo>
                <a:lnTo>
                  <a:pt x="2088164" y="1659840"/>
                </a:lnTo>
                <a:lnTo>
                  <a:pt x="2072286" y="1681437"/>
                </a:lnTo>
                <a:lnTo>
                  <a:pt x="2056409" y="1702400"/>
                </a:lnTo>
                <a:lnTo>
                  <a:pt x="2039896" y="1723362"/>
                </a:lnTo>
                <a:lnTo>
                  <a:pt x="2022748" y="1744007"/>
                </a:lnTo>
                <a:lnTo>
                  <a:pt x="2004965" y="1764016"/>
                </a:lnTo>
                <a:lnTo>
                  <a:pt x="1986229" y="1784026"/>
                </a:lnTo>
                <a:lnTo>
                  <a:pt x="1967493" y="1803400"/>
                </a:lnTo>
                <a:lnTo>
                  <a:pt x="1852538" y="1688742"/>
                </a:lnTo>
                <a:lnTo>
                  <a:pt x="1868416" y="1672226"/>
                </a:lnTo>
                <a:lnTo>
                  <a:pt x="1884294" y="1655393"/>
                </a:lnTo>
                <a:lnTo>
                  <a:pt x="1899219" y="1638242"/>
                </a:lnTo>
                <a:lnTo>
                  <a:pt x="1913826" y="1620773"/>
                </a:lnTo>
                <a:lnTo>
                  <a:pt x="1928116" y="1603305"/>
                </a:lnTo>
                <a:lnTo>
                  <a:pt x="1941454" y="1585201"/>
                </a:lnTo>
                <a:lnTo>
                  <a:pt x="1954473" y="1566779"/>
                </a:lnTo>
                <a:lnTo>
                  <a:pt x="1966858" y="1548675"/>
                </a:lnTo>
                <a:lnTo>
                  <a:pt x="1978925" y="1529619"/>
                </a:lnTo>
                <a:lnTo>
                  <a:pt x="1990357" y="1510880"/>
                </a:lnTo>
                <a:lnTo>
                  <a:pt x="2001154" y="1491823"/>
                </a:lnTo>
                <a:lnTo>
                  <a:pt x="2011951" y="1472449"/>
                </a:lnTo>
                <a:lnTo>
                  <a:pt x="2022113" y="1452757"/>
                </a:lnTo>
                <a:lnTo>
                  <a:pt x="2031004" y="1433065"/>
                </a:lnTo>
                <a:lnTo>
                  <a:pt x="2040213" y="1413055"/>
                </a:lnTo>
                <a:lnTo>
                  <a:pt x="2048787" y="1393046"/>
                </a:lnTo>
                <a:lnTo>
                  <a:pt x="2056726" y="1373036"/>
                </a:lnTo>
                <a:lnTo>
                  <a:pt x="2064030" y="1352391"/>
                </a:lnTo>
                <a:lnTo>
                  <a:pt x="2071016" y="1331747"/>
                </a:lnTo>
                <a:lnTo>
                  <a:pt x="2077050" y="1311102"/>
                </a:lnTo>
                <a:lnTo>
                  <a:pt x="2083401" y="1290139"/>
                </a:lnTo>
                <a:lnTo>
                  <a:pt x="2088482" y="1269495"/>
                </a:lnTo>
                <a:lnTo>
                  <a:pt x="2093563" y="1248215"/>
                </a:lnTo>
                <a:lnTo>
                  <a:pt x="2097374" y="1227252"/>
                </a:lnTo>
                <a:lnTo>
                  <a:pt x="2101502" y="1205972"/>
                </a:lnTo>
                <a:lnTo>
                  <a:pt x="2104677" y="1184692"/>
                </a:lnTo>
                <a:lnTo>
                  <a:pt x="2107853" y="1163730"/>
                </a:lnTo>
                <a:lnTo>
                  <a:pt x="2109758" y="1142132"/>
                </a:lnTo>
                <a:lnTo>
                  <a:pt x="2111664" y="1120535"/>
                </a:lnTo>
                <a:lnTo>
                  <a:pt x="2113251" y="1099572"/>
                </a:lnTo>
                <a:lnTo>
                  <a:pt x="2113886" y="1077975"/>
                </a:lnTo>
                <a:lnTo>
                  <a:pt x="2113886" y="1056377"/>
                </a:lnTo>
                <a:lnTo>
                  <a:pt x="2113886" y="1035097"/>
                </a:lnTo>
                <a:lnTo>
                  <a:pt x="2113251" y="1013500"/>
                </a:lnTo>
                <a:lnTo>
                  <a:pt x="2111664" y="991902"/>
                </a:lnTo>
                <a:lnTo>
                  <a:pt x="2109758" y="970939"/>
                </a:lnTo>
                <a:lnTo>
                  <a:pt x="2107853" y="949342"/>
                </a:lnTo>
                <a:lnTo>
                  <a:pt x="2104677" y="927744"/>
                </a:lnTo>
                <a:lnTo>
                  <a:pt x="2101502" y="906782"/>
                </a:lnTo>
                <a:lnTo>
                  <a:pt x="2097374" y="885502"/>
                </a:lnTo>
                <a:lnTo>
                  <a:pt x="2093563" y="864222"/>
                </a:lnTo>
                <a:lnTo>
                  <a:pt x="2088482" y="843577"/>
                </a:lnTo>
                <a:lnTo>
                  <a:pt x="2083401" y="822297"/>
                </a:lnTo>
                <a:lnTo>
                  <a:pt x="2077050" y="801652"/>
                </a:lnTo>
                <a:lnTo>
                  <a:pt x="2071016" y="781007"/>
                </a:lnTo>
                <a:lnTo>
                  <a:pt x="2064030" y="760363"/>
                </a:lnTo>
                <a:lnTo>
                  <a:pt x="2056726" y="740035"/>
                </a:lnTo>
                <a:lnTo>
                  <a:pt x="2048787" y="719708"/>
                </a:lnTo>
                <a:lnTo>
                  <a:pt x="2040213" y="699699"/>
                </a:lnTo>
                <a:lnTo>
                  <a:pt x="2031004" y="680007"/>
                </a:lnTo>
                <a:lnTo>
                  <a:pt x="2022113" y="659680"/>
                </a:lnTo>
                <a:lnTo>
                  <a:pt x="2011951" y="640623"/>
                </a:lnTo>
                <a:lnTo>
                  <a:pt x="2001154" y="621249"/>
                </a:lnTo>
                <a:lnTo>
                  <a:pt x="1990357" y="601874"/>
                </a:lnTo>
                <a:lnTo>
                  <a:pt x="1978925" y="582818"/>
                </a:lnTo>
                <a:lnTo>
                  <a:pt x="1966858" y="564396"/>
                </a:lnTo>
                <a:lnTo>
                  <a:pt x="1954473" y="545657"/>
                </a:lnTo>
                <a:lnTo>
                  <a:pt x="1941454" y="527553"/>
                </a:lnTo>
                <a:lnTo>
                  <a:pt x="1928116" y="509767"/>
                </a:lnTo>
                <a:lnTo>
                  <a:pt x="1913826" y="491663"/>
                </a:lnTo>
                <a:lnTo>
                  <a:pt x="1899219" y="474512"/>
                </a:lnTo>
                <a:lnTo>
                  <a:pt x="1884294" y="457361"/>
                </a:lnTo>
                <a:lnTo>
                  <a:pt x="1868416" y="440845"/>
                </a:lnTo>
                <a:lnTo>
                  <a:pt x="1852538" y="424012"/>
                </a:lnTo>
                <a:lnTo>
                  <a:pt x="1836025" y="407813"/>
                </a:lnTo>
                <a:lnTo>
                  <a:pt x="1819194" y="392568"/>
                </a:lnTo>
                <a:lnTo>
                  <a:pt x="1802364" y="377323"/>
                </a:lnTo>
                <a:lnTo>
                  <a:pt x="1784581" y="362713"/>
                </a:lnTo>
                <a:lnTo>
                  <a:pt x="1767115" y="348738"/>
                </a:lnTo>
                <a:lnTo>
                  <a:pt x="1749015" y="335398"/>
                </a:lnTo>
                <a:lnTo>
                  <a:pt x="1730914" y="322376"/>
                </a:lnTo>
                <a:lnTo>
                  <a:pt x="1712496" y="309989"/>
                </a:lnTo>
                <a:lnTo>
                  <a:pt x="1693442" y="297920"/>
                </a:lnTo>
                <a:lnTo>
                  <a:pt x="1674706" y="286168"/>
                </a:lnTo>
                <a:lnTo>
                  <a:pt x="1655653" y="275369"/>
                </a:lnTo>
                <a:lnTo>
                  <a:pt x="1636282" y="264571"/>
                </a:lnTo>
                <a:lnTo>
                  <a:pt x="1616594" y="254725"/>
                </a:lnTo>
                <a:lnTo>
                  <a:pt x="1596905" y="245196"/>
                </a:lnTo>
                <a:lnTo>
                  <a:pt x="1576899" y="236303"/>
                </a:lnTo>
                <a:lnTo>
                  <a:pt x="1556893" y="227728"/>
                </a:lnTo>
                <a:lnTo>
                  <a:pt x="1536887" y="220105"/>
                </a:lnTo>
                <a:lnTo>
                  <a:pt x="1516564" y="212482"/>
                </a:lnTo>
                <a:lnTo>
                  <a:pt x="1495605" y="205495"/>
                </a:lnTo>
                <a:lnTo>
                  <a:pt x="1474964" y="199460"/>
                </a:lnTo>
                <a:lnTo>
                  <a:pt x="1454005" y="193425"/>
                </a:lnTo>
                <a:lnTo>
                  <a:pt x="1433364" y="188026"/>
                </a:lnTo>
                <a:lnTo>
                  <a:pt x="1412088" y="183262"/>
                </a:lnTo>
                <a:lnTo>
                  <a:pt x="1391129" y="178815"/>
                </a:lnTo>
                <a:lnTo>
                  <a:pt x="1369853" y="175004"/>
                </a:lnTo>
                <a:lnTo>
                  <a:pt x="1348577" y="171828"/>
                </a:lnTo>
                <a:lnTo>
                  <a:pt x="1327618" y="168969"/>
                </a:lnTo>
                <a:lnTo>
                  <a:pt x="1306024" y="166428"/>
                </a:lnTo>
                <a:lnTo>
                  <a:pt x="1284430" y="164840"/>
                </a:lnTo>
                <a:lnTo>
                  <a:pt x="1263154" y="163570"/>
                </a:lnTo>
                <a:lnTo>
                  <a:pt x="1241878" y="162935"/>
                </a:lnTo>
                <a:lnTo>
                  <a:pt x="1220284" y="162617"/>
                </a:lnTo>
                <a:lnTo>
                  <a:pt x="1199008" y="162935"/>
                </a:lnTo>
                <a:lnTo>
                  <a:pt x="1177414" y="163570"/>
                </a:lnTo>
                <a:lnTo>
                  <a:pt x="1155820" y="164840"/>
                </a:lnTo>
                <a:lnTo>
                  <a:pt x="1134226" y="166428"/>
                </a:lnTo>
                <a:lnTo>
                  <a:pt x="1113268" y="168969"/>
                </a:lnTo>
                <a:lnTo>
                  <a:pt x="1091674" y="171828"/>
                </a:lnTo>
                <a:lnTo>
                  <a:pt x="1070715" y="175004"/>
                </a:lnTo>
                <a:lnTo>
                  <a:pt x="1049439" y="178815"/>
                </a:lnTo>
                <a:lnTo>
                  <a:pt x="1028163" y="183262"/>
                </a:lnTo>
                <a:lnTo>
                  <a:pt x="1007204" y="188026"/>
                </a:lnTo>
                <a:lnTo>
                  <a:pt x="986245" y="193425"/>
                </a:lnTo>
                <a:lnTo>
                  <a:pt x="965604" y="199460"/>
                </a:lnTo>
                <a:lnTo>
                  <a:pt x="944963" y="205495"/>
                </a:lnTo>
                <a:lnTo>
                  <a:pt x="924322" y="212482"/>
                </a:lnTo>
                <a:lnTo>
                  <a:pt x="903998" y="220105"/>
                </a:lnTo>
                <a:lnTo>
                  <a:pt x="883675" y="227728"/>
                </a:lnTo>
                <a:lnTo>
                  <a:pt x="863669" y="236303"/>
                </a:lnTo>
                <a:lnTo>
                  <a:pt x="843345" y="245196"/>
                </a:lnTo>
                <a:lnTo>
                  <a:pt x="823657" y="254725"/>
                </a:lnTo>
                <a:lnTo>
                  <a:pt x="804603" y="264571"/>
                </a:lnTo>
                <a:lnTo>
                  <a:pt x="784915" y="275369"/>
                </a:lnTo>
                <a:lnTo>
                  <a:pt x="765862" y="286168"/>
                </a:lnTo>
                <a:lnTo>
                  <a:pt x="746808" y="297920"/>
                </a:lnTo>
                <a:lnTo>
                  <a:pt x="728390" y="309989"/>
                </a:lnTo>
                <a:lnTo>
                  <a:pt x="709654" y="322376"/>
                </a:lnTo>
                <a:lnTo>
                  <a:pt x="691553" y="335398"/>
                </a:lnTo>
                <a:lnTo>
                  <a:pt x="673453" y="348738"/>
                </a:lnTo>
                <a:lnTo>
                  <a:pt x="655670" y="362713"/>
                </a:lnTo>
                <a:lnTo>
                  <a:pt x="638522" y="377323"/>
                </a:lnTo>
                <a:lnTo>
                  <a:pt x="621374" y="392568"/>
                </a:lnTo>
                <a:lnTo>
                  <a:pt x="604861" y="407813"/>
                </a:lnTo>
                <a:lnTo>
                  <a:pt x="588030" y="424012"/>
                </a:lnTo>
                <a:lnTo>
                  <a:pt x="473075" y="309036"/>
                </a:lnTo>
                <a:lnTo>
                  <a:pt x="492763" y="290297"/>
                </a:lnTo>
                <a:lnTo>
                  <a:pt x="512452" y="271558"/>
                </a:lnTo>
                <a:lnTo>
                  <a:pt x="532776" y="253772"/>
                </a:lnTo>
                <a:lnTo>
                  <a:pt x="553417" y="236621"/>
                </a:lnTo>
                <a:lnTo>
                  <a:pt x="574058" y="220105"/>
                </a:lnTo>
                <a:lnTo>
                  <a:pt x="595652" y="204224"/>
                </a:lnTo>
                <a:lnTo>
                  <a:pt x="617245" y="188661"/>
                </a:lnTo>
                <a:lnTo>
                  <a:pt x="638839" y="173734"/>
                </a:lnTo>
                <a:lnTo>
                  <a:pt x="660751" y="159759"/>
                </a:lnTo>
                <a:lnTo>
                  <a:pt x="683297" y="146101"/>
                </a:lnTo>
                <a:lnTo>
                  <a:pt x="706161" y="133079"/>
                </a:lnTo>
                <a:lnTo>
                  <a:pt x="728708" y="121010"/>
                </a:lnTo>
                <a:lnTo>
                  <a:pt x="751889" y="108941"/>
                </a:lnTo>
                <a:lnTo>
                  <a:pt x="775388" y="98142"/>
                </a:lnTo>
                <a:lnTo>
                  <a:pt x="798570" y="87343"/>
                </a:lnTo>
                <a:lnTo>
                  <a:pt x="822704" y="77180"/>
                </a:lnTo>
                <a:lnTo>
                  <a:pt x="846521" y="68286"/>
                </a:lnTo>
                <a:lnTo>
                  <a:pt x="870337" y="59393"/>
                </a:lnTo>
                <a:lnTo>
                  <a:pt x="894789" y="51135"/>
                </a:lnTo>
                <a:lnTo>
                  <a:pt x="919241" y="43830"/>
                </a:lnTo>
                <a:lnTo>
                  <a:pt x="944010" y="36843"/>
                </a:lnTo>
                <a:lnTo>
                  <a:pt x="968462" y="30173"/>
                </a:lnTo>
                <a:lnTo>
                  <a:pt x="993232" y="24774"/>
                </a:lnTo>
                <a:lnTo>
                  <a:pt x="1018318" y="19374"/>
                </a:lnTo>
                <a:lnTo>
                  <a:pt x="1043723" y="14928"/>
                </a:lnTo>
                <a:lnTo>
                  <a:pt x="1068492" y="10799"/>
                </a:lnTo>
                <a:lnTo>
                  <a:pt x="1093897" y="7623"/>
                </a:lnTo>
                <a:lnTo>
                  <a:pt x="1118984" y="5082"/>
                </a:lnTo>
                <a:lnTo>
                  <a:pt x="1144071" y="2858"/>
                </a:lnTo>
                <a:lnTo>
                  <a:pt x="1169793" y="1270"/>
                </a:lnTo>
                <a:lnTo>
                  <a:pt x="1194880" y="317"/>
                </a:lnTo>
                <a:lnTo>
                  <a:pt x="1220284" y="0"/>
                </a:lnTo>
                <a:close/>
              </a:path>
            </a:pathLst>
          </a:custGeom>
          <a:solidFill>
            <a:srgbClr val="FE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23" name="文本框 22"/>
          <p:cNvSpPr txBox="1"/>
          <p:nvPr/>
        </p:nvSpPr>
        <p:spPr>
          <a:xfrm>
            <a:off x="792163" y="1786473"/>
            <a:ext cx="1472454" cy="400110"/>
          </a:xfrm>
          <a:prstGeom prst="rect">
            <a:avLst/>
          </a:prstGeom>
          <a:noFill/>
        </p:spPr>
        <p:txBody>
          <a:bodyPr wrap="square" rtlCol="0">
            <a:spAutoFit/>
          </a:bodyPr>
          <a:lstStyle/>
          <a:p>
            <a:pPr algn="ctr"/>
            <a:r>
              <a:rPr lang="zh-CN" altLang="en-US" sz="1800" dirty="0">
                <a:solidFill>
                  <a:srgbClr val="4C4D4D"/>
                </a:solidFill>
                <a:latin typeface="+mj-ea"/>
                <a:ea typeface="+mj-ea"/>
              </a:rPr>
              <a:t>文本</a:t>
            </a:r>
          </a:p>
        </p:txBody>
      </p:sp>
      <p:sp>
        <p:nvSpPr>
          <p:cNvPr id="36" name="文本框 35"/>
          <p:cNvSpPr txBox="1"/>
          <p:nvPr/>
        </p:nvSpPr>
        <p:spPr>
          <a:xfrm>
            <a:off x="2729663" y="1786473"/>
            <a:ext cx="1472454" cy="400110"/>
          </a:xfrm>
          <a:prstGeom prst="rect">
            <a:avLst/>
          </a:prstGeom>
          <a:noFill/>
        </p:spPr>
        <p:txBody>
          <a:bodyPr wrap="square" rtlCol="0">
            <a:spAutoFit/>
          </a:bodyPr>
          <a:lstStyle/>
          <a:p>
            <a:pPr algn="ctr"/>
            <a:r>
              <a:rPr lang="zh-CN" altLang="en-US" sz="1800" dirty="0">
                <a:solidFill>
                  <a:srgbClr val="4C4D4D"/>
                </a:solidFill>
                <a:latin typeface="+mj-ea"/>
                <a:ea typeface="+mj-ea"/>
              </a:rPr>
              <a:t>文本</a:t>
            </a:r>
          </a:p>
        </p:txBody>
      </p:sp>
      <p:sp>
        <p:nvSpPr>
          <p:cNvPr id="37" name="文本框 36"/>
          <p:cNvSpPr txBox="1"/>
          <p:nvPr/>
        </p:nvSpPr>
        <p:spPr>
          <a:xfrm>
            <a:off x="792163" y="5597719"/>
            <a:ext cx="1472454" cy="400110"/>
          </a:xfrm>
          <a:prstGeom prst="rect">
            <a:avLst/>
          </a:prstGeom>
          <a:noFill/>
        </p:spPr>
        <p:txBody>
          <a:bodyPr wrap="square" rtlCol="0">
            <a:spAutoFit/>
          </a:bodyPr>
          <a:lstStyle/>
          <a:p>
            <a:pPr algn="ctr"/>
            <a:r>
              <a:rPr lang="zh-CN" altLang="en-US" sz="1800" dirty="0">
                <a:solidFill>
                  <a:srgbClr val="4C4D4D"/>
                </a:solidFill>
                <a:latin typeface="+mj-ea"/>
                <a:ea typeface="+mj-ea"/>
              </a:rPr>
              <a:t>文本</a:t>
            </a:r>
          </a:p>
        </p:txBody>
      </p:sp>
      <p:sp>
        <p:nvSpPr>
          <p:cNvPr id="38" name="文本框 37"/>
          <p:cNvSpPr txBox="1"/>
          <p:nvPr/>
        </p:nvSpPr>
        <p:spPr>
          <a:xfrm>
            <a:off x="2729663" y="5597719"/>
            <a:ext cx="1472454" cy="400110"/>
          </a:xfrm>
          <a:prstGeom prst="rect">
            <a:avLst/>
          </a:prstGeom>
          <a:noFill/>
        </p:spPr>
        <p:txBody>
          <a:bodyPr wrap="square" rtlCol="0">
            <a:spAutoFit/>
          </a:bodyPr>
          <a:lstStyle/>
          <a:p>
            <a:pPr algn="ctr"/>
            <a:r>
              <a:rPr lang="zh-CN" altLang="en-US" sz="1800" dirty="0">
                <a:solidFill>
                  <a:srgbClr val="4C4D4D"/>
                </a:solidFill>
                <a:latin typeface="+mj-ea"/>
                <a:ea typeface="+mj-ea"/>
              </a:rPr>
              <a:t>文本</a:t>
            </a:r>
          </a:p>
        </p:txBody>
      </p:sp>
      <p:sp>
        <p:nvSpPr>
          <p:cNvPr id="39" name="矩形 38"/>
          <p:cNvSpPr/>
          <p:nvPr/>
        </p:nvSpPr>
        <p:spPr>
          <a:xfrm>
            <a:off x="5486401" y="1665358"/>
            <a:ext cx="6079916" cy="99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0" name="文本框 39"/>
          <p:cNvSpPr txBox="1"/>
          <p:nvPr/>
        </p:nvSpPr>
        <p:spPr>
          <a:xfrm>
            <a:off x="4640842" y="1511310"/>
            <a:ext cx="640829" cy="830997"/>
          </a:xfrm>
          <a:prstGeom prst="rect">
            <a:avLst/>
          </a:prstGeom>
          <a:noFill/>
        </p:spPr>
        <p:txBody>
          <a:bodyPr wrap="square" rtlCol="0">
            <a:spAutoFit/>
          </a:bodyPr>
          <a:lstStyle/>
          <a:p>
            <a:r>
              <a:rPr lang="en-US" altLang="zh-CN" sz="4600" b="1" dirty="0">
                <a:solidFill/>
                <a:latin typeface="Bernard MT Condensed" panose="02050806060905020404" pitchFamily="18" charset="0"/>
              </a:rPr>
              <a:t>“</a:t>
            </a:r>
            <a:endParaRPr lang="zh-CN" altLang="en-US" sz="4800" b="1" dirty="0">
              <a:latin typeface="Bernard MT Condensed" panose="02050806060905020404" pitchFamily="18" charset="0"/>
            </a:endParaRPr>
          </a:p>
        </p:txBody>
      </p:sp>
      <p:sp>
        <p:nvSpPr>
          <p:cNvPr id="41" name="矩形 40"/>
          <p:cNvSpPr/>
          <p:nvPr/>
        </p:nvSpPr>
        <p:spPr>
          <a:xfrm>
            <a:off x="5486401" y="2887767"/>
            <a:ext cx="6079916" cy="99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2" name="矩形 41"/>
          <p:cNvSpPr/>
          <p:nvPr/>
        </p:nvSpPr>
        <p:spPr>
          <a:xfrm>
            <a:off x="5486401" y="4110176"/>
            <a:ext cx="6079916" cy="99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3" name="矩形 42"/>
          <p:cNvSpPr/>
          <p:nvPr/>
        </p:nvSpPr>
        <p:spPr>
          <a:xfrm>
            <a:off x="5486401" y="5332585"/>
            <a:ext cx="6079916" cy="99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p:cNvSpPr>
            <a:spLocks noGrp="1"/>
          </p:cNvSpPr>
          <p:nvPr>
            <p:ph type="title"/>
          </p:nvPr>
        </p:nvSpPr>
        <p:spPr/>
        <p:txBody>
          <a:bodyPr/>
          <a:lstStyle/>
          <a:p>
            <a:r>
              <a:rPr>
                <a:solidFill/>
              </a:rPr>
              <a:t>请在此输入您的大XX内容</a:t>
            </a:r>
            <a:endParaRPr lang="en-US" altLang="zh-CN" dirty="0"/>
          </a:p>
        </p:txBody>
      </p:sp>
      <p:sp>
        <p:nvSpPr>
          <p:cNvPr id="39" name="圆角矩形 38"/>
          <p:cNvSpPr/>
          <p:nvPr/>
        </p:nvSpPr>
        <p:spPr>
          <a:xfrm>
            <a:off x="6053377" y="1902955"/>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cxnSp>
        <p:nvCxnSpPr>
          <p:cNvPr id="43" name="直接连接符 42"/>
          <p:cNvCxnSpPr/>
          <p:nvPr/>
        </p:nvCxnSpPr>
        <p:spPr>
          <a:xfrm>
            <a:off x="5304355" y="3230244"/>
            <a:ext cx="56541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5" name="圆角矩形 44"/>
          <p:cNvSpPr/>
          <p:nvPr/>
        </p:nvSpPr>
        <p:spPr>
          <a:xfrm>
            <a:off x="6053377" y="3291981"/>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cxnSp>
        <p:nvCxnSpPr>
          <p:cNvPr id="46" name="直接连接符 45"/>
          <p:cNvCxnSpPr/>
          <p:nvPr/>
        </p:nvCxnSpPr>
        <p:spPr>
          <a:xfrm>
            <a:off x="5304355" y="4619270"/>
            <a:ext cx="5654132"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48" name="圆角矩形 47"/>
          <p:cNvSpPr/>
          <p:nvPr/>
        </p:nvSpPr>
        <p:spPr>
          <a:xfrm>
            <a:off x="6053377" y="4681007"/>
            <a:ext cx="493120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cxnSp>
        <p:nvCxnSpPr>
          <p:cNvPr id="49" name="直接连接符 48"/>
          <p:cNvCxnSpPr/>
          <p:nvPr/>
        </p:nvCxnSpPr>
        <p:spPr>
          <a:xfrm>
            <a:off x="5304355" y="6008296"/>
            <a:ext cx="5654132"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50" name="KSO_Shape"/>
          <p:cNvSpPr/>
          <p:nvPr/>
        </p:nvSpPr>
        <p:spPr bwMode="auto">
          <a:xfrm>
            <a:off x="1159328" y="2474760"/>
            <a:ext cx="2694214" cy="1944324"/>
          </a:xfrm>
          <a:custGeom>
            <a:avLst/>
            <a:gdLst>
              <a:gd name="T0" fmla="*/ 2881614 w 3362326"/>
              <a:gd name="T1" fmla="*/ 2245619 h 2424113"/>
              <a:gd name="T2" fmla="*/ 3207949 w 3362326"/>
              <a:gd name="T3" fmla="*/ 953766 h 2424113"/>
              <a:gd name="T4" fmla="*/ 3300702 w 3362326"/>
              <a:gd name="T5" fmla="*/ 1054704 h 2424113"/>
              <a:gd name="T6" fmla="*/ 3357879 w 3362326"/>
              <a:gd name="T7" fmla="*/ 1578442 h 2424113"/>
              <a:gd name="T8" fmla="*/ 2754348 w 3362326"/>
              <a:gd name="T9" fmla="*/ 1274991 h 2424113"/>
              <a:gd name="T10" fmla="*/ 2862031 w 3362326"/>
              <a:gd name="T11" fmla="*/ 1038516 h 2424113"/>
              <a:gd name="T12" fmla="*/ 2811207 w 3362326"/>
              <a:gd name="T13" fmla="*/ 1366725 h 2424113"/>
              <a:gd name="T14" fmla="*/ 3041820 w 3362326"/>
              <a:gd name="T15" fmla="*/ 999791 h 2424113"/>
              <a:gd name="T16" fmla="*/ 3170149 w 3362326"/>
              <a:gd name="T17" fmla="*/ 942974 h 2424113"/>
              <a:gd name="T18" fmla="*/ 296683 w 3362326"/>
              <a:gd name="T19" fmla="*/ 978524 h 2424113"/>
              <a:gd name="T20" fmla="*/ 498389 w 3362326"/>
              <a:gd name="T21" fmla="*/ 1265469 h 2424113"/>
              <a:gd name="T22" fmla="*/ 488542 w 3362326"/>
              <a:gd name="T23" fmla="*/ 1028041 h 2424113"/>
              <a:gd name="T24" fmla="*/ 582566 w 3362326"/>
              <a:gd name="T25" fmla="*/ 1187067 h 2424113"/>
              <a:gd name="T26" fmla="*/ 319871 w 3362326"/>
              <a:gd name="T27" fmla="*/ 2147887 h 2424113"/>
              <a:gd name="T28" fmla="*/ 37800 w 3362326"/>
              <a:gd name="T29" fmla="*/ 1105808 h 2424113"/>
              <a:gd name="T30" fmla="*/ 124836 w 3362326"/>
              <a:gd name="T31" fmla="*/ 975985 h 2424113"/>
              <a:gd name="T32" fmla="*/ 1545327 w 3362326"/>
              <a:gd name="T33" fmla="*/ 746198 h 2424113"/>
              <a:gd name="T34" fmla="*/ 1656547 w 3362326"/>
              <a:gd name="T35" fmla="*/ 809752 h 2424113"/>
              <a:gd name="T36" fmla="*/ 1802720 w 3362326"/>
              <a:gd name="T37" fmla="*/ 881250 h 2424113"/>
              <a:gd name="T38" fmla="*/ 1889154 w 3362326"/>
              <a:gd name="T39" fmla="*/ 667392 h 2424113"/>
              <a:gd name="T40" fmla="*/ 2073778 w 3362326"/>
              <a:gd name="T41" fmla="*/ 739843 h 2424113"/>
              <a:gd name="T42" fmla="*/ 2280963 w 3362326"/>
              <a:gd name="T43" fmla="*/ 997553 h 2424113"/>
              <a:gd name="T44" fmla="*/ 2456054 w 3362326"/>
              <a:gd name="T45" fmla="*/ 821509 h 2424113"/>
              <a:gd name="T46" fmla="*/ 2536132 w 3362326"/>
              <a:gd name="T47" fmla="*/ 819603 h 2424113"/>
              <a:gd name="T48" fmla="*/ 2596190 w 3362326"/>
              <a:gd name="T49" fmla="*/ 876801 h 2424113"/>
              <a:gd name="T50" fmla="*/ 2598415 w 3362326"/>
              <a:gd name="T51" fmla="*/ 956879 h 2424113"/>
              <a:gd name="T52" fmla="*/ 2382332 w 3362326"/>
              <a:gd name="T53" fmla="*/ 1195206 h 2424113"/>
              <a:gd name="T54" fmla="*/ 2241242 w 3362326"/>
              <a:gd name="T55" fmla="*/ 1268610 h 2424113"/>
              <a:gd name="T56" fmla="*/ 2118265 w 3362326"/>
              <a:gd name="T57" fmla="*/ 1192028 h 2424113"/>
              <a:gd name="T58" fmla="*/ 1363246 w 3362326"/>
              <a:gd name="T59" fmla="*/ 1018526 h 2424113"/>
              <a:gd name="T60" fmla="*/ 1307636 w 3362326"/>
              <a:gd name="T61" fmla="*/ 1409700 h 2424113"/>
              <a:gd name="T62" fmla="*/ 1157013 w 3362326"/>
              <a:gd name="T63" fmla="*/ 999778 h 2424113"/>
              <a:gd name="T64" fmla="*/ 1245989 w 3362326"/>
              <a:gd name="T65" fmla="*/ 780199 h 2424113"/>
              <a:gd name="T66" fmla="*/ 1499569 w 3362326"/>
              <a:gd name="T67" fmla="*/ 668027 h 2424113"/>
              <a:gd name="T68" fmla="*/ 3142462 w 3362326"/>
              <a:gd name="T69" fmla="*/ 282872 h 2424113"/>
              <a:gd name="T70" fmla="*/ 3244523 w 3362326"/>
              <a:gd name="T71" fmla="*/ 440586 h 2424113"/>
              <a:gd name="T72" fmla="*/ 3210503 w 3362326"/>
              <a:gd name="T73" fmla="*/ 656690 h 2424113"/>
              <a:gd name="T74" fmla="*/ 3038811 w 3362326"/>
              <a:gd name="T75" fmla="*/ 831222 h 2424113"/>
              <a:gd name="T76" fmla="*/ 2904319 w 3362326"/>
              <a:gd name="T77" fmla="*/ 826780 h 2424113"/>
              <a:gd name="T78" fmla="*/ 2817519 w 3362326"/>
              <a:gd name="T79" fmla="*/ 691913 h 2424113"/>
              <a:gd name="T80" fmla="*/ 2807981 w 3362326"/>
              <a:gd name="T81" fmla="*/ 429797 h 2424113"/>
              <a:gd name="T82" fmla="*/ 2910678 w 3362326"/>
              <a:gd name="T83" fmla="*/ 280651 h 2424113"/>
              <a:gd name="T84" fmla="*/ 375153 w 3362326"/>
              <a:gd name="T85" fmla="*/ 248918 h 2424113"/>
              <a:gd name="T86" fmla="*/ 514634 w 3362326"/>
              <a:gd name="T87" fmla="*/ 342213 h 2424113"/>
              <a:gd name="T88" fmla="*/ 561340 w 3362326"/>
              <a:gd name="T89" fmla="*/ 566885 h 2424113"/>
              <a:gd name="T90" fmla="*/ 510821 w 3362326"/>
              <a:gd name="T91" fmla="*/ 773785 h 2424113"/>
              <a:gd name="T92" fmla="*/ 418682 w 3362326"/>
              <a:gd name="T93" fmla="*/ 842646 h 2424113"/>
              <a:gd name="T94" fmla="*/ 241709 w 3362326"/>
              <a:gd name="T95" fmla="*/ 778862 h 2424113"/>
              <a:gd name="T96" fmla="*/ 117162 w 3362326"/>
              <a:gd name="T97" fmla="*/ 551970 h 2424113"/>
              <a:gd name="T98" fmla="*/ 148299 w 3362326"/>
              <a:gd name="T99" fmla="*/ 359984 h 2424113"/>
              <a:gd name="T100" fmla="*/ 297311 w 3362326"/>
              <a:gd name="T101" fmla="*/ 250822 h 2424113"/>
              <a:gd name="T102" fmla="*/ 1834594 w 3362326"/>
              <a:gd name="T103" fmla="*/ 43475 h 2424113"/>
              <a:gd name="T104" fmla="*/ 1934457 w 3362326"/>
              <a:gd name="T105" fmla="*/ 205318 h 2424113"/>
              <a:gd name="T106" fmla="*/ 1973258 w 3362326"/>
              <a:gd name="T107" fmla="*/ 288461 h 2424113"/>
              <a:gd name="T108" fmla="*/ 1942726 w 3362326"/>
              <a:gd name="T109" fmla="*/ 390961 h 2424113"/>
              <a:gd name="T110" fmla="*/ 1864808 w 3362326"/>
              <a:gd name="T111" fmla="*/ 532812 h 2424113"/>
              <a:gd name="T112" fmla="*/ 1729325 w 3362326"/>
              <a:gd name="T113" fmla="*/ 622301 h 2424113"/>
              <a:gd name="T114" fmla="*/ 1571262 w 3362326"/>
              <a:gd name="T115" fmla="*/ 579778 h 2424113"/>
              <a:gd name="T116" fmla="*/ 1478714 w 3362326"/>
              <a:gd name="T117" fmla="*/ 436341 h 2424113"/>
              <a:gd name="T118" fmla="*/ 1416379 w 3362326"/>
              <a:gd name="T119" fmla="*/ 348438 h 2424113"/>
              <a:gd name="T120" fmla="*/ 1429418 w 3362326"/>
              <a:gd name="T121" fmla="*/ 264978 h 2424113"/>
              <a:gd name="T122" fmla="*/ 1483484 w 3362326"/>
              <a:gd name="T123" fmla="*/ 132965 h 2424113"/>
              <a:gd name="T124" fmla="*/ 1621829 w 3362326"/>
              <a:gd name="T125" fmla="*/ 11107 h 242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2326" h="2424113">
                <a:moveTo>
                  <a:pt x="860805" y="1460500"/>
                </a:moveTo>
                <a:lnTo>
                  <a:pt x="965275" y="1460500"/>
                </a:lnTo>
                <a:lnTo>
                  <a:pt x="961464" y="1465582"/>
                </a:lnTo>
                <a:lnTo>
                  <a:pt x="957654" y="1470664"/>
                </a:lnTo>
                <a:lnTo>
                  <a:pt x="953843" y="1476380"/>
                </a:lnTo>
                <a:lnTo>
                  <a:pt x="949715" y="1482415"/>
                </a:lnTo>
                <a:lnTo>
                  <a:pt x="483570" y="2244666"/>
                </a:lnTo>
                <a:lnTo>
                  <a:pt x="483570" y="2248795"/>
                </a:lnTo>
                <a:lnTo>
                  <a:pt x="483570" y="2251971"/>
                </a:lnTo>
                <a:lnTo>
                  <a:pt x="483888" y="2255147"/>
                </a:lnTo>
                <a:lnTo>
                  <a:pt x="484205" y="2257371"/>
                </a:lnTo>
                <a:lnTo>
                  <a:pt x="2880661" y="2259594"/>
                </a:lnTo>
                <a:lnTo>
                  <a:pt x="2880978" y="2256735"/>
                </a:lnTo>
                <a:lnTo>
                  <a:pt x="2881614" y="2253877"/>
                </a:lnTo>
                <a:lnTo>
                  <a:pt x="2881931" y="2250066"/>
                </a:lnTo>
                <a:lnTo>
                  <a:pt x="2881614" y="2245619"/>
                </a:lnTo>
                <a:lnTo>
                  <a:pt x="2422137" y="1485273"/>
                </a:lnTo>
                <a:lnTo>
                  <a:pt x="2411023" y="1471934"/>
                </a:lnTo>
                <a:lnTo>
                  <a:pt x="2401179" y="1460500"/>
                </a:lnTo>
                <a:lnTo>
                  <a:pt x="2509460" y="1460500"/>
                </a:lnTo>
                <a:lnTo>
                  <a:pt x="3024188" y="2273251"/>
                </a:lnTo>
                <a:lnTo>
                  <a:pt x="3024188" y="2423478"/>
                </a:lnTo>
                <a:lnTo>
                  <a:pt x="3021648" y="2424113"/>
                </a:lnTo>
                <a:lnTo>
                  <a:pt x="3018472" y="2424113"/>
                </a:lnTo>
                <a:lnTo>
                  <a:pt x="345441" y="2421890"/>
                </a:lnTo>
                <a:lnTo>
                  <a:pt x="341948" y="2421572"/>
                </a:lnTo>
                <a:lnTo>
                  <a:pt x="338138" y="2421255"/>
                </a:lnTo>
                <a:lnTo>
                  <a:pt x="338138" y="2277062"/>
                </a:lnTo>
                <a:lnTo>
                  <a:pt x="860805" y="1460500"/>
                </a:lnTo>
                <a:close/>
                <a:moveTo>
                  <a:pt x="3185714" y="941387"/>
                </a:moveTo>
                <a:lnTo>
                  <a:pt x="3196514" y="947100"/>
                </a:lnTo>
                <a:lnTo>
                  <a:pt x="3207949" y="953766"/>
                </a:lnTo>
                <a:lnTo>
                  <a:pt x="3213667" y="957575"/>
                </a:lnTo>
                <a:lnTo>
                  <a:pt x="3219702" y="962019"/>
                </a:lnTo>
                <a:lnTo>
                  <a:pt x="3225420" y="966145"/>
                </a:lnTo>
                <a:lnTo>
                  <a:pt x="3231455" y="970906"/>
                </a:lnTo>
                <a:lnTo>
                  <a:pt x="3237490" y="975985"/>
                </a:lnTo>
                <a:lnTo>
                  <a:pt x="3243526" y="981699"/>
                </a:lnTo>
                <a:lnTo>
                  <a:pt x="3249243" y="987095"/>
                </a:lnTo>
                <a:lnTo>
                  <a:pt x="3255279" y="993443"/>
                </a:lnTo>
                <a:lnTo>
                  <a:pt x="3261314" y="999791"/>
                </a:lnTo>
                <a:lnTo>
                  <a:pt x="3267032" y="1006457"/>
                </a:lnTo>
                <a:lnTo>
                  <a:pt x="3273067" y="1014075"/>
                </a:lnTo>
                <a:lnTo>
                  <a:pt x="3278785" y="1021376"/>
                </a:lnTo>
                <a:lnTo>
                  <a:pt x="3284185" y="1029311"/>
                </a:lnTo>
                <a:lnTo>
                  <a:pt x="3289902" y="1037247"/>
                </a:lnTo>
                <a:lnTo>
                  <a:pt x="3295302" y="1045817"/>
                </a:lnTo>
                <a:lnTo>
                  <a:pt x="3300702" y="1054704"/>
                </a:lnTo>
                <a:lnTo>
                  <a:pt x="3305785" y="1064544"/>
                </a:lnTo>
                <a:lnTo>
                  <a:pt x="3310549" y="1074067"/>
                </a:lnTo>
                <a:lnTo>
                  <a:pt x="3315632" y="1084224"/>
                </a:lnTo>
                <a:lnTo>
                  <a:pt x="3320079" y="1094699"/>
                </a:lnTo>
                <a:lnTo>
                  <a:pt x="3324526" y="1105808"/>
                </a:lnTo>
                <a:lnTo>
                  <a:pt x="3328655" y="1116918"/>
                </a:lnTo>
                <a:lnTo>
                  <a:pt x="3332467" y="1128662"/>
                </a:lnTo>
                <a:lnTo>
                  <a:pt x="3335961" y="1140724"/>
                </a:lnTo>
                <a:lnTo>
                  <a:pt x="3339138" y="1153104"/>
                </a:lnTo>
                <a:lnTo>
                  <a:pt x="3342632" y="1166118"/>
                </a:lnTo>
                <a:lnTo>
                  <a:pt x="3345173" y="1179767"/>
                </a:lnTo>
                <a:lnTo>
                  <a:pt x="3347714" y="1193415"/>
                </a:lnTo>
                <a:lnTo>
                  <a:pt x="3350573" y="1282609"/>
                </a:lnTo>
                <a:lnTo>
                  <a:pt x="3353432" y="1374343"/>
                </a:lnTo>
                <a:lnTo>
                  <a:pt x="3355655" y="1472425"/>
                </a:lnTo>
                <a:lnTo>
                  <a:pt x="3357879" y="1578442"/>
                </a:lnTo>
                <a:lnTo>
                  <a:pt x="3359785" y="1696204"/>
                </a:lnTo>
                <a:lnTo>
                  <a:pt x="3361055" y="1828884"/>
                </a:lnTo>
                <a:lnTo>
                  <a:pt x="3362008" y="1978387"/>
                </a:lnTo>
                <a:lnTo>
                  <a:pt x="3362326" y="2147887"/>
                </a:lnTo>
                <a:lnTo>
                  <a:pt x="3042772" y="2147887"/>
                </a:lnTo>
                <a:lnTo>
                  <a:pt x="2678113" y="1585108"/>
                </a:lnTo>
                <a:lnTo>
                  <a:pt x="2686689" y="1540670"/>
                </a:lnTo>
                <a:lnTo>
                  <a:pt x="2694313" y="1501627"/>
                </a:lnTo>
                <a:lnTo>
                  <a:pt x="2701937" y="1466711"/>
                </a:lnTo>
                <a:lnTo>
                  <a:pt x="2708607" y="1436556"/>
                </a:lnTo>
                <a:lnTo>
                  <a:pt x="2715278" y="1409576"/>
                </a:lnTo>
                <a:lnTo>
                  <a:pt x="2720995" y="1385770"/>
                </a:lnTo>
                <a:lnTo>
                  <a:pt x="2727031" y="1364186"/>
                </a:lnTo>
                <a:lnTo>
                  <a:pt x="2732748" y="1344823"/>
                </a:lnTo>
                <a:lnTo>
                  <a:pt x="2743548" y="1309272"/>
                </a:lnTo>
                <a:lnTo>
                  <a:pt x="2754348" y="1274991"/>
                </a:lnTo>
                <a:lnTo>
                  <a:pt x="2759748" y="1256581"/>
                </a:lnTo>
                <a:lnTo>
                  <a:pt x="2765784" y="1237219"/>
                </a:lnTo>
                <a:lnTo>
                  <a:pt x="2771819" y="1215635"/>
                </a:lnTo>
                <a:lnTo>
                  <a:pt x="2778490" y="1191511"/>
                </a:lnTo>
                <a:lnTo>
                  <a:pt x="2779760" y="1187067"/>
                </a:lnTo>
                <a:lnTo>
                  <a:pt x="2784843" y="1174370"/>
                </a:lnTo>
                <a:lnTo>
                  <a:pt x="2792466" y="1155960"/>
                </a:lnTo>
                <a:lnTo>
                  <a:pt x="2797866" y="1144851"/>
                </a:lnTo>
                <a:lnTo>
                  <a:pt x="2803266" y="1132789"/>
                </a:lnTo>
                <a:lnTo>
                  <a:pt x="2809619" y="1119775"/>
                </a:lnTo>
                <a:lnTo>
                  <a:pt x="2816607" y="1106443"/>
                </a:lnTo>
                <a:lnTo>
                  <a:pt x="2824549" y="1092794"/>
                </a:lnTo>
                <a:lnTo>
                  <a:pt x="2833125" y="1078828"/>
                </a:lnTo>
                <a:lnTo>
                  <a:pt x="2842019" y="1065179"/>
                </a:lnTo>
                <a:lnTo>
                  <a:pt x="2851549" y="1051530"/>
                </a:lnTo>
                <a:lnTo>
                  <a:pt x="2862031" y="1038516"/>
                </a:lnTo>
                <a:lnTo>
                  <a:pt x="2867113" y="1032168"/>
                </a:lnTo>
                <a:lnTo>
                  <a:pt x="2872831" y="1025820"/>
                </a:lnTo>
                <a:lnTo>
                  <a:pt x="2873149" y="1025820"/>
                </a:lnTo>
                <a:lnTo>
                  <a:pt x="2873466" y="1025820"/>
                </a:lnTo>
                <a:lnTo>
                  <a:pt x="2873784" y="1028041"/>
                </a:lnTo>
                <a:lnTo>
                  <a:pt x="2873466" y="1032168"/>
                </a:lnTo>
                <a:lnTo>
                  <a:pt x="2873149" y="1037881"/>
                </a:lnTo>
                <a:lnTo>
                  <a:pt x="2870607" y="1054387"/>
                </a:lnTo>
                <a:lnTo>
                  <a:pt x="2866796" y="1076289"/>
                </a:lnTo>
                <a:lnTo>
                  <a:pt x="2856313" y="1132471"/>
                </a:lnTo>
                <a:lnTo>
                  <a:pt x="2843925" y="1197859"/>
                </a:lnTo>
                <a:lnTo>
                  <a:pt x="2819784" y="1318160"/>
                </a:lnTo>
                <a:lnTo>
                  <a:pt x="2815654" y="1340062"/>
                </a:lnTo>
                <a:lnTo>
                  <a:pt x="2812478" y="1355933"/>
                </a:lnTo>
                <a:lnTo>
                  <a:pt x="2811525" y="1365455"/>
                </a:lnTo>
                <a:lnTo>
                  <a:pt x="2811207" y="1366725"/>
                </a:lnTo>
                <a:lnTo>
                  <a:pt x="2811525" y="1367042"/>
                </a:lnTo>
                <a:lnTo>
                  <a:pt x="2811843" y="1366407"/>
                </a:lnTo>
                <a:lnTo>
                  <a:pt x="2828678" y="1332761"/>
                </a:lnTo>
                <a:lnTo>
                  <a:pt x="2846149" y="1298798"/>
                </a:lnTo>
                <a:lnTo>
                  <a:pt x="2864255" y="1265469"/>
                </a:lnTo>
                <a:lnTo>
                  <a:pt x="2882360" y="1232775"/>
                </a:lnTo>
                <a:lnTo>
                  <a:pt x="2901419" y="1200716"/>
                </a:lnTo>
                <a:lnTo>
                  <a:pt x="2920160" y="1169927"/>
                </a:lnTo>
                <a:lnTo>
                  <a:pt x="2938584" y="1140089"/>
                </a:lnTo>
                <a:lnTo>
                  <a:pt x="2957325" y="1112792"/>
                </a:lnTo>
                <a:lnTo>
                  <a:pt x="2974796" y="1086764"/>
                </a:lnTo>
                <a:lnTo>
                  <a:pt x="2991314" y="1062957"/>
                </a:lnTo>
                <a:lnTo>
                  <a:pt x="3007514" y="1041373"/>
                </a:lnTo>
                <a:lnTo>
                  <a:pt x="3022125" y="1022963"/>
                </a:lnTo>
                <a:lnTo>
                  <a:pt x="3035467" y="1006775"/>
                </a:lnTo>
                <a:lnTo>
                  <a:pt x="3041820" y="999791"/>
                </a:lnTo>
                <a:lnTo>
                  <a:pt x="3047537" y="993760"/>
                </a:lnTo>
                <a:lnTo>
                  <a:pt x="3052620" y="988682"/>
                </a:lnTo>
                <a:lnTo>
                  <a:pt x="3057384" y="984555"/>
                </a:lnTo>
                <a:lnTo>
                  <a:pt x="3062149" y="981381"/>
                </a:lnTo>
                <a:lnTo>
                  <a:pt x="3065643" y="978524"/>
                </a:lnTo>
                <a:lnTo>
                  <a:pt x="3079937" y="971224"/>
                </a:lnTo>
                <a:lnTo>
                  <a:pt x="3094549" y="964241"/>
                </a:lnTo>
                <a:lnTo>
                  <a:pt x="3109161" y="958210"/>
                </a:lnTo>
                <a:lnTo>
                  <a:pt x="3116784" y="955353"/>
                </a:lnTo>
                <a:lnTo>
                  <a:pt x="3124408" y="953131"/>
                </a:lnTo>
                <a:lnTo>
                  <a:pt x="3132031" y="950909"/>
                </a:lnTo>
                <a:lnTo>
                  <a:pt x="3139337" y="948687"/>
                </a:lnTo>
                <a:lnTo>
                  <a:pt x="3146961" y="946783"/>
                </a:lnTo>
                <a:lnTo>
                  <a:pt x="3154902" y="945196"/>
                </a:lnTo>
                <a:lnTo>
                  <a:pt x="3162208" y="943609"/>
                </a:lnTo>
                <a:lnTo>
                  <a:pt x="3170149" y="942974"/>
                </a:lnTo>
                <a:lnTo>
                  <a:pt x="3178090" y="942339"/>
                </a:lnTo>
                <a:lnTo>
                  <a:pt x="3185714" y="941387"/>
                </a:lnTo>
                <a:close/>
                <a:moveTo>
                  <a:pt x="176612" y="941387"/>
                </a:moveTo>
                <a:lnTo>
                  <a:pt x="184236" y="942339"/>
                </a:lnTo>
                <a:lnTo>
                  <a:pt x="192177" y="942974"/>
                </a:lnTo>
                <a:lnTo>
                  <a:pt x="200118" y="943609"/>
                </a:lnTo>
                <a:lnTo>
                  <a:pt x="207742" y="945196"/>
                </a:lnTo>
                <a:lnTo>
                  <a:pt x="215047" y="946783"/>
                </a:lnTo>
                <a:lnTo>
                  <a:pt x="222989" y="948687"/>
                </a:lnTo>
                <a:lnTo>
                  <a:pt x="230295" y="950909"/>
                </a:lnTo>
                <a:lnTo>
                  <a:pt x="238236" y="953131"/>
                </a:lnTo>
                <a:lnTo>
                  <a:pt x="245542" y="955353"/>
                </a:lnTo>
                <a:lnTo>
                  <a:pt x="253165" y="958210"/>
                </a:lnTo>
                <a:lnTo>
                  <a:pt x="268095" y="964241"/>
                </a:lnTo>
                <a:lnTo>
                  <a:pt x="282389" y="971224"/>
                </a:lnTo>
                <a:lnTo>
                  <a:pt x="296683" y="978524"/>
                </a:lnTo>
                <a:lnTo>
                  <a:pt x="300812" y="981381"/>
                </a:lnTo>
                <a:lnTo>
                  <a:pt x="304624" y="984555"/>
                </a:lnTo>
                <a:lnTo>
                  <a:pt x="309706" y="988682"/>
                </a:lnTo>
                <a:lnTo>
                  <a:pt x="314789" y="993760"/>
                </a:lnTo>
                <a:lnTo>
                  <a:pt x="320824" y="999791"/>
                </a:lnTo>
                <a:lnTo>
                  <a:pt x="326859" y="1006775"/>
                </a:lnTo>
                <a:lnTo>
                  <a:pt x="340201" y="1022963"/>
                </a:lnTo>
                <a:lnTo>
                  <a:pt x="354812" y="1041373"/>
                </a:lnTo>
                <a:lnTo>
                  <a:pt x="371012" y="1062957"/>
                </a:lnTo>
                <a:lnTo>
                  <a:pt x="387530" y="1086764"/>
                </a:lnTo>
                <a:lnTo>
                  <a:pt x="405636" y="1112792"/>
                </a:lnTo>
                <a:lnTo>
                  <a:pt x="423742" y="1140089"/>
                </a:lnTo>
                <a:lnTo>
                  <a:pt x="442166" y="1169927"/>
                </a:lnTo>
                <a:lnTo>
                  <a:pt x="460907" y="1200716"/>
                </a:lnTo>
                <a:lnTo>
                  <a:pt x="479966" y="1232775"/>
                </a:lnTo>
                <a:lnTo>
                  <a:pt x="498389" y="1265469"/>
                </a:lnTo>
                <a:lnTo>
                  <a:pt x="516177" y="1298798"/>
                </a:lnTo>
                <a:lnTo>
                  <a:pt x="533966" y="1332761"/>
                </a:lnTo>
                <a:lnTo>
                  <a:pt x="550801" y="1366407"/>
                </a:lnTo>
                <a:lnTo>
                  <a:pt x="550801" y="1367042"/>
                </a:lnTo>
                <a:lnTo>
                  <a:pt x="551119" y="1366725"/>
                </a:lnTo>
                <a:lnTo>
                  <a:pt x="551119" y="1365455"/>
                </a:lnTo>
                <a:lnTo>
                  <a:pt x="549848" y="1355933"/>
                </a:lnTo>
                <a:lnTo>
                  <a:pt x="546672" y="1340062"/>
                </a:lnTo>
                <a:lnTo>
                  <a:pt x="542542" y="1318160"/>
                </a:lnTo>
                <a:lnTo>
                  <a:pt x="519036" y="1197859"/>
                </a:lnTo>
                <a:lnTo>
                  <a:pt x="506013" y="1132471"/>
                </a:lnTo>
                <a:lnTo>
                  <a:pt x="495530" y="1076289"/>
                </a:lnTo>
                <a:lnTo>
                  <a:pt x="491719" y="1054387"/>
                </a:lnTo>
                <a:lnTo>
                  <a:pt x="489495" y="1037881"/>
                </a:lnTo>
                <a:lnTo>
                  <a:pt x="488860" y="1032168"/>
                </a:lnTo>
                <a:lnTo>
                  <a:pt x="488542" y="1028041"/>
                </a:lnTo>
                <a:lnTo>
                  <a:pt x="488860" y="1025820"/>
                </a:lnTo>
                <a:lnTo>
                  <a:pt x="489177" y="1025820"/>
                </a:lnTo>
                <a:lnTo>
                  <a:pt x="489495" y="1025820"/>
                </a:lnTo>
                <a:lnTo>
                  <a:pt x="495213" y="1032168"/>
                </a:lnTo>
                <a:lnTo>
                  <a:pt x="500295" y="1038516"/>
                </a:lnTo>
                <a:lnTo>
                  <a:pt x="510777" y="1051530"/>
                </a:lnTo>
                <a:lnTo>
                  <a:pt x="520307" y="1065179"/>
                </a:lnTo>
                <a:lnTo>
                  <a:pt x="529201" y="1078828"/>
                </a:lnTo>
                <a:lnTo>
                  <a:pt x="537777" y="1092794"/>
                </a:lnTo>
                <a:lnTo>
                  <a:pt x="545719" y="1106443"/>
                </a:lnTo>
                <a:lnTo>
                  <a:pt x="552707" y="1119775"/>
                </a:lnTo>
                <a:lnTo>
                  <a:pt x="559060" y="1132789"/>
                </a:lnTo>
                <a:lnTo>
                  <a:pt x="565095" y="1144851"/>
                </a:lnTo>
                <a:lnTo>
                  <a:pt x="569860" y="1155960"/>
                </a:lnTo>
                <a:lnTo>
                  <a:pt x="577483" y="1174370"/>
                </a:lnTo>
                <a:lnTo>
                  <a:pt x="582566" y="1187067"/>
                </a:lnTo>
                <a:lnTo>
                  <a:pt x="584154" y="1191511"/>
                </a:lnTo>
                <a:lnTo>
                  <a:pt x="590507" y="1215635"/>
                </a:lnTo>
                <a:lnTo>
                  <a:pt x="596542" y="1237219"/>
                </a:lnTo>
                <a:lnTo>
                  <a:pt x="602578" y="1256581"/>
                </a:lnTo>
                <a:lnTo>
                  <a:pt x="607978" y="1274991"/>
                </a:lnTo>
                <a:lnTo>
                  <a:pt x="618778" y="1309272"/>
                </a:lnTo>
                <a:lnTo>
                  <a:pt x="629895" y="1344823"/>
                </a:lnTo>
                <a:lnTo>
                  <a:pt x="635613" y="1364186"/>
                </a:lnTo>
                <a:lnTo>
                  <a:pt x="641013" y="1385770"/>
                </a:lnTo>
                <a:lnTo>
                  <a:pt x="647366" y="1409576"/>
                </a:lnTo>
                <a:lnTo>
                  <a:pt x="653719" y="1436556"/>
                </a:lnTo>
                <a:lnTo>
                  <a:pt x="660389" y="1466711"/>
                </a:lnTo>
                <a:lnTo>
                  <a:pt x="668013" y="1501627"/>
                </a:lnTo>
                <a:lnTo>
                  <a:pt x="675636" y="1540670"/>
                </a:lnTo>
                <a:lnTo>
                  <a:pt x="684213" y="1585108"/>
                </a:lnTo>
                <a:lnTo>
                  <a:pt x="319871" y="2147887"/>
                </a:lnTo>
                <a:lnTo>
                  <a:pt x="0" y="2147887"/>
                </a:lnTo>
                <a:lnTo>
                  <a:pt x="318" y="1978387"/>
                </a:lnTo>
                <a:lnTo>
                  <a:pt x="953" y="1828884"/>
                </a:lnTo>
                <a:lnTo>
                  <a:pt x="2541" y="1696204"/>
                </a:lnTo>
                <a:lnTo>
                  <a:pt x="4447" y="1578442"/>
                </a:lnTo>
                <a:lnTo>
                  <a:pt x="6671" y="1472425"/>
                </a:lnTo>
                <a:lnTo>
                  <a:pt x="8894" y="1374343"/>
                </a:lnTo>
                <a:lnTo>
                  <a:pt x="11753" y="1282609"/>
                </a:lnTo>
                <a:lnTo>
                  <a:pt x="14612" y="1193415"/>
                </a:lnTo>
                <a:lnTo>
                  <a:pt x="17153" y="1179767"/>
                </a:lnTo>
                <a:lnTo>
                  <a:pt x="19694" y="1166118"/>
                </a:lnTo>
                <a:lnTo>
                  <a:pt x="23188" y="1153104"/>
                </a:lnTo>
                <a:lnTo>
                  <a:pt x="26365" y="1140724"/>
                </a:lnTo>
                <a:lnTo>
                  <a:pt x="29859" y="1128662"/>
                </a:lnTo>
                <a:lnTo>
                  <a:pt x="33671" y="1116918"/>
                </a:lnTo>
                <a:lnTo>
                  <a:pt x="37800" y="1105808"/>
                </a:lnTo>
                <a:lnTo>
                  <a:pt x="42247" y="1094699"/>
                </a:lnTo>
                <a:lnTo>
                  <a:pt x="46694" y="1084224"/>
                </a:lnTo>
                <a:lnTo>
                  <a:pt x="51777" y="1074067"/>
                </a:lnTo>
                <a:lnTo>
                  <a:pt x="56541" y="1064544"/>
                </a:lnTo>
                <a:lnTo>
                  <a:pt x="61624" y="1054704"/>
                </a:lnTo>
                <a:lnTo>
                  <a:pt x="67024" y="1045817"/>
                </a:lnTo>
                <a:lnTo>
                  <a:pt x="72424" y="1037247"/>
                </a:lnTo>
                <a:lnTo>
                  <a:pt x="78141" y="1029311"/>
                </a:lnTo>
                <a:lnTo>
                  <a:pt x="83541" y="1021376"/>
                </a:lnTo>
                <a:lnTo>
                  <a:pt x="89259" y="1014075"/>
                </a:lnTo>
                <a:lnTo>
                  <a:pt x="95294" y="1006457"/>
                </a:lnTo>
                <a:lnTo>
                  <a:pt x="101012" y="999791"/>
                </a:lnTo>
                <a:lnTo>
                  <a:pt x="107047" y="993443"/>
                </a:lnTo>
                <a:lnTo>
                  <a:pt x="113083" y="987095"/>
                </a:lnTo>
                <a:lnTo>
                  <a:pt x="118800" y="981699"/>
                </a:lnTo>
                <a:lnTo>
                  <a:pt x="124836" y="975985"/>
                </a:lnTo>
                <a:lnTo>
                  <a:pt x="130871" y="970906"/>
                </a:lnTo>
                <a:lnTo>
                  <a:pt x="136906" y="966145"/>
                </a:lnTo>
                <a:lnTo>
                  <a:pt x="142624" y="962019"/>
                </a:lnTo>
                <a:lnTo>
                  <a:pt x="148659" y="957575"/>
                </a:lnTo>
                <a:lnTo>
                  <a:pt x="154694" y="953766"/>
                </a:lnTo>
                <a:lnTo>
                  <a:pt x="165812" y="947100"/>
                </a:lnTo>
                <a:lnTo>
                  <a:pt x="176612" y="941387"/>
                </a:lnTo>
                <a:close/>
                <a:moveTo>
                  <a:pt x="1531981" y="658812"/>
                </a:moveTo>
                <a:lnTo>
                  <a:pt x="1531981" y="659130"/>
                </a:lnTo>
                <a:lnTo>
                  <a:pt x="1532299" y="658812"/>
                </a:lnTo>
                <a:lnTo>
                  <a:pt x="1532934" y="669616"/>
                </a:lnTo>
                <a:lnTo>
                  <a:pt x="1534523" y="682009"/>
                </a:lnTo>
                <a:lnTo>
                  <a:pt x="1536430" y="695673"/>
                </a:lnTo>
                <a:lnTo>
                  <a:pt x="1538654" y="711244"/>
                </a:lnTo>
                <a:lnTo>
                  <a:pt x="1541514" y="728085"/>
                </a:lnTo>
                <a:lnTo>
                  <a:pt x="1545327" y="746198"/>
                </a:lnTo>
                <a:lnTo>
                  <a:pt x="1549458" y="765900"/>
                </a:lnTo>
                <a:lnTo>
                  <a:pt x="1554543" y="786873"/>
                </a:lnTo>
                <a:lnTo>
                  <a:pt x="1560263" y="808799"/>
                </a:lnTo>
                <a:lnTo>
                  <a:pt x="1566936" y="831678"/>
                </a:lnTo>
                <a:lnTo>
                  <a:pt x="1574562" y="855828"/>
                </a:lnTo>
                <a:lnTo>
                  <a:pt x="1583142" y="881250"/>
                </a:lnTo>
                <a:lnTo>
                  <a:pt x="1592993" y="907307"/>
                </a:lnTo>
                <a:lnTo>
                  <a:pt x="1604115" y="934000"/>
                </a:lnTo>
                <a:lnTo>
                  <a:pt x="1615872" y="961963"/>
                </a:lnTo>
                <a:lnTo>
                  <a:pt x="1629218" y="990245"/>
                </a:lnTo>
                <a:lnTo>
                  <a:pt x="1633667" y="953066"/>
                </a:lnTo>
                <a:lnTo>
                  <a:pt x="1638752" y="917476"/>
                </a:lnTo>
                <a:lnTo>
                  <a:pt x="1643518" y="884745"/>
                </a:lnTo>
                <a:lnTo>
                  <a:pt x="1648285" y="855193"/>
                </a:lnTo>
                <a:lnTo>
                  <a:pt x="1652733" y="830089"/>
                </a:lnTo>
                <a:lnTo>
                  <a:pt x="1656547" y="809752"/>
                </a:lnTo>
                <a:lnTo>
                  <a:pt x="1660678" y="788779"/>
                </a:lnTo>
                <a:lnTo>
                  <a:pt x="1633350" y="725225"/>
                </a:lnTo>
                <a:lnTo>
                  <a:pt x="1677202" y="683280"/>
                </a:lnTo>
                <a:lnTo>
                  <a:pt x="1708661" y="683280"/>
                </a:lnTo>
                <a:lnTo>
                  <a:pt x="1752831" y="725225"/>
                </a:lnTo>
                <a:lnTo>
                  <a:pt x="1725503" y="788779"/>
                </a:lnTo>
                <a:lnTo>
                  <a:pt x="1729634" y="809752"/>
                </a:lnTo>
                <a:lnTo>
                  <a:pt x="1737578" y="855193"/>
                </a:lnTo>
                <a:lnTo>
                  <a:pt x="1742344" y="884745"/>
                </a:lnTo>
                <a:lnTo>
                  <a:pt x="1747111" y="917476"/>
                </a:lnTo>
                <a:lnTo>
                  <a:pt x="1752513" y="953066"/>
                </a:lnTo>
                <a:lnTo>
                  <a:pt x="1756962" y="990245"/>
                </a:lnTo>
                <a:lnTo>
                  <a:pt x="1770308" y="961963"/>
                </a:lnTo>
                <a:lnTo>
                  <a:pt x="1782066" y="934000"/>
                </a:lnTo>
                <a:lnTo>
                  <a:pt x="1792870" y="907307"/>
                </a:lnTo>
                <a:lnTo>
                  <a:pt x="1802720" y="881250"/>
                </a:lnTo>
                <a:lnTo>
                  <a:pt x="1811618" y="855828"/>
                </a:lnTo>
                <a:lnTo>
                  <a:pt x="1818927" y="831678"/>
                </a:lnTo>
                <a:lnTo>
                  <a:pt x="1825600" y="808799"/>
                </a:lnTo>
                <a:lnTo>
                  <a:pt x="1831638" y="786873"/>
                </a:lnTo>
                <a:lnTo>
                  <a:pt x="1836404" y="765900"/>
                </a:lnTo>
                <a:lnTo>
                  <a:pt x="1840853" y="746198"/>
                </a:lnTo>
                <a:lnTo>
                  <a:pt x="1844348" y="728085"/>
                </a:lnTo>
                <a:lnTo>
                  <a:pt x="1847208" y="711244"/>
                </a:lnTo>
                <a:lnTo>
                  <a:pt x="1849750" y="695673"/>
                </a:lnTo>
                <a:lnTo>
                  <a:pt x="1851657" y="682009"/>
                </a:lnTo>
                <a:lnTo>
                  <a:pt x="1852928" y="669616"/>
                </a:lnTo>
                <a:lnTo>
                  <a:pt x="1853881" y="658812"/>
                </a:lnTo>
                <a:lnTo>
                  <a:pt x="1854199" y="659130"/>
                </a:lnTo>
                <a:lnTo>
                  <a:pt x="1854199" y="658812"/>
                </a:lnTo>
                <a:lnTo>
                  <a:pt x="1871359" y="662943"/>
                </a:lnTo>
                <a:lnTo>
                  <a:pt x="1889154" y="667392"/>
                </a:lnTo>
                <a:lnTo>
                  <a:pt x="1908220" y="673111"/>
                </a:lnTo>
                <a:lnTo>
                  <a:pt x="1927922" y="679467"/>
                </a:lnTo>
                <a:lnTo>
                  <a:pt x="1946988" y="684869"/>
                </a:lnTo>
                <a:lnTo>
                  <a:pt x="1964465" y="690271"/>
                </a:lnTo>
                <a:lnTo>
                  <a:pt x="1980354" y="695355"/>
                </a:lnTo>
                <a:lnTo>
                  <a:pt x="1994971" y="700122"/>
                </a:lnTo>
                <a:lnTo>
                  <a:pt x="2008000" y="704888"/>
                </a:lnTo>
                <a:lnTo>
                  <a:pt x="2019757" y="709337"/>
                </a:lnTo>
                <a:lnTo>
                  <a:pt x="2030243" y="713786"/>
                </a:lnTo>
                <a:lnTo>
                  <a:pt x="2039459" y="717917"/>
                </a:lnTo>
                <a:lnTo>
                  <a:pt x="2047721" y="722048"/>
                </a:lnTo>
                <a:lnTo>
                  <a:pt x="2054712" y="725861"/>
                </a:lnTo>
                <a:lnTo>
                  <a:pt x="2060749" y="729674"/>
                </a:lnTo>
                <a:lnTo>
                  <a:pt x="2065834" y="733170"/>
                </a:lnTo>
                <a:lnTo>
                  <a:pt x="2070282" y="736665"/>
                </a:lnTo>
                <a:lnTo>
                  <a:pt x="2073778" y="739843"/>
                </a:lnTo>
                <a:lnTo>
                  <a:pt x="2076638" y="743021"/>
                </a:lnTo>
                <a:lnTo>
                  <a:pt x="2078862" y="746198"/>
                </a:lnTo>
                <a:lnTo>
                  <a:pt x="2084264" y="751600"/>
                </a:lnTo>
                <a:lnTo>
                  <a:pt x="2089348" y="757002"/>
                </a:lnTo>
                <a:lnTo>
                  <a:pt x="2093797" y="763040"/>
                </a:lnTo>
                <a:lnTo>
                  <a:pt x="2097928" y="769395"/>
                </a:lnTo>
                <a:lnTo>
                  <a:pt x="2100788" y="774480"/>
                </a:lnTo>
                <a:lnTo>
                  <a:pt x="2109368" y="788779"/>
                </a:lnTo>
                <a:lnTo>
                  <a:pt x="2139238" y="838033"/>
                </a:lnTo>
                <a:lnTo>
                  <a:pt x="2158940" y="870446"/>
                </a:lnTo>
                <a:lnTo>
                  <a:pt x="2180866" y="905400"/>
                </a:lnTo>
                <a:lnTo>
                  <a:pt x="2203428" y="941626"/>
                </a:lnTo>
                <a:lnTo>
                  <a:pt x="2226942" y="977216"/>
                </a:lnTo>
                <a:lnTo>
                  <a:pt x="2242196" y="999778"/>
                </a:lnTo>
                <a:lnTo>
                  <a:pt x="2256495" y="1021068"/>
                </a:lnTo>
                <a:lnTo>
                  <a:pt x="2280963" y="997553"/>
                </a:lnTo>
                <a:lnTo>
                  <a:pt x="2305749" y="972450"/>
                </a:lnTo>
                <a:lnTo>
                  <a:pt x="2326086" y="951159"/>
                </a:lnTo>
                <a:lnTo>
                  <a:pt x="2345470" y="930186"/>
                </a:lnTo>
                <a:lnTo>
                  <a:pt x="2380107" y="892372"/>
                </a:lnTo>
                <a:lnTo>
                  <a:pt x="2405529" y="864090"/>
                </a:lnTo>
                <a:lnTo>
                  <a:pt x="2417286" y="850109"/>
                </a:lnTo>
                <a:lnTo>
                  <a:pt x="2417922" y="849791"/>
                </a:lnTo>
                <a:lnTo>
                  <a:pt x="2421735" y="845660"/>
                </a:lnTo>
                <a:lnTo>
                  <a:pt x="2425548" y="841847"/>
                </a:lnTo>
                <a:lnTo>
                  <a:pt x="2429679" y="838033"/>
                </a:lnTo>
                <a:lnTo>
                  <a:pt x="2433493" y="834856"/>
                </a:lnTo>
                <a:lnTo>
                  <a:pt x="2437941" y="831678"/>
                </a:lnTo>
                <a:lnTo>
                  <a:pt x="2442072" y="828818"/>
                </a:lnTo>
                <a:lnTo>
                  <a:pt x="2446521" y="826276"/>
                </a:lnTo>
                <a:lnTo>
                  <a:pt x="2451605" y="823734"/>
                </a:lnTo>
                <a:lnTo>
                  <a:pt x="2456054" y="821509"/>
                </a:lnTo>
                <a:lnTo>
                  <a:pt x="2460821" y="819603"/>
                </a:lnTo>
                <a:lnTo>
                  <a:pt x="2465587" y="818014"/>
                </a:lnTo>
                <a:lnTo>
                  <a:pt x="2470672" y="816425"/>
                </a:lnTo>
                <a:lnTo>
                  <a:pt x="2475756" y="815154"/>
                </a:lnTo>
                <a:lnTo>
                  <a:pt x="2480522" y="814201"/>
                </a:lnTo>
                <a:lnTo>
                  <a:pt x="2485607" y="813565"/>
                </a:lnTo>
                <a:lnTo>
                  <a:pt x="2491009" y="812930"/>
                </a:lnTo>
                <a:lnTo>
                  <a:pt x="2495775" y="812930"/>
                </a:lnTo>
                <a:lnTo>
                  <a:pt x="2500860" y="812930"/>
                </a:lnTo>
                <a:lnTo>
                  <a:pt x="2506262" y="812930"/>
                </a:lnTo>
                <a:lnTo>
                  <a:pt x="2511346" y="813565"/>
                </a:lnTo>
                <a:lnTo>
                  <a:pt x="2516113" y="814201"/>
                </a:lnTo>
                <a:lnTo>
                  <a:pt x="2521515" y="815154"/>
                </a:lnTo>
                <a:lnTo>
                  <a:pt x="2526281" y="816425"/>
                </a:lnTo>
                <a:lnTo>
                  <a:pt x="2531366" y="817696"/>
                </a:lnTo>
                <a:lnTo>
                  <a:pt x="2536132" y="819603"/>
                </a:lnTo>
                <a:lnTo>
                  <a:pt x="2541216" y="821509"/>
                </a:lnTo>
                <a:lnTo>
                  <a:pt x="2545983" y="823734"/>
                </a:lnTo>
                <a:lnTo>
                  <a:pt x="2550432" y="826276"/>
                </a:lnTo>
                <a:lnTo>
                  <a:pt x="2555198" y="828818"/>
                </a:lnTo>
                <a:lnTo>
                  <a:pt x="2559647" y="831678"/>
                </a:lnTo>
                <a:lnTo>
                  <a:pt x="2563778" y="835174"/>
                </a:lnTo>
                <a:lnTo>
                  <a:pt x="2568227" y="838351"/>
                </a:lnTo>
                <a:lnTo>
                  <a:pt x="2572358" y="842164"/>
                </a:lnTo>
                <a:lnTo>
                  <a:pt x="2576171" y="845978"/>
                </a:lnTo>
                <a:lnTo>
                  <a:pt x="2579666" y="850109"/>
                </a:lnTo>
                <a:lnTo>
                  <a:pt x="2583162" y="854240"/>
                </a:lnTo>
                <a:lnTo>
                  <a:pt x="2586022" y="858688"/>
                </a:lnTo>
                <a:lnTo>
                  <a:pt x="2589200" y="863137"/>
                </a:lnTo>
                <a:lnTo>
                  <a:pt x="2591742" y="867586"/>
                </a:lnTo>
                <a:lnTo>
                  <a:pt x="2593966" y="872035"/>
                </a:lnTo>
                <a:lnTo>
                  <a:pt x="2596190" y="876801"/>
                </a:lnTo>
                <a:lnTo>
                  <a:pt x="2598097" y="881250"/>
                </a:lnTo>
                <a:lnTo>
                  <a:pt x="2600004" y="886334"/>
                </a:lnTo>
                <a:lnTo>
                  <a:pt x="2601275" y="891419"/>
                </a:lnTo>
                <a:lnTo>
                  <a:pt x="2602546" y="896185"/>
                </a:lnTo>
                <a:lnTo>
                  <a:pt x="2603499" y="901269"/>
                </a:lnTo>
                <a:lnTo>
                  <a:pt x="2604452" y="906036"/>
                </a:lnTo>
                <a:lnTo>
                  <a:pt x="2604770" y="911438"/>
                </a:lnTo>
                <a:lnTo>
                  <a:pt x="2605088" y="916522"/>
                </a:lnTo>
                <a:lnTo>
                  <a:pt x="2605088" y="921289"/>
                </a:lnTo>
                <a:lnTo>
                  <a:pt x="2604770" y="926691"/>
                </a:lnTo>
                <a:lnTo>
                  <a:pt x="2604452" y="931775"/>
                </a:lnTo>
                <a:lnTo>
                  <a:pt x="2603499" y="936542"/>
                </a:lnTo>
                <a:lnTo>
                  <a:pt x="2602546" y="941944"/>
                </a:lnTo>
                <a:lnTo>
                  <a:pt x="2601275" y="947028"/>
                </a:lnTo>
                <a:lnTo>
                  <a:pt x="2600004" y="951795"/>
                </a:lnTo>
                <a:lnTo>
                  <a:pt x="2598415" y="956879"/>
                </a:lnTo>
                <a:lnTo>
                  <a:pt x="2596190" y="961646"/>
                </a:lnTo>
                <a:lnTo>
                  <a:pt x="2593966" y="966412"/>
                </a:lnTo>
                <a:lnTo>
                  <a:pt x="2591742" y="970861"/>
                </a:lnTo>
                <a:lnTo>
                  <a:pt x="2588564" y="975627"/>
                </a:lnTo>
                <a:lnTo>
                  <a:pt x="2585704" y="980076"/>
                </a:lnTo>
                <a:lnTo>
                  <a:pt x="2582844" y="984207"/>
                </a:lnTo>
                <a:lnTo>
                  <a:pt x="2579349" y="988656"/>
                </a:lnTo>
                <a:lnTo>
                  <a:pt x="2566638" y="1003273"/>
                </a:lnTo>
                <a:lnTo>
                  <a:pt x="2534543" y="1039181"/>
                </a:lnTo>
                <a:lnTo>
                  <a:pt x="2512935" y="1063014"/>
                </a:lnTo>
                <a:lnTo>
                  <a:pt x="2488784" y="1089071"/>
                </a:lnTo>
                <a:lnTo>
                  <a:pt x="2463045" y="1116399"/>
                </a:lnTo>
                <a:lnTo>
                  <a:pt x="2436352" y="1143409"/>
                </a:lnTo>
                <a:lnTo>
                  <a:pt x="2417922" y="1161204"/>
                </a:lnTo>
                <a:lnTo>
                  <a:pt x="2400127" y="1178682"/>
                </a:lnTo>
                <a:lnTo>
                  <a:pt x="2382332" y="1195206"/>
                </a:lnTo>
                <a:lnTo>
                  <a:pt x="2364537" y="1210776"/>
                </a:lnTo>
                <a:lnTo>
                  <a:pt x="2354050" y="1219038"/>
                </a:lnTo>
                <a:lnTo>
                  <a:pt x="2343882" y="1226983"/>
                </a:lnTo>
                <a:lnTo>
                  <a:pt x="2333395" y="1234927"/>
                </a:lnTo>
                <a:lnTo>
                  <a:pt x="2322591" y="1241918"/>
                </a:lnTo>
                <a:lnTo>
                  <a:pt x="2316236" y="1246049"/>
                </a:lnTo>
                <a:lnTo>
                  <a:pt x="2309562" y="1249862"/>
                </a:lnTo>
                <a:lnTo>
                  <a:pt x="2301936" y="1253357"/>
                </a:lnTo>
                <a:lnTo>
                  <a:pt x="2294310" y="1257171"/>
                </a:lnTo>
                <a:lnTo>
                  <a:pt x="2284141" y="1260984"/>
                </a:lnTo>
                <a:lnTo>
                  <a:pt x="2279057" y="1262891"/>
                </a:lnTo>
                <a:lnTo>
                  <a:pt x="2272701" y="1264797"/>
                </a:lnTo>
                <a:lnTo>
                  <a:pt x="2266346" y="1266068"/>
                </a:lnTo>
                <a:lnTo>
                  <a:pt x="2258720" y="1267339"/>
                </a:lnTo>
                <a:lnTo>
                  <a:pt x="2250775" y="1267975"/>
                </a:lnTo>
                <a:lnTo>
                  <a:pt x="2241242" y="1268610"/>
                </a:lnTo>
                <a:lnTo>
                  <a:pt x="2233934" y="1268293"/>
                </a:lnTo>
                <a:lnTo>
                  <a:pt x="2226307" y="1267657"/>
                </a:lnTo>
                <a:lnTo>
                  <a:pt x="2217727" y="1266068"/>
                </a:lnTo>
                <a:lnTo>
                  <a:pt x="2209148" y="1263844"/>
                </a:lnTo>
                <a:lnTo>
                  <a:pt x="2198979" y="1260666"/>
                </a:lnTo>
                <a:lnTo>
                  <a:pt x="2190717" y="1257171"/>
                </a:lnTo>
                <a:lnTo>
                  <a:pt x="2184044" y="1253357"/>
                </a:lnTo>
                <a:lnTo>
                  <a:pt x="2178324" y="1250180"/>
                </a:lnTo>
                <a:lnTo>
                  <a:pt x="2172922" y="1246684"/>
                </a:lnTo>
                <a:lnTo>
                  <a:pt x="2168473" y="1243824"/>
                </a:lnTo>
                <a:lnTo>
                  <a:pt x="2160846" y="1237787"/>
                </a:lnTo>
                <a:lnTo>
                  <a:pt x="2154491" y="1232067"/>
                </a:lnTo>
                <a:lnTo>
                  <a:pt x="2148454" y="1226347"/>
                </a:lnTo>
                <a:lnTo>
                  <a:pt x="2137967" y="1215225"/>
                </a:lnTo>
                <a:lnTo>
                  <a:pt x="2128116" y="1204103"/>
                </a:lnTo>
                <a:lnTo>
                  <a:pt x="2118265" y="1192028"/>
                </a:lnTo>
                <a:lnTo>
                  <a:pt x="2109050" y="1179953"/>
                </a:lnTo>
                <a:lnTo>
                  <a:pt x="2098882" y="1166924"/>
                </a:lnTo>
                <a:lnTo>
                  <a:pt x="2078862" y="1138961"/>
                </a:lnTo>
                <a:lnTo>
                  <a:pt x="2058525" y="1108773"/>
                </a:lnTo>
                <a:lnTo>
                  <a:pt x="2037552" y="1077313"/>
                </a:lnTo>
                <a:lnTo>
                  <a:pt x="2017215" y="1045219"/>
                </a:lnTo>
                <a:lnTo>
                  <a:pt x="2012766" y="1038546"/>
                </a:lnTo>
                <a:lnTo>
                  <a:pt x="2012766" y="1409700"/>
                </a:lnTo>
                <a:lnTo>
                  <a:pt x="1373096" y="1409700"/>
                </a:lnTo>
                <a:lnTo>
                  <a:pt x="1373096" y="1002002"/>
                </a:lnTo>
                <a:lnTo>
                  <a:pt x="1372779" y="1002002"/>
                </a:lnTo>
                <a:lnTo>
                  <a:pt x="1371190" y="1003591"/>
                </a:lnTo>
                <a:lnTo>
                  <a:pt x="1369283" y="1005815"/>
                </a:lnTo>
                <a:lnTo>
                  <a:pt x="1367694" y="1009311"/>
                </a:lnTo>
                <a:lnTo>
                  <a:pt x="1365470" y="1013124"/>
                </a:lnTo>
                <a:lnTo>
                  <a:pt x="1363246" y="1018526"/>
                </a:lnTo>
                <a:lnTo>
                  <a:pt x="1361339" y="1024882"/>
                </a:lnTo>
                <a:lnTo>
                  <a:pt x="1356572" y="1039181"/>
                </a:lnTo>
                <a:lnTo>
                  <a:pt x="1351806" y="1056658"/>
                </a:lnTo>
                <a:lnTo>
                  <a:pt x="1347039" y="1077313"/>
                </a:lnTo>
                <a:lnTo>
                  <a:pt x="1342273" y="1099557"/>
                </a:lnTo>
                <a:lnTo>
                  <a:pt x="1337506" y="1124025"/>
                </a:lnTo>
                <a:lnTo>
                  <a:pt x="1332740" y="1149765"/>
                </a:lnTo>
                <a:lnTo>
                  <a:pt x="1328291" y="1176775"/>
                </a:lnTo>
                <a:lnTo>
                  <a:pt x="1324160" y="1204421"/>
                </a:lnTo>
                <a:lnTo>
                  <a:pt x="1320029" y="1232702"/>
                </a:lnTo>
                <a:lnTo>
                  <a:pt x="1316534" y="1260984"/>
                </a:lnTo>
                <a:lnTo>
                  <a:pt x="1313674" y="1288948"/>
                </a:lnTo>
                <a:lnTo>
                  <a:pt x="1311449" y="1316276"/>
                </a:lnTo>
                <a:lnTo>
                  <a:pt x="1309543" y="1342333"/>
                </a:lnTo>
                <a:lnTo>
                  <a:pt x="1308589" y="1375699"/>
                </a:lnTo>
                <a:lnTo>
                  <a:pt x="1307636" y="1409700"/>
                </a:lnTo>
                <a:lnTo>
                  <a:pt x="1106488" y="1409700"/>
                </a:lnTo>
                <a:lnTo>
                  <a:pt x="1106488" y="1388409"/>
                </a:lnTo>
                <a:lnTo>
                  <a:pt x="1106488" y="1368072"/>
                </a:lnTo>
                <a:lnTo>
                  <a:pt x="1107441" y="1348688"/>
                </a:lnTo>
                <a:lnTo>
                  <a:pt x="1108077" y="1330893"/>
                </a:lnTo>
                <a:lnTo>
                  <a:pt x="1111255" y="1293396"/>
                </a:lnTo>
                <a:lnTo>
                  <a:pt x="1114750" y="1257171"/>
                </a:lnTo>
                <a:lnTo>
                  <a:pt x="1118563" y="1222534"/>
                </a:lnTo>
                <a:lnTo>
                  <a:pt x="1122694" y="1189486"/>
                </a:lnTo>
                <a:lnTo>
                  <a:pt x="1127143" y="1158345"/>
                </a:lnTo>
                <a:lnTo>
                  <a:pt x="1131592" y="1128156"/>
                </a:lnTo>
                <a:lnTo>
                  <a:pt x="1136358" y="1099875"/>
                </a:lnTo>
                <a:lnTo>
                  <a:pt x="1141125" y="1072865"/>
                </a:lnTo>
                <a:lnTo>
                  <a:pt x="1146209" y="1047125"/>
                </a:lnTo>
                <a:lnTo>
                  <a:pt x="1151929" y="1022975"/>
                </a:lnTo>
                <a:lnTo>
                  <a:pt x="1157013" y="999778"/>
                </a:lnTo>
                <a:lnTo>
                  <a:pt x="1162733" y="978170"/>
                </a:lnTo>
                <a:lnTo>
                  <a:pt x="1168135" y="957832"/>
                </a:lnTo>
                <a:lnTo>
                  <a:pt x="1174173" y="938448"/>
                </a:lnTo>
                <a:lnTo>
                  <a:pt x="1179893" y="920653"/>
                </a:lnTo>
                <a:lnTo>
                  <a:pt x="1185295" y="903812"/>
                </a:lnTo>
                <a:lnTo>
                  <a:pt x="1191332" y="887923"/>
                </a:lnTo>
                <a:lnTo>
                  <a:pt x="1197052" y="873306"/>
                </a:lnTo>
                <a:lnTo>
                  <a:pt x="1202454" y="859959"/>
                </a:lnTo>
                <a:lnTo>
                  <a:pt x="1208174" y="847567"/>
                </a:lnTo>
                <a:lnTo>
                  <a:pt x="1213258" y="835809"/>
                </a:lnTo>
                <a:lnTo>
                  <a:pt x="1218343" y="825005"/>
                </a:lnTo>
                <a:lnTo>
                  <a:pt x="1223745" y="815472"/>
                </a:lnTo>
                <a:lnTo>
                  <a:pt x="1228511" y="806892"/>
                </a:lnTo>
                <a:lnTo>
                  <a:pt x="1233278" y="798948"/>
                </a:lnTo>
                <a:lnTo>
                  <a:pt x="1237727" y="791957"/>
                </a:lnTo>
                <a:lnTo>
                  <a:pt x="1245989" y="780199"/>
                </a:lnTo>
                <a:lnTo>
                  <a:pt x="1252980" y="771302"/>
                </a:lnTo>
                <a:lnTo>
                  <a:pt x="1258700" y="764947"/>
                </a:lnTo>
                <a:lnTo>
                  <a:pt x="1269186" y="759545"/>
                </a:lnTo>
                <a:lnTo>
                  <a:pt x="1280308" y="754142"/>
                </a:lnTo>
                <a:lnTo>
                  <a:pt x="1292383" y="748105"/>
                </a:lnTo>
                <a:lnTo>
                  <a:pt x="1304776" y="742703"/>
                </a:lnTo>
                <a:lnTo>
                  <a:pt x="1331469" y="731263"/>
                </a:lnTo>
                <a:lnTo>
                  <a:pt x="1359750" y="720141"/>
                </a:lnTo>
                <a:lnTo>
                  <a:pt x="1388349" y="709973"/>
                </a:lnTo>
                <a:lnTo>
                  <a:pt x="1416949" y="699486"/>
                </a:lnTo>
                <a:lnTo>
                  <a:pt x="1444595" y="690271"/>
                </a:lnTo>
                <a:lnTo>
                  <a:pt x="1470652" y="681691"/>
                </a:lnTo>
                <a:lnTo>
                  <a:pt x="1477325" y="677878"/>
                </a:lnTo>
                <a:lnTo>
                  <a:pt x="1484316" y="674065"/>
                </a:lnTo>
                <a:lnTo>
                  <a:pt x="1491624" y="671205"/>
                </a:lnTo>
                <a:lnTo>
                  <a:pt x="1499569" y="668027"/>
                </a:lnTo>
                <a:lnTo>
                  <a:pt x="1507513" y="665167"/>
                </a:lnTo>
                <a:lnTo>
                  <a:pt x="1515139" y="662943"/>
                </a:lnTo>
                <a:lnTo>
                  <a:pt x="1523401" y="660718"/>
                </a:lnTo>
                <a:lnTo>
                  <a:pt x="1531981" y="658812"/>
                </a:lnTo>
                <a:close/>
                <a:moveTo>
                  <a:pt x="3016555" y="246062"/>
                </a:moveTo>
                <a:lnTo>
                  <a:pt x="3026093" y="246062"/>
                </a:lnTo>
                <a:lnTo>
                  <a:pt x="3039447" y="247014"/>
                </a:lnTo>
                <a:lnTo>
                  <a:pt x="3052165" y="248600"/>
                </a:lnTo>
                <a:lnTo>
                  <a:pt x="3064883" y="250822"/>
                </a:lnTo>
                <a:lnTo>
                  <a:pt x="3076965" y="253360"/>
                </a:lnTo>
                <a:lnTo>
                  <a:pt x="3089047" y="256851"/>
                </a:lnTo>
                <a:lnTo>
                  <a:pt x="3100493" y="260976"/>
                </a:lnTo>
                <a:lnTo>
                  <a:pt x="3111303" y="265736"/>
                </a:lnTo>
                <a:lnTo>
                  <a:pt x="3122113" y="270496"/>
                </a:lnTo>
                <a:lnTo>
                  <a:pt x="3132605" y="276526"/>
                </a:lnTo>
                <a:lnTo>
                  <a:pt x="3142462" y="282872"/>
                </a:lnTo>
                <a:lnTo>
                  <a:pt x="3152318" y="289536"/>
                </a:lnTo>
                <a:lnTo>
                  <a:pt x="3161539" y="296518"/>
                </a:lnTo>
                <a:lnTo>
                  <a:pt x="3170123" y="304451"/>
                </a:lnTo>
                <a:lnTo>
                  <a:pt x="3178708" y="312384"/>
                </a:lnTo>
                <a:lnTo>
                  <a:pt x="3186339" y="320952"/>
                </a:lnTo>
                <a:lnTo>
                  <a:pt x="3194287" y="330472"/>
                </a:lnTo>
                <a:lnTo>
                  <a:pt x="3201282" y="339675"/>
                </a:lnTo>
                <a:lnTo>
                  <a:pt x="3207959" y="349512"/>
                </a:lnTo>
                <a:lnTo>
                  <a:pt x="3214318" y="359984"/>
                </a:lnTo>
                <a:lnTo>
                  <a:pt x="3220041" y="370456"/>
                </a:lnTo>
                <a:lnTo>
                  <a:pt x="3225128" y="381563"/>
                </a:lnTo>
                <a:lnTo>
                  <a:pt x="3229898" y="392669"/>
                </a:lnTo>
                <a:lnTo>
                  <a:pt x="3234349" y="404093"/>
                </a:lnTo>
                <a:lnTo>
                  <a:pt x="3238482" y="416152"/>
                </a:lnTo>
                <a:lnTo>
                  <a:pt x="3241980" y="428528"/>
                </a:lnTo>
                <a:lnTo>
                  <a:pt x="3244523" y="440586"/>
                </a:lnTo>
                <a:lnTo>
                  <a:pt x="3247067" y="453280"/>
                </a:lnTo>
                <a:lnTo>
                  <a:pt x="3248974" y="466290"/>
                </a:lnTo>
                <a:lnTo>
                  <a:pt x="3249928" y="479301"/>
                </a:lnTo>
                <a:lnTo>
                  <a:pt x="3251200" y="492629"/>
                </a:lnTo>
                <a:lnTo>
                  <a:pt x="3251200" y="505957"/>
                </a:lnTo>
                <a:lnTo>
                  <a:pt x="3251200" y="519602"/>
                </a:lnTo>
                <a:lnTo>
                  <a:pt x="3249292" y="530709"/>
                </a:lnTo>
                <a:lnTo>
                  <a:pt x="3247385" y="541498"/>
                </a:lnTo>
                <a:lnTo>
                  <a:pt x="3245159" y="551970"/>
                </a:lnTo>
                <a:lnTo>
                  <a:pt x="3242933" y="562442"/>
                </a:lnTo>
                <a:lnTo>
                  <a:pt x="3240390" y="572914"/>
                </a:lnTo>
                <a:lnTo>
                  <a:pt x="3237846" y="582751"/>
                </a:lnTo>
                <a:lnTo>
                  <a:pt x="3231805" y="602426"/>
                </a:lnTo>
                <a:lnTo>
                  <a:pt x="3225446" y="621148"/>
                </a:lnTo>
                <a:lnTo>
                  <a:pt x="3218133" y="639236"/>
                </a:lnTo>
                <a:lnTo>
                  <a:pt x="3210503" y="656690"/>
                </a:lnTo>
                <a:lnTo>
                  <a:pt x="3201918" y="673508"/>
                </a:lnTo>
                <a:lnTo>
                  <a:pt x="3193016" y="689057"/>
                </a:lnTo>
                <a:lnTo>
                  <a:pt x="3183795" y="704289"/>
                </a:lnTo>
                <a:lnTo>
                  <a:pt x="3174257" y="718252"/>
                </a:lnTo>
                <a:lnTo>
                  <a:pt x="3164082" y="732215"/>
                </a:lnTo>
                <a:lnTo>
                  <a:pt x="3153590" y="745225"/>
                </a:lnTo>
                <a:lnTo>
                  <a:pt x="3142780" y="756966"/>
                </a:lnTo>
                <a:lnTo>
                  <a:pt x="3131652" y="768390"/>
                </a:lnTo>
                <a:lnTo>
                  <a:pt x="3120523" y="778862"/>
                </a:lnTo>
                <a:lnTo>
                  <a:pt x="3109077" y="788700"/>
                </a:lnTo>
                <a:lnTo>
                  <a:pt x="3097631" y="797902"/>
                </a:lnTo>
                <a:lnTo>
                  <a:pt x="3085867" y="806153"/>
                </a:lnTo>
                <a:lnTo>
                  <a:pt x="3074103" y="813452"/>
                </a:lnTo>
                <a:lnTo>
                  <a:pt x="3062339" y="820116"/>
                </a:lnTo>
                <a:lnTo>
                  <a:pt x="3050575" y="826145"/>
                </a:lnTo>
                <a:lnTo>
                  <a:pt x="3038811" y="831222"/>
                </a:lnTo>
                <a:lnTo>
                  <a:pt x="3027365" y="835665"/>
                </a:lnTo>
                <a:lnTo>
                  <a:pt x="3015919" y="839473"/>
                </a:lnTo>
                <a:lnTo>
                  <a:pt x="3004472" y="842011"/>
                </a:lnTo>
                <a:lnTo>
                  <a:pt x="2993662" y="844233"/>
                </a:lnTo>
                <a:lnTo>
                  <a:pt x="2982852" y="845502"/>
                </a:lnTo>
                <a:lnTo>
                  <a:pt x="2972678" y="846137"/>
                </a:lnTo>
                <a:lnTo>
                  <a:pt x="2962503" y="845819"/>
                </a:lnTo>
                <a:lnTo>
                  <a:pt x="2952647" y="844550"/>
                </a:lnTo>
                <a:lnTo>
                  <a:pt x="2943427" y="842646"/>
                </a:lnTo>
                <a:lnTo>
                  <a:pt x="2937703" y="841059"/>
                </a:lnTo>
                <a:lnTo>
                  <a:pt x="2931662" y="839155"/>
                </a:lnTo>
                <a:lnTo>
                  <a:pt x="2925939" y="837251"/>
                </a:lnTo>
                <a:lnTo>
                  <a:pt x="2920534" y="835030"/>
                </a:lnTo>
                <a:lnTo>
                  <a:pt x="2914811" y="832492"/>
                </a:lnTo>
                <a:lnTo>
                  <a:pt x="2909724" y="829953"/>
                </a:lnTo>
                <a:lnTo>
                  <a:pt x="2904319" y="826780"/>
                </a:lnTo>
                <a:lnTo>
                  <a:pt x="2899550" y="823924"/>
                </a:lnTo>
                <a:lnTo>
                  <a:pt x="2894780" y="820433"/>
                </a:lnTo>
                <a:lnTo>
                  <a:pt x="2890329" y="817260"/>
                </a:lnTo>
                <a:lnTo>
                  <a:pt x="2885878" y="813452"/>
                </a:lnTo>
                <a:lnTo>
                  <a:pt x="2881427" y="809644"/>
                </a:lnTo>
                <a:lnTo>
                  <a:pt x="2873160" y="801710"/>
                </a:lnTo>
                <a:lnTo>
                  <a:pt x="2865529" y="793142"/>
                </a:lnTo>
                <a:lnTo>
                  <a:pt x="2857899" y="783622"/>
                </a:lnTo>
                <a:lnTo>
                  <a:pt x="2851222" y="773785"/>
                </a:lnTo>
                <a:lnTo>
                  <a:pt x="2845181" y="763630"/>
                </a:lnTo>
                <a:lnTo>
                  <a:pt x="2839458" y="752524"/>
                </a:lnTo>
                <a:lnTo>
                  <a:pt x="2834052" y="741417"/>
                </a:lnTo>
                <a:lnTo>
                  <a:pt x="2829283" y="729676"/>
                </a:lnTo>
                <a:lnTo>
                  <a:pt x="2825150" y="717300"/>
                </a:lnTo>
                <a:lnTo>
                  <a:pt x="2821017" y="704607"/>
                </a:lnTo>
                <a:lnTo>
                  <a:pt x="2817519" y="691913"/>
                </a:lnTo>
                <a:lnTo>
                  <a:pt x="2814340" y="678585"/>
                </a:lnTo>
                <a:lnTo>
                  <a:pt x="2811478" y="665257"/>
                </a:lnTo>
                <a:lnTo>
                  <a:pt x="2809253" y="651612"/>
                </a:lnTo>
                <a:lnTo>
                  <a:pt x="2807027" y="637967"/>
                </a:lnTo>
                <a:lnTo>
                  <a:pt x="2805119" y="623687"/>
                </a:lnTo>
                <a:lnTo>
                  <a:pt x="2803529" y="609724"/>
                </a:lnTo>
                <a:lnTo>
                  <a:pt x="2802576" y="595444"/>
                </a:lnTo>
                <a:lnTo>
                  <a:pt x="2801304" y="580847"/>
                </a:lnTo>
                <a:lnTo>
                  <a:pt x="2800986" y="566885"/>
                </a:lnTo>
                <a:lnTo>
                  <a:pt x="2800350" y="538325"/>
                </a:lnTo>
                <a:lnTo>
                  <a:pt x="2800350" y="509765"/>
                </a:lnTo>
                <a:lnTo>
                  <a:pt x="2800986" y="482157"/>
                </a:lnTo>
                <a:lnTo>
                  <a:pt x="2801622" y="468512"/>
                </a:lnTo>
                <a:lnTo>
                  <a:pt x="2803212" y="455501"/>
                </a:lnTo>
                <a:lnTo>
                  <a:pt x="2805437" y="442490"/>
                </a:lnTo>
                <a:lnTo>
                  <a:pt x="2807981" y="429797"/>
                </a:lnTo>
                <a:lnTo>
                  <a:pt x="2811478" y="417738"/>
                </a:lnTo>
                <a:lnTo>
                  <a:pt x="2815294" y="405680"/>
                </a:lnTo>
                <a:lnTo>
                  <a:pt x="2819109" y="394256"/>
                </a:lnTo>
                <a:lnTo>
                  <a:pt x="2824196" y="383149"/>
                </a:lnTo>
                <a:lnTo>
                  <a:pt x="2829283" y="372360"/>
                </a:lnTo>
                <a:lnTo>
                  <a:pt x="2835006" y="361888"/>
                </a:lnTo>
                <a:lnTo>
                  <a:pt x="2840729" y="351733"/>
                </a:lnTo>
                <a:lnTo>
                  <a:pt x="2847406" y="342213"/>
                </a:lnTo>
                <a:lnTo>
                  <a:pt x="2854083" y="333011"/>
                </a:lnTo>
                <a:lnTo>
                  <a:pt x="2861714" y="324125"/>
                </a:lnTo>
                <a:lnTo>
                  <a:pt x="2869027" y="315875"/>
                </a:lnTo>
                <a:lnTo>
                  <a:pt x="2876975" y="307624"/>
                </a:lnTo>
                <a:lnTo>
                  <a:pt x="2885242" y="300326"/>
                </a:lnTo>
                <a:lnTo>
                  <a:pt x="2893191" y="293344"/>
                </a:lnTo>
                <a:lnTo>
                  <a:pt x="2901775" y="286363"/>
                </a:lnTo>
                <a:lnTo>
                  <a:pt x="2910678" y="280651"/>
                </a:lnTo>
                <a:lnTo>
                  <a:pt x="2920216" y="274622"/>
                </a:lnTo>
                <a:lnTo>
                  <a:pt x="2929119" y="269544"/>
                </a:lnTo>
                <a:lnTo>
                  <a:pt x="2938657" y="265102"/>
                </a:lnTo>
                <a:lnTo>
                  <a:pt x="2947878" y="260976"/>
                </a:lnTo>
                <a:lnTo>
                  <a:pt x="2957734" y="257168"/>
                </a:lnTo>
                <a:lnTo>
                  <a:pt x="2967273" y="253995"/>
                </a:lnTo>
                <a:lnTo>
                  <a:pt x="2977129" y="251139"/>
                </a:lnTo>
                <a:lnTo>
                  <a:pt x="2986985" y="248918"/>
                </a:lnTo>
                <a:lnTo>
                  <a:pt x="2996842" y="247648"/>
                </a:lnTo>
                <a:lnTo>
                  <a:pt x="3006698" y="246379"/>
                </a:lnTo>
                <a:lnTo>
                  <a:pt x="3016555" y="246062"/>
                </a:lnTo>
                <a:close/>
                <a:moveTo>
                  <a:pt x="336073" y="246062"/>
                </a:moveTo>
                <a:lnTo>
                  <a:pt x="345605" y="246062"/>
                </a:lnTo>
                <a:lnTo>
                  <a:pt x="355772" y="246379"/>
                </a:lnTo>
                <a:lnTo>
                  <a:pt x="365304" y="247648"/>
                </a:lnTo>
                <a:lnTo>
                  <a:pt x="375153" y="248918"/>
                </a:lnTo>
                <a:lnTo>
                  <a:pt x="385003" y="251139"/>
                </a:lnTo>
                <a:lnTo>
                  <a:pt x="394852" y="253995"/>
                </a:lnTo>
                <a:lnTo>
                  <a:pt x="404384" y="257168"/>
                </a:lnTo>
                <a:lnTo>
                  <a:pt x="414233" y="260976"/>
                </a:lnTo>
                <a:lnTo>
                  <a:pt x="423765" y="265102"/>
                </a:lnTo>
                <a:lnTo>
                  <a:pt x="432979" y="269544"/>
                </a:lnTo>
                <a:lnTo>
                  <a:pt x="442511" y="274622"/>
                </a:lnTo>
                <a:lnTo>
                  <a:pt x="451407" y="280651"/>
                </a:lnTo>
                <a:lnTo>
                  <a:pt x="460303" y="286363"/>
                </a:lnTo>
                <a:lnTo>
                  <a:pt x="468882" y="293344"/>
                </a:lnTo>
                <a:lnTo>
                  <a:pt x="477460" y="300326"/>
                </a:lnTo>
                <a:lnTo>
                  <a:pt x="485086" y="307624"/>
                </a:lnTo>
                <a:lnTo>
                  <a:pt x="493029" y="315875"/>
                </a:lnTo>
                <a:lnTo>
                  <a:pt x="500654" y="324125"/>
                </a:lnTo>
                <a:lnTo>
                  <a:pt x="507962" y="333011"/>
                </a:lnTo>
                <a:lnTo>
                  <a:pt x="514634" y="342213"/>
                </a:lnTo>
                <a:lnTo>
                  <a:pt x="521306" y="351733"/>
                </a:lnTo>
                <a:lnTo>
                  <a:pt x="527025" y="361888"/>
                </a:lnTo>
                <a:lnTo>
                  <a:pt x="532744" y="372360"/>
                </a:lnTo>
                <a:lnTo>
                  <a:pt x="537828" y="383149"/>
                </a:lnTo>
                <a:lnTo>
                  <a:pt x="542912" y="394256"/>
                </a:lnTo>
                <a:lnTo>
                  <a:pt x="546724" y="405680"/>
                </a:lnTo>
                <a:lnTo>
                  <a:pt x="550855" y="417738"/>
                </a:lnTo>
                <a:lnTo>
                  <a:pt x="554032" y="429797"/>
                </a:lnTo>
                <a:lnTo>
                  <a:pt x="556574" y="442490"/>
                </a:lnTo>
                <a:lnTo>
                  <a:pt x="558798" y="455501"/>
                </a:lnTo>
                <a:lnTo>
                  <a:pt x="560386" y="468512"/>
                </a:lnTo>
                <a:lnTo>
                  <a:pt x="561022" y="482157"/>
                </a:lnTo>
                <a:lnTo>
                  <a:pt x="561657" y="509765"/>
                </a:lnTo>
                <a:lnTo>
                  <a:pt x="561975" y="538325"/>
                </a:lnTo>
                <a:lnTo>
                  <a:pt x="561657" y="552287"/>
                </a:lnTo>
                <a:lnTo>
                  <a:pt x="561340" y="566885"/>
                </a:lnTo>
                <a:lnTo>
                  <a:pt x="560704" y="580847"/>
                </a:lnTo>
                <a:lnTo>
                  <a:pt x="559433" y="595444"/>
                </a:lnTo>
                <a:lnTo>
                  <a:pt x="558480" y="609724"/>
                </a:lnTo>
                <a:lnTo>
                  <a:pt x="556891" y="623687"/>
                </a:lnTo>
                <a:lnTo>
                  <a:pt x="554985" y="637967"/>
                </a:lnTo>
                <a:lnTo>
                  <a:pt x="552761" y="651612"/>
                </a:lnTo>
                <a:lnTo>
                  <a:pt x="550537" y="665257"/>
                </a:lnTo>
                <a:lnTo>
                  <a:pt x="547677" y="678585"/>
                </a:lnTo>
                <a:lnTo>
                  <a:pt x="544500" y="691913"/>
                </a:lnTo>
                <a:lnTo>
                  <a:pt x="541005" y="704607"/>
                </a:lnTo>
                <a:lnTo>
                  <a:pt x="537193" y="717300"/>
                </a:lnTo>
                <a:lnTo>
                  <a:pt x="532744" y="729676"/>
                </a:lnTo>
                <a:lnTo>
                  <a:pt x="527979" y="741417"/>
                </a:lnTo>
                <a:lnTo>
                  <a:pt x="522577" y="752524"/>
                </a:lnTo>
                <a:lnTo>
                  <a:pt x="517176" y="763630"/>
                </a:lnTo>
                <a:lnTo>
                  <a:pt x="510821" y="773785"/>
                </a:lnTo>
                <a:lnTo>
                  <a:pt x="504149" y="783622"/>
                </a:lnTo>
                <a:lnTo>
                  <a:pt x="497159" y="793142"/>
                </a:lnTo>
                <a:lnTo>
                  <a:pt x="489216" y="801710"/>
                </a:lnTo>
                <a:lnTo>
                  <a:pt x="480638" y="809644"/>
                </a:lnTo>
                <a:lnTo>
                  <a:pt x="476507" y="813452"/>
                </a:lnTo>
                <a:lnTo>
                  <a:pt x="472059" y="817260"/>
                </a:lnTo>
                <a:lnTo>
                  <a:pt x="467293" y="820433"/>
                </a:lnTo>
                <a:lnTo>
                  <a:pt x="462527" y="823924"/>
                </a:lnTo>
                <a:lnTo>
                  <a:pt x="457762" y="826780"/>
                </a:lnTo>
                <a:lnTo>
                  <a:pt x="452360" y="829953"/>
                </a:lnTo>
                <a:lnTo>
                  <a:pt x="447277" y="832492"/>
                </a:lnTo>
                <a:lnTo>
                  <a:pt x="441875" y="835030"/>
                </a:lnTo>
                <a:lnTo>
                  <a:pt x="436474" y="837251"/>
                </a:lnTo>
                <a:lnTo>
                  <a:pt x="430437" y="839155"/>
                </a:lnTo>
                <a:lnTo>
                  <a:pt x="425036" y="841059"/>
                </a:lnTo>
                <a:lnTo>
                  <a:pt x="418682" y="842646"/>
                </a:lnTo>
                <a:lnTo>
                  <a:pt x="409150" y="844550"/>
                </a:lnTo>
                <a:lnTo>
                  <a:pt x="399618" y="845819"/>
                </a:lnTo>
                <a:lnTo>
                  <a:pt x="389451" y="846137"/>
                </a:lnTo>
                <a:lnTo>
                  <a:pt x="379284" y="845502"/>
                </a:lnTo>
                <a:lnTo>
                  <a:pt x="368481" y="844233"/>
                </a:lnTo>
                <a:lnTo>
                  <a:pt x="357679" y="842011"/>
                </a:lnTo>
                <a:lnTo>
                  <a:pt x="346558" y="839473"/>
                </a:lnTo>
                <a:lnTo>
                  <a:pt x="334803" y="835665"/>
                </a:lnTo>
                <a:lnTo>
                  <a:pt x="323364" y="831222"/>
                </a:lnTo>
                <a:lnTo>
                  <a:pt x="311609" y="826145"/>
                </a:lnTo>
                <a:lnTo>
                  <a:pt x="299853" y="820116"/>
                </a:lnTo>
                <a:lnTo>
                  <a:pt x="288097" y="813452"/>
                </a:lnTo>
                <a:lnTo>
                  <a:pt x="276659" y="806153"/>
                </a:lnTo>
                <a:lnTo>
                  <a:pt x="264586" y="797902"/>
                </a:lnTo>
                <a:lnTo>
                  <a:pt x="253148" y="788700"/>
                </a:lnTo>
                <a:lnTo>
                  <a:pt x="241709" y="778862"/>
                </a:lnTo>
                <a:lnTo>
                  <a:pt x="230589" y="768390"/>
                </a:lnTo>
                <a:lnTo>
                  <a:pt x="219469" y="756966"/>
                </a:lnTo>
                <a:lnTo>
                  <a:pt x="208666" y="745225"/>
                </a:lnTo>
                <a:lnTo>
                  <a:pt x="198181" y="732215"/>
                </a:lnTo>
                <a:lnTo>
                  <a:pt x="188014" y="718252"/>
                </a:lnTo>
                <a:lnTo>
                  <a:pt x="178482" y="704289"/>
                </a:lnTo>
                <a:lnTo>
                  <a:pt x="169268" y="689057"/>
                </a:lnTo>
                <a:lnTo>
                  <a:pt x="160054" y="673508"/>
                </a:lnTo>
                <a:lnTo>
                  <a:pt x="152111" y="656690"/>
                </a:lnTo>
                <a:lnTo>
                  <a:pt x="144168" y="639236"/>
                </a:lnTo>
                <a:lnTo>
                  <a:pt x="136861" y="621148"/>
                </a:lnTo>
                <a:lnTo>
                  <a:pt x="130506" y="602426"/>
                </a:lnTo>
                <a:lnTo>
                  <a:pt x="124469" y="582751"/>
                </a:lnTo>
                <a:lnTo>
                  <a:pt x="121928" y="572914"/>
                </a:lnTo>
                <a:lnTo>
                  <a:pt x="119386" y="562442"/>
                </a:lnTo>
                <a:lnTo>
                  <a:pt x="117162" y="551970"/>
                </a:lnTo>
                <a:lnTo>
                  <a:pt x="114938" y="541498"/>
                </a:lnTo>
                <a:lnTo>
                  <a:pt x="113031" y="530709"/>
                </a:lnTo>
                <a:lnTo>
                  <a:pt x="111443" y="519602"/>
                </a:lnTo>
                <a:lnTo>
                  <a:pt x="111125" y="505957"/>
                </a:lnTo>
                <a:lnTo>
                  <a:pt x="111443" y="492629"/>
                </a:lnTo>
                <a:lnTo>
                  <a:pt x="112396" y="479301"/>
                </a:lnTo>
                <a:lnTo>
                  <a:pt x="113349" y="466290"/>
                </a:lnTo>
                <a:lnTo>
                  <a:pt x="115255" y="453280"/>
                </a:lnTo>
                <a:lnTo>
                  <a:pt x="117797" y="440586"/>
                </a:lnTo>
                <a:lnTo>
                  <a:pt x="120657" y="428528"/>
                </a:lnTo>
                <a:lnTo>
                  <a:pt x="124152" y="416152"/>
                </a:lnTo>
                <a:lnTo>
                  <a:pt x="127964" y="404093"/>
                </a:lnTo>
                <a:lnTo>
                  <a:pt x="132412" y="392669"/>
                </a:lnTo>
                <a:lnTo>
                  <a:pt x="137178" y="381563"/>
                </a:lnTo>
                <a:lnTo>
                  <a:pt x="142262" y="370456"/>
                </a:lnTo>
                <a:lnTo>
                  <a:pt x="148299" y="359984"/>
                </a:lnTo>
                <a:lnTo>
                  <a:pt x="154335" y="349512"/>
                </a:lnTo>
                <a:lnTo>
                  <a:pt x="161008" y="339675"/>
                </a:lnTo>
                <a:lnTo>
                  <a:pt x="167998" y="330472"/>
                </a:lnTo>
                <a:lnTo>
                  <a:pt x="175941" y="320952"/>
                </a:lnTo>
                <a:lnTo>
                  <a:pt x="183566" y="312384"/>
                </a:lnTo>
                <a:lnTo>
                  <a:pt x="192145" y="304451"/>
                </a:lnTo>
                <a:lnTo>
                  <a:pt x="200723" y="296518"/>
                </a:lnTo>
                <a:lnTo>
                  <a:pt x="209937" y="289536"/>
                </a:lnTo>
                <a:lnTo>
                  <a:pt x="219787" y="282872"/>
                </a:lnTo>
                <a:lnTo>
                  <a:pt x="229636" y="276526"/>
                </a:lnTo>
                <a:lnTo>
                  <a:pt x="240121" y="270496"/>
                </a:lnTo>
                <a:lnTo>
                  <a:pt x="250923" y="265736"/>
                </a:lnTo>
                <a:lnTo>
                  <a:pt x="262044" y="260976"/>
                </a:lnTo>
                <a:lnTo>
                  <a:pt x="273482" y="256851"/>
                </a:lnTo>
                <a:lnTo>
                  <a:pt x="285238" y="253360"/>
                </a:lnTo>
                <a:lnTo>
                  <a:pt x="297311" y="250822"/>
                </a:lnTo>
                <a:lnTo>
                  <a:pt x="310020" y="248600"/>
                </a:lnTo>
                <a:lnTo>
                  <a:pt x="323047" y="247014"/>
                </a:lnTo>
                <a:lnTo>
                  <a:pt x="336073" y="246062"/>
                </a:lnTo>
                <a:close/>
                <a:moveTo>
                  <a:pt x="1696249" y="0"/>
                </a:moveTo>
                <a:lnTo>
                  <a:pt x="1709607" y="317"/>
                </a:lnTo>
                <a:lnTo>
                  <a:pt x="1722646" y="952"/>
                </a:lnTo>
                <a:lnTo>
                  <a:pt x="1735368" y="2856"/>
                </a:lnTo>
                <a:lnTo>
                  <a:pt x="1747771" y="5077"/>
                </a:lnTo>
                <a:lnTo>
                  <a:pt x="1759538" y="7616"/>
                </a:lnTo>
                <a:lnTo>
                  <a:pt x="1771306" y="11424"/>
                </a:lnTo>
                <a:lnTo>
                  <a:pt x="1782755" y="15232"/>
                </a:lnTo>
                <a:lnTo>
                  <a:pt x="1793886" y="19992"/>
                </a:lnTo>
                <a:lnTo>
                  <a:pt x="1804699" y="24752"/>
                </a:lnTo>
                <a:lnTo>
                  <a:pt x="1814876" y="30782"/>
                </a:lnTo>
                <a:lnTo>
                  <a:pt x="1825053" y="36811"/>
                </a:lnTo>
                <a:lnTo>
                  <a:pt x="1834594" y="43475"/>
                </a:lnTo>
                <a:lnTo>
                  <a:pt x="1844136" y="50457"/>
                </a:lnTo>
                <a:lnTo>
                  <a:pt x="1853040" y="58390"/>
                </a:lnTo>
                <a:lnTo>
                  <a:pt x="1861627" y="66006"/>
                </a:lnTo>
                <a:lnTo>
                  <a:pt x="1869578" y="74574"/>
                </a:lnTo>
                <a:lnTo>
                  <a:pt x="1877529" y="83460"/>
                </a:lnTo>
                <a:lnTo>
                  <a:pt x="1884526" y="92663"/>
                </a:lnTo>
                <a:lnTo>
                  <a:pt x="1891523" y="102818"/>
                </a:lnTo>
                <a:lnTo>
                  <a:pt x="1898201" y="112972"/>
                </a:lnTo>
                <a:lnTo>
                  <a:pt x="1904244" y="123127"/>
                </a:lnTo>
                <a:lnTo>
                  <a:pt x="1909969" y="133917"/>
                </a:lnTo>
                <a:lnTo>
                  <a:pt x="1915057" y="145024"/>
                </a:lnTo>
                <a:lnTo>
                  <a:pt x="1919828" y="156765"/>
                </a:lnTo>
                <a:lnTo>
                  <a:pt x="1924280" y="168189"/>
                </a:lnTo>
                <a:lnTo>
                  <a:pt x="1928097" y="180566"/>
                </a:lnTo>
                <a:lnTo>
                  <a:pt x="1931595" y="192624"/>
                </a:lnTo>
                <a:lnTo>
                  <a:pt x="1934457" y="205318"/>
                </a:lnTo>
                <a:lnTo>
                  <a:pt x="1937002" y="218012"/>
                </a:lnTo>
                <a:lnTo>
                  <a:pt x="1938910" y="231022"/>
                </a:lnTo>
                <a:lnTo>
                  <a:pt x="1940500" y="244351"/>
                </a:lnTo>
                <a:lnTo>
                  <a:pt x="1941136" y="257679"/>
                </a:lnTo>
                <a:lnTo>
                  <a:pt x="1947815" y="260218"/>
                </a:lnTo>
                <a:lnTo>
                  <a:pt x="1951313" y="261804"/>
                </a:lnTo>
                <a:lnTo>
                  <a:pt x="1954176" y="263708"/>
                </a:lnTo>
                <a:lnTo>
                  <a:pt x="1957038" y="265612"/>
                </a:lnTo>
                <a:lnTo>
                  <a:pt x="1959900" y="267834"/>
                </a:lnTo>
                <a:lnTo>
                  <a:pt x="1962444" y="270055"/>
                </a:lnTo>
                <a:lnTo>
                  <a:pt x="1964671" y="272594"/>
                </a:lnTo>
                <a:lnTo>
                  <a:pt x="1966897" y="275133"/>
                </a:lnTo>
                <a:lnTo>
                  <a:pt x="1968805" y="277989"/>
                </a:lnTo>
                <a:lnTo>
                  <a:pt x="1970395" y="281479"/>
                </a:lnTo>
                <a:lnTo>
                  <a:pt x="1971986" y="284653"/>
                </a:lnTo>
                <a:lnTo>
                  <a:pt x="1973258" y="288461"/>
                </a:lnTo>
                <a:lnTo>
                  <a:pt x="1974530" y="292269"/>
                </a:lnTo>
                <a:lnTo>
                  <a:pt x="1975484" y="296394"/>
                </a:lnTo>
                <a:lnTo>
                  <a:pt x="1976120" y="300837"/>
                </a:lnTo>
                <a:lnTo>
                  <a:pt x="1976438" y="307819"/>
                </a:lnTo>
                <a:lnTo>
                  <a:pt x="1976438" y="315117"/>
                </a:lnTo>
                <a:lnTo>
                  <a:pt x="1975802" y="323051"/>
                </a:lnTo>
                <a:lnTo>
                  <a:pt x="1974530" y="330350"/>
                </a:lnTo>
                <a:lnTo>
                  <a:pt x="1973258" y="337966"/>
                </a:lnTo>
                <a:lnTo>
                  <a:pt x="1971031" y="345582"/>
                </a:lnTo>
                <a:lnTo>
                  <a:pt x="1968169" y="353198"/>
                </a:lnTo>
                <a:lnTo>
                  <a:pt x="1964989" y="360179"/>
                </a:lnTo>
                <a:lnTo>
                  <a:pt x="1961172" y="367161"/>
                </a:lnTo>
                <a:lnTo>
                  <a:pt x="1957356" y="373825"/>
                </a:lnTo>
                <a:lnTo>
                  <a:pt x="1952903" y="379854"/>
                </a:lnTo>
                <a:lnTo>
                  <a:pt x="1947815" y="385884"/>
                </a:lnTo>
                <a:lnTo>
                  <a:pt x="1942726" y="390961"/>
                </a:lnTo>
                <a:lnTo>
                  <a:pt x="1937002" y="395404"/>
                </a:lnTo>
                <a:lnTo>
                  <a:pt x="1930959" y="399212"/>
                </a:lnTo>
                <a:lnTo>
                  <a:pt x="1924916" y="402068"/>
                </a:lnTo>
                <a:lnTo>
                  <a:pt x="1921736" y="413175"/>
                </a:lnTo>
                <a:lnTo>
                  <a:pt x="1918556" y="423965"/>
                </a:lnTo>
                <a:lnTo>
                  <a:pt x="1914739" y="434754"/>
                </a:lnTo>
                <a:lnTo>
                  <a:pt x="1910923" y="445226"/>
                </a:lnTo>
                <a:lnTo>
                  <a:pt x="1906788" y="456016"/>
                </a:lnTo>
                <a:lnTo>
                  <a:pt x="1902336" y="466171"/>
                </a:lnTo>
                <a:lnTo>
                  <a:pt x="1897883" y="476325"/>
                </a:lnTo>
                <a:lnTo>
                  <a:pt x="1893113" y="486480"/>
                </a:lnTo>
                <a:lnTo>
                  <a:pt x="1888024" y="496000"/>
                </a:lnTo>
                <a:lnTo>
                  <a:pt x="1882300" y="505838"/>
                </a:lnTo>
                <a:lnTo>
                  <a:pt x="1876893" y="515041"/>
                </a:lnTo>
                <a:lnTo>
                  <a:pt x="1870850" y="523926"/>
                </a:lnTo>
                <a:lnTo>
                  <a:pt x="1864808" y="532812"/>
                </a:lnTo>
                <a:lnTo>
                  <a:pt x="1858129" y="541380"/>
                </a:lnTo>
                <a:lnTo>
                  <a:pt x="1851450" y="549631"/>
                </a:lnTo>
                <a:lnTo>
                  <a:pt x="1844454" y="557247"/>
                </a:lnTo>
                <a:lnTo>
                  <a:pt x="1837457" y="565180"/>
                </a:lnTo>
                <a:lnTo>
                  <a:pt x="1829824" y="572162"/>
                </a:lnTo>
                <a:lnTo>
                  <a:pt x="1822191" y="578826"/>
                </a:lnTo>
                <a:lnTo>
                  <a:pt x="1813922" y="585490"/>
                </a:lnTo>
                <a:lnTo>
                  <a:pt x="1805653" y="591520"/>
                </a:lnTo>
                <a:lnTo>
                  <a:pt x="1797066" y="597232"/>
                </a:lnTo>
                <a:lnTo>
                  <a:pt x="1788161" y="601992"/>
                </a:lnTo>
                <a:lnTo>
                  <a:pt x="1779256" y="606752"/>
                </a:lnTo>
                <a:lnTo>
                  <a:pt x="1769715" y="610877"/>
                </a:lnTo>
                <a:lnTo>
                  <a:pt x="1759856" y="614685"/>
                </a:lnTo>
                <a:lnTo>
                  <a:pt x="1750315" y="617859"/>
                </a:lnTo>
                <a:lnTo>
                  <a:pt x="1739820" y="620397"/>
                </a:lnTo>
                <a:lnTo>
                  <a:pt x="1729325" y="622301"/>
                </a:lnTo>
                <a:lnTo>
                  <a:pt x="1718512" y="623888"/>
                </a:lnTo>
                <a:lnTo>
                  <a:pt x="1707699" y="624840"/>
                </a:lnTo>
                <a:lnTo>
                  <a:pt x="1696249" y="625475"/>
                </a:lnTo>
                <a:lnTo>
                  <a:pt x="1685118" y="624840"/>
                </a:lnTo>
                <a:lnTo>
                  <a:pt x="1674305" y="623888"/>
                </a:lnTo>
                <a:lnTo>
                  <a:pt x="1663492" y="622301"/>
                </a:lnTo>
                <a:lnTo>
                  <a:pt x="1652997" y="620397"/>
                </a:lnTo>
                <a:lnTo>
                  <a:pt x="1642820" y="617859"/>
                </a:lnTo>
                <a:lnTo>
                  <a:pt x="1632960" y="614685"/>
                </a:lnTo>
                <a:lnTo>
                  <a:pt x="1623419" y="611195"/>
                </a:lnTo>
                <a:lnTo>
                  <a:pt x="1613878" y="606752"/>
                </a:lnTo>
                <a:lnTo>
                  <a:pt x="1604655" y="602309"/>
                </a:lnTo>
                <a:lnTo>
                  <a:pt x="1596068" y="597232"/>
                </a:lnTo>
                <a:lnTo>
                  <a:pt x="1587481" y="591837"/>
                </a:lnTo>
                <a:lnTo>
                  <a:pt x="1579531" y="586125"/>
                </a:lnTo>
                <a:lnTo>
                  <a:pt x="1571262" y="579778"/>
                </a:lnTo>
                <a:lnTo>
                  <a:pt x="1563311" y="572479"/>
                </a:lnTo>
                <a:lnTo>
                  <a:pt x="1555996" y="565498"/>
                </a:lnTo>
                <a:lnTo>
                  <a:pt x="1548999" y="558199"/>
                </a:lnTo>
                <a:lnTo>
                  <a:pt x="1541684" y="550265"/>
                </a:lnTo>
                <a:lnTo>
                  <a:pt x="1535006" y="542015"/>
                </a:lnTo>
                <a:lnTo>
                  <a:pt x="1528645" y="534081"/>
                </a:lnTo>
                <a:lnTo>
                  <a:pt x="1522602" y="525196"/>
                </a:lnTo>
                <a:lnTo>
                  <a:pt x="1516560" y="516310"/>
                </a:lnTo>
                <a:lnTo>
                  <a:pt x="1510835" y="506790"/>
                </a:lnTo>
                <a:lnTo>
                  <a:pt x="1505428" y="497270"/>
                </a:lnTo>
                <a:lnTo>
                  <a:pt x="1500022" y="487432"/>
                </a:lnTo>
                <a:lnTo>
                  <a:pt x="1495251" y="477912"/>
                </a:lnTo>
                <a:lnTo>
                  <a:pt x="1490799" y="467440"/>
                </a:lnTo>
                <a:lnTo>
                  <a:pt x="1486346" y="457602"/>
                </a:lnTo>
                <a:lnTo>
                  <a:pt x="1482212" y="447130"/>
                </a:lnTo>
                <a:lnTo>
                  <a:pt x="1478714" y="436341"/>
                </a:lnTo>
                <a:lnTo>
                  <a:pt x="1474897" y="425869"/>
                </a:lnTo>
                <a:lnTo>
                  <a:pt x="1471399" y="415079"/>
                </a:lnTo>
                <a:lnTo>
                  <a:pt x="1468536" y="404290"/>
                </a:lnTo>
                <a:lnTo>
                  <a:pt x="1464720" y="403338"/>
                </a:lnTo>
                <a:lnTo>
                  <a:pt x="1461540" y="401751"/>
                </a:lnTo>
                <a:lnTo>
                  <a:pt x="1458041" y="400164"/>
                </a:lnTo>
                <a:lnTo>
                  <a:pt x="1454861" y="398577"/>
                </a:lnTo>
                <a:lnTo>
                  <a:pt x="1451363" y="396673"/>
                </a:lnTo>
                <a:lnTo>
                  <a:pt x="1448500" y="394452"/>
                </a:lnTo>
                <a:lnTo>
                  <a:pt x="1442458" y="389375"/>
                </a:lnTo>
                <a:lnTo>
                  <a:pt x="1436733" y="383980"/>
                </a:lnTo>
                <a:lnTo>
                  <a:pt x="1431962" y="377633"/>
                </a:lnTo>
                <a:lnTo>
                  <a:pt x="1427192" y="370969"/>
                </a:lnTo>
                <a:lnTo>
                  <a:pt x="1423057" y="363988"/>
                </a:lnTo>
                <a:lnTo>
                  <a:pt x="1419241" y="356054"/>
                </a:lnTo>
                <a:lnTo>
                  <a:pt x="1416379" y="348438"/>
                </a:lnTo>
                <a:lnTo>
                  <a:pt x="1413834" y="340504"/>
                </a:lnTo>
                <a:lnTo>
                  <a:pt x="1411926" y="332254"/>
                </a:lnTo>
                <a:lnTo>
                  <a:pt x="1410336" y="324320"/>
                </a:lnTo>
                <a:lnTo>
                  <a:pt x="1409700" y="316387"/>
                </a:lnTo>
                <a:lnTo>
                  <a:pt x="1409700" y="308453"/>
                </a:lnTo>
                <a:lnTo>
                  <a:pt x="1410336" y="300837"/>
                </a:lnTo>
                <a:lnTo>
                  <a:pt x="1411290" y="296077"/>
                </a:lnTo>
                <a:lnTo>
                  <a:pt x="1411926" y="291634"/>
                </a:lnTo>
                <a:lnTo>
                  <a:pt x="1413516" y="286874"/>
                </a:lnTo>
                <a:lnTo>
                  <a:pt x="1414789" y="283383"/>
                </a:lnTo>
                <a:lnTo>
                  <a:pt x="1416697" y="279575"/>
                </a:lnTo>
                <a:lnTo>
                  <a:pt x="1418923" y="275767"/>
                </a:lnTo>
                <a:lnTo>
                  <a:pt x="1421149" y="272911"/>
                </a:lnTo>
                <a:lnTo>
                  <a:pt x="1423694" y="270055"/>
                </a:lnTo>
                <a:lnTo>
                  <a:pt x="1426556" y="267199"/>
                </a:lnTo>
                <a:lnTo>
                  <a:pt x="1429418" y="264978"/>
                </a:lnTo>
                <a:lnTo>
                  <a:pt x="1432917" y="262756"/>
                </a:lnTo>
                <a:lnTo>
                  <a:pt x="1436097" y="261170"/>
                </a:lnTo>
                <a:lnTo>
                  <a:pt x="1439913" y="259266"/>
                </a:lnTo>
                <a:lnTo>
                  <a:pt x="1443730" y="257679"/>
                </a:lnTo>
                <a:lnTo>
                  <a:pt x="1447228" y="256727"/>
                </a:lnTo>
                <a:lnTo>
                  <a:pt x="1451363" y="255458"/>
                </a:lnTo>
                <a:lnTo>
                  <a:pt x="1452635" y="242447"/>
                </a:lnTo>
                <a:lnTo>
                  <a:pt x="1453907" y="229118"/>
                </a:lnTo>
                <a:lnTo>
                  <a:pt x="1455815" y="216108"/>
                </a:lnTo>
                <a:lnTo>
                  <a:pt x="1458359" y="203414"/>
                </a:lnTo>
                <a:lnTo>
                  <a:pt x="1461540" y="191355"/>
                </a:lnTo>
                <a:lnTo>
                  <a:pt x="1464720" y="178979"/>
                </a:lnTo>
                <a:lnTo>
                  <a:pt x="1468854" y="167237"/>
                </a:lnTo>
                <a:lnTo>
                  <a:pt x="1473307" y="155178"/>
                </a:lnTo>
                <a:lnTo>
                  <a:pt x="1478077" y="144072"/>
                </a:lnTo>
                <a:lnTo>
                  <a:pt x="1483484" y="132965"/>
                </a:lnTo>
                <a:lnTo>
                  <a:pt x="1488891" y="122175"/>
                </a:lnTo>
                <a:lnTo>
                  <a:pt x="1494933" y="111703"/>
                </a:lnTo>
                <a:lnTo>
                  <a:pt x="1501612" y="101866"/>
                </a:lnTo>
                <a:lnTo>
                  <a:pt x="1508609" y="92028"/>
                </a:lnTo>
                <a:lnTo>
                  <a:pt x="1516242" y="82825"/>
                </a:lnTo>
                <a:lnTo>
                  <a:pt x="1523556" y="74257"/>
                </a:lnTo>
                <a:lnTo>
                  <a:pt x="1531825" y="65689"/>
                </a:lnTo>
                <a:lnTo>
                  <a:pt x="1540412" y="57438"/>
                </a:lnTo>
                <a:lnTo>
                  <a:pt x="1549317" y="50139"/>
                </a:lnTo>
                <a:lnTo>
                  <a:pt x="1558540" y="43158"/>
                </a:lnTo>
                <a:lnTo>
                  <a:pt x="1568399" y="36494"/>
                </a:lnTo>
                <a:lnTo>
                  <a:pt x="1578258" y="30464"/>
                </a:lnTo>
                <a:lnTo>
                  <a:pt x="1588754" y="24752"/>
                </a:lnTo>
                <a:lnTo>
                  <a:pt x="1599567" y="19675"/>
                </a:lnTo>
                <a:lnTo>
                  <a:pt x="1610380" y="15232"/>
                </a:lnTo>
                <a:lnTo>
                  <a:pt x="1621829" y="11107"/>
                </a:lnTo>
                <a:lnTo>
                  <a:pt x="1633278" y="7616"/>
                </a:lnTo>
                <a:lnTo>
                  <a:pt x="1645364" y="5077"/>
                </a:lnTo>
                <a:lnTo>
                  <a:pt x="1657449" y="2856"/>
                </a:lnTo>
                <a:lnTo>
                  <a:pt x="1670170" y="952"/>
                </a:lnTo>
                <a:lnTo>
                  <a:pt x="1683210" y="317"/>
                </a:lnTo>
                <a:lnTo>
                  <a:pt x="1696249"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1" name="Rectangle 41"/>
          <p:cNvSpPr>
            <a:spLocks noChangeArrowheads="1"/>
          </p:cNvSpPr>
          <p:nvPr/>
        </p:nvSpPr>
        <p:spPr bwMode="auto">
          <a:xfrm>
            <a:off x="1159328" y="5106471"/>
            <a:ext cx="276100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defRPr/>
            </a:pPr>
            <a:r>
              <a:rPr lang="zh-CN" altLang="en-US" sz="3000" dirty="0">
                <a:solidFill/>
                <a:latin typeface="+mn-lt"/>
              </a:rPr>
              <a:t>请输入文本</a:t>
            </a:r>
            <a:endParaRPr lang="zh-CN" altLang="en-US" dirty="0">
              <a:latin typeface="+mn-lt"/>
            </a:endParaRPr>
          </a:p>
        </p:txBody>
      </p:sp>
      <p:sp>
        <p:nvSpPr>
          <p:cNvPr id="14" name="KSO_Shape"/>
          <p:cNvSpPr/>
          <p:nvPr/>
        </p:nvSpPr>
        <p:spPr bwMode="auto">
          <a:xfrm>
            <a:off x="5304355" y="2243424"/>
            <a:ext cx="528637" cy="598457"/>
          </a:xfrm>
          <a:custGeom>
            <a:avLst/>
            <a:gdLst>
              <a:gd name="T0" fmla="*/ 4331174 w 5427663"/>
              <a:gd name="T1" fmla="*/ 6085399 h 6149976"/>
              <a:gd name="T2" fmla="*/ 4681686 w 5427663"/>
              <a:gd name="T3" fmla="*/ 6005736 h 6149976"/>
              <a:gd name="T4" fmla="*/ 4121237 w 5427663"/>
              <a:gd name="T5" fmla="*/ 5923427 h 6149976"/>
              <a:gd name="T6" fmla="*/ 4531051 w 5427663"/>
              <a:gd name="T7" fmla="*/ 6048082 h 6149976"/>
              <a:gd name="T8" fmla="*/ 4704719 w 5427663"/>
              <a:gd name="T9" fmla="*/ 5936395 h 6149976"/>
              <a:gd name="T10" fmla="*/ 4764814 w 5427663"/>
              <a:gd name="T11" fmla="*/ 5839794 h 6149976"/>
              <a:gd name="T12" fmla="*/ 4041551 w 5427663"/>
              <a:gd name="T13" fmla="*/ 5809623 h 6149976"/>
              <a:gd name="T14" fmla="*/ 2171480 w 5427663"/>
              <a:gd name="T15" fmla="*/ 5818188 h 6149976"/>
              <a:gd name="T16" fmla="*/ 2610487 w 5427663"/>
              <a:gd name="T17" fmla="*/ 5654940 h 6149976"/>
              <a:gd name="T18" fmla="*/ 1563381 w 5427663"/>
              <a:gd name="T19" fmla="*/ 5822950 h 6149976"/>
              <a:gd name="T20" fmla="*/ 4082056 w 5427663"/>
              <a:gd name="T21" fmla="*/ 5566400 h 6149976"/>
              <a:gd name="T22" fmla="*/ 4802407 w 5427663"/>
              <a:gd name="T23" fmla="*/ 5553432 h 6149976"/>
              <a:gd name="T24" fmla="*/ 4715837 w 5427663"/>
              <a:gd name="T25" fmla="*/ 5467152 h 6149976"/>
              <a:gd name="T26" fmla="*/ 4715043 w 5427663"/>
              <a:gd name="T27" fmla="*/ 5445715 h 6149976"/>
              <a:gd name="T28" fmla="*/ 4144534 w 5427663"/>
              <a:gd name="T29" fmla="*/ 5438834 h 6149976"/>
              <a:gd name="T30" fmla="*/ 4305239 w 5427663"/>
              <a:gd name="T31" fmla="*/ 5312191 h 6149976"/>
              <a:gd name="T32" fmla="*/ 2794928 w 5427663"/>
              <a:gd name="T33" fmla="*/ 5534554 h 6149976"/>
              <a:gd name="T34" fmla="*/ 489284 w 5427663"/>
              <a:gd name="T35" fmla="*/ 5201179 h 6149976"/>
              <a:gd name="T36" fmla="*/ 755758 w 5427663"/>
              <a:gd name="T37" fmla="*/ 5394061 h 6149976"/>
              <a:gd name="T38" fmla="*/ 3211176 w 5427663"/>
              <a:gd name="T39" fmla="*/ 4942417 h 6149976"/>
              <a:gd name="T40" fmla="*/ 1930146 w 5427663"/>
              <a:gd name="T41" fmla="*/ 5794640 h 6149976"/>
              <a:gd name="T42" fmla="*/ 1374442 w 5427663"/>
              <a:gd name="T43" fmla="*/ 5717381 h 6149976"/>
              <a:gd name="T44" fmla="*/ 894948 w 5427663"/>
              <a:gd name="T45" fmla="*/ 5448565 h 6149976"/>
              <a:gd name="T46" fmla="*/ 3388737 w 5427663"/>
              <a:gd name="T47" fmla="*/ 4563269 h 6149976"/>
              <a:gd name="T48" fmla="*/ 362531 w 5427663"/>
              <a:gd name="T49" fmla="*/ 4462198 h 6149976"/>
              <a:gd name="T50" fmla="*/ 218842 w 5427663"/>
              <a:gd name="T51" fmla="*/ 4399227 h 6149976"/>
              <a:gd name="T52" fmla="*/ 353798 w 5427663"/>
              <a:gd name="T53" fmla="*/ 4702704 h 6149976"/>
              <a:gd name="T54" fmla="*/ 4662580 w 5427663"/>
              <a:gd name="T55" fmla="*/ 4326869 h 6149976"/>
              <a:gd name="T56" fmla="*/ 2201383 w 5427663"/>
              <a:gd name="T57" fmla="*/ 4266935 h 6149976"/>
              <a:gd name="T58" fmla="*/ 372057 w 5427663"/>
              <a:gd name="T59" fmla="*/ 4056856 h 6149976"/>
              <a:gd name="T60" fmla="*/ 3312791 w 5427663"/>
              <a:gd name="T61" fmla="*/ 3540654 h 6149976"/>
              <a:gd name="T62" fmla="*/ 322838 w 5427663"/>
              <a:gd name="T63" fmla="*/ 4025106 h 6149976"/>
              <a:gd name="T64" fmla="*/ 3547510 w 5427663"/>
              <a:gd name="T65" fmla="*/ 3531129 h 6149976"/>
              <a:gd name="T66" fmla="*/ 3148461 w 5427663"/>
              <a:gd name="T67" fmla="*/ 3285067 h 6149976"/>
              <a:gd name="T68" fmla="*/ 1061924 w 5427663"/>
              <a:gd name="T69" fmla="*/ 3018631 h 6149976"/>
              <a:gd name="T70" fmla="*/ 927761 w 5427663"/>
              <a:gd name="T71" fmla="*/ 2942167 h 6149976"/>
              <a:gd name="T72" fmla="*/ 772693 w 5427663"/>
              <a:gd name="T73" fmla="*/ 3177381 h 6149976"/>
              <a:gd name="T74" fmla="*/ 1329721 w 5427663"/>
              <a:gd name="T75" fmla="*/ 2740554 h 6149976"/>
              <a:gd name="T76" fmla="*/ 3673873 w 5427663"/>
              <a:gd name="T77" fmla="*/ 1819375 h 6149976"/>
              <a:gd name="T78" fmla="*/ 3340401 w 5427663"/>
              <a:gd name="T79" fmla="*/ 1772778 h 6149976"/>
              <a:gd name="T80" fmla="*/ 850107 w 5427663"/>
              <a:gd name="T81" fmla="*/ 264 h 6149976"/>
              <a:gd name="T82" fmla="*/ 1356130 w 5427663"/>
              <a:gd name="T83" fmla="*/ 160588 h 6149976"/>
              <a:gd name="T84" fmla="*/ 1969236 w 5427663"/>
              <a:gd name="T85" fmla="*/ 1391689 h 6149976"/>
              <a:gd name="T86" fmla="*/ 3757500 w 5427663"/>
              <a:gd name="T87" fmla="*/ 1604289 h 6149976"/>
              <a:gd name="T88" fmla="*/ 4444779 w 5427663"/>
              <a:gd name="T89" fmla="*/ 2464900 h 6149976"/>
              <a:gd name="T90" fmla="*/ 4717890 w 5427663"/>
              <a:gd name="T91" fmla="*/ 4158874 h 6149976"/>
              <a:gd name="T92" fmla="*/ 4881175 w 5427663"/>
              <a:gd name="T93" fmla="*/ 5039857 h 6149976"/>
              <a:gd name="T94" fmla="*/ 4740458 w 5427663"/>
              <a:gd name="T95" fmla="*/ 5366052 h 6149976"/>
              <a:gd name="T96" fmla="*/ 4857472 w 5427663"/>
              <a:gd name="T97" fmla="*/ 5840853 h 6149976"/>
              <a:gd name="T98" fmla="*/ 4484722 w 5427663"/>
              <a:gd name="T99" fmla="*/ 6146271 h 6149976"/>
              <a:gd name="T100" fmla="*/ 4043404 w 5427663"/>
              <a:gd name="T101" fmla="*/ 5940100 h 6149976"/>
              <a:gd name="T102" fmla="*/ 4043404 w 5427663"/>
              <a:gd name="T103" fmla="*/ 5450214 h 6149976"/>
              <a:gd name="T104" fmla="*/ 4279906 w 5427663"/>
              <a:gd name="T105" fmla="*/ 2581306 h 6149976"/>
              <a:gd name="T106" fmla="*/ 3272833 w 5427663"/>
              <a:gd name="T107" fmla="*/ 5490898 h 6149976"/>
              <a:gd name="T108" fmla="*/ 2428957 w 5427663"/>
              <a:gd name="T109" fmla="*/ 6059488 h 6149976"/>
              <a:gd name="T110" fmla="*/ 1370208 w 5427663"/>
              <a:gd name="T111" fmla="*/ 6085417 h 6149976"/>
              <a:gd name="T112" fmla="*/ 497488 w 5427663"/>
              <a:gd name="T113" fmla="*/ 5557838 h 6149976"/>
              <a:gd name="T114" fmla="*/ 33342 w 5427663"/>
              <a:gd name="T115" fmla="*/ 4645025 h 6149976"/>
              <a:gd name="T116" fmla="*/ 137338 w 5427663"/>
              <a:gd name="T117" fmla="*/ 3593306 h 6149976"/>
              <a:gd name="T118" fmla="*/ 764226 w 5427663"/>
              <a:gd name="T119" fmla="*/ 2794000 h 6149976"/>
              <a:gd name="T120" fmla="*/ 1242862 w 5427663"/>
              <a:gd name="T121" fmla="*/ 794737 h 6149976"/>
              <a:gd name="T122" fmla="*/ 863071 w 5427663"/>
              <a:gd name="T123" fmla="*/ 265116 h 6149976"/>
              <a:gd name="T124" fmla="*/ 387350 w 5427663"/>
              <a:gd name="T125" fmla="*/ 69712 h 6149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27663" h="6149976">
                <a:moveTo>
                  <a:pt x="4593529" y="6037760"/>
                </a:moveTo>
                <a:lnTo>
                  <a:pt x="4585322" y="6041465"/>
                </a:lnTo>
                <a:lnTo>
                  <a:pt x="4577115" y="6045171"/>
                </a:lnTo>
                <a:lnTo>
                  <a:pt x="4568643" y="6048611"/>
                </a:lnTo>
                <a:lnTo>
                  <a:pt x="4560437" y="6051787"/>
                </a:lnTo>
                <a:lnTo>
                  <a:pt x="4551965" y="6054963"/>
                </a:lnTo>
                <a:lnTo>
                  <a:pt x="4543493" y="6057874"/>
                </a:lnTo>
                <a:lnTo>
                  <a:pt x="4534757" y="6060521"/>
                </a:lnTo>
                <a:lnTo>
                  <a:pt x="4526021" y="6063168"/>
                </a:lnTo>
                <a:lnTo>
                  <a:pt x="4517284" y="6065285"/>
                </a:lnTo>
                <a:lnTo>
                  <a:pt x="4508548" y="6067137"/>
                </a:lnTo>
                <a:lnTo>
                  <a:pt x="4499282" y="6068990"/>
                </a:lnTo>
                <a:lnTo>
                  <a:pt x="4490281" y="6070843"/>
                </a:lnTo>
                <a:lnTo>
                  <a:pt x="4481280" y="6072166"/>
                </a:lnTo>
                <a:lnTo>
                  <a:pt x="4472014" y="6073489"/>
                </a:lnTo>
                <a:lnTo>
                  <a:pt x="4463013" y="6074283"/>
                </a:lnTo>
                <a:lnTo>
                  <a:pt x="4453483" y="6075342"/>
                </a:lnTo>
                <a:lnTo>
                  <a:pt x="4453483" y="6095721"/>
                </a:lnTo>
                <a:lnTo>
                  <a:pt x="4463543" y="6095192"/>
                </a:lnTo>
                <a:lnTo>
                  <a:pt x="4473603" y="6093868"/>
                </a:lnTo>
                <a:lnTo>
                  <a:pt x="4483398" y="6092545"/>
                </a:lnTo>
                <a:lnTo>
                  <a:pt x="4493193" y="6091222"/>
                </a:lnTo>
                <a:lnTo>
                  <a:pt x="4502724" y="6089369"/>
                </a:lnTo>
                <a:lnTo>
                  <a:pt x="4512519" y="6087516"/>
                </a:lnTo>
                <a:lnTo>
                  <a:pt x="4522050" y="6085399"/>
                </a:lnTo>
                <a:lnTo>
                  <a:pt x="4531315" y="6082752"/>
                </a:lnTo>
                <a:lnTo>
                  <a:pt x="4540846" y="6080106"/>
                </a:lnTo>
                <a:lnTo>
                  <a:pt x="4550112" y="6077195"/>
                </a:lnTo>
                <a:lnTo>
                  <a:pt x="4559378" y="6074019"/>
                </a:lnTo>
                <a:lnTo>
                  <a:pt x="4568379" y="6070843"/>
                </a:lnTo>
                <a:lnTo>
                  <a:pt x="4577380" y="6067402"/>
                </a:lnTo>
                <a:lnTo>
                  <a:pt x="4586381" y="6063697"/>
                </a:lnTo>
                <a:lnTo>
                  <a:pt x="4595117" y="6059727"/>
                </a:lnTo>
                <a:lnTo>
                  <a:pt x="4603589" y="6055492"/>
                </a:lnTo>
                <a:lnTo>
                  <a:pt x="4593529" y="6037760"/>
                </a:lnTo>
                <a:close/>
                <a:moveTo>
                  <a:pt x="4259960" y="6037760"/>
                </a:moveTo>
                <a:lnTo>
                  <a:pt x="4249635" y="6055492"/>
                </a:lnTo>
                <a:lnTo>
                  <a:pt x="4258371" y="6059727"/>
                </a:lnTo>
                <a:lnTo>
                  <a:pt x="4267107" y="6063697"/>
                </a:lnTo>
                <a:lnTo>
                  <a:pt x="4275844" y="6067402"/>
                </a:lnTo>
                <a:lnTo>
                  <a:pt x="4284845" y="6070843"/>
                </a:lnTo>
                <a:lnTo>
                  <a:pt x="4293846" y="6074019"/>
                </a:lnTo>
                <a:lnTo>
                  <a:pt x="4303112" y="6077195"/>
                </a:lnTo>
                <a:lnTo>
                  <a:pt x="4312378" y="6080106"/>
                </a:lnTo>
                <a:lnTo>
                  <a:pt x="4321643" y="6082752"/>
                </a:lnTo>
                <a:lnTo>
                  <a:pt x="4331174" y="6085399"/>
                </a:lnTo>
                <a:lnTo>
                  <a:pt x="4340969" y="6087516"/>
                </a:lnTo>
                <a:lnTo>
                  <a:pt x="4350235" y="6089369"/>
                </a:lnTo>
                <a:lnTo>
                  <a:pt x="4360030" y="6091222"/>
                </a:lnTo>
                <a:lnTo>
                  <a:pt x="4369826" y="6092545"/>
                </a:lnTo>
                <a:lnTo>
                  <a:pt x="4379886" y="6093868"/>
                </a:lnTo>
                <a:lnTo>
                  <a:pt x="4389416" y="6095192"/>
                </a:lnTo>
                <a:lnTo>
                  <a:pt x="4399476" y="6095721"/>
                </a:lnTo>
                <a:lnTo>
                  <a:pt x="4399476" y="6075342"/>
                </a:lnTo>
                <a:lnTo>
                  <a:pt x="4390475" y="6074283"/>
                </a:lnTo>
                <a:lnTo>
                  <a:pt x="4380945" y="6073489"/>
                </a:lnTo>
                <a:lnTo>
                  <a:pt x="4371943" y="6072166"/>
                </a:lnTo>
                <a:lnTo>
                  <a:pt x="4362942" y="6070843"/>
                </a:lnTo>
                <a:lnTo>
                  <a:pt x="4353677" y="6068990"/>
                </a:lnTo>
                <a:lnTo>
                  <a:pt x="4344676" y="6067137"/>
                </a:lnTo>
                <a:lnTo>
                  <a:pt x="4335939" y="6065285"/>
                </a:lnTo>
                <a:lnTo>
                  <a:pt x="4327203" y="6063168"/>
                </a:lnTo>
                <a:lnTo>
                  <a:pt x="4318202" y="6060521"/>
                </a:lnTo>
                <a:lnTo>
                  <a:pt x="4309730" y="6057874"/>
                </a:lnTo>
                <a:lnTo>
                  <a:pt x="4301259" y="6054963"/>
                </a:lnTo>
                <a:lnTo>
                  <a:pt x="4292787" y="6051787"/>
                </a:lnTo>
                <a:lnTo>
                  <a:pt x="4284315" y="6048611"/>
                </a:lnTo>
                <a:lnTo>
                  <a:pt x="4276373" y="6045171"/>
                </a:lnTo>
                <a:lnTo>
                  <a:pt x="4268166" y="6041465"/>
                </a:lnTo>
                <a:lnTo>
                  <a:pt x="4259960" y="6037760"/>
                </a:lnTo>
                <a:close/>
                <a:moveTo>
                  <a:pt x="4742576" y="5908606"/>
                </a:moveTo>
                <a:lnTo>
                  <a:pt x="4737281" y="5916281"/>
                </a:lnTo>
                <a:lnTo>
                  <a:pt x="4731986" y="5923427"/>
                </a:lnTo>
                <a:lnTo>
                  <a:pt x="4726692" y="5930573"/>
                </a:lnTo>
                <a:lnTo>
                  <a:pt x="4720603" y="5937983"/>
                </a:lnTo>
                <a:lnTo>
                  <a:pt x="4715043" y="5944864"/>
                </a:lnTo>
                <a:lnTo>
                  <a:pt x="4708690" y="5951746"/>
                </a:lnTo>
                <a:lnTo>
                  <a:pt x="4702601" y="5958362"/>
                </a:lnTo>
                <a:lnTo>
                  <a:pt x="4696247" y="5964979"/>
                </a:lnTo>
                <a:lnTo>
                  <a:pt x="4689893" y="5971066"/>
                </a:lnTo>
                <a:lnTo>
                  <a:pt x="4683010" y="5977418"/>
                </a:lnTo>
                <a:lnTo>
                  <a:pt x="4676392" y="5983505"/>
                </a:lnTo>
                <a:lnTo>
                  <a:pt x="4669244" y="5989327"/>
                </a:lnTo>
                <a:lnTo>
                  <a:pt x="4662361" y="5994885"/>
                </a:lnTo>
                <a:lnTo>
                  <a:pt x="4654948" y="6000708"/>
                </a:lnTo>
                <a:lnTo>
                  <a:pt x="4647535" y="6006001"/>
                </a:lnTo>
                <a:lnTo>
                  <a:pt x="4639858" y="6011029"/>
                </a:lnTo>
                <a:lnTo>
                  <a:pt x="4650183" y="6029026"/>
                </a:lnTo>
                <a:lnTo>
                  <a:pt x="4658389" y="6023204"/>
                </a:lnTo>
                <a:lnTo>
                  <a:pt x="4666332" y="6017646"/>
                </a:lnTo>
                <a:lnTo>
                  <a:pt x="4674274" y="6011559"/>
                </a:lnTo>
                <a:lnTo>
                  <a:pt x="4681686" y="6005736"/>
                </a:lnTo>
                <a:lnTo>
                  <a:pt x="4689099" y="5999384"/>
                </a:lnTo>
                <a:lnTo>
                  <a:pt x="4696512" y="5992768"/>
                </a:lnTo>
                <a:lnTo>
                  <a:pt x="4703660" y="5986151"/>
                </a:lnTo>
                <a:lnTo>
                  <a:pt x="4710807" y="5979270"/>
                </a:lnTo>
                <a:lnTo>
                  <a:pt x="4717426" y="5972389"/>
                </a:lnTo>
                <a:lnTo>
                  <a:pt x="4724309" y="5965243"/>
                </a:lnTo>
                <a:lnTo>
                  <a:pt x="4730663" y="5958097"/>
                </a:lnTo>
                <a:lnTo>
                  <a:pt x="4737016" y="5950422"/>
                </a:lnTo>
                <a:lnTo>
                  <a:pt x="4743105" y="5942482"/>
                </a:lnTo>
                <a:lnTo>
                  <a:pt x="4749194" y="5935072"/>
                </a:lnTo>
                <a:lnTo>
                  <a:pt x="4754754" y="5926867"/>
                </a:lnTo>
                <a:lnTo>
                  <a:pt x="4760578" y="5919192"/>
                </a:lnTo>
                <a:lnTo>
                  <a:pt x="4742576" y="5908606"/>
                </a:lnTo>
                <a:close/>
                <a:moveTo>
                  <a:pt x="4110648" y="5908606"/>
                </a:moveTo>
                <a:lnTo>
                  <a:pt x="4092645" y="5919192"/>
                </a:lnTo>
                <a:lnTo>
                  <a:pt x="4098205" y="5926867"/>
                </a:lnTo>
                <a:lnTo>
                  <a:pt x="4104029" y="5935072"/>
                </a:lnTo>
                <a:lnTo>
                  <a:pt x="4109853" y="5942482"/>
                </a:lnTo>
                <a:lnTo>
                  <a:pt x="4116207" y="5950422"/>
                </a:lnTo>
                <a:lnTo>
                  <a:pt x="4122561" y="5958097"/>
                </a:lnTo>
                <a:lnTo>
                  <a:pt x="4129179" y="5965243"/>
                </a:lnTo>
                <a:lnTo>
                  <a:pt x="4135533" y="5972389"/>
                </a:lnTo>
                <a:lnTo>
                  <a:pt x="4142681" y="5979270"/>
                </a:lnTo>
                <a:lnTo>
                  <a:pt x="4149564" y="5986151"/>
                </a:lnTo>
                <a:lnTo>
                  <a:pt x="4156712" y="5992768"/>
                </a:lnTo>
                <a:lnTo>
                  <a:pt x="4163860" y="5999384"/>
                </a:lnTo>
                <a:lnTo>
                  <a:pt x="4171537" y="6005736"/>
                </a:lnTo>
                <a:lnTo>
                  <a:pt x="4178950" y="6011559"/>
                </a:lnTo>
                <a:lnTo>
                  <a:pt x="4186892" y="6017646"/>
                </a:lnTo>
                <a:lnTo>
                  <a:pt x="4194569" y="6023204"/>
                </a:lnTo>
                <a:lnTo>
                  <a:pt x="4202776" y="6029026"/>
                </a:lnTo>
                <a:lnTo>
                  <a:pt x="4213101" y="6011029"/>
                </a:lnTo>
                <a:lnTo>
                  <a:pt x="4205688" y="6006001"/>
                </a:lnTo>
                <a:lnTo>
                  <a:pt x="4198540" y="6000708"/>
                </a:lnTo>
                <a:lnTo>
                  <a:pt x="4190863" y="5994885"/>
                </a:lnTo>
                <a:lnTo>
                  <a:pt x="4183980" y="5989327"/>
                </a:lnTo>
                <a:lnTo>
                  <a:pt x="4177097" y="5983505"/>
                </a:lnTo>
                <a:lnTo>
                  <a:pt x="4170214" y="5977418"/>
                </a:lnTo>
                <a:lnTo>
                  <a:pt x="4163595" y="5971066"/>
                </a:lnTo>
                <a:lnTo>
                  <a:pt x="4156977" y="5964979"/>
                </a:lnTo>
                <a:lnTo>
                  <a:pt x="4150623" y="5958362"/>
                </a:lnTo>
                <a:lnTo>
                  <a:pt x="4144534" y="5951746"/>
                </a:lnTo>
                <a:lnTo>
                  <a:pt x="4138445" y="5944864"/>
                </a:lnTo>
                <a:lnTo>
                  <a:pt x="4132621" y="5937983"/>
                </a:lnTo>
                <a:lnTo>
                  <a:pt x="4126797" y="5930573"/>
                </a:lnTo>
                <a:lnTo>
                  <a:pt x="4121237" y="5923427"/>
                </a:lnTo>
                <a:lnTo>
                  <a:pt x="4115942" y="5916281"/>
                </a:lnTo>
                <a:lnTo>
                  <a:pt x="4110648" y="5908606"/>
                </a:lnTo>
                <a:close/>
                <a:moveTo>
                  <a:pt x="4375510" y="5836997"/>
                </a:moveTo>
                <a:lnTo>
                  <a:pt x="4266578" y="6026380"/>
                </a:lnTo>
                <a:lnTo>
                  <a:pt x="4273991" y="6029820"/>
                </a:lnTo>
                <a:lnTo>
                  <a:pt x="4281933" y="6033261"/>
                </a:lnTo>
                <a:lnTo>
                  <a:pt x="4289610" y="6036702"/>
                </a:lnTo>
                <a:lnTo>
                  <a:pt x="4297817" y="6039877"/>
                </a:lnTo>
                <a:lnTo>
                  <a:pt x="4306024" y="6042789"/>
                </a:lnTo>
                <a:lnTo>
                  <a:pt x="4314231" y="6045435"/>
                </a:lnTo>
                <a:lnTo>
                  <a:pt x="4322438" y="6048082"/>
                </a:lnTo>
                <a:lnTo>
                  <a:pt x="4330644" y="6050199"/>
                </a:lnTo>
                <a:lnTo>
                  <a:pt x="4339116" y="6052317"/>
                </a:lnTo>
                <a:lnTo>
                  <a:pt x="4347588" y="6054434"/>
                </a:lnTo>
                <a:lnTo>
                  <a:pt x="4356059" y="6056286"/>
                </a:lnTo>
                <a:lnTo>
                  <a:pt x="4364796" y="6057874"/>
                </a:lnTo>
                <a:lnTo>
                  <a:pt x="4373267" y="6058933"/>
                </a:lnTo>
                <a:lnTo>
                  <a:pt x="4382004" y="6060256"/>
                </a:lnTo>
                <a:lnTo>
                  <a:pt x="4390740" y="6061315"/>
                </a:lnTo>
                <a:lnTo>
                  <a:pt x="4399476" y="6062109"/>
                </a:lnTo>
                <a:lnTo>
                  <a:pt x="4399476" y="5846623"/>
                </a:lnTo>
                <a:lnTo>
                  <a:pt x="4397143" y="5846234"/>
                </a:lnTo>
                <a:lnTo>
                  <a:pt x="4393173" y="5844647"/>
                </a:lnTo>
                <a:lnTo>
                  <a:pt x="4388674" y="5843324"/>
                </a:lnTo>
                <a:lnTo>
                  <a:pt x="4384705" y="5841472"/>
                </a:lnTo>
                <a:lnTo>
                  <a:pt x="4381000" y="5839620"/>
                </a:lnTo>
                <a:lnTo>
                  <a:pt x="4376766" y="5837769"/>
                </a:lnTo>
                <a:lnTo>
                  <a:pt x="4375510" y="5836997"/>
                </a:lnTo>
                <a:close/>
                <a:moveTo>
                  <a:pt x="4477069" y="5836255"/>
                </a:moveTo>
                <a:lnTo>
                  <a:pt x="4474419" y="5837769"/>
                </a:lnTo>
                <a:lnTo>
                  <a:pt x="4470978" y="5839620"/>
                </a:lnTo>
                <a:lnTo>
                  <a:pt x="4466744" y="5841472"/>
                </a:lnTo>
                <a:lnTo>
                  <a:pt x="4463039" y="5843324"/>
                </a:lnTo>
                <a:lnTo>
                  <a:pt x="4459070" y="5844647"/>
                </a:lnTo>
                <a:lnTo>
                  <a:pt x="4454571" y="5846234"/>
                </a:lnTo>
                <a:lnTo>
                  <a:pt x="4453483" y="5846438"/>
                </a:lnTo>
                <a:lnTo>
                  <a:pt x="4453483" y="6062109"/>
                </a:lnTo>
                <a:lnTo>
                  <a:pt x="4462219" y="6061315"/>
                </a:lnTo>
                <a:lnTo>
                  <a:pt x="4471220" y="6060256"/>
                </a:lnTo>
                <a:lnTo>
                  <a:pt x="4479956" y="6058933"/>
                </a:lnTo>
                <a:lnTo>
                  <a:pt x="4488693" y="6057874"/>
                </a:lnTo>
                <a:lnTo>
                  <a:pt x="4497164" y="6056286"/>
                </a:lnTo>
                <a:lnTo>
                  <a:pt x="4505636" y="6054434"/>
                </a:lnTo>
                <a:lnTo>
                  <a:pt x="4514108" y="6052317"/>
                </a:lnTo>
                <a:lnTo>
                  <a:pt x="4522579" y="6050199"/>
                </a:lnTo>
                <a:lnTo>
                  <a:pt x="4531051" y="6048082"/>
                </a:lnTo>
                <a:lnTo>
                  <a:pt x="4539258" y="6045435"/>
                </a:lnTo>
                <a:lnTo>
                  <a:pt x="4547464" y="6042789"/>
                </a:lnTo>
                <a:lnTo>
                  <a:pt x="4555142" y="6039877"/>
                </a:lnTo>
                <a:lnTo>
                  <a:pt x="4563349" y="6036702"/>
                </a:lnTo>
                <a:lnTo>
                  <a:pt x="4571291" y="6033261"/>
                </a:lnTo>
                <a:lnTo>
                  <a:pt x="4578968" y="6029820"/>
                </a:lnTo>
                <a:lnTo>
                  <a:pt x="4586646" y="6026380"/>
                </a:lnTo>
                <a:lnTo>
                  <a:pt x="4477069" y="5836255"/>
                </a:lnTo>
                <a:close/>
                <a:moveTo>
                  <a:pt x="4327000" y="5783721"/>
                </a:moveTo>
                <a:lnTo>
                  <a:pt x="4122031" y="5902254"/>
                </a:lnTo>
                <a:lnTo>
                  <a:pt x="4127061" y="5909135"/>
                </a:lnTo>
                <a:lnTo>
                  <a:pt x="4132091" y="5916281"/>
                </a:lnTo>
                <a:lnTo>
                  <a:pt x="4137651" y="5923162"/>
                </a:lnTo>
                <a:lnTo>
                  <a:pt x="4142946" y="5929779"/>
                </a:lnTo>
                <a:lnTo>
                  <a:pt x="4148505" y="5936395"/>
                </a:lnTo>
                <a:lnTo>
                  <a:pt x="4154594" y="5943012"/>
                </a:lnTo>
                <a:lnTo>
                  <a:pt x="4160418" y="5949099"/>
                </a:lnTo>
                <a:lnTo>
                  <a:pt x="4166507" y="5955451"/>
                </a:lnTo>
                <a:lnTo>
                  <a:pt x="4172596" y="5961538"/>
                </a:lnTo>
                <a:lnTo>
                  <a:pt x="4178950" y="5967361"/>
                </a:lnTo>
                <a:lnTo>
                  <a:pt x="4185304" y="5972918"/>
                </a:lnTo>
                <a:lnTo>
                  <a:pt x="4192187" y="5978741"/>
                </a:lnTo>
                <a:lnTo>
                  <a:pt x="4198805" y="5984299"/>
                </a:lnTo>
                <a:lnTo>
                  <a:pt x="4205688" y="5989327"/>
                </a:lnTo>
                <a:lnTo>
                  <a:pt x="4212572" y="5994621"/>
                </a:lnTo>
                <a:lnTo>
                  <a:pt x="4219719" y="5999649"/>
                </a:lnTo>
                <a:lnTo>
                  <a:pt x="4335878" y="5798504"/>
                </a:lnTo>
                <a:lnTo>
                  <a:pt x="4332835" y="5793852"/>
                </a:lnTo>
                <a:lnTo>
                  <a:pt x="4328600" y="5786709"/>
                </a:lnTo>
                <a:lnTo>
                  <a:pt x="4327000" y="5783721"/>
                </a:lnTo>
                <a:close/>
                <a:moveTo>
                  <a:pt x="4521842" y="5781188"/>
                </a:moveTo>
                <a:lnTo>
                  <a:pt x="4519673" y="5786709"/>
                </a:lnTo>
                <a:lnTo>
                  <a:pt x="4515703" y="5793852"/>
                </a:lnTo>
                <a:lnTo>
                  <a:pt x="4515166" y="5794782"/>
                </a:lnTo>
                <a:lnTo>
                  <a:pt x="4633239" y="5999649"/>
                </a:lnTo>
                <a:lnTo>
                  <a:pt x="4640652" y="5994621"/>
                </a:lnTo>
                <a:lnTo>
                  <a:pt x="4647535" y="5989327"/>
                </a:lnTo>
                <a:lnTo>
                  <a:pt x="4654418" y="5984299"/>
                </a:lnTo>
                <a:lnTo>
                  <a:pt x="4661302" y="5978741"/>
                </a:lnTo>
                <a:lnTo>
                  <a:pt x="4667920" y="5972918"/>
                </a:lnTo>
                <a:lnTo>
                  <a:pt x="4674538" y="5967361"/>
                </a:lnTo>
                <a:lnTo>
                  <a:pt x="4680627" y="5961538"/>
                </a:lnTo>
                <a:lnTo>
                  <a:pt x="4686981" y="5955451"/>
                </a:lnTo>
                <a:lnTo>
                  <a:pt x="4693070" y="5949099"/>
                </a:lnTo>
                <a:lnTo>
                  <a:pt x="4698894" y="5943012"/>
                </a:lnTo>
                <a:lnTo>
                  <a:pt x="4704719" y="5936395"/>
                </a:lnTo>
                <a:lnTo>
                  <a:pt x="4710278" y="5929779"/>
                </a:lnTo>
                <a:lnTo>
                  <a:pt x="4715573" y="5923162"/>
                </a:lnTo>
                <a:lnTo>
                  <a:pt x="4720868" y="5916281"/>
                </a:lnTo>
                <a:lnTo>
                  <a:pt x="4726162" y="5909135"/>
                </a:lnTo>
                <a:lnTo>
                  <a:pt x="4731192" y="5902254"/>
                </a:lnTo>
                <a:lnTo>
                  <a:pt x="4521842" y="5781188"/>
                </a:lnTo>
                <a:close/>
                <a:moveTo>
                  <a:pt x="4806907" y="5722020"/>
                </a:moveTo>
                <a:lnTo>
                  <a:pt x="4805848" y="5731548"/>
                </a:lnTo>
                <a:lnTo>
                  <a:pt x="4805054" y="5740547"/>
                </a:lnTo>
                <a:lnTo>
                  <a:pt x="4803730" y="5750074"/>
                </a:lnTo>
                <a:lnTo>
                  <a:pt x="4802407" y="5759073"/>
                </a:lnTo>
                <a:lnTo>
                  <a:pt x="4800553" y="5768071"/>
                </a:lnTo>
                <a:lnTo>
                  <a:pt x="4798700" y="5777070"/>
                </a:lnTo>
                <a:lnTo>
                  <a:pt x="4796847" y="5786068"/>
                </a:lnTo>
                <a:lnTo>
                  <a:pt x="4794465" y="5794802"/>
                </a:lnTo>
                <a:lnTo>
                  <a:pt x="4792082" y="5803271"/>
                </a:lnTo>
                <a:lnTo>
                  <a:pt x="4789435" y="5812005"/>
                </a:lnTo>
                <a:lnTo>
                  <a:pt x="4786522" y="5820474"/>
                </a:lnTo>
                <a:lnTo>
                  <a:pt x="4783346" y="5828943"/>
                </a:lnTo>
                <a:lnTo>
                  <a:pt x="4780169" y="5837412"/>
                </a:lnTo>
                <a:lnTo>
                  <a:pt x="4776727" y="5845617"/>
                </a:lnTo>
                <a:lnTo>
                  <a:pt x="4773021" y="5853821"/>
                </a:lnTo>
                <a:lnTo>
                  <a:pt x="4769314" y="5862026"/>
                </a:lnTo>
                <a:lnTo>
                  <a:pt x="4787052" y="5872347"/>
                </a:lnTo>
                <a:lnTo>
                  <a:pt x="4791288" y="5863614"/>
                </a:lnTo>
                <a:lnTo>
                  <a:pt x="4795259" y="5854880"/>
                </a:lnTo>
                <a:lnTo>
                  <a:pt x="4798700" y="5845881"/>
                </a:lnTo>
                <a:lnTo>
                  <a:pt x="4802407" y="5836883"/>
                </a:lnTo>
                <a:lnTo>
                  <a:pt x="4805583" y="5827884"/>
                </a:lnTo>
                <a:lnTo>
                  <a:pt x="4808760" y="5818621"/>
                </a:lnTo>
                <a:lnTo>
                  <a:pt x="4811672" y="5809623"/>
                </a:lnTo>
                <a:lnTo>
                  <a:pt x="4814320" y="5800095"/>
                </a:lnTo>
                <a:lnTo>
                  <a:pt x="4816967" y="5790832"/>
                </a:lnTo>
                <a:lnTo>
                  <a:pt x="4819085" y="5781040"/>
                </a:lnTo>
                <a:lnTo>
                  <a:pt x="4820938" y="5771512"/>
                </a:lnTo>
                <a:lnTo>
                  <a:pt x="4822791" y="5761984"/>
                </a:lnTo>
                <a:lnTo>
                  <a:pt x="4824115" y="5751927"/>
                </a:lnTo>
                <a:lnTo>
                  <a:pt x="4825439" y="5742134"/>
                </a:lnTo>
                <a:lnTo>
                  <a:pt x="4826762" y="5732077"/>
                </a:lnTo>
                <a:lnTo>
                  <a:pt x="4827292" y="5722020"/>
                </a:lnTo>
                <a:lnTo>
                  <a:pt x="4806907" y="5722020"/>
                </a:lnTo>
                <a:close/>
                <a:moveTo>
                  <a:pt x="4538955" y="5722020"/>
                </a:moveTo>
                <a:lnTo>
                  <a:pt x="4537801" y="5728222"/>
                </a:lnTo>
                <a:lnTo>
                  <a:pt x="4757666" y="5855409"/>
                </a:lnTo>
                <a:lnTo>
                  <a:pt x="4761372" y="5847469"/>
                </a:lnTo>
                <a:lnTo>
                  <a:pt x="4764814" y="5839794"/>
                </a:lnTo>
                <a:lnTo>
                  <a:pt x="4768256" y="5831854"/>
                </a:lnTo>
                <a:lnTo>
                  <a:pt x="4771168" y="5823915"/>
                </a:lnTo>
                <a:lnTo>
                  <a:pt x="4774344" y="5815975"/>
                </a:lnTo>
                <a:lnTo>
                  <a:pt x="4776727" y="5807770"/>
                </a:lnTo>
                <a:lnTo>
                  <a:pt x="4779639" y="5799566"/>
                </a:lnTo>
                <a:lnTo>
                  <a:pt x="4781757" y="5791097"/>
                </a:lnTo>
                <a:lnTo>
                  <a:pt x="4783875" y="5782892"/>
                </a:lnTo>
                <a:lnTo>
                  <a:pt x="4785993" y="5774423"/>
                </a:lnTo>
                <a:lnTo>
                  <a:pt x="4787846" y="5765954"/>
                </a:lnTo>
                <a:lnTo>
                  <a:pt x="4789435" y="5757220"/>
                </a:lnTo>
                <a:lnTo>
                  <a:pt x="4790493" y="5748486"/>
                </a:lnTo>
                <a:lnTo>
                  <a:pt x="4791817" y="5740017"/>
                </a:lnTo>
                <a:lnTo>
                  <a:pt x="4792876" y="5731019"/>
                </a:lnTo>
                <a:lnTo>
                  <a:pt x="4793670" y="5722020"/>
                </a:lnTo>
                <a:lnTo>
                  <a:pt x="4538955" y="5722020"/>
                </a:lnTo>
                <a:close/>
                <a:moveTo>
                  <a:pt x="4059818" y="5722020"/>
                </a:moveTo>
                <a:lnTo>
                  <a:pt x="4060347" y="5731019"/>
                </a:lnTo>
                <a:lnTo>
                  <a:pt x="4061406" y="5740017"/>
                </a:lnTo>
                <a:lnTo>
                  <a:pt x="4062465" y="5748486"/>
                </a:lnTo>
                <a:lnTo>
                  <a:pt x="4063789" y="5757220"/>
                </a:lnTo>
                <a:lnTo>
                  <a:pt x="4065377" y="5765954"/>
                </a:lnTo>
                <a:lnTo>
                  <a:pt x="4067231" y="5774423"/>
                </a:lnTo>
                <a:lnTo>
                  <a:pt x="4069084" y="5782892"/>
                </a:lnTo>
                <a:lnTo>
                  <a:pt x="4071202" y="5791097"/>
                </a:lnTo>
                <a:lnTo>
                  <a:pt x="4073849" y="5799566"/>
                </a:lnTo>
                <a:lnTo>
                  <a:pt x="4076232" y="5807770"/>
                </a:lnTo>
                <a:lnTo>
                  <a:pt x="4079144" y="5815975"/>
                </a:lnTo>
                <a:lnTo>
                  <a:pt x="4082056" y="5823915"/>
                </a:lnTo>
                <a:lnTo>
                  <a:pt x="4085233" y="5831854"/>
                </a:lnTo>
                <a:lnTo>
                  <a:pt x="4088145" y="5839794"/>
                </a:lnTo>
                <a:lnTo>
                  <a:pt x="4091586" y="5847469"/>
                </a:lnTo>
                <a:lnTo>
                  <a:pt x="4095558" y="5855409"/>
                </a:lnTo>
                <a:lnTo>
                  <a:pt x="4307573" y="5732763"/>
                </a:lnTo>
                <a:lnTo>
                  <a:pt x="4306900" y="5730357"/>
                </a:lnTo>
                <a:lnTo>
                  <a:pt x="4304766" y="5722020"/>
                </a:lnTo>
                <a:lnTo>
                  <a:pt x="4059818" y="5722020"/>
                </a:lnTo>
                <a:close/>
                <a:moveTo>
                  <a:pt x="4025932" y="5722020"/>
                </a:moveTo>
                <a:lnTo>
                  <a:pt x="4026726" y="5732077"/>
                </a:lnTo>
                <a:lnTo>
                  <a:pt x="4027785" y="5742134"/>
                </a:lnTo>
                <a:lnTo>
                  <a:pt x="4028844" y="5751927"/>
                </a:lnTo>
                <a:lnTo>
                  <a:pt x="4030432" y="5761984"/>
                </a:lnTo>
                <a:lnTo>
                  <a:pt x="4032021" y="5771512"/>
                </a:lnTo>
                <a:lnTo>
                  <a:pt x="4034403" y="5781040"/>
                </a:lnTo>
                <a:lnTo>
                  <a:pt x="4036521" y="5790832"/>
                </a:lnTo>
                <a:lnTo>
                  <a:pt x="4038639" y="5800095"/>
                </a:lnTo>
                <a:lnTo>
                  <a:pt x="4041551" y="5809623"/>
                </a:lnTo>
                <a:lnTo>
                  <a:pt x="4044198" y="5818621"/>
                </a:lnTo>
                <a:lnTo>
                  <a:pt x="4047375" y="5827884"/>
                </a:lnTo>
                <a:lnTo>
                  <a:pt x="4050817" y="5836883"/>
                </a:lnTo>
                <a:lnTo>
                  <a:pt x="4054258" y="5845881"/>
                </a:lnTo>
                <a:lnTo>
                  <a:pt x="4058230" y="5854880"/>
                </a:lnTo>
                <a:lnTo>
                  <a:pt x="4061936" y="5863614"/>
                </a:lnTo>
                <a:lnTo>
                  <a:pt x="4066172" y="5872347"/>
                </a:lnTo>
                <a:lnTo>
                  <a:pt x="4083909" y="5862026"/>
                </a:lnTo>
                <a:lnTo>
                  <a:pt x="4080203" y="5853821"/>
                </a:lnTo>
                <a:lnTo>
                  <a:pt x="4076761" y="5845617"/>
                </a:lnTo>
                <a:lnTo>
                  <a:pt x="4073320" y="5837412"/>
                </a:lnTo>
                <a:lnTo>
                  <a:pt x="4069878" y="5828943"/>
                </a:lnTo>
                <a:lnTo>
                  <a:pt x="4066701" y="5820474"/>
                </a:lnTo>
                <a:lnTo>
                  <a:pt x="4063789" y="5812005"/>
                </a:lnTo>
                <a:lnTo>
                  <a:pt x="4061406" y="5803271"/>
                </a:lnTo>
                <a:lnTo>
                  <a:pt x="4058759" y="5794802"/>
                </a:lnTo>
                <a:lnTo>
                  <a:pt x="4056641" y="5786068"/>
                </a:lnTo>
                <a:lnTo>
                  <a:pt x="4054258" y="5777070"/>
                </a:lnTo>
                <a:lnTo>
                  <a:pt x="4052405" y="5768071"/>
                </a:lnTo>
                <a:lnTo>
                  <a:pt x="4050817" y="5759073"/>
                </a:lnTo>
                <a:lnTo>
                  <a:pt x="4049228" y="5750074"/>
                </a:lnTo>
                <a:lnTo>
                  <a:pt x="4048170" y="5740547"/>
                </a:lnTo>
                <a:lnTo>
                  <a:pt x="4047111" y="5731548"/>
                </a:lnTo>
                <a:lnTo>
                  <a:pt x="4046581" y="5722020"/>
                </a:lnTo>
                <a:lnTo>
                  <a:pt x="4025932" y="5722020"/>
                </a:lnTo>
                <a:close/>
                <a:moveTo>
                  <a:pt x="2610487" y="5654940"/>
                </a:moveTo>
                <a:lnTo>
                  <a:pt x="2590111" y="5666052"/>
                </a:lnTo>
                <a:lnTo>
                  <a:pt x="2569471" y="5676900"/>
                </a:lnTo>
                <a:lnTo>
                  <a:pt x="2548565" y="5687219"/>
                </a:lnTo>
                <a:lnTo>
                  <a:pt x="2527925" y="5697802"/>
                </a:lnTo>
                <a:lnTo>
                  <a:pt x="2506755" y="5707856"/>
                </a:lnTo>
                <a:lnTo>
                  <a:pt x="2485585" y="5717117"/>
                </a:lnTo>
                <a:lnTo>
                  <a:pt x="2463887" y="5726642"/>
                </a:lnTo>
                <a:lnTo>
                  <a:pt x="2442717" y="5735638"/>
                </a:lnTo>
                <a:lnTo>
                  <a:pt x="2420754" y="5744369"/>
                </a:lnTo>
                <a:lnTo>
                  <a:pt x="2398790" y="5752571"/>
                </a:lnTo>
                <a:lnTo>
                  <a:pt x="2376826" y="5760773"/>
                </a:lnTo>
                <a:lnTo>
                  <a:pt x="2354598" y="5768181"/>
                </a:lnTo>
                <a:lnTo>
                  <a:pt x="2332106" y="5775854"/>
                </a:lnTo>
                <a:lnTo>
                  <a:pt x="2309613" y="5782733"/>
                </a:lnTo>
                <a:lnTo>
                  <a:pt x="2287120" y="5789613"/>
                </a:lnTo>
                <a:lnTo>
                  <a:pt x="2264098" y="5795963"/>
                </a:lnTo>
                <a:lnTo>
                  <a:pt x="2241340" y="5802048"/>
                </a:lnTo>
                <a:lnTo>
                  <a:pt x="2218318" y="5807869"/>
                </a:lnTo>
                <a:lnTo>
                  <a:pt x="2195032" y="5813161"/>
                </a:lnTo>
                <a:lnTo>
                  <a:pt x="2171480" y="5818188"/>
                </a:lnTo>
                <a:lnTo>
                  <a:pt x="2148458" y="5822950"/>
                </a:lnTo>
                <a:lnTo>
                  <a:pt x="2124643" y="5826919"/>
                </a:lnTo>
                <a:lnTo>
                  <a:pt x="2101091" y="5830888"/>
                </a:lnTo>
                <a:lnTo>
                  <a:pt x="2077275" y="5834327"/>
                </a:lnTo>
                <a:lnTo>
                  <a:pt x="2053459" y="5838031"/>
                </a:lnTo>
                <a:lnTo>
                  <a:pt x="2029114" y="5840677"/>
                </a:lnTo>
                <a:lnTo>
                  <a:pt x="2005034" y="5843323"/>
                </a:lnTo>
                <a:lnTo>
                  <a:pt x="1980689" y="5845440"/>
                </a:lnTo>
                <a:lnTo>
                  <a:pt x="1956343" y="5847027"/>
                </a:lnTo>
                <a:lnTo>
                  <a:pt x="1931998" y="5848615"/>
                </a:lnTo>
                <a:lnTo>
                  <a:pt x="1907124" y="5849408"/>
                </a:lnTo>
                <a:lnTo>
                  <a:pt x="1882779" y="5850202"/>
                </a:lnTo>
                <a:lnTo>
                  <a:pt x="1882779" y="5933811"/>
                </a:lnTo>
                <a:lnTo>
                  <a:pt x="1908712" y="5933281"/>
                </a:lnTo>
                <a:lnTo>
                  <a:pt x="1934909" y="5932223"/>
                </a:lnTo>
                <a:lnTo>
                  <a:pt x="1960578" y="5930636"/>
                </a:lnTo>
                <a:lnTo>
                  <a:pt x="1986510" y="5929313"/>
                </a:lnTo>
                <a:lnTo>
                  <a:pt x="2011914" y="5926667"/>
                </a:lnTo>
                <a:lnTo>
                  <a:pt x="2037582" y="5924286"/>
                </a:lnTo>
                <a:lnTo>
                  <a:pt x="2062986" y="5921375"/>
                </a:lnTo>
                <a:lnTo>
                  <a:pt x="2088389" y="5917936"/>
                </a:lnTo>
                <a:lnTo>
                  <a:pt x="2113529" y="5914231"/>
                </a:lnTo>
                <a:lnTo>
                  <a:pt x="2138667" y="5909733"/>
                </a:lnTo>
                <a:lnTo>
                  <a:pt x="2163806" y="5905236"/>
                </a:lnTo>
                <a:lnTo>
                  <a:pt x="2188681" y="5900208"/>
                </a:lnTo>
                <a:lnTo>
                  <a:pt x="2213026" y="5894917"/>
                </a:lnTo>
                <a:lnTo>
                  <a:pt x="2237900" y="5889361"/>
                </a:lnTo>
                <a:lnTo>
                  <a:pt x="2261981" y="5883275"/>
                </a:lnTo>
                <a:lnTo>
                  <a:pt x="2286326" y="5876925"/>
                </a:lnTo>
                <a:lnTo>
                  <a:pt x="2310671" y="5870311"/>
                </a:lnTo>
                <a:lnTo>
                  <a:pt x="2334487" y="5862902"/>
                </a:lnTo>
                <a:lnTo>
                  <a:pt x="2358303" y="5855494"/>
                </a:lnTo>
                <a:lnTo>
                  <a:pt x="2381854" y="5847556"/>
                </a:lnTo>
                <a:lnTo>
                  <a:pt x="2405405" y="5839354"/>
                </a:lnTo>
                <a:lnTo>
                  <a:pt x="2428957" y="5830888"/>
                </a:lnTo>
                <a:lnTo>
                  <a:pt x="2451714" y="5822156"/>
                </a:lnTo>
                <a:lnTo>
                  <a:pt x="2475001" y="5813161"/>
                </a:lnTo>
                <a:lnTo>
                  <a:pt x="2497494" y="5803371"/>
                </a:lnTo>
                <a:lnTo>
                  <a:pt x="2520516" y="5793581"/>
                </a:lnTo>
                <a:lnTo>
                  <a:pt x="2542744" y="5783263"/>
                </a:lnTo>
                <a:lnTo>
                  <a:pt x="2564972" y="5772944"/>
                </a:lnTo>
                <a:lnTo>
                  <a:pt x="2587200" y="5762096"/>
                </a:lnTo>
                <a:lnTo>
                  <a:pt x="2609164" y="5750983"/>
                </a:lnTo>
                <a:lnTo>
                  <a:pt x="2630862" y="5739342"/>
                </a:lnTo>
                <a:lnTo>
                  <a:pt x="2652562" y="5727436"/>
                </a:lnTo>
                <a:lnTo>
                  <a:pt x="2610487" y="5654940"/>
                </a:lnTo>
                <a:close/>
                <a:moveTo>
                  <a:pt x="1101088" y="5654940"/>
                </a:moveTo>
                <a:lnTo>
                  <a:pt x="1059013" y="5727436"/>
                </a:lnTo>
                <a:lnTo>
                  <a:pt x="1080712" y="5739342"/>
                </a:lnTo>
                <a:lnTo>
                  <a:pt x="1102147" y="5750983"/>
                </a:lnTo>
                <a:lnTo>
                  <a:pt x="1124110" y="5762096"/>
                </a:lnTo>
                <a:lnTo>
                  <a:pt x="1146603" y="5772944"/>
                </a:lnTo>
                <a:lnTo>
                  <a:pt x="1168831" y="5783263"/>
                </a:lnTo>
                <a:lnTo>
                  <a:pt x="1191059" y="5793581"/>
                </a:lnTo>
                <a:lnTo>
                  <a:pt x="1213817" y="5803371"/>
                </a:lnTo>
                <a:lnTo>
                  <a:pt x="1236574" y="5813161"/>
                </a:lnTo>
                <a:lnTo>
                  <a:pt x="1259861" y="5822156"/>
                </a:lnTo>
                <a:lnTo>
                  <a:pt x="1282883" y="5830888"/>
                </a:lnTo>
                <a:lnTo>
                  <a:pt x="1306169" y="5839354"/>
                </a:lnTo>
                <a:lnTo>
                  <a:pt x="1329721" y="5847556"/>
                </a:lnTo>
                <a:lnTo>
                  <a:pt x="1353272" y="5855494"/>
                </a:lnTo>
                <a:lnTo>
                  <a:pt x="1377088" y="5862902"/>
                </a:lnTo>
                <a:lnTo>
                  <a:pt x="1400904" y="5870311"/>
                </a:lnTo>
                <a:lnTo>
                  <a:pt x="1424984" y="5876925"/>
                </a:lnTo>
                <a:lnTo>
                  <a:pt x="1449594" y="5883275"/>
                </a:lnTo>
                <a:lnTo>
                  <a:pt x="1473675" y="5889361"/>
                </a:lnTo>
                <a:lnTo>
                  <a:pt x="1498549" y="5894917"/>
                </a:lnTo>
                <a:lnTo>
                  <a:pt x="1522894" y="5900208"/>
                </a:lnTo>
                <a:lnTo>
                  <a:pt x="1547769" y="5905236"/>
                </a:lnTo>
                <a:lnTo>
                  <a:pt x="1572908" y="5909733"/>
                </a:lnTo>
                <a:lnTo>
                  <a:pt x="1597782" y="5914231"/>
                </a:lnTo>
                <a:lnTo>
                  <a:pt x="1622921" y="5917936"/>
                </a:lnTo>
                <a:lnTo>
                  <a:pt x="1648325" y="5921375"/>
                </a:lnTo>
                <a:lnTo>
                  <a:pt x="1673728" y="5924286"/>
                </a:lnTo>
                <a:lnTo>
                  <a:pt x="1699396" y="5926667"/>
                </a:lnTo>
                <a:lnTo>
                  <a:pt x="1724800" y="5929313"/>
                </a:lnTo>
                <a:lnTo>
                  <a:pt x="1750997" y="5930636"/>
                </a:lnTo>
                <a:lnTo>
                  <a:pt x="1776666" y="5932223"/>
                </a:lnTo>
                <a:lnTo>
                  <a:pt x="1802599" y="5933281"/>
                </a:lnTo>
                <a:lnTo>
                  <a:pt x="1828796" y="5933811"/>
                </a:lnTo>
                <a:lnTo>
                  <a:pt x="1828796" y="5850202"/>
                </a:lnTo>
                <a:lnTo>
                  <a:pt x="1804186" y="5849408"/>
                </a:lnTo>
                <a:lnTo>
                  <a:pt x="1779577" y="5848615"/>
                </a:lnTo>
                <a:lnTo>
                  <a:pt x="1754967" y="5847027"/>
                </a:lnTo>
                <a:lnTo>
                  <a:pt x="1730886" y="5845440"/>
                </a:lnTo>
                <a:lnTo>
                  <a:pt x="1706541" y="5843323"/>
                </a:lnTo>
                <a:lnTo>
                  <a:pt x="1682196" y="5840677"/>
                </a:lnTo>
                <a:lnTo>
                  <a:pt x="1658380" y="5838031"/>
                </a:lnTo>
                <a:lnTo>
                  <a:pt x="1634300" y="5834327"/>
                </a:lnTo>
                <a:lnTo>
                  <a:pt x="1610484" y="5830888"/>
                </a:lnTo>
                <a:lnTo>
                  <a:pt x="1586932" y="5826919"/>
                </a:lnTo>
                <a:lnTo>
                  <a:pt x="1563381" y="5822950"/>
                </a:lnTo>
                <a:lnTo>
                  <a:pt x="1539830" y="5818188"/>
                </a:lnTo>
                <a:lnTo>
                  <a:pt x="1516279" y="5813161"/>
                </a:lnTo>
                <a:lnTo>
                  <a:pt x="1492992" y="5807869"/>
                </a:lnTo>
                <a:lnTo>
                  <a:pt x="1470235" y="5802048"/>
                </a:lnTo>
                <a:lnTo>
                  <a:pt x="1447213" y="5795963"/>
                </a:lnTo>
                <a:lnTo>
                  <a:pt x="1424455" y="5789613"/>
                </a:lnTo>
                <a:lnTo>
                  <a:pt x="1401962" y="5782733"/>
                </a:lnTo>
                <a:lnTo>
                  <a:pt x="1379205" y="5775854"/>
                </a:lnTo>
                <a:lnTo>
                  <a:pt x="1356977" y="5768181"/>
                </a:lnTo>
                <a:lnTo>
                  <a:pt x="1334749" y="5760773"/>
                </a:lnTo>
                <a:lnTo>
                  <a:pt x="1312785" y="5752571"/>
                </a:lnTo>
                <a:lnTo>
                  <a:pt x="1290821" y="5744369"/>
                </a:lnTo>
                <a:lnTo>
                  <a:pt x="1269123" y="5735638"/>
                </a:lnTo>
                <a:lnTo>
                  <a:pt x="1247424" y="5726642"/>
                </a:lnTo>
                <a:lnTo>
                  <a:pt x="1225989" y="5717117"/>
                </a:lnTo>
                <a:lnTo>
                  <a:pt x="1204820" y="5707856"/>
                </a:lnTo>
                <a:lnTo>
                  <a:pt x="1183385" y="5697802"/>
                </a:lnTo>
                <a:lnTo>
                  <a:pt x="1162745" y="5687219"/>
                </a:lnTo>
                <a:lnTo>
                  <a:pt x="1142104" y="5676900"/>
                </a:lnTo>
                <a:lnTo>
                  <a:pt x="1121464" y="5666052"/>
                </a:lnTo>
                <a:lnTo>
                  <a:pt x="1101088" y="5654940"/>
                </a:lnTo>
                <a:close/>
                <a:moveTo>
                  <a:pt x="4757931" y="5535170"/>
                </a:moveTo>
                <a:lnTo>
                  <a:pt x="4541041" y="5659994"/>
                </a:lnTo>
                <a:lnTo>
                  <a:pt x="4541305" y="5668044"/>
                </a:lnTo>
                <a:lnTo>
                  <a:pt x="4793670" y="5668294"/>
                </a:lnTo>
                <a:lnTo>
                  <a:pt x="4792876" y="5659296"/>
                </a:lnTo>
                <a:lnTo>
                  <a:pt x="4791817" y="5650562"/>
                </a:lnTo>
                <a:lnTo>
                  <a:pt x="4790493" y="5642093"/>
                </a:lnTo>
                <a:lnTo>
                  <a:pt x="4789435" y="5633359"/>
                </a:lnTo>
                <a:lnTo>
                  <a:pt x="4787846" y="5624361"/>
                </a:lnTo>
                <a:lnTo>
                  <a:pt x="4785993" y="5615891"/>
                </a:lnTo>
                <a:lnTo>
                  <a:pt x="4783875" y="5607422"/>
                </a:lnTo>
                <a:lnTo>
                  <a:pt x="4781757" y="5598953"/>
                </a:lnTo>
                <a:lnTo>
                  <a:pt x="4779639" y="5591013"/>
                </a:lnTo>
                <a:lnTo>
                  <a:pt x="4776992" y="5582809"/>
                </a:lnTo>
                <a:lnTo>
                  <a:pt x="4774344" y="5574604"/>
                </a:lnTo>
                <a:lnTo>
                  <a:pt x="4771432" y="5566400"/>
                </a:lnTo>
                <a:lnTo>
                  <a:pt x="4768256" y="5558460"/>
                </a:lnTo>
                <a:lnTo>
                  <a:pt x="4764814" y="5550785"/>
                </a:lnTo>
                <a:lnTo>
                  <a:pt x="4761372" y="5542845"/>
                </a:lnTo>
                <a:lnTo>
                  <a:pt x="4757931" y="5535170"/>
                </a:lnTo>
                <a:close/>
                <a:moveTo>
                  <a:pt x="4095558" y="5535170"/>
                </a:moveTo>
                <a:lnTo>
                  <a:pt x="4091586" y="5542845"/>
                </a:lnTo>
                <a:lnTo>
                  <a:pt x="4088145" y="5550785"/>
                </a:lnTo>
                <a:lnTo>
                  <a:pt x="4085233" y="5558460"/>
                </a:lnTo>
                <a:lnTo>
                  <a:pt x="4082056" y="5566400"/>
                </a:lnTo>
                <a:lnTo>
                  <a:pt x="4078879" y="5574604"/>
                </a:lnTo>
                <a:lnTo>
                  <a:pt x="4076232" y="5582809"/>
                </a:lnTo>
                <a:lnTo>
                  <a:pt x="4073849" y="5591013"/>
                </a:lnTo>
                <a:lnTo>
                  <a:pt x="4071202" y="5598953"/>
                </a:lnTo>
                <a:lnTo>
                  <a:pt x="4069084" y="5607422"/>
                </a:lnTo>
                <a:lnTo>
                  <a:pt x="4067231" y="5615891"/>
                </a:lnTo>
                <a:lnTo>
                  <a:pt x="4065377" y="5624361"/>
                </a:lnTo>
                <a:lnTo>
                  <a:pt x="4063789" y="5633359"/>
                </a:lnTo>
                <a:lnTo>
                  <a:pt x="4062465" y="5642093"/>
                </a:lnTo>
                <a:lnTo>
                  <a:pt x="4061406" y="5650562"/>
                </a:lnTo>
                <a:lnTo>
                  <a:pt x="4060347" y="5659296"/>
                </a:lnTo>
                <a:lnTo>
                  <a:pt x="4059818" y="5668294"/>
                </a:lnTo>
                <a:lnTo>
                  <a:pt x="4300379" y="5668055"/>
                </a:lnTo>
                <a:lnTo>
                  <a:pt x="4300580" y="5653300"/>
                </a:lnTo>
                <a:lnTo>
                  <a:pt x="4095558" y="5535170"/>
                </a:lnTo>
                <a:close/>
                <a:moveTo>
                  <a:pt x="4787052" y="5517967"/>
                </a:moveTo>
                <a:lnTo>
                  <a:pt x="4769314" y="5528553"/>
                </a:lnTo>
                <a:lnTo>
                  <a:pt x="4773021" y="5536493"/>
                </a:lnTo>
                <a:lnTo>
                  <a:pt x="4776727" y="5544698"/>
                </a:lnTo>
                <a:lnTo>
                  <a:pt x="4780169" y="5552902"/>
                </a:lnTo>
                <a:lnTo>
                  <a:pt x="4783346" y="5561371"/>
                </a:lnTo>
                <a:lnTo>
                  <a:pt x="4786522" y="5569841"/>
                </a:lnTo>
                <a:lnTo>
                  <a:pt x="4789435" y="5578310"/>
                </a:lnTo>
                <a:lnTo>
                  <a:pt x="4792082" y="5587043"/>
                </a:lnTo>
                <a:lnTo>
                  <a:pt x="4794729" y="5595513"/>
                </a:lnTo>
                <a:lnTo>
                  <a:pt x="4796847" y="5604511"/>
                </a:lnTo>
                <a:lnTo>
                  <a:pt x="4798965" y="5613509"/>
                </a:lnTo>
                <a:lnTo>
                  <a:pt x="4800553" y="5622243"/>
                </a:lnTo>
                <a:lnTo>
                  <a:pt x="4802407" y="5631242"/>
                </a:lnTo>
                <a:lnTo>
                  <a:pt x="4803730" y="5640505"/>
                </a:lnTo>
                <a:lnTo>
                  <a:pt x="4805054" y="5649768"/>
                </a:lnTo>
                <a:lnTo>
                  <a:pt x="4805848" y="5659031"/>
                </a:lnTo>
                <a:lnTo>
                  <a:pt x="4806907" y="5668294"/>
                </a:lnTo>
                <a:lnTo>
                  <a:pt x="4827292" y="5668294"/>
                </a:lnTo>
                <a:lnTo>
                  <a:pt x="4826762" y="5658237"/>
                </a:lnTo>
                <a:lnTo>
                  <a:pt x="4825439" y="5648180"/>
                </a:lnTo>
                <a:lnTo>
                  <a:pt x="4824115" y="5638652"/>
                </a:lnTo>
                <a:lnTo>
                  <a:pt x="4822791" y="5628595"/>
                </a:lnTo>
                <a:lnTo>
                  <a:pt x="4820938" y="5619067"/>
                </a:lnTo>
                <a:lnTo>
                  <a:pt x="4819085" y="5609275"/>
                </a:lnTo>
                <a:lnTo>
                  <a:pt x="4816967" y="5599747"/>
                </a:lnTo>
                <a:lnTo>
                  <a:pt x="4814320" y="5590219"/>
                </a:lnTo>
                <a:lnTo>
                  <a:pt x="4811672" y="5580956"/>
                </a:lnTo>
                <a:lnTo>
                  <a:pt x="4808760" y="5571693"/>
                </a:lnTo>
                <a:lnTo>
                  <a:pt x="4805583" y="5562695"/>
                </a:lnTo>
                <a:lnTo>
                  <a:pt x="4802407" y="5553432"/>
                </a:lnTo>
                <a:lnTo>
                  <a:pt x="4798965" y="5544433"/>
                </a:lnTo>
                <a:lnTo>
                  <a:pt x="4795259" y="5535699"/>
                </a:lnTo>
                <a:lnTo>
                  <a:pt x="4791288" y="5526966"/>
                </a:lnTo>
                <a:lnTo>
                  <a:pt x="4787052" y="5517967"/>
                </a:lnTo>
                <a:close/>
                <a:moveTo>
                  <a:pt x="4065907" y="5517967"/>
                </a:moveTo>
                <a:lnTo>
                  <a:pt x="4061936" y="5526966"/>
                </a:lnTo>
                <a:lnTo>
                  <a:pt x="4057700" y="5535699"/>
                </a:lnTo>
                <a:lnTo>
                  <a:pt x="4054258" y="5544433"/>
                </a:lnTo>
                <a:lnTo>
                  <a:pt x="4050552" y="5553432"/>
                </a:lnTo>
                <a:lnTo>
                  <a:pt x="4047375" y="5562695"/>
                </a:lnTo>
                <a:lnTo>
                  <a:pt x="4044198" y="5571693"/>
                </a:lnTo>
                <a:lnTo>
                  <a:pt x="4041551" y="5580956"/>
                </a:lnTo>
                <a:lnTo>
                  <a:pt x="4038639" y="5590219"/>
                </a:lnTo>
                <a:lnTo>
                  <a:pt x="4036521" y="5599747"/>
                </a:lnTo>
                <a:lnTo>
                  <a:pt x="4034403" y="5609275"/>
                </a:lnTo>
                <a:lnTo>
                  <a:pt x="4032021" y="5619067"/>
                </a:lnTo>
                <a:lnTo>
                  <a:pt x="4030432" y="5628595"/>
                </a:lnTo>
                <a:lnTo>
                  <a:pt x="4028844" y="5638652"/>
                </a:lnTo>
                <a:lnTo>
                  <a:pt x="4027785" y="5648180"/>
                </a:lnTo>
                <a:lnTo>
                  <a:pt x="4026726" y="5658237"/>
                </a:lnTo>
                <a:lnTo>
                  <a:pt x="4025932" y="5668294"/>
                </a:lnTo>
                <a:lnTo>
                  <a:pt x="4046581" y="5668294"/>
                </a:lnTo>
                <a:lnTo>
                  <a:pt x="4047111" y="5659031"/>
                </a:lnTo>
                <a:lnTo>
                  <a:pt x="4048170" y="5649768"/>
                </a:lnTo>
                <a:lnTo>
                  <a:pt x="4049228" y="5640505"/>
                </a:lnTo>
                <a:lnTo>
                  <a:pt x="4050817" y="5631242"/>
                </a:lnTo>
                <a:lnTo>
                  <a:pt x="4052405" y="5622243"/>
                </a:lnTo>
                <a:lnTo>
                  <a:pt x="4054258" y="5613509"/>
                </a:lnTo>
                <a:lnTo>
                  <a:pt x="4056376" y="5604511"/>
                </a:lnTo>
                <a:lnTo>
                  <a:pt x="4058759" y="5595513"/>
                </a:lnTo>
                <a:lnTo>
                  <a:pt x="4060877" y="5587043"/>
                </a:lnTo>
                <a:lnTo>
                  <a:pt x="4063789" y="5578310"/>
                </a:lnTo>
                <a:lnTo>
                  <a:pt x="4066701" y="5569841"/>
                </a:lnTo>
                <a:lnTo>
                  <a:pt x="4069878" y="5561371"/>
                </a:lnTo>
                <a:lnTo>
                  <a:pt x="4072790" y="5552902"/>
                </a:lnTo>
                <a:lnTo>
                  <a:pt x="4076232" y="5544698"/>
                </a:lnTo>
                <a:lnTo>
                  <a:pt x="4080203" y="5536493"/>
                </a:lnTo>
                <a:lnTo>
                  <a:pt x="4083909" y="5528553"/>
                </a:lnTo>
                <a:lnTo>
                  <a:pt x="4065907" y="5517967"/>
                </a:lnTo>
                <a:close/>
                <a:moveTo>
                  <a:pt x="4633239" y="5390665"/>
                </a:moveTo>
                <a:lnTo>
                  <a:pt x="4537653" y="5556516"/>
                </a:lnTo>
                <a:lnTo>
                  <a:pt x="4539051" y="5599219"/>
                </a:lnTo>
                <a:lnTo>
                  <a:pt x="4731192" y="5488325"/>
                </a:lnTo>
                <a:lnTo>
                  <a:pt x="4726162" y="5481179"/>
                </a:lnTo>
                <a:lnTo>
                  <a:pt x="4720868" y="5474298"/>
                </a:lnTo>
                <a:lnTo>
                  <a:pt x="4715837" y="5467152"/>
                </a:lnTo>
                <a:lnTo>
                  <a:pt x="4710278" y="5460800"/>
                </a:lnTo>
                <a:lnTo>
                  <a:pt x="4704719" y="5454184"/>
                </a:lnTo>
                <a:lnTo>
                  <a:pt x="4698894" y="5447567"/>
                </a:lnTo>
                <a:lnTo>
                  <a:pt x="4693070" y="5441216"/>
                </a:lnTo>
                <a:lnTo>
                  <a:pt x="4686981" y="5434864"/>
                </a:lnTo>
                <a:lnTo>
                  <a:pt x="4680627" y="5429041"/>
                </a:lnTo>
                <a:lnTo>
                  <a:pt x="4674538" y="5422954"/>
                </a:lnTo>
                <a:lnTo>
                  <a:pt x="4667920" y="5417131"/>
                </a:lnTo>
                <a:lnTo>
                  <a:pt x="4661302" y="5411309"/>
                </a:lnTo>
                <a:lnTo>
                  <a:pt x="4654418" y="5406016"/>
                </a:lnTo>
                <a:lnTo>
                  <a:pt x="4647800" y="5400722"/>
                </a:lnTo>
                <a:lnTo>
                  <a:pt x="4640652" y="5395694"/>
                </a:lnTo>
                <a:lnTo>
                  <a:pt x="4633239" y="5390665"/>
                </a:lnTo>
                <a:close/>
                <a:moveTo>
                  <a:pt x="4219719" y="5390665"/>
                </a:moveTo>
                <a:lnTo>
                  <a:pt x="4212572" y="5395694"/>
                </a:lnTo>
                <a:lnTo>
                  <a:pt x="4205688" y="5400722"/>
                </a:lnTo>
                <a:lnTo>
                  <a:pt x="4198805" y="5406016"/>
                </a:lnTo>
                <a:lnTo>
                  <a:pt x="4191922" y="5411309"/>
                </a:lnTo>
                <a:lnTo>
                  <a:pt x="4185304" y="5417131"/>
                </a:lnTo>
                <a:lnTo>
                  <a:pt x="4178950" y="5422954"/>
                </a:lnTo>
                <a:lnTo>
                  <a:pt x="4172331" y="5429041"/>
                </a:lnTo>
                <a:lnTo>
                  <a:pt x="4166507" y="5434864"/>
                </a:lnTo>
                <a:lnTo>
                  <a:pt x="4160153" y="5441216"/>
                </a:lnTo>
                <a:lnTo>
                  <a:pt x="4154065" y="5447567"/>
                </a:lnTo>
                <a:lnTo>
                  <a:pt x="4148505" y="5454184"/>
                </a:lnTo>
                <a:lnTo>
                  <a:pt x="4142946" y="5460800"/>
                </a:lnTo>
                <a:lnTo>
                  <a:pt x="4137651" y="5467152"/>
                </a:lnTo>
                <a:lnTo>
                  <a:pt x="4132091" y="5474298"/>
                </a:lnTo>
                <a:lnTo>
                  <a:pt x="4126797" y="5481179"/>
                </a:lnTo>
                <a:lnTo>
                  <a:pt x="4122031" y="5488325"/>
                </a:lnTo>
                <a:lnTo>
                  <a:pt x="4301419" y="5591859"/>
                </a:lnTo>
                <a:lnTo>
                  <a:pt x="4302216" y="5533520"/>
                </a:lnTo>
                <a:lnTo>
                  <a:pt x="4219719" y="5390665"/>
                </a:lnTo>
                <a:close/>
                <a:moveTo>
                  <a:pt x="4650712" y="5361288"/>
                </a:moveTo>
                <a:lnTo>
                  <a:pt x="4640387" y="5379020"/>
                </a:lnTo>
                <a:lnTo>
                  <a:pt x="4647800" y="5384314"/>
                </a:lnTo>
                <a:lnTo>
                  <a:pt x="4654948" y="5389871"/>
                </a:lnTo>
                <a:lnTo>
                  <a:pt x="4662361" y="5395429"/>
                </a:lnTo>
                <a:lnTo>
                  <a:pt x="4669508" y="5400987"/>
                </a:lnTo>
                <a:lnTo>
                  <a:pt x="4676392" y="5407074"/>
                </a:lnTo>
                <a:lnTo>
                  <a:pt x="4683275" y="5412897"/>
                </a:lnTo>
                <a:lnTo>
                  <a:pt x="4689893" y="5419249"/>
                </a:lnTo>
                <a:lnTo>
                  <a:pt x="4696512" y="5425601"/>
                </a:lnTo>
                <a:lnTo>
                  <a:pt x="4702601" y="5432217"/>
                </a:lnTo>
                <a:lnTo>
                  <a:pt x="4708954" y="5438834"/>
                </a:lnTo>
                <a:lnTo>
                  <a:pt x="4715043" y="5445715"/>
                </a:lnTo>
                <a:lnTo>
                  <a:pt x="4720868" y="5452596"/>
                </a:lnTo>
                <a:lnTo>
                  <a:pt x="4726692" y="5459742"/>
                </a:lnTo>
                <a:lnTo>
                  <a:pt x="4732251" y="5466888"/>
                </a:lnTo>
                <a:lnTo>
                  <a:pt x="4737546" y="5474298"/>
                </a:lnTo>
                <a:lnTo>
                  <a:pt x="4742576" y="5481709"/>
                </a:lnTo>
                <a:lnTo>
                  <a:pt x="4760578" y="5471387"/>
                </a:lnTo>
                <a:lnTo>
                  <a:pt x="4754754" y="5463182"/>
                </a:lnTo>
                <a:lnTo>
                  <a:pt x="4749194" y="5455243"/>
                </a:lnTo>
                <a:lnTo>
                  <a:pt x="4743105" y="5447567"/>
                </a:lnTo>
                <a:lnTo>
                  <a:pt x="4737281" y="5439892"/>
                </a:lnTo>
                <a:lnTo>
                  <a:pt x="4730928" y="5432482"/>
                </a:lnTo>
                <a:lnTo>
                  <a:pt x="4724309" y="5425336"/>
                </a:lnTo>
                <a:lnTo>
                  <a:pt x="4717691" y="5417925"/>
                </a:lnTo>
                <a:lnTo>
                  <a:pt x="4710807" y="5411044"/>
                </a:lnTo>
                <a:lnTo>
                  <a:pt x="4703924" y="5404163"/>
                </a:lnTo>
                <a:lnTo>
                  <a:pt x="4696776" y="5397547"/>
                </a:lnTo>
                <a:lnTo>
                  <a:pt x="4689099" y="5390930"/>
                </a:lnTo>
                <a:lnTo>
                  <a:pt x="4681951" y="5384843"/>
                </a:lnTo>
                <a:lnTo>
                  <a:pt x="4674274" y="5378491"/>
                </a:lnTo>
                <a:lnTo>
                  <a:pt x="4666596" y="5372404"/>
                </a:lnTo>
                <a:lnTo>
                  <a:pt x="4658389" y="5366846"/>
                </a:lnTo>
                <a:lnTo>
                  <a:pt x="4650712" y="5361288"/>
                </a:lnTo>
                <a:close/>
                <a:moveTo>
                  <a:pt x="4202776" y="5361288"/>
                </a:moveTo>
                <a:lnTo>
                  <a:pt x="4194569" y="5366846"/>
                </a:lnTo>
                <a:lnTo>
                  <a:pt x="4186892" y="5372404"/>
                </a:lnTo>
                <a:lnTo>
                  <a:pt x="4178950" y="5378491"/>
                </a:lnTo>
                <a:lnTo>
                  <a:pt x="4171537" y="5384843"/>
                </a:lnTo>
                <a:lnTo>
                  <a:pt x="4163860" y="5390930"/>
                </a:lnTo>
                <a:lnTo>
                  <a:pt x="4156712" y="5397547"/>
                </a:lnTo>
                <a:lnTo>
                  <a:pt x="4149564" y="5404163"/>
                </a:lnTo>
                <a:lnTo>
                  <a:pt x="4142151" y="5411044"/>
                </a:lnTo>
                <a:lnTo>
                  <a:pt x="4135533" y="5417925"/>
                </a:lnTo>
                <a:lnTo>
                  <a:pt x="4128650" y="5425336"/>
                </a:lnTo>
                <a:lnTo>
                  <a:pt x="4122561" y="5432482"/>
                </a:lnTo>
                <a:lnTo>
                  <a:pt x="4116207" y="5439892"/>
                </a:lnTo>
                <a:lnTo>
                  <a:pt x="4109853" y="5447567"/>
                </a:lnTo>
                <a:lnTo>
                  <a:pt x="4104029" y="5455243"/>
                </a:lnTo>
                <a:lnTo>
                  <a:pt x="4098205" y="5463182"/>
                </a:lnTo>
                <a:lnTo>
                  <a:pt x="4092645" y="5471387"/>
                </a:lnTo>
                <a:lnTo>
                  <a:pt x="4110648" y="5481709"/>
                </a:lnTo>
                <a:lnTo>
                  <a:pt x="4115942" y="5474298"/>
                </a:lnTo>
                <a:lnTo>
                  <a:pt x="4121237" y="5466888"/>
                </a:lnTo>
                <a:lnTo>
                  <a:pt x="4126532" y="5459742"/>
                </a:lnTo>
                <a:lnTo>
                  <a:pt x="4132621" y="5452596"/>
                </a:lnTo>
                <a:lnTo>
                  <a:pt x="4138180" y="5445715"/>
                </a:lnTo>
                <a:lnTo>
                  <a:pt x="4144534" y="5438834"/>
                </a:lnTo>
                <a:lnTo>
                  <a:pt x="4150358" y="5432217"/>
                </a:lnTo>
                <a:lnTo>
                  <a:pt x="4156977" y="5425601"/>
                </a:lnTo>
                <a:lnTo>
                  <a:pt x="4163330" y="5419249"/>
                </a:lnTo>
                <a:lnTo>
                  <a:pt x="4170214" y="5412897"/>
                </a:lnTo>
                <a:lnTo>
                  <a:pt x="4176832" y="5407074"/>
                </a:lnTo>
                <a:lnTo>
                  <a:pt x="4183980" y="5400987"/>
                </a:lnTo>
                <a:lnTo>
                  <a:pt x="4190863" y="5395429"/>
                </a:lnTo>
                <a:lnTo>
                  <a:pt x="4198011" y="5389871"/>
                </a:lnTo>
                <a:lnTo>
                  <a:pt x="4205688" y="5384314"/>
                </a:lnTo>
                <a:lnTo>
                  <a:pt x="4213101" y="5379020"/>
                </a:lnTo>
                <a:lnTo>
                  <a:pt x="4202776" y="5361288"/>
                </a:lnTo>
                <a:close/>
                <a:moveTo>
                  <a:pt x="4304748" y="5348127"/>
                </a:moveTo>
                <a:lnTo>
                  <a:pt x="4297817" y="5350437"/>
                </a:lnTo>
                <a:lnTo>
                  <a:pt x="4289610" y="5353613"/>
                </a:lnTo>
                <a:lnTo>
                  <a:pt x="4281933" y="5356789"/>
                </a:lnTo>
                <a:lnTo>
                  <a:pt x="4273991" y="5360229"/>
                </a:lnTo>
                <a:lnTo>
                  <a:pt x="4266578" y="5363935"/>
                </a:lnTo>
                <a:lnTo>
                  <a:pt x="4303653" y="5428317"/>
                </a:lnTo>
                <a:lnTo>
                  <a:pt x="4304748" y="5348127"/>
                </a:lnTo>
                <a:close/>
                <a:moveTo>
                  <a:pt x="4530640" y="5342369"/>
                </a:moveTo>
                <a:lnTo>
                  <a:pt x="4534325" y="5454889"/>
                </a:lnTo>
                <a:lnTo>
                  <a:pt x="4586910" y="5363935"/>
                </a:lnTo>
                <a:lnTo>
                  <a:pt x="4578968" y="5360229"/>
                </a:lnTo>
                <a:lnTo>
                  <a:pt x="4571291" y="5356789"/>
                </a:lnTo>
                <a:lnTo>
                  <a:pt x="4563349" y="5353613"/>
                </a:lnTo>
                <a:lnTo>
                  <a:pt x="4555671" y="5350437"/>
                </a:lnTo>
                <a:lnTo>
                  <a:pt x="4547464" y="5347790"/>
                </a:lnTo>
                <a:lnTo>
                  <a:pt x="4539258" y="5344879"/>
                </a:lnTo>
                <a:lnTo>
                  <a:pt x="4531051" y="5342497"/>
                </a:lnTo>
                <a:lnTo>
                  <a:pt x="4530640" y="5342369"/>
                </a:lnTo>
                <a:close/>
                <a:moveTo>
                  <a:pt x="4305239" y="5312191"/>
                </a:moveTo>
                <a:lnTo>
                  <a:pt x="4302847" y="5312855"/>
                </a:lnTo>
                <a:lnTo>
                  <a:pt x="4293846" y="5316031"/>
                </a:lnTo>
                <a:lnTo>
                  <a:pt x="4284845" y="5319472"/>
                </a:lnTo>
                <a:lnTo>
                  <a:pt x="4275844" y="5322912"/>
                </a:lnTo>
                <a:lnTo>
                  <a:pt x="4266843" y="5326618"/>
                </a:lnTo>
                <a:lnTo>
                  <a:pt x="4258106" y="5330587"/>
                </a:lnTo>
                <a:lnTo>
                  <a:pt x="4249635" y="5334822"/>
                </a:lnTo>
                <a:lnTo>
                  <a:pt x="4259960" y="5352554"/>
                </a:lnTo>
                <a:lnTo>
                  <a:pt x="4267902" y="5348584"/>
                </a:lnTo>
                <a:lnTo>
                  <a:pt x="4275844" y="5345144"/>
                </a:lnTo>
                <a:lnTo>
                  <a:pt x="4284315" y="5341703"/>
                </a:lnTo>
                <a:lnTo>
                  <a:pt x="4292522" y="5338263"/>
                </a:lnTo>
                <a:lnTo>
                  <a:pt x="4300994" y="5335087"/>
                </a:lnTo>
                <a:lnTo>
                  <a:pt x="4304943" y="5333890"/>
                </a:lnTo>
                <a:lnTo>
                  <a:pt x="4305239" y="5312191"/>
                </a:lnTo>
                <a:close/>
                <a:moveTo>
                  <a:pt x="4529476" y="5306830"/>
                </a:moveTo>
                <a:lnTo>
                  <a:pt x="4530188" y="5328548"/>
                </a:lnTo>
                <a:lnTo>
                  <a:pt x="4534757" y="5329793"/>
                </a:lnTo>
                <a:lnTo>
                  <a:pt x="4543493" y="5332440"/>
                </a:lnTo>
                <a:lnTo>
                  <a:pt x="4551965" y="5335087"/>
                </a:lnTo>
                <a:lnTo>
                  <a:pt x="4560437" y="5338263"/>
                </a:lnTo>
                <a:lnTo>
                  <a:pt x="4568908" y="5341703"/>
                </a:lnTo>
                <a:lnTo>
                  <a:pt x="4577115" y="5345144"/>
                </a:lnTo>
                <a:lnTo>
                  <a:pt x="4585322" y="5348584"/>
                </a:lnTo>
                <a:lnTo>
                  <a:pt x="4593529" y="5352554"/>
                </a:lnTo>
                <a:lnTo>
                  <a:pt x="4603589" y="5334822"/>
                </a:lnTo>
                <a:lnTo>
                  <a:pt x="4595117" y="5330587"/>
                </a:lnTo>
                <a:lnTo>
                  <a:pt x="4586381" y="5326618"/>
                </a:lnTo>
                <a:lnTo>
                  <a:pt x="4577380" y="5322912"/>
                </a:lnTo>
                <a:lnTo>
                  <a:pt x="4568379" y="5319472"/>
                </a:lnTo>
                <a:lnTo>
                  <a:pt x="4559378" y="5316031"/>
                </a:lnTo>
                <a:lnTo>
                  <a:pt x="4550112" y="5312855"/>
                </a:lnTo>
                <a:lnTo>
                  <a:pt x="4540846" y="5310209"/>
                </a:lnTo>
                <a:lnTo>
                  <a:pt x="4531580" y="5307297"/>
                </a:lnTo>
                <a:lnTo>
                  <a:pt x="4529476" y="5306830"/>
                </a:lnTo>
                <a:close/>
                <a:moveTo>
                  <a:pt x="3189742" y="5095346"/>
                </a:moveTo>
                <a:lnTo>
                  <a:pt x="3177305" y="5115719"/>
                </a:lnTo>
                <a:lnTo>
                  <a:pt x="3164339" y="5135827"/>
                </a:lnTo>
                <a:lnTo>
                  <a:pt x="3151637" y="5155671"/>
                </a:lnTo>
                <a:lnTo>
                  <a:pt x="3138141" y="5175514"/>
                </a:lnTo>
                <a:lnTo>
                  <a:pt x="3124645" y="5194829"/>
                </a:lnTo>
                <a:lnTo>
                  <a:pt x="3110356" y="5214408"/>
                </a:lnTo>
                <a:lnTo>
                  <a:pt x="3096331" y="5233194"/>
                </a:lnTo>
                <a:lnTo>
                  <a:pt x="3081512" y="5251979"/>
                </a:lnTo>
                <a:lnTo>
                  <a:pt x="3066958" y="5270765"/>
                </a:lnTo>
                <a:lnTo>
                  <a:pt x="3051875" y="5289021"/>
                </a:lnTo>
                <a:lnTo>
                  <a:pt x="3036527" y="5307277"/>
                </a:lnTo>
                <a:lnTo>
                  <a:pt x="3021179" y="5325004"/>
                </a:lnTo>
                <a:lnTo>
                  <a:pt x="3005037" y="5342731"/>
                </a:lnTo>
                <a:lnTo>
                  <a:pt x="2989159" y="5360194"/>
                </a:lnTo>
                <a:lnTo>
                  <a:pt x="2972488" y="5377392"/>
                </a:lnTo>
                <a:lnTo>
                  <a:pt x="2955817" y="5394061"/>
                </a:lnTo>
                <a:lnTo>
                  <a:pt x="2938881" y="5410994"/>
                </a:lnTo>
                <a:lnTo>
                  <a:pt x="2921946" y="5427398"/>
                </a:lnTo>
                <a:lnTo>
                  <a:pt x="2904481" y="5443273"/>
                </a:lnTo>
                <a:lnTo>
                  <a:pt x="2886751" y="5459413"/>
                </a:lnTo>
                <a:lnTo>
                  <a:pt x="2869021" y="5475023"/>
                </a:lnTo>
                <a:lnTo>
                  <a:pt x="2850763" y="5490369"/>
                </a:lnTo>
                <a:lnTo>
                  <a:pt x="2832239" y="5505450"/>
                </a:lnTo>
                <a:lnTo>
                  <a:pt x="2813716" y="5520267"/>
                </a:lnTo>
                <a:lnTo>
                  <a:pt x="2794928" y="5534554"/>
                </a:lnTo>
                <a:lnTo>
                  <a:pt x="2775875" y="5548577"/>
                </a:lnTo>
                <a:lnTo>
                  <a:pt x="2756557" y="5562865"/>
                </a:lnTo>
                <a:lnTo>
                  <a:pt x="2737240" y="5576358"/>
                </a:lnTo>
                <a:lnTo>
                  <a:pt x="2717394" y="5589852"/>
                </a:lnTo>
                <a:lnTo>
                  <a:pt x="2697282" y="5603081"/>
                </a:lnTo>
                <a:lnTo>
                  <a:pt x="2677171" y="5615517"/>
                </a:lnTo>
                <a:lnTo>
                  <a:pt x="2656796" y="5627952"/>
                </a:lnTo>
                <a:lnTo>
                  <a:pt x="2698870" y="5700713"/>
                </a:lnTo>
                <a:lnTo>
                  <a:pt x="2720569" y="5687748"/>
                </a:lnTo>
                <a:lnTo>
                  <a:pt x="2742003" y="5674254"/>
                </a:lnTo>
                <a:lnTo>
                  <a:pt x="2762908" y="5660496"/>
                </a:lnTo>
                <a:lnTo>
                  <a:pt x="2783549" y="5646208"/>
                </a:lnTo>
                <a:lnTo>
                  <a:pt x="2804189" y="5631921"/>
                </a:lnTo>
                <a:lnTo>
                  <a:pt x="2824565" y="5617104"/>
                </a:lnTo>
                <a:lnTo>
                  <a:pt x="2844676" y="5602023"/>
                </a:lnTo>
                <a:lnTo>
                  <a:pt x="2864787" y="5586677"/>
                </a:lnTo>
                <a:lnTo>
                  <a:pt x="2884634" y="5571067"/>
                </a:lnTo>
                <a:lnTo>
                  <a:pt x="2903951" y="5554927"/>
                </a:lnTo>
                <a:lnTo>
                  <a:pt x="2923269" y="5539052"/>
                </a:lnTo>
                <a:lnTo>
                  <a:pt x="2942057" y="5522383"/>
                </a:lnTo>
                <a:lnTo>
                  <a:pt x="2960845" y="5505450"/>
                </a:lnTo>
                <a:lnTo>
                  <a:pt x="2979104" y="5488517"/>
                </a:lnTo>
                <a:lnTo>
                  <a:pt x="2997098" y="5471319"/>
                </a:lnTo>
                <a:lnTo>
                  <a:pt x="3015092" y="5453592"/>
                </a:lnTo>
                <a:lnTo>
                  <a:pt x="3032557" y="5435865"/>
                </a:lnTo>
                <a:lnTo>
                  <a:pt x="3050287" y="5417608"/>
                </a:lnTo>
                <a:lnTo>
                  <a:pt x="3067223" y="5399088"/>
                </a:lnTo>
                <a:lnTo>
                  <a:pt x="3084158" y="5380302"/>
                </a:lnTo>
                <a:lnTo>
                  <a:pt x="3100300" y="5361517"/>
                </a:lnTo>
                <a:lnTo>
                  <a:pt x="3116707" y="5342202"/>
                </a:lnTo>
                <a:lnTo>
                  <a:pt x="3132849" y="5322888"/>
                </a:lnTo>
                <a:lnTo>
                  <a:pt x="3148461" y="5303044"/>
                </a:lnTo>
                <a:lnTo>
                  <a:pt x="3163809" y="5283465"/>
                </a:lnTo>
                <a:lnTo>
                  <a:pt x="3178893" y="5263356"/>
                </a:lnTo>
                <a:lnTo>
                  <a:pt x="3193711" y="5242454"/>
                </a:lnTo>
                <a:lnTo>
                  <a:pt x="3208001" y="5222081"/>
                </a:lnTo>
                <a:lnTo>
                  <a:pt x="3222026" y="5201179"/>
                </a:lnTo>
                <a:lnTo>
                  <a:pt x="3236051" y="5180277"/>
                </a:lnTo>
                <a:lnTo>
                  <a:pt x="3249547" y="5158846"/>
                </a:lnTo>
                <a:lnTo>
                  <a:pt x="3262513" y="5137414"/>
                </a:lnTo>
                <a:lnTo>
                  <a:pt x="3189742" y="5095346"/>
                </a:lnTo>
                <a:close/>
                <a:moveTo>
                  <a:pt x="521568" y="5095346"/>
                </a:moveTo>
                <a:lnTo>
                  <a:pt x="448797" y="5137414"/>
                </a:lnTo>
                <a:lnTo>
                  <a:pt x="462028" y="5158846"/>
                </a:lnTo>
                <a:lnTo>
                  <a:pt x="475524" y="5180277"/>
                </a:lnTo>
                <a:lnTo>
                  <a:pt x="489284" y="5201179"/>
                </a:lnTo>
                <a:lnTo>
                  <a:pt x="503838" y="5222081"/>
                </a:lnTo>
                <a:lnTo>
                  <a:pt x="518128" y="5242454"/>
                </a:lnTo>
                <a:lnTo>
                  <a:pt x="532947" y="5263356"/>
                </a:lnTo>
                <a:lnTo>
                  <a:pt x="547766" y="5283465"/>
                </a:lnTo>
                <a:lnTo>
                  <a:pt x="563114" y="5303044"/>
                </a:lnTo>
                <a:lnTo>
                  <a:pt x="578726" y="5322888"/>
                </a:lnTo>
                <a:lnTo>
                  <a:pt x="594868" y="5342202"/>
                </a:lnTo>
                <a:lnTo>
                  <a:pt x="611010" y="5361517"/>
                </a:lnTo>
                <a:lnTo>
                  <a:pt x="627417" y="5380302"/>
                </a:lnTo>
                <a:lnTo>
                  <a:pt x="644352" y="5399088"/>
                </a:lnTo>
                <a:lnTo>
                  <a:pt x="661288" y="5417608"/>
                </a:lnTo>
                <a:lnTo>
                  <a:pt x="678753" y="5435865"/>
                </a:lnTo>
                <a:lnTo>
                  <a:pt x="696483" y="5453592"/>
                </a:lnTo>
                <a:lnTo>
                  <a:pt x="714212" y="5471319"/>
                </a:lnTo>
                <a:lnTo>
                  <a:pt x="732471" y="5488517"/>
                </a:lnTo>
                <a:lnTo>
                  <a:pt x="750730" y="5505450"/>
                </a:lnTo>
                <a:lnTo>
                  <a:pt x="769518" y="5522383"/>
                </a:lnTo>
                <a:lnTo>
                  <a:pt x="788306" y="5539052"/>
                </a:lnTo>
                <a:lnTo>
                  <a:pt x="807359" y="5554927"/>
                </a:lnTo>
                <a:lnTo>
                  <a:pt x="826941" y="5571067"/>
                </a:lnTo>
                <a:lnTo>
                  <a:pt x="846523" y="5586677"/>
                </a:lnTo>
                <a:lnTo>
                  <a:pt x="866634" y="5602023"/>
                </a:lnTo>
                <a:lnTo>
                  <a:pt x="886745" y="5617104"/>
                </a:lnTo>
                <a:lnTo>
                  <a:pt x="907121" y="5631921"/>
                </a:lnTo>
                <a:lnTo>
                  <a:pt x="927761" y="5646208"/>
                </a:lnTo>
                <a:lnTo>
                  <a:pt x="948666" y="5660496"/>
                </a:lnTo>
                <a:lnTo>
                  <a:pt x="969572" y="5674254"/>
                </a:lnTo>
                <a:lnTo>
                  <a:pt x="991006" y="5687748"/>
                </a:lnTo>
                <a:lnTo>
                  <a:pt x="1012440" y="5700713"/>
                </a:lnTo>
                <a:lnTo>
                  <a:pt x="1054515" y="5627952"/>
                </a:lnTo>
                <a:lnTo>
                  <a:pt x="1034139" y="5615517"/>
                </a:lnTo>
                <a:lnTo>
                  <a:pt x="1014028" y="5603081"/>
                </a:lnTo>
                <a:lnTo>
                  <a:pt x="994181" y="5589852"/>
                </a:lnTo>
                <a:lnTo>
                  <a:pt x="974335" y="5576358"/>
                </a:lnTo>
                <a:lnTo>
                  <a:pt x="954753" y="5562865"/>
                </a:lnTo>
                <a:lnTo>
                  <a:pt x="935700" y="5548577"/>
                </a:lnTo>
                <a:lnTo>
                  <a:pt x="916647" y="5534554"/>
                </a:lnTo>
                <a:lnTo>
                  <a:pt x="897859" y="5520267"/>
                </a:lnTo>
                <a:lnTo>
                  <a:pt x="879336" y="5505450"/>
                </a:lnTo>
                <a:lnTo>
                  <a:pt x="860812" y="5490369"/>
                </a:lnTo>
                <a:lnTo>
                  <a:pt x="842553" y="5475023"/>
                </a:lnTo>
                <a:lnTo>
                  <a:pt x="824559" y="5459413"/>
                </a:lnTo>
                <a:lnTo>
                  <a:pt x="807094" y="5443273"/>
                </a:lnTo>
                <a:lnTo>
                  <a:pt x="789894" y="5427398"/>
                </a:lnTo>
                <a:lnTo>
                  <a:pt x="772693" y="5410994"/>
                </a:lnTo>
                <a:lnTo>
                  <a:pt x="755758" y="5394061"/>
                </a:lnTo>
                <a:lnTo>
                  <a:pt x="739087" y="5377392"/>
                </a:lnTo>
                <a:lnTo>
                  <a:pt x="722680" y="5360194"/>
                </a:lnTo>
                <a:lnTo>
                  <a:pt x="706538" y="5342731"/>
                </a:lnTo>
                <a:lnTo>
                  <a:pt x="690396" y="5325004"/>
                </a:lnTo>
                <a:lnTo>
                  <a:pt x="675048" y="5307277"/>
                </a:lnTo>
                <a:lnTo>
                  <a:pt x="659700" y="5289021"/>
                </a:lnTo>
                <a:lnTo>
                  <a:pt x="644617" y="5270765"/>
                </a:lnTo>
                <a:lnTo>
                  <a:pt x="629798" y="5251979"/>
                </a:lnTo>
                <a:lnTo>
                  <a:pt x="615244" y="5233194"/>
                </a:lnTo>
                <a:lnTo>
                  <a:pt x="600954" y="5214408"/>
                </a:lnTo>
                <a:lnTo>
                  <a:pt x="586929" y="5194829"/>
                </a:lnTo>
                <a:lnTo>
                  <a:pt x="573434" y="5175514"/>
                </a:lnTo>
                <a:lnTo>
                  <a:pt x="559938" y="5155671"/>
                </a:lnTo>
                <a:lnTo>
                  <a:pt x="546972" y="5135827"/>
                </a:lnTo>
                <a:lnTo>
                  <a:pt x="534270" y="5115719"/>
                </a:lnTo>
                <a:lnTo>
                  <a:pt x="521568" y="5095346"/>
                </a:lnTo>
                <a:close/>
                <a:moveTo>
                  <a:pt x="3310569" y="4847258"/>
                </a:moveTo>
                <a:lnTo>
                  <a:pt x="3305911" y="4859337"/>
                </a:lnTo>
                <a:lnTo>
                  <a:pt x="3297443" y="4881033"/>
                </a:lnTo>
                <a:lnTo>
                  <a:pt x="3288446" y="4902464"/>
                </a:lnTo>
                <a:lnTo>
                  <a:pt x="3278919" y="4923896"/>
                </a:lnTo>
                <a:lnTo>
                  <a:pt x="3269128" y="4945327"/>
                </a:lnTo>
                <a:lnTo>
                  <a:pt x="3259337" y="4966229"/>
                </a:lnTo>
                <a:lnTo>
                  <a:pt x="3249017" y="4987131"/>
                </a:lnTo>
                <a:lnTo>
                  <a:pt x="3238697" y="5008033"/>
                </a:lnTo>
                <a:lnTo>
                  <a:pt x="3227848" y="5028406"/>
                </a:lnTo>
                <a:lnTo>
                  <a:pt x="3216469" y="5048779"/>
                </a:lnTo>
                <a:lnTo>
                  <a:pt x="3289240" y="5090848"/>
                </a:lnTo>
                <a:lnTo>
                  <a:pt x="3301148" y="5069152"/>
                </a:lnTo>
                <a:lnTo>
                  <a:pt x="3312526" y="5047456"/>
                </a:lnTo>
                <a:lnTo>
                  <a:pt x="3323640" y="5025496"/>
                </a:lnTo>
                <a:lnTo>
                  <a:pt x="3334754" y="5003535"/>
                </a:lnTo>
                <a:lnTo>
                  <a:pt x="3345075" y="4981310"/>
                </a:lnTo>
                <a:lnTo>
                  <a:pt x="3355395" y="4958821"/>
                </a:lnTo>
                <a:lnTo>
                  <a:pt x="3365186" y="4936067"/>
                </a:lnTo>
                <a:lnTo>
                  <a:pt x="3374977" y="4913312"/>
                </a:lnTo>
                <a:lnTo>
                  <a:pt x="3383974" y="4890294"/>
                </a:lnTo>
                <a:lnTo>
                  <a:pt x="3392706" y="4867010"/>
                </a:lnTo>
                <a:lnTo>
                  <a:pt x="3399973" y="4847258"/>
                </a:lnTo>
                <a:lnTo>
                  <a:pt x="3310569" y="4847258"/>
                </a:lnTo>
                <a:close/>
                <a:moveTo>
                  <a:pt x="2867778" y="4847258"/>
                </a:moveTo>
                <a:lnTo>
                  <a:pt x="3170160" y="5021792"/>
                </a:lnTo>
                <a:lnTo>
                  <a:pt x="3180745" y="5002212"/>
                </a:lnTo>
                <a:lnTo>
                  <a:pt x="3191065" y="4982633"/>
                </a:lnTo>
                <a:lnTo>
                  <a:pt x="3201385" y="4962525"/>
                </a:lnTo>
                <a:lnTo>
                  <a:pt x="3211176" y="4942417"/>
                </a:lnTo>
                <a:lnTo>
                  <a:pt x="3220967" y="4922044"/>
                </a:lnTo>
                <a:lnTo>
                  <a:pt x="3229965" y="4901671"/>
                </a:lnTo>
                <a:lnTo>
                  <a:pt x="3238962" y="4881033"/>
                </a:lnTo>
                <a:lnTo>
                  <a:pt x="3247430" y="4860131"/>
                </a:lnTo>
                <a:lnTo>
                  <a:pt x="3252645" y="4847258"/>
                </a:lnTo>
                <a:lnTo>
                  <a:pt x="2867778" y="4847258"/>
                </a:lnTo>
                <a:close/>
                <a:moveTo>
                  <a:pt x="2206324" y="4847258"/>
                </a:moveTo>
                <a:lnTo>
                  <a:pt x="2630333" y="5581650"/>
                </a:lnTo>
                <a:lnTo>
                  <a:pt x="2649651" y="5569479"/>
                </a:lnTo>
                <a:lnTo>
                  <a:pt x="2669233" y="5557308"/>
                </a:lnTo>
                <a:lnTo>
                  <a:pt x="2688285" y="5544608"/>
                </a:lnTo>
                <a:lnTo>
                  <a:pt x="2707073" y="5531644"/>
                </a:lnTo>
                <a:lnTo>
                  <a:pt x="2725861" y="5518679"/>
                </a:lnTo>
                <a:lnTo>
                  <a:pt x="2744385" y="5505186"/>
                </a:lnTo>
                <a:lnTo>
                  <a:pt x="2762908" y="5491427"/>
                </a:lnTo>
                <a:lnTo>
                  <a:pt x="2781167" y="5477404"/>
                </a:lnTo>
                <a:lnTo>
                  <a:pt x="2798897" y="5463117"/>
                </a:lnTo>
                <a:lnTo>
                  <a:pt x="2816626" y="5448565"/>
                </a:lnTo>
                <a:lnTo>
                  <a:pt x="2834091" y="5434013"/>
                </a:lnTo>
                <a:lnTo>
                  <a:pt x="2851292" y="5418931"/>
                </a:lnTo>
                <a:lnTo>
                  <a:pt x="2868228" y="5403586"/>
                </a:lnTo>
                <a:lnTo>
                  <a:pt x="2884899" y="5388240"/>
                </a:lnTo>
                <a:lnTo>
                  <a:pt x="2901570" y="5372100"/>
                </a:lnTo>
                <a:lnTo>
                  <a:pt x="2917976" y="5356225"/>
                </a:lnTo>
                <a:lnTo>
                  <a:pt x="2933854" y="5339821"/>
                </a:lnTo>
                <a:lnTo>
                  <a:pt x="2949466" y="5323417"/>
                </a:lnTo>
                <a:lnTo>
                  <a:pt x="2965343" y="5306483"/>
                </a:lnTo>
                <a:lnTo>
                  <a:pt x="2980692" y="5289550"/>
                </a:lnTo>
                <a:lnTo>
                  <a:pt x="2995775" y="5272352"/>
                </a:lnTo>
                <a:lnTo>
                  <a:pt x="3010329" y="5254890"/>
                </a:lnTo>
                <a:lnTo>
                  <a:pt x="3024883" y="5237162"/>
                </a:lnTo>
                <a:lnTo>
                  <a:pt x="3038908" y="5219435"/>
                </a:lnTo>
                <a:lnTo>
                  <a:pt x="3052933" y="5201179"/>
                </a:lnTo>
                <a:lnTo>
                  <a:pt x="3066958" y="5182923"/>
                </a:lnTo>
                <a:lnTo>
                  <a:pt x="3080454" y="5164402"/>
                </a:lnTo>
                <a:lnTo>
                  <a:pt x="3093420" y="5145617"/>
                </a:lnTo>
                <a:lnTo>
                  <a:pt x="3106387" y="5126567"/>
                </a:lnTo>
                <a:lnTo>
                  <a:pt x="3118824" y="5107252"/>
                </a:lnTo>
                <a:lnTo>
                  <a:pt x="3131261" y="5087937"/>
                </a:lnTo>
                <a:lnTo>
                  <a:pt x="3143169" y="5068358"/>
                </a:lnTo>
                <a:lnTo>
                  <a:pt x="2760036" y="4847258"/>
                </a:lnTo>
                <a:lnTo>
                  <a:pt x="2206324" y="4847258"/>
                </a:lnTo>
                <a:close/>
                <a:moveTo>
                  <a:pt x="1882779" y="4847258"/>
                </a:moveTo>
                <a:lnTo>
                  <a:pt x="1882779" y="5796227"/>
                </a:lnTo>
                <a:lnTo>
                  <a:pt x="1906595" y="5795433"/>
                </a:lnTo>
                <a:lnTo>
                  <a:pt x="1930146" y="5794640"/>
                </a:lnTo>
                <a:lnTo>
                  <a:pt x="1953697" y="5793317"/>
                </a:lnTo>
                <a:lnTo>
                  <a:pt x="1977249" y="5791465"/>
                </a:lnTo>
                <a:lnTo>
                  <a:pt x="2000271" y="5789613"/>
                </a:lnTo>
                <a:lnTo>
                  <a:pt x="2023822" y="5786967"/>
                </a:lnTo>
                <a:lnTo>
                  <a:pt x="2046844" y="5784321"/>
                </a:lnTo>
                <a:lnTo>
                  <a:pt x="2069866" y="5781146"/>
                </a:lnTo>
                <a:lnTo>
                  <a:pt x="2092888" y="5777706"/>
                </a:lnTo>
                <a:lnTo>
                  <a:pt x="2115646" y="5774002"/>
                </a:lnTo>
                <a:lnTo>
                  <a:pt x="2138403" y="5769769"/>
                </a:lnTo>
                <a:lnTo>
                  <a:pt x="2160896" y="5765536"/>
                </a:lnTo>
                <a:lnTo>
                  <a:pt x="2183653" y="5760508"/>
                </a:lnTo>
                <a:lnTo>
                  <a:pt x="2205881" y="5755481"/>
                </a:lnTo>
                <a:lnTo>
                  <a:pt x="2228109" y="5749661"/>
                </a:lnTo>
                <a:lnTo>
                  <a:pt x="2250073" y="5744104"/>
                </a:lnTo>
                <a:lnTo>
                  <a:pt x="2272037" y="5737754"/>
                </a:lnTo>
                <a:lnTo>
                  <a:pt x="2294000" y="5731669"/>
                </a:lnTo>
                <a:lnTo>
                  <a:pt x="2315699" y="5724790"/>
                </a:lnTo>
                <a:lnTo>
                  <a:pt x="2337133" y="5717381"/>
                </a:lnTo>
                <a:lnTo>
                  <a:pt x="2358568" y="5710238"/>
                </a:lnTo>
                <a:lnTo>
                  <a:pt x="2379473" y="5702300"/>
                </a:lnTo>
                <a:lnTo>
                  <a:pt x="2400907" y="5694363"/>
                </a:lnTo>
                <a:lnTo>
                  <a:pt x="2421547" y="5686161"/>
                </a:lnTo>
                <a:lnTo>
                  <a:pt x="2442717" y="5677429"/>
                </a:lnTo>
                <a:lnTo>
                  <a:pt x="2463357" y="5668169"/>
                </a:lnTo>
                <a:lnTo>
                  <a:pt x="2483733" y="5659173"/>
                </a:lnTo>
                <a:lnTo>
                  <a:pt x="2503845" y="5649383"/>
                </a:lnTo>
                <a:lnTo>
                  <a:pt x="2524220" y="5639594"/>
                </a:lnTo>
                <a:lnTo>
                  <a:pt x="2544067" y="5629540"/>
                </a:lnTo>
                <a:lnTo>
                  <a:pt x="2563649" y="5618956"/>
                </a:lnTo>
                <a:lnTo>
                  <a:pt x="2583496" y="5608373"/>
                </a:lnTo>
                <a:lnTo>
                  <a:pt x="2143941" y="4847258"/>
                </a:lnTo>
                <a:lnTo>
                  <a:pt x="1882779" y="4847258"/>
                </a:lnTo>
                <a:close/>
                <a:moveTo>
                  <a:pt x="1567433" y="4847258"/>
                </a:moveTo>
                <a:lnTo>
                  <a:pt x="1128080" y="5608373"/>
                </a:lnTo>
                <a:lnTo>
                  <a:pt x="1147661" y="5618956"/>
                </a:lnTo>
                <a:lnTo>
                  <a:pt x="1167508" y="5629540"/>
                </a:lnTo>
                <a:lnTo>
                  <a:pt x="1187355" y="5639594"/>
                </a:lnTo>
                <a:lnTo>
                  <a:pt x="1207730" y="5649383"/>
                </a:lnTo>
                <a:lnTo>
                  <a:pt x="1227842" y="5659173"/>
                </a:lnTo>
                <a:lnTo>
                  <a:pt x="1248482" y="5668169"/>
                </a:lnTo>
                <a:lnTo>
                  <a:pt x="1268858" y="5677429"/>
                </a:lnTo>
                <a:lnTo>
                  <a:pt x="1289763" y="5686161"/>
                </a:lnTo>
                <a:lnTo>
                  <a:pt x="1310668" y="5694363"/>
                </a:lnTo>
                <a:lnTo>
                  <a:pt x="1331838" y="5702300"/>
                </a:lnTo>
                <a:lnTo>
                  <a:pt x="1353007" y="5710238"/>
                </a:lnTo>
                <a:lnTo>
                  <a:pt x="1374442" y="5717381"/>
                </a:lnTo>
                <a:lnTo>
                  <a:pt x="1395876" y="5724790"/>
                </a:lnTo>
                <a:lnTo>
                  <a:pt x="1417575" y="5731669"/>
                </a:lnTo>
                <a:lnTo>
                  <a:pt x="1439539" y="5737754"/>
                </a:lnTo>
                <a:lnTo>
                  <a:pt x="1461502" y="5744104"/>
                </a:lnTo>
                <a:lnTo>
                  <a:pt x="1483466" y="5749661"/>
                </a:lnTo>
                <a:lnTo>
                  <a:pt x="1505694" y="5755481"/>
                </a:lnTo>
                <a:lnTo>
                  <a:pt x="1527922" y="5760508"/>
                </a:lnTo>
                <a:lnTo>
                  <a:pt x="1550415" y="5765536"/>
                </a:lnTo>
                <a:lnTo>
                  <a:pt x="1573172" y="5769769"/>
                </a:lnTo>
                <a:lnTo>
                  <a:pt x="1595665" y="5774002"/>
                </a:lnTo>
                <a:lnTo>
                  <a:pt x="1618687" y="5777706"/>
                </a:lnTo>
                <a:lnTo>
                  <a:pt x="1641444" y="5781146"/>
                </a:lnTo>
                <a:lnTo>
                  <a:pt x="1664731" y="5784321"/>
                </a:lnTo>
                <a:lnTo>
                  <a:pt x="1688018" y="5786967"/>
                </a:lnTo>
                <a:lnTo>
                  <a:pt x="1711040" y="5789613"/>
                </a:lnTo>
                <a:lnTo>
                  <a:pt x="1734326" y="5791465"/>
                </a:lnTo>
                <a:lnTo>
                  <a:pt x="1757878" y="5793317"/>
                </a:lnTo>
                <a:lnTo>
                  <a:pt x="1781429" y="5794640"/>
                </a:lnTo>
                <a:lnTo>
                  <a:pt x="1805245" y="5795433"/>
                </a:lnTo>
                <a:lnTo>
                  <a:pt x="1828796" y="5796227"/>
                </a:lnTo>
                <a:lnTo>
                  <a:pt x="1828796" y="4847258"/>
                </a:lnTo>
                <a:lnTo>
                  <a:pt x="1567433" y="4847258"/>
                </a:lnTo>
                <a:close/>
                <a:moveTo>
                  <a:pt x="1143886" y="4736257"/>
                </a:moveTo>
                <a:lnTo>
                  <a:pt x="568406" y="5068358"/>
                </a:lnTo>
                <a:lnTo>
                  <a:pt x="580314" y="5087937"/>
                </a:lnTo>
                <a:lnTo>
                  <a:pt x="592487" y="5107252"/>
                </a:lnTo>
                <a:lnTo>
                  <a:pt x="605188" y="5126567"/>
                </a:lnTo>
                <a:lnTo>
                  <a:pt x="617890" y="5145617"/>
                </a:lnTo>
                <a:lnTo>
                  <a:pt x="631121" y="5164402"/>
                </a:lnTo>
                <a:lnTo>
                  <a:pt x="644617" y="5182923"/>
                </a:lnTo>
                <a:lnTo>
                  <a:pt x="658377" y="5201179"/>
                </a:lnTo>
                <a:lnTo>
                  <a:pt x="672402" y="5219435"/>
                </a:lnTo>
                <a:lnTo>
                  <a:pt x="686692" y="5237162"/>
                </a:lnTo>
                <a:lnTo>
                  <a:pt x="700981" y="5254890"/>
                </a:lnTo>
                <a:lnTo>
                  <a:pt x="715800" y="5272352"/>
                </a:lnTo>
                <a:lnTo>
                  <a:pt x="730883" y="5289550"/>
                </a:lnTo>
                <a:lnTo>
                  <a:pt x="746231" y="5306483"/>
                </a:lnTo>
                <a:lnTo>
                  <a:pt x="761844" y="5323417"/>
                </a:lnTo>
                <a:lnTo>
                  <a:pt x="777721" y="5339821"/>
                </a:lnTo>
                <a:lnTo>
                  <a:pt x="793599" y="5356225"/>
                </a:lnTo>
                <a:lnTo>
                  <a:pt x="810005" y="5372100"/>
                </a:lnTo>
                <a:lnTo>
                  <a:pt x="826676" y="5388240"/>
                </a:lnTo>
                <a:lnTo>
                  <a:pt x="843083" y="5403586"/>
                </a:lnTo>
                <a:lnTo>
                  <a:pt x="860018" y="5418931"/>
                </a:lnTo>
                <a:lnTo>
                  <a:pt x="877483" y="5434013"/>
                </a:lnTo>
                <a:lnTo>
                  <a:pt x="894948" y="5448565"/>
                </a:lnTo>
                <a:lnTo>
                  <a:pt x="912413" y="5463117"/>
                </a:lnTo>
                <a:lnTo>
                  <a:pt x="930408" y="5477404"/>
                </a:lnTo>
                <a:lnTo>
                  <a:pt x="948666" y="5491427"/>
                </a:lnTo>
                <a:lnTo>
                  <a:pt x="967190" y="5505186"/>
                </a:lnTo>
                <a:lnTo>
                  <a:pt x="985713" y="5518679"/>
                </a:lnTo>
                <a:lnTo>
                  <a:pt x="1004502" y="5531644"/>
                </a:lnTo>
                <a:lnTo>
                  <a:pt x="1023290" y="5544608"/>
                </a:lnTo>
                <a:lnTo>
                  <a:pt x="1042342" y="5557308"/>
                </a:lnTo>
                <a:lnTo>
                  <a:pt x="1061924" y="5569479"/>
                </a:lnTo>
                <a:lnTo>
                  <a:pt x="1081242" y="5581650"/>
                </a:lnTo>
                <a:lnTo>
                  <a:pt x="1505251" y="4847258"/>
                </a:lnTo>
                <a:lnTo>
                  <a:pt x="1143886" y="4847258"/>
                </a:lnTo>
                <a:lnTo>
                  <a:pt x="1143886" y="4736257"/>
                </a:lnTo>
                <a:close/>
                <a:moveTo>
                  <a:pt x="2141843" y="4490508"/>
                </a:moveTo>
                <a:lnTo>
                  <a:pt x="2132317" y="4503208"/>
                </a:lnTo>
                <a:lnTo>
                  <a:pt x="2122790" y="4515908"/>
                </a:lnTo>
                <a:lnTo>
                  <a:pt x="2111941" y="4528079"/>
                </a:lnTo>
                <a:lnTo>
                  <a:pt x="2101091" y="4539456"/>
                </a:lnTo>
                <a:lnTo>
                  <a:pt x="2089448" y="4550304"/>
                </a:lnTo>
                <a:lnTo>
                  <a:pt x="2077540" y="4560887"/>
                </a:lnTo>
                <a:lnTo>
                  <a:pt x="2064838" y="4570942"/>
                </a:lnTo>
                <a:lnTo>
                  <a:pt x="2059236" y="4575026"/>
                </a:lnTo>
                <a:lnTo>
                  <a:pt x="2288299" y="4575026"/>
                </a:lnTo>
                <a:lnTo>
                  <a:pt x="2141843" y="4490508"/>
                </a:lnTo>
                <a:close/>
                <a:moveTo>
                  <a:pt x="1569732" y="4490508"/>
                </a:moveTo>
                <a:lnTo>
                  <a:pt x="1423276" y="4575026"/>
                </a:lnTo>
                <a:lnTo>
                  <a:pt x="1652191" y="4575026"/>
                </a:lnTo>
                <a:lnTo>
                  <a:pt x="1646472" y="4570942"/>
                </a:lnTo>
                <a:lnTo>
                  <a:pt x="1634035" y="4560887"/>
                </a:lnTo>
                <a:lnTo>
                  <a:pt x="1622127" y="4550304"/>
                </a:lnTo>
                <a:lnTo>
                  <a:pt x="1610484" y="4539456"/>
                </a:lnTo>
                <a:lnTo>
                  <a:pt x="1599370" y="4528079"/>
                </a:lnTo>
                <a:lnTo>
                  <a:pt x="1588785" y="4515908"/>
                </a:lnTo>
                <a:lnTo>
                  <a:pt x="1578994" y="4503208"/>
                </a:lnTo>
                <a:lnTo>
                  <a:pt x="1569732" y="4490508"/>
                </a:lnTo>
                <a:close/>
                <a:moveTo>
                  <a:pt x="3412024" y="4320910"/>
                </a:moveTo>
                <a:lnTo>
                  <a:pt x="3411230" y="4345781"/>
                </a:lnTo>
                <a:lnTo>
                  <a:pt x="3409907" y="4370387"/>
                </a:lnTo>
                <a:lnTo>
                  <a:pt x="3408848" y="4394729"/>
                </a:lnTo>
                <a:lnTo>
                  <a:pt x="3406996" y="4419071"/>
                </a:lnTo>
                <a:lnTo>
                  <a:pt x="3404879" y="4443412"/>
                </a:lnTo>
                <a:lnTo>
                  <a:pt x="3402497" y="4467489"/>
                </a:lnTo>
                <a:lnTo>
                  <a:pt x="3399587" y="4491566"/>
                </a:lnTo>
                <a:lnTo>
                  <a:pt x="3396147" y="4515379"/>
                </a:lnTo>
                <a:lnTo>
                  <a:pt x="3392706" y="4539456"/>
                </a:lnTo>
                <a:lnTo>
                  <a:pt x="3388737" y="4563269"/>
                </a:lnTo>
                <a:lnTo>
                  <a:pt x="3386491" y="4575026"/>
                </a:lnTo>
                <a:lnTo>
                  <a:pt x="3471880" y="4575026"/>
                </a:lnTo>
                <a:lnTo>
                  <a:pt x="3475533" y="4551892"/>
                </a:lnTo>
                <a:lnTo>
                  <a:pt x="3479767" y="4526756"/>
                </a:lnTo>
                <a:lnTo>
                  <a:pt x="3482678" y="4501356"/>
                </a:lnTo>
                <a:lnTo>
                  <a:pt x="3485853" y="4475956"/>
                </a:lnTo>
                <a:lnTo>
                  <a:pt x="3488499" y="4450556"/>
                </a:lnTo>
                <a:lnTo>
                  <a:pt x="3490616" y="4424891"/>
                </a:lnTo>
                <a:lnTo>
                  <a:pt x="3492469" y="4399227"/>
                </a:lnTo>
                <a:lnTo>
                  <a:pt x="3494056" y="4373033"/>
                </a:lnTo>
                <a:lnTo>
                  <a:pt x="3495115" y="4347104"/>
                </a:lnTo>
                <a:lnTo>
                  <a:pt x="3495644" y="4320910"/>
                </a:lnTo>
                <a:lnTo>
                  <a:pt x="3412024" y="4320910"/>
                </a:lnTo>
                <a:close/>
                <a:moveTo>
                  <a:pt x="2201383" y="4320910"/>
                </a:moveTo>
                <a:lnTo>
                  <a:pt x="2200853" y="4329112"/>
                </a:lnTo>
                <a:lnTo>
                  <a:pt x="2199795" y="4337314"/>
                </a:lnTo>
                <a:lnTo>
                  <a:pt x="2199001" y="4345252"/>
                </a:lnTo>
                <a:lnTo>
                  <a:pt x="2197413" y="4353454"/>
                </a:lnTo>
                <a:lnTo>
                  <a:pt x="2196090" y="4361127"/>
                </a:lnTo>
                <a:lnTo>
                  <a:pt x="2194503" y="4369064"/>
                </a:lnTo>
                <a:lnTo>
                  <a:pt x="2190533" y="4384675"/>
                </a:lnTo>
                <a:lnTo>
                  <a:pt x="2186034" y="4399756"/>
                </a:lnTo>
                <a:lnTo>
                  <a:pt x="2181007" y="4414837"/>
                </a:lnTo>
                <a:lnTo>
                  <a:pt x="2175185" y="4429125"/>
                </a:lnTo>
                <a:lnTo>
                  <a:pt x="2168570" y="4443677"/>
                </a:lnTo>
                <a:lnTo>
                  <a:pt x="2396133" y="4575026"/>
                </a:lnTo>
                <a:lnTo>
                  <a:pt x="3331902" y="4575026"/>
                </a:lnTo>
                <a:lnTo>
                  <a:pt x="3335813" y="4554008"/>
                </a:lnTo>
                <a:lnTo>
                  <a:pt x="3339518" y="4531254"/>
                </a:lnTo>
                <a:lnTo>
                  <a:pt x="3342958" y="4508235"/>
                </a:lnTo>
                <a:lnTo>
                  <a:pt x="3346133" y="4485481"/>
                </a:lnTo>
                <a:lnTo>
                  <a:pt x="3348779" y="4462198"/>
                </a:lnTo>
                <a:lnTo>
                  <a:pt x="3351426" y="4438914"/>
                </a:lnTo>
                <a:lnTo>
                  <a:pt x="3353278" y="4415366"/>
                </a:lnTo>
                <a:lnTo>
                  <a:pt x="3355130" y="4391819"/>
                </a:lnTo>
                <a:lnTo>
                  <a:pt x="3356453" y="4368271"/>
                </a:lnTo>
                <a:lnTo>
                  <a:pt x="3357247" y="4344987"/>
                </a:lnTo>
                <a:lnTo>
                  <a:pt x="3358041" y="4320910"/>
                </a:lnTo>
                <a:lnTo>
                  <a:pt x="2201383" y="4320910"/>
                </a:lnTo>
                <a:close/>
                <a:moveTo>
                  <a:pt x="353534" y="4320910"/>
                </a:moveTo>
                <a:lnTo>
                  <a:pt x="354063" y="4344987"/>
                </a:lnTo>
                <a:lnTo>
                  <a:pt x="355121" y="4368271"/>
                </a:lnTo>
                <a:lnTo>
                  <a:pt x="356444" y="4391819"/>
                </a:lnTo>
                <a:lnTo>
                  <a:pt x="358297" y="4415366"/>
                </a:lnTo>
                <a:lnTo>
                  <a:pt x="360149" y="4438914"/>
                </a:lnTo>
                <a:lnTo>
                  <a:pt x="362531" y="4462198"/>
                </a:lnTo>
                <a:lnTo>
                  <a:pt x="365442" y="4485481"/>
                </a:lnTo>
                <a:lnTo>
                  <a:pt x="368617" y="4508235"/>
                </a:lnTo>
                <a:lnTo>
                  <a:pt x="372057" y="4531254"/>
                </a:lnTo>
                <a:lnTo>
                  <a:pt x="375762" y="4554008"/>
                </a:lnTo>
                <a:lnTo>
                  <a:pt x="379996" y="4576762"/>
                </a:lnTo>
                <a:lnTo>
                  <a:pt x="384494" y="4599517"/>
                </a:lnTo>
                <a:lnTo>
                  <a:pt x="389258" y="4621742"/>
                </a:lnTo>
                <a:lnTo>
                  <a:pt x="394285" y="4643967"/>
                </a:lnTo>
                <a:lnTo>
                  <a:pt x="399842" y="4666456"/>
                </a:lnTo>
                <a:lnTo>
                  <a:pt x="405664" y="4688681"/>
                </a:lnTo>
                <a:lnTo>
                  <a:pt x="411750" y="4710642"/>
                </a:lnTo>
                <a:lnTo>
                  <a:pt x="418366" y="4732337"/>
                </a:lnTo>
                <a:lnTo>
                  <a:pt x="424981" y="4753769"/>
                </a:lnTo>
                <a:lnTo>
                  <a:pt x="432126" y="4775464"/>
                </a:lnTo>
                <a:lnTo>
                  <a:pt x="439800" y="4796896"/>
                </a:lnTo>
                <a:lnTo>
                  <a:pt x="447210" y="4818062"/>
                </a:lnTo>
                <a:lnTo>
                  <a:pt x="455413" y="4839229"/>
                </a:lnTo>
                <a:lnTo>
                  <a:pt x="463881" y="4860131"/>
                </a:lnTo>
                <a:lnTo>
                  <a:pt x="472349" y="4881033"/>
                </a:lnTo>
                <a:lnTo>
                  <a:pt x="481610" y="4901671"/>
                </a:lnTo>
                <a:lnTo>
                  <a:pt x="490607" y="4922044"/>
                </a:lnTo>
                <a:lnTo>
                  <a:pt x="500398" y="4942417"/>
                </a:lnTo>
                <a:lnTo>
                  <a:pt x="509925" y="4962525"/>
                </a:lnTo>
                <a:lnTo>
                  <a:pt x="520510" y="4982633"/>
                </a:lnTo>
                <a:lnTo>
                  <a:pt x="530830" y="5002212"/>
                </a:lnTo>
                <a:lnTo>
                  <a:pt x="541415" y="5021792"/>
                </a:lnTo>
                <a:lnTo>
                  <a:pt x="1143886" y="4674047"/>
                </a:lnTo>
                <a:lnTo>
                  <a:pt x="1143886" y="4575026"/>
                </a:lnTo>
                <a:lnTo>
                  <a:pt x="1315442" y="4575026"/>
                </a:lnTo>
                <a:lnTo>
                  <a:pt x="1543005" y="4443677"/>
                </a:lnTo>
                <a:lnTo>
                  <a:pt x="1536390" y="4429125"/>
                </a:lnTo>
                <a:lnTo>
                  <a:pt x="1530568" y="4414837"/>
                </a:lnTo>
                <a:lnTo>
                  <a:pt x="1525540" y="4399756"/>
                </a:lnTo>
                <a:lnTo>
                  <a:pt x="1521042" y="4384675"/>
                </a:lnTo>
                <a:lnTo>
                  <a:pt x="1517072" y="4369064"/>
                </a:lnTo>
                <a:lnTo>
                  <a:pt x="1515485" y="4361127"/>
                </a:lnTo>
                <a:lnTo>
                  <a:pt x="1514162" y="4353454"/>
                </a:lnTo>
                <a:lnTo>
                  <a:pt x="1512839" y="4345252"/>
                </a:lnTo>
                <a:lnTo>
                  <a:pt x="1511515" y="4337314"/>
                </a:lnTo>
                <a:lnTo>
                  <a:pt x="1510722" y="4329112"/>
                </a:lnTo>
                <a:lnTo>
                  <a:pt x="1509928" y="4320910"/>
                </a:lnTo>
                <a:lnTo>
                  <a:pt x="353534" y="4320910"/>
                </a:lnTo>
                <a:close/>
                <a:moveTo>
                  <a:pt x="215931" y="4320910"/>
                </a:moveTo>
                <a:lnTo>
                  <a:pt x="216460" y="4347104"/>
                </a:lnTo>
                <a:lnTo>
                  <a:pt x="217254" y="4373033"/>
                </a:lnTo>
                <a:lnTo>
                  <a:pt x="218842" y="4399227"/>
                </a:lnTo>
                <a:lnTo>
                  <a:pt x="220958" y="4424891"/>
                </a:lnTo>
                <a:lnTo>
                  <a:pt x="223075" y="4450556"/>
                </a:lnTo>
                <a:lnTo>
                  <a:pt x="225457" y="4475956"/>
                </a:lnTo>
                <a:lnTo>
                  <a:pt x="228633" y="4501356"/>
                </a:lnTo>
                <a:lnTo>
                  <a:pt x="232073" y="4526756"/>
                </a:lnTo>
                <a:lnTo>
                  <a:pt x="235777" y="4551892"/>
                </a:lnTo>
                <a:lnTo>
                  <a:pt x="240011" y="4577027"/>
                </a:lnTo>
                <a:lnTo>
                  <a:pt x="244245" y="4602162"/>
                </a:lnTo>
                <a:lnTo>
                  <a:pt x="249273" y="4626769"/>
                </a:lnTo>
                <a:lnTo>
                  <a:pt x="254830" y="4651639"/>
                </a:lnTo>
                <a:lnTo>
                  <a:pt x="260387" y="4675981"/>
                </a:lnTo>
                <a:lnTo>
                  <a:pt x="266209" y="4700587"/>
                </a:lnTo>
                <a:lnTo>
                  <a:pt x="272824" y="4724664"/>
                </a:lnTo>
                <a:lnTo>
                  <a:pt x="279440" y="4748742"/>
                </a:lnTo>
                <a:lnTo>
                  <a:pt x="286585" y="4772819"/>
                </a:lnTo>
                <a:lnTo>
                  <a:pt x="294259" y="4796631"/>
                </a:lnTo>
                <a:lnTo>
                  <a:pt x="302197" y="4820444"/>
                </a:lnTo>
                <a:lnTo>
                  <a:pt x="310136" y="4843992"/>
                </a:lnTo>
                <a:lnTo>
                  <a:pt x="318604" y="4867010"/>
                </a:lnTo>
                <a:lnTo>
                  <a:pt x="327601" y="4890294"/>
                </a:lnTo>
                <a:lnTo>
                  <a:pt x="336863" y="4913312"/>
                </a:lnTo>
                <a:lnTo>
                  <a:pt x="346389" y="4936067"/>
                </a:lnTo>
                <a:lnTo>
                  <a:pt x="355915" y="4958821"/>
                </a:lnTo>
                <a:lnTo>
                  <a:pt x="366500" y="4981310"/>
                </a:lnTo>
                <a:lnTo>
                  <a:pt x="376820" y="5003535"/>
                </a:lnTo>
                <a:lnTo>
                  <a:pt x="387670" y="5025496"/>
                </a:lnTo>
                <a:lnTo>
                  <a:pt x="399048" y="5047456"/>
                </a:lnTo>
                <a:lnTo>
                  <a:pt x="410163" y="5069152"/>
                </a:lnTo>
                <a:lnTo>
                  <a:pt x="422335" y="5090848"/>
                </a:lnTo>
                <a:lnTo>
                  <a:pt x="495106" y="5048779"/>
                </a:lnTo>
                <a:lnTo>
                  <a:pt x="483727" y="5028406"/>
                </a:lnTo>
                <a:lnTo>
                  <a:pt x="473142" y="5008033"/>
                </a:lnTo>
                <a:lnTo>
                  <a:pt x="462293" y="4987131"/>
                </a:lnTo>
                <a:lnTo>
                  <a:pt x="451973" y="4966229"/>
                </a:lnTo>
                <a:lnTo>
                  <a:pt x="442182" y="4945327"/>
                </a:lnTo>
                <a:lnTo>
                  <a:pt x="432655" y="4923896"/>
                </a:lnTo>
                <a:lnTo>
                  <a:pt x="423129" y="4902464"/>
                </a:lnTo>
                <a:lnTo>
                  <a:pt x="414132" y="4881033"/>
                </a:lnTo>
                <a:lnTo>
                  <a:pt x="405664" y="4859337"/>
                </a:lnTo>
                <a:lnTo>
                  <a:pt x="397196" y="4837377"/>
                </a:lnTo>
                <a:lnTo>
                  <a:pt x="388993" y="4815152"/>
                </a:lnTo>
                <a:lnTo>
                  <a:pt x="381319" y="4793192"/>
                </a:lnTo>
                <a:lnTo>
                  <a:pt x="373909" y="4770437"/>
                </a:lnTo>
                <a:lnTo>
                  <a:pt x="367029" y="4748212"/>
                </a:lnTo>
                <a:lnTo>
                  <a:pt x="360149" y="4725458"/>
                </a:lnTo>
                <a:lnTo>
                  <a:pt x="353798" y="4702704"/>
                </a:lnTo>
                <a:lnTo>
                  <a:pt x="347977" y="4679950"/>
                </a:lnTo>
                <a:lnTo>
                  <a:pt x="341890" y="4656667"/>
                </a:lnTo>
                <a:lnTo>
                  <a:pt x="336598" y="4633383"/>
                </a:lnTo>
                <a:lnTo>
                  <a:pt x="331570" y="4610100"/>
                </a:lnTo>
                <a:lnTo>
                  <a:pt x="327072" y="4586817"/>
                </a:lnTo>
                <a:lnTo>
                  <a:pt x="322838" y="4563269"/>
                </a:lnTo>
                <a:lnTo>
                  <a:pt x="318604" y="4539456"/>
                </a:lnTo>
                <a:lnTo>
                  <a:pt x="315164" y="4515379"/>
                </a:lnTo>
                <a:lnTo>
                  <a:pt x="311988" y="4491566"/>
                </a:lnTo>
                <a:lnTo>
                  <a:pt x="309077" y="4467489"/>
                </a:lnTo>
                <a:lnTo>
                  <a:pt x="306431" y="4443412"/>
                </a:lnTo>
                <a:lnTo>
                  <a:pt x="304579" y="4419071"/>
                </a:lnTo>
                <a:lnTo>
                  <a:pt x="302726" y="4394729"/>
                </a:lnTo>
                <a:lnTo>
                  <a:pt x="301403" y="4370387"/>
                </a:lnTo>
                <a:lnTo>
                  <a:pt x="300080" y="4345781"/>
                </a:lnTo>
                <a:lnTo>
                  <a:pt x="299816" y="4320910"/>
                </a:lnTo>
                <a:lnTo>
                  <a:pt x="215931" y="4320910"/>
                </a:lnTo>
                <a:close/>
                <a:moveTo>
                  <a:pt x="4528406" y="4262317"/>
                </a:moveTo>
                <a:lnTo>
                  <a:pt x="4518614" y="4263375"/>
                </a:lnTo>
                <a:lnTo>
                  <a:pt x="4508558" y="4264433"/>
                </a:lnTo>
                <a:lnTo>
                  <a:pt x="4498501" y="4266285"/>
                </a:lnTo>
                <a:lnTo>
                  <a:pt x="4498501" y="4612593"/>
                </a:lnTo>
                <a:lnTo>
                  <a:pt x="4761027" y="4590106"/>
                </a:lnTo>
                <a:lnTo>
                  <a:pt x="4760763" y="4586137"/>
                </a:lnTo>
                <a:lnTo>
                  <a:pt x="4758910" y="4574497"/>
                </a:lnTo>
                <a:lnTo>
                  <a:pt x="4755734" y="4556242"/>
                </a:lnTo>
                <a:lnTo>
                  <a:pt x="4753617" y="4545131"/>
                </a:lnTo>
                <a:lnTo>
                  <a:pt x="4750971" y="4532696"/>
                </a:lnTo>
                <a:lnTo>
                  <a:pt x="4748324" y="4519468"/>
                </a:lnTo>
                <a:lnTo>
                  <a:pt x="4744355" y="4505447"/>
                </a:lnTo>
                <a:lnTo>
                  <a:pt x="4740650" y="4490631"/>
                </a:lnTo>
                <a:lnTo>
                  <a:pt x="4735886" y="4475022"/>
                </a:lnTo>
                <a:lnTo>
                  <a:pt x="4731123" y="4459413"/>
                </a:lnTo>
                <a:lnTo>
                  <a:pt x="4725300" y="4443011"/>
                </a:lnTo>
                <a:lnTo>
                  <a:pt x="4718949" y="4426608"/>
                </a:lnTo>
                <a:lnTo>
                  <a:pt x="4712598" y="4410470"/>
                </a:lnTo>
                <a:lnTo>
                  <a:pt x="4704923" y="4394067"/>
                </a:lnTo>
                <a:lnTo>
                  <a:pt x="4700953" y="4386130"/>
                </a:lnTo>
                <a:lnTo>
                  <a:pt x="4696719" y="4378458"/>
                </a:lnTo>
                <a:lnTo>
                  <a:pt x="4692485" y="4370521"/>
                </a:lnTo>
                <a:lnTo>
                  <a:pt x="4687986" y="4362585"/>
                </a:lnTo>
                <a:lnTo>
                  <a:pt x="4683222" y="4355177"/>
                </a:lnTo>
                <a:lnTo>
                  <a:pt x="4678194" y="4348034"/>
                </a:lnTo>
                <a:lnTo>
                  <a:pt x="4673166" y="4340626"/>
                </a:lnTo>
                <a:lnTo>
                  <a:pt x="4667873" y="4333748"/>
                </a:lnTo>
                <a:lnTo>
                  <a:pt x="4662580" y="4326869"/>
                </a:lnTo>
                <a:lnTo>
                  <a:pt x="4657023" y="4320255"/>
                </a:lnTo>
                <a:lnTo>
                  <a:pt x="4650936" y="4314170"/>
                </a:lnTo>
                <a:lnTo>
                  <a:pt x="4645114" y="4308085"/>
                </a:lnTo>
                <a:lnTo>
                  <a:pt x="4638762" y="4302530"/>
                </a:lnTo>
                <a:lnTo>
                  <a:pt x="4632411" y="4296709"/>
                </a:lnTo>
                <a:lnTo>
                  <a:pt x="4625795" y="4291947"/>
                </a:lnTo>
                <a:lnTo>
                  <a:pt x="4618914" y="4287185"/>
                </a:lnTo>
                <a:lnTo>
                  <a:pt x="4611769" y="4282688"/>
                </a:lnTo>
                <a:lnTo>
                  <a:pt x="4604623" y="4278719"/>
                </a:lnTo>
                <a:lnTo>
                  <a:pt x="4596949" y="4275015"/>
                </a:lnTo>
                <a:lnTo>
                  <a:pt x="4589274" y="4271841"/>
                </a:lnTo>
                <a:lnTo>
                  <a:pt x="4581335" y="4268931"/>
                </a:lnTo>
                <a:lnTo>
                  <a:pt x="4572866" y="4266814"/>
                </a:lnTo>
                <a:lnTo>
                  <a:pt x="4564397" y="4264962"/>
                </a:lnTo>
                <a:lnTo>
                  <a:pt x="4555929" y="4263375"/>
                </a:lnTo>
                <a:lnTo>
                  <a:pt x="4546931" y="4262581"/>
                </a:lnTo>
                <a:lnTo>
                  <a:pt x="4537668" y="4262317"/>
                </a:lnTo>
                <a:lnTo>
                  <a:pt x="4528406" y="4262317"/>
                </a:lnTo>
                <a:close/>
                <a:moveTo>
                  <a:pt x="3402513" y="4120777"/>
                </a:moveTo>
                <a:lnTo>
                  <a:pt x="3404879" y="4144962"/>
                </a:lnTo>
                <a:lnTo>
                  <a:pt x="3406996" y="4169304"/>
                </a:lnTo>
                <a:lnTo>
                  <a:pt x="3408848" y="4193646"/>
                </a:lnTo>
                <a:lnTo>
                  <a:pt x="3409907" y="4218252"/>
                </a:lnTo>
                <a:lnTo>
                  <a:pt x="3411230" y="4242594"/>
                </a:lnTo>
                <a:lnTo>
                  <a:pt x="3412024" y="4267464"/>
                </a:lnTo>
                <a:lnTo>
                  <a:pt x="3495644" y="4267464"/>
                </a:lnTo>
                <a:lnTo>
                  <a:pt x="3495115" y="4241006"/>
                </a:lnTo>
                <a:lnTo>
                  <a:pt x="3494056" y="4215341"/>
                </a:lnTo>
                <a:lnTo>
                  <a:pt x="3492469" y="4189148"/>
                </a:lnTo>
                <a:lnTo>
                  <a:pt x="3490616" y="4163483"/>
                </a:lnTo>
                <a:lnTo>
                  <a:pt x="3488499" y="4137819"/>
                </a:lnTo>
                <a:lnTo>
                  <a:pt x="3486742" y="4120777"/>
                </a:lnTo>
                <a:lnTo>
                  <a:pt x="3402513" y="4120777"/>
                </a:lnTo>
                <a:close/>
                <a:moveTo>
                  <a:pt x="2209554" y="4120777"/>
                </a:moveTo>
                <a:lnTo>
                  <a:pt x="2168570" y="4144433"/>
                </a:lnTo>
                <a:lnTo>
                  <a:pt x="2175185" y="4158721"/>
                </a:lnTo>
                <a:lnTo>
                  <a:pt x="2181007" y="4173273"/>
                </a:lnTo>
                <a:lnTo>
                  <a:pt x="2186034" y="4188354"/>
                </a:lnTo>
                <a:lnTo>
                  <a:pt x="2190533" y="4203700"/>
                </a:lnTo>
                <a:lnTo>
                  <a:pt x="2194503" y="4219046"/>
                </a:lnTo>
                <a:lnTo>
                  <a:pt x="2196090" y="4226983"/>
                </a:lnTo>
                <a:lnTo>
                  <a:pt x="2197413" y="4234656"/>
                </a:lnTo>
                <a:lnTo>
                  <a:pt x="2199001" y="4242858"/>
                </a:lnTo>
                <a:lnTo>
                  <a:pt x="2199795" y="4251060"/>
                </a:lnTo>
                <a:lnTo>
                  <a:pt x="2200853" y="4258998"/>
                </a:lnTo>
                <a:lnTo>
                  <a:pt x="2201383" y="4266935"/>
                </a:lnTo>
                <a:lnTo>
                  <a:pt x="3358041" y="4267464"/>
                </a:lnTo>
                <a:lnTo>
                  <a:pt x="3357247" y="4243652"/>
                </a:lnTo>
                <a:lnTo>
                  <a:pt x="3356453" y="4219575"/>
                </a:lnTo>
                <a:lnTo>
                  <a:pt x="3355130" y="4196291"/>
                </a:lnTo>
                <a:lnTo>
                  <a:pt x="3353278" y="4172744"/>
                </a:lnTo>
                <a:lnTo>
                  <a:pt x="3351426" y="4149460"/>
                </a:lnTo>
                <a:lnTo>
                  <a:pt x="3348779" y="4126177"/>
                </a:lnTo>
                <a:lnTo>
                  <a:pt x="3348166" y="4120777"/>
                </a:lnTo>
                <a:lnTo>
                  <a:pt x="2209554" y="4120777"/>
                </a:lnTo>
                <a:close/>
                <a:moveTo>
                  <a:pt x="3170160" y="3566319"/>
                </a:moveTo>
                <a:lnTo>
                  <a:pt x="2821912" y="3767326"/>
                </a:lnTo>
                <a:lnTo>
                  <a:pt x="3262943" y="3767326"/>
                </a:lnTo>
                <a:lnTo>
                  <a:pt x="3255897" y="3749146"/>
                </a:lnTo>
                <a:lnTo>
                  <a:pt x="3247430" y="3728244"/>
                </a:lnTo>
                <a:lnTo>
                  <a:pt x="3238962" y="3707077"/>
                </a:lnTo>
                <a:lnTo>
                  <a:pt x="3229965" y="3686704"/>
                </a:lnTo>
                <a:lnTo>
                  <a:pt x="3220967" y="3666066"/>
                </a:lnTo>
                <a:lnTo>
                  <a:pt x="3211176" y="3645958"/>
                </a:lnTo>
                <a:lnTo>
                  <a:pt x="3201385" y="3625850"/>
                </a:lnTo>
                <a:lnTo>
                  <a:pt x="3191330" y="3605741"/>
                </a:lnTo>
                <a:lnTo>
                  <a:pt x="3180745" y="3586162"/>
                </a:lnTo>
                <a:lnTo>
                  <a:pt x="3170160" y="3566319"/>
                </a:lnTo>
                <a:close/>
                <a:moveTo>
                  <a:pt x="541415" y="3566319"/>
                </a:moveTo>
                <a:lnTo>
                  <a:pt x="530830" y="3586162"/>
                </a:lnTo>
                <a:lnTo>
                  <a:pt x="520510" y="3605741"/>
                </a:lnTo>
                <a:lnTo>
                  <a:pt x="509925" y="3625850"/>
                </a:lnTo>
                <a:lnTo>
                  <a:pt x="500398" y="3645958"/>
                </a:lnTo>
                <a:lnTo>
                  <a:pt x="490607" y="3666066"/>
                </a:lnTo>
                <a:lnTo>
                  <a:pt x="481610" y="3686704"/>
                </a:lnTo>
                <a:lnTo>
                  <a:pt x="472349" y="3707077"/>
                </a:lnTo>
                <a:lnTo>
                  <a:pt x="463881" y="3728244"/>
                </a:lnTo>
                <a:lnTo>
                  <a:pt x="455413" y="3749146"/>
                </a:lnTo>
                <a:lnTo>
                  <a:pt x="447210" y="3770312"/>
                </a:lnTo>
                <a:lnTo>
                  <a:pt x="439800" y="3791479"/>
                </a:lnTo>
                <a:lnTo>
                  <a:pt x="432126" y="3812910"/>
                </a:lnTo>
                <a:lnTo>
                  <a:pt x="424981" y="3834077"/>
                </a:lnTo>
                <a:lnTo>
                  <a:pt x="418366" y="3855773"/>
                </a:lnTo>
                <a:lnTo>
                  <a:pt x="411750" y="3877733"/>
                </a:lnTo>
                <a:lnTo>
                  <a:pt x="405664" y="3899694"/>
                </a:lnTo>
                <a:lnTo>
                  <a:pt x="399842" y="3921654"/>
                </a:lnTo>
                <a:lnTo>
                  <a:pt x="394285" y="3943879"/>
                </a:lnTo>
                <a:lnTo>
                  <a:pt x="389258" y="3966633"/>
                </a:lnTo>
                <a:lnTo>
                  <a:pt x="384230" y="3988858"/>
                </a:lnTo>
                <a:lnTo>
                  <a:pt x="379996" y="4011348"/>
                </a:lnTo>
                <a:lnTo>
                  <a:pt x="375762" y="4034366"/>
                </a:lnTo>
                <a:lnTo>
                  <a:pt x="372057" y="4056856"/>
                </a:lnTo>
                <a:lnTo>
                  <a:pt x="368617" y="4079875"/>
                </a:lnTo>
                <a:lnTo>
                  <a:pt x="365442" y="4102894"/>
                </a:lnTo>
                <a:lnTo>
                  <a:pt x="362531" y="4126177"/>
                </a:lnTo>
                <a:lnTo>
                  <a:pt x="360149" y="4149460"/>
                </a:lnTo>
                <a:lnTo>
                  <a:pt x="358297" y="4172744"/>
                </a:lnTo>
                <a:lnTo>
                  <a:pt x="356444" y="4196291"/>
                </a:lnTo>
                <a:lnTo>
                  <a:pt x="355121" y="4219575"/>
                </a:lnTo>
                <a:lnTo>
                  <a:pt x="354063" y="4243652"/>
                </a:lnTo>
                <a:lnTo>
                  <a:pt x="353534" y="4267464"/>
                </a:lnTo>
                <a:lnTo>
                  <a:pt x="1509928" y="4266935"/>
                </a:lnTo>
                <a:lnTo>
                  <a:pt x="1510722" y="4258998"/>
                </a:lnTo>
                <a:lnTo>
                  <a:pt x="1511515" y="4251060"/>
                </a:lnTo>
                <a:lnTo>
                  <a:pt x="1512839" y="4242858"/>
                </a:lnTo>
                <a:lnTo>
                  <a:pt x="1514162" y="4234656"/>
                </a:lnTo>
                <a:lnTo>
                  <a:pt x="1515485" y="4226983"/>
                </a:lnTo>
                <a:lnTo>
                  <a:pt x="1517072" y="4219046"/>
                </a:lnTo>
                <a:lnTo>
                  <a:pt x="1521042" y="4203700"/>
                </a:lnTo>
                <a:lnTo>
                  <a:pt x="1525540" y="4188354"/>
                </a:lnTo>
                <a:lnTo>
                  <a:pt x="1530568" y="4173273"/>
                </a:lnTo>
                <a:lnTo>
                  <a:pt x="1536390" y="4158721"/>
                </a:lnTo>
                <a:lnTo>
                  <a:pt x="1543005" y="4144433"/>
                </a:lnTo>
                <a:lnTo>
                  <a:pt x="541415" y="3566319"/>
                </a:lnTo>
                <a:close/>
                <a:moveTo>
                  <a:pt x="3289240" y="3497527"/>
                </a:moveTo>
                <a:lnTo>
                  <a:pt x="3216733" y="3539331"/>
                </a:lnTo>
                <a:lnTo>
                  <a:pt x="3227848" y="3559704"/>
                </a:lnTo>
                <a:lnTo>
                  <a:pt x="3238697" y="3580341"/>
                </a:lnTo>
                <a:lnTo>
                  <a:pt x="3249017" y="3601244"/>
                </a:lnTo>
                <a:lnTo>
                  <a:pt x="3259337" y="3622146"/>
                </a:lnTo>
                <a:lnTo>
                  <a:pt x="3269393" y="3643312"/>
                </a:lnTo>
                <a:lnTo>
                  <a:pt x="3278919" y="3664479"/>
                </a:lnTo>
                <a:lnTo>
                  <a:pt x="3288446" y="3685910"/>
                </a:lnTo>
                <a:lnTo>
                  <a:pt x="3297443" y="3707606"/>
                </a:lnTo>
                <a:lnTo>
                  <a:pt x="3305911" y="3729037"/>
                </a:lnTo>
                <a:lnTo>
                  <a:pt x="3314379" y="3750998"/>
                </a:lnTo>
                <a:lnTo>
                  <a:pt x="3320478" y="3767326"/>
                </a:lnTo>
                <a:lnTo>
                  <a:pt x="3409167" y="3767326"/>
                </a:lnTo>
                <a:lnTo>
                  <a:pt x="3401174" y="3744383"/>
                </a:lnTo>
                <a:lnTo>
                  <a:pt x="3392706" y="3721364"/>
                </a:lnTo>
                <a:lnTo>
                  <a:pt x="3383974" y="3698081"/>
                </a:lnTo>
                <a:lnTo>
                  <a:pt x="3374977" y="3675062"/>
                </a:lnTo>
                <a:lnTo>
                  <a:pt x="3365186" y="3652308"/>
                </a:lnTo>
                <a:lnTo>
                  <a:pt x="3355395" y="3629819"/>
                </a:lnTo>
                <a:lnTo>
                  <a:pt x="3345075" y="3607064"/>
                </a:lnTo>
                <a:lnTo>
                  <a:pt x="3334754" y="3584839"/>
                </a:lnTo>
                <a:lnTo>
                  <a:pt x="3323640" y="3562614"/>
                </a:lnTo>
                <a:lnTo>
                  <a:pt x="3312791" y="3540654"/>
                </a:lnTo>
                <a:lnTo>
                  <a:pt x="3301148" y="3518958"/>
                </a:lnTo>
                <a:lnTo>
                  <a:pt x="3289240" y="3497527"/>
                </a:lnTo>
                <a:close/>
                <a:moveTo>
                  <a:pt x="422335" y="3497527"/>
                </a:moveTo>
                <a:lnTo>
                  <a:pt x="410163" y="3518958"/>
                </a:lnTo>
                <a:lnTo>
                  <a:pt x="399048" y="3540654"/>
                </a:lnTo>
                <a:lnTo>
                  <a:pt x="387670" y="3562614"/>
                </a:lnTo>
                <a:lnTo>
                  <a:pt x="376820" y="3584839"/>
                </a:lnTo>
                <a:lnTo>
                  <a:pt x="366500" y="3607064"/>
                </a:lnTo>
                <a:lnTo>
                  <a:pt x="355915" y="3629819"/>
                </a:lnTo>
                <a:lnTo>
                  <a:pt x="346389" y="3652308"/>
                </a:lnTo>
                <a:lnTo>
                  <a:pt x="336598" y="3675062"/>
                </a:lnTo>
                <a:lnTo>
                  <a:pt x="327601" y="3698081"/>
                </a:lnTo>
                <a:lnTo>
                  <a:pt x="318604" y="3721364"/>
                </a:lnTo>
                <a:lnTo>
                  <a:pt x="310136" y="3744383"/>
                </a:lnTo>
                <a:lnTo>
                  <a:pt x="302197" y="3767931"/>
                </a:lnTo>
                <a:lnTo>
                  <a:pt x="294259" y="3791479"/>
                </a:lnTo>
                <a:lnTo>
                  <a:pt x="286585" y="3815291"/>
                </a:lnTo>
                <a:lnTo>
                  <a:pt x="279440" y="3839633"/>
                </a:lnTo>
                <a:lnTo>
                  <a:pt x="272824" y="3863710"/>
                </a:lnTo>
                <a:lnTo>
                  <a:pt x="266209" y="3887787"/>
                </a:lnTo>
                <a:lnTo>
                  <a:pt x="260387" y="3912394"/>
                </a:lnTo>
                <a:lnTo>
                  <a:pt x="254830" y="3936735"/>
                </a:lnTo>
                <a:lnTo>
                  <a:pt x="249273" y="3961606"/>
                </a:lnTo>
                <a:lnTo>
                  <a:pt x="244245" y="3986212"/>
                </a:lnTo>
                <a:lnTo>
                  <a:pt x="240011" y="4011083"/>
                </a:lnTo>
                <a:lnTo>
                  <a:pt x="235777" y="4036219"/>
                </a:lnTo>
                <a:lnTo>
                  <a:pt x="232073" y="4061619"/>
                </a:lnTo>
                <a:lnTo>
                  <a:pt x="228633" y="4086754"/>
                </a:lnTo>
                <a:lnTo>
                  <a:pt x="225457" y="4112154"/>
                </a:lnTo>
                <a:lnTo>
                  <a:pt x="223075" y="4137819"/>
                </a:lnTo>
                <a:lnTo>
                  <a:pt x="220958" y="4163483"/>
                </a:lnTo>
                <a:lnTo>
                  <a:pt x="218842" y="4189148"/>
                </a:lnTo>
                <a:lnTo>
                  <a:pt x="217254" y="4215341"/>
                </a:lnTo>
                <a:lnTo>
                  <a:pt x="216460" y="4241006"/>
                </a:lnTo>
                <a:lnTo>
                  <a:pt x="215931" y="4267464"/>
                </a:lnTo>
                <a:lnTo>
                  <a:pt x="299816" y="4267464"/>
                </a:lnTo>
                <a:lnTo>
                  <a:pt x="300080" y="4242594"/>
                </a:lnTo>
                <a:lnTo>
                  <a:pt x="301403" y="4218252"/>
                </a:lnTo>
                <a:lnTo>
                  <a:pt x="302726" y="4193646"/>
                </a:lnTo>
                <a:lnTo>
                  <a:pt x="304579" y="4169304"/>
                </a:lnTo>
                <a:lnTo>
                  <a:pt x="306431" y="4144962"/>
                </a:lnTo>
                <a:lnTo>
                  <a:pt x="309077" y="4120621"/>
                </a:lnTo>
                <a:lnTo>
                  <a:pt x="311724" y="4096808"/>
                </a:lnTo>
                <a:lnTo>
                  <a:pt x="315164" y="4072466"/>
                </a:lnTo>
                <a:lnTo>
                  <a:pt x="318604" y="4049183"/>
                </a:lnTo>
                <a:lnTo>
                  <a:pt x="322838" y="4025106"/>
                </a:lnTo>
                <a:lnTo>
                  <a:pt x="327072" y="4001823"/>
                </a:lnTo>
                <a:lnTo>
                  <a:pt x="331570" y="3978275"/>
                </a:lnTo>
                <a:lnTo>
                  <a:pt x="336598" y="3954991"/>
                </a:lnTo>
                <a:lnTo>
                  <a:pt x="341890" y="3931708"/>
                </a:lnTo>
                <a:lnTo>
                  <a:pt x="347977" y="3908425"/>
                </a:lnTo>
                <a:lnTo>
                  <a:pt x="353798" y="3885671"/>
                </a:lnTo>
                <a:lnTo>
                  <a:pt x="360149" y="3862652"/>
                </a:lnTo>
                <a:lnTo>
                  <a:pt x="367029" y="3840162"/>
                </a:lnTo>
                <a:lnTo>
                  <a:pt x="373909" y="3817673"/>
                </a:lnTo>
                <a:lnTo>
                  <a:pt x="381319" y="3795183"/>
                </a:lnTo>
                <a:lnTo>
                  <a:pt x="388993" y="3772958"/>
                </a:lnTo>
                <a:lnTo>
                  <a:pt x="397196" y="3750998"/>
                </a:lnTo>
                <a:lnTo>
                  <a:pt x="405664" y="3729037"/>
                </a:lnTo>
                <a:lnTo>
                  <a:pt x="414132" y="3707606"/>
                </a:lnTo>
                <a:lnTo>
                  <a:pt x="423129" y="3685910"/>
                </a:lnTo>
                <a:lnTo>
                  <a:pt x="432655" y="3664479"/>
                </a:lnTo>
                <a:lnTo>
                  <a:pt x="441917" y="3643312"/>
                </a:lnTo>
                <a:lnTo>
                  <a:pt x="451973" y="3622146"/>
                </a:lnTo>
                <a:lnTo>
                  <a:pt x="462293" y="3601244"/>
                </a:lnTo>
                <a:lnTo>
                  <a:pt x="472613" y="3580341"/>
                </a:lnTo>
                <a:lnTo>
                  <a:pt x="483727" y="3559704"/>
                </a:lnTo>
                <a:lnTo>
                  <a:pt x="495106" y="3539331"/>
                </a:lnTo>
                <a:lnTo>
                  <a:pt x="422335" y="3497527"/>
                </a:lnTo>
                <a:close/>
                <a:moveTo>
                  <a:pt x="3290825" y="3118626"/>
                </a:moveTo>
                <a:lnTo>
                  <a:pt x="3301412" y="3131608"/>
                </a:lnTo>
                <a:lnTo>
                  <a:pt x="3315173" y="3149071"/>
                </a:lnTo>
                <a:lnTo>
                  <a:pt x="3329197" y="3166798"/>
                </a:lnTo>
                <a:lnTo>
                  <a:pt x="3342693" y="3184260"/>
                </a:lnTo>
                <a:lnTo>
                  <a:pt x="3355660" y="3202517"/>
                </a:lnTo>
                <a:lnTo>
                  <a:pt x="3368891" y="3220244"/>
                </a:lnTo>
                <a:lnTo>
                  <a:pt x="3381592" y="3238764"/>
                </a:lnTo>
                <a:lnTo>
                  <a:pt x="3394294" y="3257021"/>
                </a:lnTo>
                <a:lnTo>
                  <a:pt x="3406467" y="3275806"/>
                </a:lnTo>
                <a:lnTo>
                  <a:pt x="3418904" y="3294592"/>
                </a:lnTo>
                <a:lnTo>
                  <a:pt x="3430812" y="3313642"/>
                </a:lnTo>
                <a:lnTo>
                  <a:pt x="3442720" y="3332692"/>
                </a:lnTo>
                <a:lnTo>
                  <a:pt x="3453834" y="3351742"/>
                </a:lnTo>
                <a:lnTo>
                  <a:pt x="3465477" y="3370792"/>
                </a:lnTo>
                <a:lnTo>
                  <a:pt x="3476591" y="3390635"/>
                </a:lnTo>
                <a:lnTo>
                  <a:pt x="3487176" y="3410214"/>
                </a:lnTo>
                <a:lnTo>
                  <a:pt x="3497761" y="3429794"/>
                </a:lnTo>
                <a:lnTo>
                  <a:pt x="3508081" y="3449902"/>
                </a:lnTo>
                <a:lnTo>
                  <a:pt x="3518666" y="3470010"/>
                </a:lnTo>
                <a:lnTo>
                  <a:pt x="3528192" y="3490119"/>
                </a:lnTo>
                <a:lnTo>
                  <a:pt x="3537983" y="3510491"/>
                </a:lnTo>
                <a:lnTo>
                  <a:pt x="3547510" y="3531129"/>
                </a:lnTo>
                <a:lnTo>
                  <a:pt x="3556507" y="3551502"/>
                </a:lnTo>
                <a:lnTo>
                  <a:pt x="3565504" y="3572404"/>
                </a:lnTo>
                <a:lnTo>
                  <a:pt x="3574501" y="3593306"/>
                </a:lnTo>
                <a:lnTo>
                  <a:pt x="3582440" y="3614208"/>
                </a:lnTo>
                <a:lnTo>
                  <a:pt x="3590908" y="3635375"/>
                </a:lnTo>
                <a:lnTo>
                  <a:pt x="3598846" y="3656541"/>
                </a:lnTo>
                <a:lnTo>
                  <a:pt x="3606520" y="3677973"/>
                </a:lnTo>
                <a:lnTo>
                  <a:pt x="3613930" y="3699669"/>
                </a:lnTo>
                <a:lnTo>
                  <a:pt x="3621074" y="3721100"/>
                </a:lnTo>
                <a:lnTo>
                  <a:pt x="3627955" y="3743060"/>
                </a:lnTo>
                <a:lnTo>
                  <a:pt x="3634570" y="3764491"/>
                </a:lnTo>
                <a:lnTo>
                  <a:pt x="3635424" y="3767326"/>
                </a:lnTo>
                <a:lnTo>
                  <a:pt x="3670168" y="3767326"/>
                </a:lnTo>
                <a:lnTo>
                  <a:pt x="3670168" y="3118626"/>
                </a:lnTo>
                <a:lnTo>
                  <a:pt x="3290825" y="3118626"/>
                </a:lnTo>
                <a:close/>
                <a:moveTo>
                  <a:pt x="2875012" y="3118626"/>
                </a:moveTo>
                <a:lnTo>
                  <a:pt x="2886751" y="3128962"/>
                </a:lnTo>
                <a:lnTo>
                  <a:pt x="2904481" y="3144837"/>
                </a:lnTo>
                <a:lnTo>
                  <a:pt x="2921946" y="3160977"/>
                </a:lnTo>
                <a:lnTo>
                  <a:pt x="2938881" y="3177381"/>
                </a:lnTo>
                <a:lnTo>
                  <a:pt x="2955817" y="3194050"/>
                </a:lnTo>
                <a:lnTo>
                  <a:pt x="2972488" y="3210983"/>
                </a:lnTo>
                <a:lnTo>
                  <a:pt x="2989159" y="3228181"/>
                </a:lnTo>
                <a:lnTo>
                  <a:pt x="3005037" y="3245379"/>
                </a:lnTo>
                <a:lnTo>
                  <a:pt x="3021179" y="3263106"/>
                </a:lnTo>
                <a:lnTo>
                  <a:pt x="3036791" y="3281098"/>
                </a:lnTo>
                <a:lnTo>
                  <a:pt x="3051875" y="3299089"/>
                </a:lnTo>
                <a:lnTo>
                  <a:pt x="3066958" y="3317610"/>
                </a:lnTo>
                <a:lnTo>
                  <a:pt x="3082041" y="3336131"/>
                </a:lnTo>
                <a:lnTo>
                  <a:pt x="3096331" y="3354917"/>
                </a:lnTo>
                <a:lnTo>
                  <a:pt x="3110356" y="3373967"/>
                </a:lnTo>
                <a:lnTo>
                  <a:pt x="3124645" y="3393281"/>
                </a:lnTo>
                <a:lnTo>
                  <a:pt x="3138141" y="3412596"/>
                </a:lnTo>
                <a:lnTo>
                  <a:pt x="3151637" y="3432439"/>
                </a:lnTo>
                <a:lnTo>
                  <a:pt x="3164603" y="3452548"/>
                </a:lnTo>
                <a:lnTo>
                  <a:pt x="3177305" y="3472656"/>
                </a:lnTo>
                <a:lnTo>
                  <a:pt x="3189742" y="3493029"/>
                </a:lnTo>
                <a:lnTo>
                  <a:pt x="3262513" y="3450960"/>
                </a:lnTo>
                <a:lnTo>
                  <a:pt x="3249547" y="3429529"/>
                </a:lnTo>
                <a:lnTo>
                  <a:pt x="3236051" y="3408362"/>
                </a:lnTo>
                <a:lnTo>
                  <a:pt x="3222026" y="3386931"/>
                </a:lnTo>
                <a:lnTo>
                  <a:pt x="3208001" y="3366294"/>
                </a:lnTo>
                <a:lnTo>
                  <a:pt x="3193711" y="3345392"/>
                </a:lnTo>
                <a:lnTo>
                  <a:pt x="3178893" y="3325019"/>
                </a:lnTo>
                <a:lnTo>
                  <a:pt x="3163809" y="3305175"/>
                </a:lnTo>
                <a:lnTo>
                  <a:pt x="3148461" y="3285067"/>
                </a:lnTo>
                <a:lnTo>
                  <a:pt x="3132849" y="3265487"/>
                </a:lnTo>
                <a:lnTo>
                  <a:pt x="3116707" y="3246173"/>
                </a:lnTo>
                <a:lnTo>
                  <a:pt x="3100300" y="3226594"/>
                </a:lnTo>
                <a:lnTo>
                  <a:pt x="3084158" y="3207808"/>
                </a:lnTo>
                <a:lnTo>
                  <a:pt x="3067223" y="3189287"/>
                </a:lnTo>
                <a:lnTo>
                  <a:pt x="3050287" y="3170767"/>
                </a:lnTo>
                <a:lnTo>
                  <a:pt x="3033086" y="3152510"/>
                </a:lnTo>
                <a:lnTo>
                  <a:pt x="3015092" y="3134783"/>
                </a:lnTo>
                <a:lnTo>
                  <a:pt x="2998692" y="3118626"/>
                </a:lnTo>
                <a:lnTo>
                  <a:pt x="2875012" y="3118626"/>
                </a:lnTo>
                <a:close/>
                <a:moveTo>
                  <a:pt x="2565709" y="3118626"/>
                </a:moveTo>
                <a:lnTo>
                  <a:pt x="2191076" y="3767326"/>
                </a:lnTo>
                <a:lnTo>
                  <a:pt x="2714966" y="3767326"/>
                </a:lnTo>
                <a:lnTo>
                  <a:pt x="3143433" y="3520016"/>
                </a:lnTo>
                <a:lnTo>
                  <a:pt x="3131261" y="3500173"/>
                </a:lnTo>
                <a:lnTo>
                  <a:pt x="3118824" y="3480594"/>
                </a:lnTo>
                <a:lnTo>
                  <a:pt x="3106387" y="3461544"/>
                </a:lnTo>
                <a:lnTo>
                  <a:pt x="3093420" y="3442758"/>
                </a:lnTo>
                <a:lnTo>
                  <a:pt x="3080454" y="3423973"/>
                </a:lnTo>
                <a:lnTo>
                  <a:pt x="3066958" y="3405452"/>
                </a:lnTo>
                <a:lnTo>
                  <a:pt x="3052933" y="3386931"/>
                </a:lnTo>
                <a:lnTo>
                  <a:pt x="3039173" y="3368939"/>
                </a:lnTo>
                <a:lnTo>
                  <a:pt x="3024883" y="3350948"/>
                </a:lnTo>
                <a:lnTo>
                  <a:pt x="3010329" y="3333221"/>
                </a:lnTo>
                <a:lnTo>
                  <a:pt x="2995775" y="3315758"/>
                </a:lnTo>
                <a:lnTo>
                  <a:pt x="2980692" y="3298560"/>
                </a:lnTo>
                <a:lnTo>
                  <a:pt x="2965343" y="3281627"/>
                </a:lnTo>
                <a:lnTo>
                  <a:pt x="2949731" y="3264958"/>
                </a:lnTo>
                <a:lnTo>
                  <a:pt x="2933854" y="3248289"/>
                </a:lnTo>
                <a:lnTo>
                  <a:pt x="2917976" y="3231885"/>
                </a:lnTo>
                <a:lnTo>
                  <a:pt x="2901570" y="3216010"/>
                </a:lnTo>
                <a:lnTo>
                  <a:pt x="2885163" y="3200400"/>
                </a:lnTo>
                <a:lnTo>
                  <a:pt x="2868228" y="3184525"/>
                </a:lnTo>
                <a:lnTo>
                  <a:pt x="2851292" y="3169179"/>
                </a:lnTo>
                <a:lnTo>
                  <a:pt x="2834091" y="3154362"/>
                </a:lnTo>
                <a:lnTo>
                  <a:pt x="2816626" y="3139546"/>
                </a:lnTo>
                <a:lnTo>
                  <a:pt x="2798897" y="3124994"/>
                </a:lnTo>
                <a:lnTo>
                  <a:pt x="2790847" y="3118626"/>
                </a:lnTo>
                <a:lnTo>
                  <a:pt x="2565709" y="3118626"/>
                </a:lnTo>
                <a:close/>
                <a:moveTo>
                  <a:pt x="1937815" y="3118626"/>
                </a:moveTo>
                <a:lnTo>
                  <a:pt x="1937815" y="3767326"/>
                </a:lnTo>
                <a:lnTo>
                  <a:pt x="2128772" y="3767326"/>
                </a:lnTo>
                <a:lnTo>
                  <a:pt x="2503306" y="3118626"/>
                </a:lnTo>
                <a:lnTo>
                  <a:pt x="1937815" y="3118626"/>
                </a:lnTo>
                <a:close/>
                <a:moveTo>
                  <a:pt x="1081242" y="3006725"/>
                </a:moveTo>
                <a:lnTo>
                  <a:pt x="1061924" y="3018631"/>
                </a:lnTo>
                <a:lnTo>
                  <a:pt x="1042342" y="3030802"/>
                </a:lnTo>
                <a:lnTo>
                  <a:pt x="1023290" y="3043767"/>
                </a:lnTo>
                <a:lnTo>
                  <a:pt x="1003972" y="3056731"/>
                </a:lnTo>
                <a:lnTo>
                  <a:pt x="985713" y="3069696"/>
                </a:lnTo>
                <a:lnTo>
                  <a:pt x="966661" y="3082925"/>
                </a:lnTo>
                <a:lnTo>
                  <a:pt x="948666" y="3096683"/>
                </a:lnTo>
                <a:lnTo>
                  <a:pt x="930408" y="3110971"/>
                </a:lnTo>
                <a:lnTo>
                  <a:pt x="912413" y="3124994"/>
                </a:lnTo>
                <a:lnTo>
                  <a:pt x="894948" y="3139546"/>
                </a:lnTo>
                <a:lnTo>
                  <a:pt x="877483" y="3154362"/>
                </a:lnTo>
                <a:lnTo>
                  <a:pt x="860018" y="3169179"/>
                </a:lnTo>
                <a:lnTo>
                  <a:pt x="843083" y="3184525"/>
                </a:lnTo>
                <a:lnTo>
                  <a:pt x="826676" y="3200400"/>
                </a:lnTo>
                <a:lnTo>
                  <a:pt x="810005" y="3216010"/>
                </a:lnTo>
                <a:lnTo>
                  <a:pt x="793599" y="3231885"/>
                </a:lnTo>
                <a:lnTo>
                  <a:pt x="777721" y="3248289"/>
                </a:lnTo>
                <a:lnTo>
                  <a:pt x="761579" y="3264958"/>
                </a:lnTo>
                <a:lnTo>
                  <a:pt x="746231" y="3281627"/>
                </a:lnTo>
                <a:lnTo>
                  <a:pt x="730883" y="3298560"/>
                </a:lnTo>
                <a:lnTo>
                  <a:pt x="715800" y="3315758"/>
                </a:lnTo>
                <a:lnTo>
                  <a:pt x="700981" y="3333221"/>
                </a:lnTo>
                <a:lnTo>
                  <a:pt x="686692" y="3350948"/>
                </a:lnTo>
                <a:lnTo>
                  <a:pt x="672137" y="3368939"/>
                </a:lnTo>
                <a:lnTo>
                  <a:pt x="658377" y="3386931"/>
                </a:lnTo>
                <a:lnTo>
                  <a:pt x="644617" y="3405452"/>
                </a:lnTo>
                <a:lnTo>
                  <a:pt x="631121" y="3423973"/>
                </a:lnTo>
                <a:lnTo>
                  <a:pt x="617890" y="3442758"/>
                </a:lnTo>
                <a:lnTo>
                  <a:pt x="605188" y="3461544"/>
                </a:lnTo>
                <a:lnTo>
                  <a:pt x="592487" y="3480594"/>
                </a:lnTo>
                <a:lnTo>
                  <a:pt x="580314" y="3500173"/>
                </a:lnTo>
                <a:lnTo>
                  <a:pt x="568406" y="3520016"/>
                </a:lnTo>
                <a:lnTo>
                  <a:pt x="1569732" y="4098131"/>
                </a:lnTo>
                <a:lnTo>
                  <a:pt x="1578994" y="4084902"/>
                </a:lnTo>
                <a:lnTo>
                  <a:pt x="1588785" y="4072202"/>
                </a:lnTo>
                <a:lnTo>
                  <a:pt x="1599370" y="4060296"/>
                </a:lnTo>
                <a:lnTo>
                  <a:pt x="1610484" y="4048654"/>
                </a:lnTo>
                <a:lnTo>
                  <a:pt x="1622127" y="4037806"/>
                </a:lnTo>
                <a:lnTo>
                  <a:pt x="1634035" y="4027223"/>
                </a:lnTo>
                <a:lnTo>
                  <a:pt x="1646472" y="4017433"/>
                </a:lnTo>
                <a:lnTo>
                  <a:pt x="1659439" y="4007908"/>
                </a:lnTo>
                <a:lnTo>
                  <a:pt x="1081242" y="3006725"/>
                </a:lnTo>
                <a:close/>
                <a:moveTo>
                  <a:pt x="1012440" y="2887662"/>
                </a:moveTo>
                <a:lnTo>
                  <a:pt x="991006" y="2900627"/>
                </a:lnTo>
                <a:lnTo>
                  <a:pt x="969572" y="2914121"/>
                </a:lnTo>
                <a:lnTo>
                  <a:pt x="948666" y="2928144"/>
                </a:lnTo>
                <a:lnTo>
                  <a:pt x="927761" y="2942167"/>
                </a:lnTo>
                <a:lnTo>
                  <a:pt x="907121" y="2956454"/>
                </a:lnTo>
                <a:lnTo>
                  <a:pt x="886745" y="2971271"/>
                </a:lnTo>
                <a:lnTo>
                  <a:pt x="866634" y="2986352"/>
                </a:lnTo>
                <a:lnTo>
                  <a:pt x="846523" y="3001698"/>
                </a:lnTo>
                <a:lnTo>
                  <a:pt x="826941" y="3017044"/>
                </a:lnTo>
                <a:lnTo>
                  <a:pt x="807359" y="3033183"/>
                </a:lnTo>
                <a:lnTo>
                  <a:pt x="788306" y="3049323"/>
                </a:lnTo>
                <a:lnTo>
                  <a:pt x="769518" y="3065992"/>
                </a:lnTo>
                <a:lnTo>
                  <a:pt x="750730" y="3082660"/>
                </a:lnTo>
                <a:lnTo>
                  <a:pt x="732471" y="3099594"/>
                </a:lnTo>
                <a:lnTo>
                  <a:pt x="714212" y="3117056"/>
                </a:lnTo>
                <a:lnTo>
                  <a:pt x="696483" y="3134783"/>
                </a:lnTo>
                <a:lnTo>
                  <a:pt x="678753" y="3152510"/>
                </a:lnTo>
                <a:lnTo>
                  <a:pt x="661288" y="3170767"/>
                </a:lnTo>
                <a:lnTo>
                  <a:pt x="644352" y="3189287"/>
                </a:lnTo>
                <a:lnTo>
                  <a:pt x="627417" y="3207808"/>
                </a:lnTo>
                <a:lnTo>
                  <a:pt x="611010" y="3226594"/>
                </a:lnTo>
                <a:lnTo>
                  <a:pt x="594868" y="3246173"/>
                </a:lnTo>
                <a:lnTo>
                  <a:pt x="578726" y="3265487"/>
                </a:lnTo>
                <a:lnTo>
                  <a:pt x="563114" y="3285067"/>
                </a:lnTo>
                <a:lnTo>
                  <a:pt x="547766" y="3305175"/>
                </a:lnTo>
                <a:lnTo>
                  <a:pt x="532682" y="3325019"/>
                </a:lnTo>
                <a:lnTo>
                  <a:pt x="517863" y="3345392"/>
                </a:lnTo>
                <a:lnTo>
                  <a:pt x="503574" y="3366294"/>
                </a:lnTo>
                <a:lnTo>
                  <a:pt x="489284" y="3386931"/>
                </a:lnTo>
                <a:lnTo>
                  <a:pt x="475524" y="3408362"/>
                </a:lnTo>
                <a:lnTo>
                  <a:pt x="462028" y="3429529"/>
                </a:lnTo>
                <a:lnTo>
                  <a:pt x="448797" y="3450960"/>
                </a:lnTo>
                <a:lnTo>
                  <a:pt x="521568" y="3493029"/>
                </a:lnTo>
                <a:lnTo>
                  <a:pt x="534270" y="3472656"/>
                </a:lnTo>
                <a:lnTo>
                  <a:pt x="546707" y="3452548"/>
                </a:lnTo>
                <a:lnTo>
                  <a:pt x="559938" y="3432439"/>
                </a:lnTo>
                <a:lnTo>
                  <a:pt x="573434" y="3412596"/>
                </a:lnTo>
                <a:lnTo>
                  <a:pt x="586929" y="3393281"/>
                </a:lnTo>
                <a:lnTo>
                  <a:pt x="600954" y="3373967"/>
                </a:lnTo>
                <a:lnTo>
                  <a:pt x="615244" y="3354917"/>
                </a:lnTo>
                <a:lnTo>
                  <a:pt x="629533" y="3336131"/>
                </a:lnTo>
                <a:lnTo>
                  <a:pt x="644617" y="3317610"/>
                </a:lnTo>
                <a:lnTo>
                  <a:pt x="659700" y="3299089"/>
                </a:lnTo>
                <a:lnTo>
                  <a:pt x="675048" y="3281098"/>
                </a:lnTo>
                <a:lnTo>
                  <a:pt x="690396" y="3263106"/>
                </a:lnTo>
                <a:lnTo>
                  <a:pt x="706538" y="3245379"/>
                </a:lnTo>
                <a:lnTo>
                  <a:pt x="722415" y="3228181"/>
                </a:lnTo>
                <a:lnTo>
                  <a:pt x="739087" y="3210983"/>
                </a:lnTo>
                <a:lnTo>
                  <a:pt x="755758" y="3194050"/>
                </a:lnTo>
                <a:lnTo>
                  <a:pt x="772693" y="3177381"/>
                </a:lnTo>
                <a:lnTo>
                  <a:pt x="789629" y="3160977"/>
                </a:lnTo>
                <a:lnTo>
                  <a:pt x="807094" y="3144837"/>
                </a:lnTo>
                <a:lnTo>
                  <a:pt x="824559" y="3128962"/>
                </a:lnTo>
                <a:lnTo>
                  <a:pt x="842553" y="3113352"/>
                </a:lnTo>
                <a:lnTo>
                  <a:pt x="860812" y="3098006"/>
                </a:lnTo>
                <a:lnTo>
                  <a:pt x="879336" y="3082925"/>
                </a:lnTo>
                <a:lnTo>
                  <a:pt x="897859" y="3068108"/>
                </a:lnTo>
                <a:lnTo>
                  <a:pt x="916647" y="3053556"/>
                </a:lnTo>
                <a:lnTo>
                  <a:pt x="935700" y="3039269"/>
                </a:lnTo>
                <a:lnTo>
                  <a:pt x="954753" y="3025511"/>
                </a:lnTo>
                <a:lnTo>
                  <a:pt x="974335" y="3011752"/>
                </a:lnTo>
                <a:lnTo>
                  <a:pt x="994181" y="2998258"/>
                </a:lnTo>
                <a:lnTo>
                  <a:pt x="1013763" y="2985558"/>
                </a:lnTo>
                <a:lnTo>
                  <a:pt x="1034139" y="2972594"/>
                </a:lnTo>
                <a:lnTo>
                  <a:pt x="1054515" y="2959894"/>
                </a:lnTo>
                <a:lnTo>
                  <a:pt x="1012440" y="2887662"/>
                </a:lnTo>
                <a:close/>
                <a:moveTo>
                  <a:pt x="1427194" y="2853925"/>
                </a:moveTo>
                <a:lnTo>
                  <a:pt x="1417575" y="2856706"/>
                </a:lnTo>
                <a:lnTo>
                  <a:pt x="1395876" y="2863850"/>
                </a:lnTo>
                <a:lnTo>
                  <a:pt x="1374177" y="2870729"/>
                </a:lnTo>
                <a:lnTo>
                  <a:pt x="1353007" y="2878138"/>
                </a:lnTo>
                <a:lnTo>
                  <a:pt x="1331573" y="2886075"/>
                </a:lnTo>
                <a:lnTo>
                  <a:pt x="1310668" y="2893748"/>
                </a:lnTo>
                <a:lnTo>
                  <a:pt x="1289498" y="2902214"/>
                </a:lnTo>
                <a:lnTo>
                  <a:pt x="1268858" y="2910681"/>
                </a:lnTo>
                <a:lnTo>
                  <a:pt x="1248217" y="2919942"/>
                </a:lnTo>
                <a:lnTo>
                  <a:pt x="1227842" y="2929202"/>
                </a:lnTo>
                <a:lnTo>
                  <a:pt x="1207466" y="2938727"/>
                </a:lnTo>
                <a:lnTo>
                  <a:pt x="1187355" y="2948517"/>
                </a:lnTo>
                <a:lnTo>
                  <a:pt x="1167508" y="2958835"/>
                </a:lnTo>
                <a:lnTo>
                  <a:pt x="1147397" y="2969154"/>
                </a:lnTo>
                <a:lnTo>
                  <a:pt x="1128080" y="2979737"/>
                </a:lnTo>
                <a:lnTo>
                  <a:pt x="1706012" y="3981185"/>
                </a:lnTo>
                <a:lnTo>
                  <a:pt x="1720566" y="3974835"/>
                </a:lnTo>
                <a:lnTo>
                  <a:pt x="1734856" y="3969014"/>
                </a:lnTo>
                <a:lnTo>
                  <a:pt x="1749654" y="3963823"/>
                </a:lnTo>
                <a:lnTo>
                  <a:pt x="1749654" y="3122330"/>
                </a:lnTo>
                <a:lnTo>
                  <a:pt x="1446373" y="3122330"/>
                </a:lnTo>
                <a:lnTo>
                  <a:pt x="1437904" y="2999839"/>
                </a:lnTo>
                <a:lnTo>
                  <a:pt x="1427583" y="2859094"/>
                </a:lnTo>
                <a:lnTo>
                  <a:pt x="1427194" y="2853925"/>
                </a:lnTo>
                <a:close/>
                <a:moveTo>
                  <a:pt x="1416622" y="2713482"/>
                </a:moveTo>
                <a:lnTo>
                  <a:pt x="1400904" y="2717800"/>
                </a:lnTo>
                <a:lnTo>
                  <a:pt x="1377088" y="2725208"/>
                </a:lnTo>
                <a:lnTo>
                  <a:pt x="1353272" y="2732617"/>
                </a:lnTo>
                <a:lnTo>
                  <a:pt x="1329721" y="2740554"/>
                </a:lnTo>
                <a:lnTo>
                  <a:pt x="1306169" y="2748492"/>
                </a:lnTo>
                <a:lnTo>
                  <a:pt x="1282618" y="2756958"/>
                </a:lnTo>
                <a:lnTo>
                  <a:pt x="1259861" y="2765954"/>
                </a:lnTo>
                <a:lnTo>
                  <a:pt x="1236574" y="2775214"/>
                </a:lnTo>
                <a:lnTo>
                  <a:pt x="1213552" y="2784740"/>
                </a:lnTo>
                <a:lnTo>
                  <a:pt x="1191059" y="2794529"/>
                </a:lnTo>
                <a:lnTo>
                  <a:pt x="1168831" y="2804848"/>
                </a:lnTo>
                <a:lnTo>
                  <a:pt x="1146603" y="2815431"/>
                </a:lnTo>
                <a:lnTo>
                  <a:pt x="1124110" y="2826015"/>
                </a:lnTo>
                <a:lnTo>
                  <a:pt x="1102147" y="2837392"/>
                </a:lnTo>
                <a:lnTo>
                  <a:pt x="1080712" y="2848769"/>
                </a:lnTo>
                <a:lnTo>
                  <a:pt x="1059013" y="2860675"/>
                </a:lnTo>
                <a:lnTo>
                  <a:pt x="1101088" y="2933435"/>
                </a:lnTo>
                <a:lnTo>
                  <a:pt x="1121464" y="2922058"/>
                </a:lnTo>
                <a:lnTo>
                  <a:pt x="1142104" y="2911475"/>
                </a:lnTo>
                <a:lnTo>
                  <a:pt x="1162745" y="2900627"/>
                </a:lnTo>
                <a:lnTo>
                  <a:pt x="1183385" y="2890308"/>
                </a:lnTo>
                <a:lnTo>
                  <a:pt x="1204820" y="2880783"/>
                </a:lnTo>
                <a:lnTo>
                  <a:pt x="1225989" y="2870994"/>
                </a:lnTo>
                <a:lnTo>
                  <a:pt x="1247424" y="2861469"/>
                </a:lnTo>
                <a:lnTo>
                  <a:pt x="1268858" y="2852737"/>
                </a:lnTo>
                <a:lnTo>
                  <a:pt x="1290821" y="2844006"/>
                </a:lnTo>
                <a:lnTo>
                  <a:pt x="1312785" y="2835539"/>
                </a:lnTo>
                <a:lnTo>
                  <a:pt x="1334749" y="2827602"/>
                </a:lnTo>
                <a:lnTo>
                  <a:pt x="1356977" y="2819929"/>
                </a:lnTo>
                <a:lnTo>
                  <a:pt x="1379205" y="2812256"/>
                </a:lnTo>
                <a:lnTo>
                  <a:pt x="1401962" y="2805377"/>
                </a:lnTo>
                <a:lnTo>
                  <a:pt x="1423054" y="2798926"/>
                </a:lnTo>
                <a:lnTo>
                  <a:pt x="1416622" y="2713482"/>
                </a:lnTo>
                <a:close/>
                <a:moveTo>
                  <a:pt x="1621831" y="1665666"/>
                </a:moveTo>
                <a:lnTo>
                  <a:pt x="1621831" y="2022293"/>
                </a:lnTo>
                <a:lnTo>
                  <a:pt x="3670168" y="2022293"/>
                </a:lnTo>
                <a:lnTo>
                  <a:pt x="3670698" y="2018589"/>
                </a:lnTo>
                <a:lnTo>
                  <a:pt x="3672285" y="2008006"/>
                </a:lnTo>
                <a:lnTo>
                  <a:pt x="3674403" y="1991339"/>
                </a:lnTo>
                <a:lnTo>
                  <a:pt x="3677049" y="1969381"/>
                </a:lnTo>
                <a:lnTo>
                  <a:pt x="3677843" y="1957211"/>
                </a:lnTo>
                <a:lnTo>
                  <a:pt x="3678901" y="1943718"/>
                </a:lnTo>
                <a:lnTo>
                  <a:pt x="3679431" y="1929697"/>
                </a:lnTo>
                <a:lnTo>
                  <a:pt x="3679960" y="1915146"/>
                </a:lnTo>
                <a:lnTo>
                  <a:pt x="3679960" y="1899801"/>
                </a:lnTo>
                <a:lnTo>
                  <a:pt x="3679695" y="1883928"/>
                </a:lnTo>
                <a:lnTo>
                  <a:pt x="3679166" y="1868054"/>
                </a:lnTo>
                <a:lnTo>
                  <a:pt x="3677843" y="1851651"/>
                </a:lnTo>
                <a:lnTo>
                  <a:pt x="3675990" y="1835513"/>
                </a:lnTo>
                <a:lnTo>
                  <a:pt x="3673873" y="1819375"/>
                </a:lnTo>
                <a:lnTo>
                  <a:pt x="3672285" y="1811174"/>
                </a:lnTo>
                <a:lnTo>
                  <a:pt x="3670698" y="1803502"/>
                </a:lnTo>
                <a:lnTo>
                  <a:pt x="3668845" y="1795565"/>
                </a:lnTo>
                <a:lnTo>
                  <a:pt x="3666993" y="1787628"/>
                </a:lnTo>
                <a:lnTo>
                  <a:pt x="3664611" y="1779956"/>
                </a:lnTo>
                <a:lnTo>
                  <a:pt x="3662229" y="1772284"/>
                </a:lnTo>
                <a:lnTo>
                  <a:pt x="3659318" y="1764876"/>
                </a:lnTo>
                <a:lnTo>
                  <a:pt x="3656671" y="1757733"/>
                </a:lnTo>
                <a:lnTo>
                  <a:pt x="3653760" y="1750325"/>
                </a:lnTo>
                <a:lnTo>
                  <a:pt x="3650320" y="1743447"/>
                </a:lnTo>
                <a:lnTo>
                  <a:pt x="3646880" y="1736833"/>
                </a:lnTo>
                <a:lnTo>
                  <a:pt x="3643175" y="1730219"/>
                </a:lnTo>
                <a:lnTo>
                  <a:pt x="3638940" y="1723869"/>
                </a:lnTo>
                <a:lnTo>
                  <a:pt x="3634706" y="1717785"/>
                </a:lnTo>
                <a:lnTo>
                  <a:pt x="3629943" y="1711964"/>
                </a:lnTo>
                <a:lnTo>
                  <a:pt x="3625179" y="1706408"/>
                </a:lnTo>
                <a:lnTo>
                  <a:pt x="3619886" y="1701117"/>
                </a:lnTo>
                <a:lnTo>
                  <a:pt x="3614593" y="1696091"/>
                </a:lnTo>
                <a:lnTo>
                  <a:pt x="3608506" y="1691328"/>
                </a:lnTo>
                <a:lnTo>
                  <a:pt x="3602684" y="1687096"/>
                </a:lnTo>
                <a:lnTo>
                  <a:pt x="3596333" y="1682863"/>
                </a:lnTo>
                <a:lnTo>
                  <a:pt x="3589452" y="1679423"/>
                </a:lnTo>
                <a:lnTo>
                  <a:pt x="3582571" y="1675984"/>
                </a:lnTo>
                <a:lnTo>
                  <a:pt x="3574897" y="1673339"/>
                </a:lnTo>
                <a:lnTo>
                  <a:pt x="3567487" y="1670693"/>
                </a:lnTo>
                <a:lnTo>
                  <a:pt x="3559283" y="1668576"/>
                </a:lnTo>
                <a:lnTo>
                  <a:pt x="3550814" y="1666989"/>
                </a:lnTo>
                <a:lnTo>
                  <a:pt x="3542081" y="1665666"/>
                </a:lnTo>
                <a:lnTo>
                  <a:pt x="3409309" y="1665666"/>
                </a:lnTo>
                <a:lnTo>
                  <a:pt x="3408100" y="1671700"/>
                </a:lnTo>
                <a:lnTo>
                  <a:pt x="3406513" y="1679353"/>
                </a:lnTo>
                <a:lnTo>
                  <a:pt x="3404398" y="1687271"/>
                </a:lnTo>
                <a:lnTo>
                  <a:pt x="3401489" y="1694660"/>
                </a:lnTo>
                <a:lnTo>
                  <a:pt x="3398580" y="1702050"/>
                </a:lnTo>
                <a:lnTo>
                  <a:pt x="3395406" y="1709176"/>
                </a:lnTo>
                <a:lnTo>
                  <a:pt x="3391969" y="1716037"/>
                </a:lnTo>
                <a:lnTo>
                  <a:pt x="3388002" y="1722899"/>
                </a:lnTo>
                <a:lnTo>
                  <a:pt x="3384035" y="1729233"/>
                </a:lnTo>
                <a:lnTo>
                  <a:pt x="3379275" y="1735831"/>
                </a:lnTo>
                <a:lnTo>
                  <a:pt x="3374515" y="1741637"/>
                </a:lnTo>
                <a:lnTo>
                  <a:pt x="3369491" y="1747706"/>
                </a:lnTo>
                <a:lnTo>
                  <a:pt x="3364202" y="1753249"/>
                </a:lnTo>
                <a:lnTo>
                  <a:pt x="3358648" y="1758527"/>
                </a:lnTo>
                <a:lnTo>
                  <a:pt x="3352566" y="1763541"/>
                </a:lnTo>
                <a:lnTo>
                  <a:pt x="3346748" y="1768292"/>
                </a:lnTo>
                <a:lnTo>
                  <a:pt x="3340401" y="1772778"/>
                </a:lnTo>
                <a:lnTo>
                  <a:pt x="3333790" y="1777001"/>
                </a:lnTo>
                <a:lnTo>
                  <a:pt x="3326914" y="1780696"/>
                </a:lnTo>
                <a:lnTo>
                  <a:pt x="3320039" y="1784654"/>
                </a:lnTo>
                <a:lnTo>
                  <a:pt x="3312899" y="1787557"/>
                </a:lnTo>
                <a:lnTo>
                  <a:pt x="3305494" y="1790460"/>
                </a:lnTo>
                <a:lnTo>
                  <a:pt x="3298089" y="1793099"/>
                </a:lnTo>
                <a:lnTo>
                  <a:pt x="3290420" y="1795211"/>
                </a:lnTo>
                <a:lnTo>
                  <a:pt x="3282751" y="1797058"/>
                </a:lnTo>
                <a:lnTo>
                  <a:pt x="3274554" y="1798378"/>
                </a:lnTo>
                <a:lnTo>
                  <a:pt x="3266620" y="1799433"/>
                </a:lnTo>
                <a:lnTo>
                  <a:pt x="3258422" y="1800225"/>
                </a:lnTo>
                <a:lnTo>
                  <a:pt x="3249960" y="1800225"/>
                </a:lnTo>
                <a:lnTo>
                  <a:pt x="2017102" y="1800225"/>
                </a:lnTo>
                <a:lnTo>
                  <a:pt x="2008639" y="1800225"/>
                </a:lnTo>
                <a:lnTo>
                  <a:pt x="2000441" y="1799433"/>
                </a:lnTo>
                <a:lnTo>
                  <a:pt x="1992508" y="1798378"/>
                </a:lnTo>
                <a:lnTo>
                  <a:pt x="1984574" y="1797058"/>
                </a:lnTo>
                <a:lnTo>
                  <a:pt x="1976641" y="1795211"/>
                </a:lnTo>
                <a:lnTo>
                  <a:pt x="1969236" y="1793099"/>
                </a:lnTo>
                <a:lnTo>
                  <a:pt x="1961567" y="1790460"/>
                </a:lnTo>
                <a:lnTo>
                  <a:pt x="1954163" y="1787557"/>
                </a:lnTo>
                <a:lnTo>
                  <a:pt x="1947287" y="1784654"/>
                </a:lnTo>
                <a:lnTo>
                  <a:pt x="1940147" y="1780696"/>
                </a:lnTo>
                <a:lnTo>
                  <a:pt x="1933536" y="1777001"/>
                </a:lnTo>
                <a:lnTo>
                  <a:pt x="1926925" y="1772778"/>
                </a:lnTo>
                <a:lnTo>
                  <a:pt x="1920578" y="1768292"/>
                </a:lnTo>
                <a:lnTo>
                  <a:pt x="1914231" y="1763541"/>
                </a:lnTo>
                <a:lnTo>
                  <a:pt x="1908678" y="1758527"/>
                </a:lnTo>
                <a:lnTo>
                  <a:pt x="1903124" y="1753249"/>
                </a:lnTo>
                <a:lnTo>
                  <a:pt x="1897835" y="1747706"/>
                </a:lnTo>
                <a:lnTo>
                  <a:pt x="1892811" y="1741637"/>
                </a:lnTo>
                <a:lnTo>
                  <a:pt x="1887786" y="1735831"/>
                </a:lnTo>
                <a:lnTo>
                  <a:pt x="1883291" y="1729233"/>
                </a:lnTo>
                <a:lnTo>
                  <a:pt x="1879324" y="1722899"/>
                </a:lnTo>
                <a:lnTo>
                  <a:pt x="1875093" y="1716037"/>
                </a:lnTo>
                <a:lnTo>
                  <a:pt x="1871655" y="1709176"/>
                </a:lnTo>
                <a:lnTo>
                  <a:pt x="1868217" y="1702050"/>
                </a:lnTo>
                <a:lnTo>
                  <a:pt x="1865573" y="1694660"/>
                </a:lnTo>
                <a:lnTo>
                  <a:pt x="1862928" y="1687271"/>
                </a:lnTo>
                <a:lnTo>
                  <a:pt x="1860813" y="1679353"/>
                </a:lnTo>
                <a:lnTo>
                  <a:pt x="1858961" y="1671700"/>
                </a:lnTo>
                <a:lnTo>
                  <a:pt x="1857954" y="1665666"/>
                </a:lnTo>
                <a:lnTo>
                  <a:pt x="1621831" y="1665666"/>
                </a:lnTo>
                <a:close/>
                <a:moveTo>
                  <a:pt x="504561" y="0"/>
                </a:moveTo>
                <a:lnTo>
                  <a:pt x="843228" y="0"/>
                </a:lnTo>
                <a:lnTo>
                  <a:pt x="850107" y="264"/>
                </a:lnTo>
                <a:lnTo>
                  <a:pt x="856721" y="528"/>
                </a:lnTo>
                <a:lnTo>
                  <a:pt x="863071" y="1584"/>
                </a:lnTo>
                <a:lnTo>
                  <a:pt x="869686" y="2905"/>
                </a:lnTo>
                <a:lnTo>
                  <a:pt x="876301" y="4489"/>
                </a:lnTo>
                <a:lnTo>
                  <a:pt x="882651" y="6073"/>
                </a:lnTo>
                <a:lnTo>
                  <a:pt x="885415" y="6993"/>
                </a:lnTo>
                <a:lnTo>
                  <a:pt x="896445" y="6085"/>
                </a:lnTo>
                <a:lnTo>
                  <a:pt x="919733" y="3969"/>
                </a:lnTo>
                <a:lnTo>
                  <a:pt x="943551" y="2381"/>
                </a:lnTo>
                <a:lnTo>
                  <a:pt x="968428" y="1323"/>
                </a:lnTo>
                <a:lnTo>
                  <a:pt x="993569" y="265"/>
                </a:lnTo>
                <a:lnTo>
                  <a:pt x="1018974" y="0"/>
                </a:lnTo>
                <a:lnTo>
                  <a:pt x="1044645" y="265"/>
                </a:lnTo>
                <a:lnTo>
                  <a:pt x="1070050" y="1058"/>
                </a:lnTo>
                <a:lnTo>
                  <a:pt x="1095456" y="2117"/>
                </a:lnTo>
                <a:lnTo>
                  <a:pt x="1107894" y="3175"/>
                </a:lnTo>
                <a:lnTo>
                  <a:pt x="1120597" y="4498"/>
                </a:lnTo>
                <a:lnTo>
                  <a:pt x="1132771" y="5556"/>
                </a:lnTo>
                <a:lnTo>
                  <a:pt x="1144944" y="7143"/>
                </a:lnTo>
                <a:lnTo>
                  <a:pt x="1157118" y="8731"/>
                </a:lnTo>
                <a:lnTo>
                  <a:pt x="1168762" y="10583"/>
                </a:lnTo>
                <a:lnTo>
                  <a:pt x="1180407" y="12964"/>
                </a:lnTo>
                <a:lnTo>
                  <a:pt x="1192051" y="15345"/>
                </a:lnTo>
                <a:lnTo>
                  <a:pt x="1203166" y="17990"/>
                </a:lnTo>
                <a:lnTo>
                  <a:pt x="1214016" y="20636"/>
                </a:lnTo>
                <a:lnTo>
                  <a:pt x="1224602" y="23810"/>
                </a:lnTo>
                <a:lnTo>
                  <a:pt x="1234923" y="27250"/>
                </a:lnTo>
                <a:lnTo>
                  <a:pt x="1244980" y="30689"/>
                </a:lnTo>
                <a:lnTo>
                  <a:pt x="1254771" y="34922"/>
                </a:lnTo>
                <a:lnTo>
                  <a:pt x="1264034" y="38890"/>
                </a:lnTo>
                <a:lnTo>
                  <a:pt x="1273032" y="43388"/>
                </a:lnTo>
                <a:lnTo>
                  <a:pt x="1281500" y="48415"/>
                </a:lnTo>
                <a:lnTo>
                  <a:pt x="1289440" y="53441"/>
                </a:lnTo>
                <a:lnTo>
                  <a:pt x="1297114" y="58732"/>
                </a:lnTo>
                <a:lnTo>
                  <a:pt x="1304260" y="64288"/>
                </a:lnTo>
                <a:lnTo>
                  <a:pt x="1310876" y="70373"/>
                </a:lnTo>
                <a:lnTo>
                  <a:pt x="1316962" y="76458"/>
                </a:lnTo>
                <a:lnTo>
                  <a:pt x="1322520" y="83336"/>
                </a:lnTo>
                <a:lnTo>
                  <a:pt x="1327813" y="90215"/>
                </a:lnTo>
                <a:lnTo>
                  <a:pt x="1330195" y="94183"/>
                </a:lnTo>
                <a:lnTo>
                  <a:pt x="1332576" y="98416"/>
                </a:lnTo>
                <a:lnTo>
                  <a:pt x="1337340" y="107940"/>
                </a:lnTo>
                <a:lnTo>
                  <a:pt x="1342104" y="119052"/>
                </a:lnTo>
                <a:lnTo>
                  <a:pt x="1346602" y="131751"/>
                </a:lnTo>
                <a:lnTo>
                  <a:pt x="1351366" y="145508"/>
                </a:lnTo>
                <a:lnTo>
                  <a:pt x="1356130" y="160588"/>
                </a:lnTo>
                <a:lnTo>
                  <a:pt x="1360629" y="177255"/>
                </a:lnTo>
                <a:lnTo>
                  <a:pt x="1364863" y="194716"/>
                </a:lnTo>
                <a:lnTo>
                  <a:pt x="1369626" y="214029"/>
                </a:lnTo>
                <a:lnTo>
                  <a:pt x="1374125" y="233871"/>
                </a:lnTo>
                <a:lnTo>
                  <a:pt x="1378360" y="255035"/>
                </a:lnTo>
                <a:lnTo>
                  <a:pt x="1382594" y="276994"/>
                </a:lnTo>
                <a:lnTo>
                  <a:pt x="1386828" y="300275"/>
                </a:lnTo>
                <a:lnTo>
                  <a:pt x="1391063" y="324085"/>
                </a:lnTo>
                <a:lnTo>
                  <a:pt x="1399531" y="374352"/>
                </a:lnTo>
                <a:lnTo>
                  <a:pt x="1407206" y="427793"/>
                </a:lnTo>
                <a:lnTo>
                  <a:pt x="1415145" y="483615"/>
                </a:lnTo>
                <a:lnTo>
                  <a:pt x="1422555" y="541553"/>
                </a:lnTo>
                <a:lnTo>
                  <a:pt x="1429965" y="601608"/>
                </a:lnTo>
                <a:lnTo>
                  <a:pt x="1437110" y="662457"/>
                </a:lnTo>
                <a:lnTo>
                  <a:pt x="1443726" y="724099"/>
                </a:lnTo>
                <a:lnTo>
                  <a:pt x="1450342" y="786535"/>
                </a:lnTo>
                <a:lnTo>
                  <a:pt x="1456429" y="848707"/>
                </a:lnTo>
                <a:lnTo>
                  <a:pt x="1462252" y="910614"/>
                </a:lnTo>
                <a:lnTo>
                  <a:pt x="1467809" y="971462"/>
                </a:lnTo>
                <a:lnTo>
                  <a:pt x="1477865" y="1088927"/>
                </a:lnTo>
                <a:lnTo>
                  <a:pt x="1486599" y="1197396"/>
                </a:lnTo>
                <a:lnTo>
                  <a:pt x="1494273" y="1294489"/>
                </a:lnTo>
                <a:lnTo>
                  <a:pt x="1500095" y="1375180"/>
                </a:lnTo>
                <a:lnTo>
                  <a:pt x="1504330" y="1437616"/>
                </a:lnTo>
                <a:lnTo>
                  <a:pt x="1507770" y="1491322"/>
                </a:lnTo>
                <a:lnTo>
                  <a:pt x="1865130" y="1491322"/>
                </a:lnTo>
                <a:lnTo>
                  <a:pt x="1865573" y="1490129"/>
                </a:lnTo>
                <a:lnTo>
                  <a:pt x="1868217" y="1482739"/>
                </a:lnTo>
                <a:lnTo>
                  <a:pt x="1871655" y="1475350"/>
                </a:lnTo>
                <a:lnTo>
                  <a:pt x="1875093" y="1468488"/>
                </a:lnTo>
                <a:lnTo>
                  <a:pt x="1879324" y="1461890"/>
                </a:lnTo>
                <a:lnTo>
                  <a:pt x="1883291" y="1455292"/>
                </a:lnTo>
                <a:lnTo>
                  <a:pt x="1887786" y="1449222"/>
                </a:lnTo>
                <a:lnTo>
                  <a:pt x="1892811" y="1442888"/>
                </a:lnTo>
                <a:lnTo>
                  <a:pt x="1897835" y="1436818"/>
                </a:lnTo>
                <a:lnTo>
                  <a:pt x="1903124" y="1431540"/>
                </a:lnTo>
                <a:lnTo>
                  <a:pt x="1908678" y="1426262"/>
                </a:lnTo>
                <a:lnTo>
                  <a:pt x="1914231" y="1420984"/>
                </a:lnTo>
                <a:lnTo>
                  <a:pt x="1920578" y="1416233"/>
                </a:lnTo>
                <a:lnTo>
                  <a:pt x="1926925" y="1412011"/>
                </a:lnTo>
                <a:lnTo>
                  <a:pt x="1933536" y="1407524"/>
                </a:lnTo>
                <a:lnTo>
                  <a:pt x="1940147" y="1403830"/>
                </a:lnTo>
                <a:lnTo>
                  <a:pt x="1947287" y="1400399"/>
                </a:lnTo>
                <a:lnTo>
                  <a:pt x="1954163" y="1396968"/>
                </a:lnTo>
                <a:lnTo>
                  <a:pt x="1961567" y="1394065"/>
                </a:lnTo>
                <a:lnTo>
                  <a:pt x="1969236" y="1391689"/>
                </a:lnTo>
                <a:lnTo>
                  <a:pt x="1976641" y="1389314"/>
                </a:lnTo>
                <a:lnTo>
                  <a:pt x="1984574" y="1387467"/>
                </a:lnTo>
                <a:lnTo>
                  <a:pt x="1992508" y="1386147"/>
                </a:lnTo>
                <a:lnTo>
                  <a:pt x="2000441" y="1385356"/>
                </a:lnTo>
                <a:lnTo>
                  <a:pt x="2008639" y="1384564"/>
                </a:lnTo>
                <a:lnTo>
                  <a:pt x="2017102" y="1384300"/>
                </a:lnTo>
                <a:lnTo>
                  <a:pt x="3249960" y="1384300"/>
                </a:lnTo>
                <a:lnTo>
                  <a:pt x="3258422" y="1384564"/>
                </a:lnTo>
                <a:lnTo>
                  <a:pt x="3266620" y="1385356"/>
                </a:lnTo>
                <a:lnTo>
                  <a:pt x="3274554" y="1386147"/>
                </a:lnTo>
                <a:lnTo>
                  <a:pt x="3282751" y="1387467"/>
                </a:lnTo>
                <a:lnTo>
                  <a:pt x="3290420" y="1389314"/>
                </a:lnTo>
                <a:lnTo>
                  <a:pt x="3298089" y="1391689"/>
                </a:lnTo>
                <a:lnTo>
                  <a:pt x="3305494" y="1394065"/>
                </a:lnTo>
                <a:lnTo>
                  <a:pt x="3312899" y="1396968"/>
                </a:lnTo>
                <a:lnTo>
                  <a:pt x="3320039" y="1400399"/>
                </a:lnTo>
                <a:lnTo>
                  <a:pt x="3326914" y="1403830"/>
                </a:lnTo>
                <a:lnTo>
                  <a:pt x="3333790" y="1407524"/>
                </a:lnTo>
                <a:lnTo>
                  <a:pt x="3340401" y="1412011"/>
                </a:lnTo>
                <a:lnTo>
                  <a:pt x="3346748" y="1416233"/>
                </a:lnTo>
                <a:lnTo>
                  <a:pt x="3352566" y="1420984"/>
                </a:lnTo>
                <a:lnTo>
                  <a:pt x="3358648" y="1426262"/>
                </a:lnTo>
                <a:lnTo>
                  <a:pt x="3364202" y="1431540"/>
                </a:lnTo>
                <a:lnTo>
                  <a:pt x="3369491" y="1436818"/>
                </a:lnTo>
                <a:lnTo>
                  <a:pt x="3374515" y="1442888"/>
                </a:lnTo>
                <a:lnTo>
                  <a:pt x="3379275" y="1449222"/>
                </a:lnTo>
                <a:lnTo>
                  <a:pt x="3384035" y="1455292"/>
                </a:lnTo>
                <a:lnTo>
                  <a:pt x="3388002" y="1461890"/>
                </a:lnTo>
                <a:lnTo>
                  <a:pt x="3391969" y="1468488"/>
                </a:lnTo>
                <a:lnTo>
                  <a:pt x="3395406" y="1475350"/>
                </a:lnTo>
                <a:lnTo>
                  <a:pt x="3398580" y="1482739"/>
                </a:lnTo>
                <a:lnTo>
                  <a:pt x="3401489" y="1490129"/>
                </a:lnTo>
                <a:lnTo>
                  <a:pt x="3401976" y="1491322"/>
                </a:lnTo>
                <a:lnTo>
                  <a:pt x="3628884" y="1491322"/>
                </a:lnTo>
                <a:lnTo>
                  <a:pt x="3638411" y="1497936"/>
                </a:lnTo>
                <a:lnTo>
                  <a:pt x="3648997" y="1505343"/>
                </a:lnTo>
                <a:lnTo>
                  <a:pt x="3662758" y="1515926"/>
                </a:lnTo>
                <a:lnTo>
                  <a:pt x="3679431" y="1528889"/>
                </a:lnTo>
                <a:lnTo>
                  <a:pt x="3688164" y="1536561"/>
                </a:lnTo>
                <a:lnTo>
                  <a:pt x="3697691" y="1544763"/>
                </a:lnTo>
                <a:lnTo>
                  <a:pt x="3707483" y="1553229"/>
                </a:lnTo>
                <a:lnTo>
                  <a:pt x="3717539" y="1562224"/>
                </a:lnTo>
                <a:lnTo>
                  <a:pt x="3727331" y="1572012"/>
                </a:lnTo>
                <a:lnTo>
                  <a:pt x="3737388" y="1582330"/>
                </a:lnTo>
                <a:lnTo>
                  <a:pt x="3747444" y="1592912"/>
                </a:lnTo>
                <a:lnTo>
                  <a:pt x="3757500" y="1604289"/>
                </a:lnTo>
                <a:lnTo>
                  <a:pt x="3767557" y="1615929"/>
                </a:lnTo>
                <a:lnTo>
                  <a:pt x="3777349" y="1627834"/>
                </a:lnTo>
                <a:lnTo>
                  <a:pt x="3786611" y="1640269"/>
                </a:lnTo>
                <a:lnTo>
                  <a:pt x="3795609" y="1653232"/>
                </a:lnTo>
                <a:lnTo>
                  <a:pt x="3804078" y="1666460"/>
                </a:lnTo>
                <a:lnTo>
                  <a:pt x="3812017" y="1679953"/>
                </a:lnTo>
                <a:lnTo>
                  <a:pt x="3819427" y="1693710"/>
                </a:lnTo>
                <a:lnTo>
                  <a:pt x="3822867" y="1700588"/>
                </a:lnTo>
                <a:lnTo>
                  <a:pt x="3826043" y="1707731"/>
                </a:lnTo>
                <a:lnTo>
                  <a:pt x="3828689" y="1714875"/>
                </a:lnTo>
                <a:lnTo>
                  <a:pt x="3831601" y="1722282"/>
                </a:lnTo>
                <a:lnTo>
                  <a:pt x="3834512" y="1729425"/>
                </a:lnTo>
                <a:lnTo>
                  <a:pt x="3836629" y="1736833"/>
                </a:lnTo>
                <a:lnTo>
                  <a:pt x="3838746" y="1744505"/>
                </a:lnTo>
                <a:lnTo>
                  <a:pt x="3840598" y="1751913"/>
                </a:lnTo>
                <a:lnTo>
                  <a:pt x="3842186" y="1759585"/>
                </a:lnTo>
                <a:lnTo>
                  <a:pt x="3843509" y="1766993"/>
                </a:lnTo>
                <a:lnTo>
                  <a:pt x="3844568" y="1774665"/>
                </a:lnTo>
                <a:lnTo>
                  <a:pt x="3845362" y="1782337"/>
                </a:lnTo>
                <a:lnTo>
                  <a:pt x="3845627" y="1790274"/>
                </a:lnTo>
                <a:lnTo>
                  <a:pt x="3846156" y="1797681"/>
                </a:lnTo>
                <a:lnTo>
                  <a:pt x="3846156" y="2373098"/>
                </a:lnTo>
                <a:lnTo>
                  <a:pt x="4269850" y="2373098"/>
                </a:lnTo>
                <a:lnTo>
                  <a:pt x="4271967" y="2373098"/>
                </a:lnTo>
                <a:lnTo>
                  <a:pt x="4279377" y="2373892"/>
                </a:lnTo>
                <a:lnTo>
                  <a:pt x="4289963" y="2375479"/>
                </a:lnTo>
                <a:lnTo>
                  <a:pt x="4296843" y="2376802"/>
                </a:lnTo>
                <a:lnTo>
                  <a:pt x="4303989" y="2378389"/>
                </a:lnTo>
                <a:lnTo>
                  <a:pt x="4312193" y="2380241"/>
                </a:lnTo>
                <a:lnTo>
                  <a:pt x="4320926" y="2382622"/>
                </a:lnTo>
                <a:lnTo>
                  <a:pt x="4330453" y="2385797"/>
                </a:lnTo>
                <a:lnTo>
                  <a:pt x="4339715" y="2389236"/>
                </a:lnTo>
                <a:lnTo>
                  <a:pt x="4349772" y="2393469"/>
                </a:lnTo>
                <a:lnTo>
                  <a:pt x="4360093" y="2398496"/>
                </a:lnTo>
                <a:lnTo>
                  <a:pt x="4370943" y="2403787"/>
                </a:lnTo>
                <a:lnTo>
                  <a:pt x="4381529" y="2409872"/>
                </a:lnTo>
                <a:lnTo>
                  <a:pt x="4392379" y="2417015"/>
                </a:lnTo>
                <a:lnTo>
                  <a:pt x="4403230" y="2424687"/>
                </a:lnTo>
                <a:lnTo>
                  <a:pt x="4408523" y="2428920"/>
                </a:lnTo>
                <a:lnTo>
                  <a:pt x="4413816" y="2433153"/>
                </a:lnTo>
                <a:lnTo>
                  <a:pt x="4419108" y="2437915"/>
                </a:lnTo>
                <a:lnTo>
                  <a:pt x="4424401" y="2442942"/>
                </a:lnTo>
                <a:lnTo>
                  <a:pt x="4429429" y="2447968"/>
                </a:lnTo>
                <a:lnTo>
                  <a:pt x="4434987" y="2453259"/>
                </a:lnTo>
                <a:lnTo>
                  <a:pt x="4439751" y="2458815"/>
                </a:lnTo>
                <a:lnTo>
                  <a:pt x="4444779" y="2464900"/>
                </a:lnTo>
                <a:lnTo>
                  <a:pt x="4449542" y="2471250"/>
                </a:lnTo>
                <a:lnTo>
                  <a:pt x="4454306" y="2477334"/>
                </a:lnTo>
                <a:lnTo>
                  <a:pt x="4459070" y="2483948"/>
                </a:lnTo>
                <a:lnTo>
                  <a:pt x="4463304" y="2491356"/>
                </a:lnTo>
                <a:lnTo>
                  <a:pt x="4467803" y="2498499"/>
                </a:lnTo>
                <a:lnTo>
                  <a:pt x="4472302" y="2505907"/>
                </a:lnTo>
                <a:lnTo>
                  <a:pt x="4476271" y="2513844"/>
                </a:lnTo>
                <a:lnTo>
                  <a:pt x="4479976" y="2522045"/>
                </a:lnTo>
                <a:lnTo>
                  <a:pt x="4483681" y="2530511"/>
                </a:lnTo>
                <a:lnTo>
                  <a:pt x="4487651" y="2539241"/>
                </a:lnTo>
                <a:lnTo>
                  <a:pt x="4490827" y="2548236"/>
                </a:lnTo>
                <a:lnTo>
                  <a:pt x="4494267" y="2557761"/>
                </a:lnTo>
                <a:lnTo>
                  <a:pt x="4496913" y="2567549"/>
                </a:lnTo>
                <a:lnTo>
                  <a:pt x="4499825" y="2577603"/>
                </a:lnTo>
                <a:lnTo>
                  <a:pt x="4502206" y="2587920"/>
                </a:lnTo>
                <a:lnTo>
                  <a:pt x="4504588" y="2598767"/>
                </a:lnTo>
                <a:lnTo>
                  <a:pt x="4506705" y="2609879"/>
                </a:lnTo>
                <a:lnTo>
                  <a:pt x="4508293" y="2621255"/>
                </a:lnTo>
                <a:lnTo>
                  <a:pt x="4509881" y="2633424"/>
                </a:lnTo>
                <a:lnTo>
                  <a:pt x="4511204" y="2645594"/>
                </a:lnTo>
                <a:lnTo>
                  <a:pt x="4511204" y="4090882"/>
                </a:lnTo>
                <a:lnTo>
                  <a:pt x="4515438" y="4089295"/>
                </a:lnTo>
                <a:lnTo>
                  <a:pt x="4520731" y="4087972"/>
                </a:lnTo>
                <a:lnTo>
                  <a:pt x="4528141" y="4086649"/>
                </a:lnTo>
                <a:lnTo>
                  <a:pt x="4537139" y="4085856"/>
                </a:lnTo>
                <a:lnTo>
                  <a:pt x="4542432" y="4085327"/>
                </a:lnTo>
                <a:lnTo>
                  <a:pt x="4547990" y="4085327"/>
                </a:lnTo>
                <a:lnTo>
                  <a:pt x="4554076" y="4085327"/>
                </a:lnTo>
                <a:lnTo>
                  <a:pt x="4560692" y="4085856"/>
                </a:lnTo>
                <a:lnTo>
                  <a:pt x="4567573" y="4086120"/>
                </a:lnTo>
                <a:lnTo>
                  <a:pt x="4574719" y="4086914"/>
                </a:lnTo>
                <a:lnTo>
                  <a:pt x="4582393" y="4088237"/>
                </a:lnTo>
                <a:lnTo>
                  <a:pt x="4590068" y="4089824"/>
                </a:lnTo>
                <a:lnTo>
                  <a:pt x="4598272" y="4091676"/>
                </a:lnTo>
                <a:lnTo>
                  <a:pt x="4606740" y="4093792"/>
                </a:lnTo>
                <a:lnTo>
                  <a:pt x="4615474" y="4096703"/>
                </a:lnTo>
                <a:lnTo>
                  <a:pt x="4625001" y="4100142"/>
                </a:lnTo>
                <a:lnTo>
                  <a:pt x="4633999" y="4104375"/>
                </a:lnTo>
                <a:lnTo>
                  <a:pt x="4643790" y="4108608"/>
                </a:lnTo>
                <a:lnTo>
                  <a:pt x="4653847" y="4113634"/>
                </a:lnTo>
                <a:lnTo>
                  <a:pt x="4663903" y="4119190"/>
                </a:lnTo>
                <a:lnTo>
                  <a:pt x="4674224" y="4125804"/>
                </a:lnTo>
                <a:lnTo>
                  <a:pt x="4684810" y="4132683"/>
                </a:lnTo>
                <a:lnTo>
                  <a:pt x="4695660" y="4140619"/>
                </a:lnTo>
                <a:lnTo>
                  <a:pt x="4706511" y="4149350"/>
                </a:lnTo>
                <a:lnTo>
                  <a:pt x="4717890" y="4158874"/>
                </a:lnTo>
                <a:lnTo>
                  <a:pt x="4729005" y="4169192"/>
                </a:lnTo>
                <a:lnTo>
                  <a:pt x="4740385" y="4180039"/>
                </a:lnTo>
                <a:lnTo>
                  <a:pt x="4752029" y="4192473"/>
                </a:lnTo>
                <a:lnTo>
                  <a:pt x="4763938" y="4205701"/>
                </a:lnTo>
                <a:lnTo>
                  <a:pt x="4775583" y="4219458"/>
                </a:lnTo>
                <a:lnTo>
                  <a:pt x="4787492" y="4234538"/>
                </a:lnTo>
                <a:lnTo>
                  <a:pt x="4799400" y="4250676"/>
                </a:lnTo>
                <a:lnTo>
                  <a:pt x="4811309" y="4267608"/>
                </a:lnTo>
                <a:lnTo>
                  <a:pt x="4823483" y="4286127"/>
                </a:lnTo>
                <a:lnTo>
                  <a:pt x="4835657" y="4305704"/>
                </a:lnTo>
                <a:lnTo>
                  <a:pt x="4847566" y="4326340"/>
                </a:lnTo>
                <a:lnTo>
                  <a:pt x="4860004" y="4348034"/>
                </a:lnTo>
                <a:lnTo>
                  <a:pt x="4872177" y="4371051"/>
                </a:lnTo>
                <a:lnTo>
                  <a:pt x="4884086" y="4395655"/>
                </a:lnTo>
                <a:lnTo>
                  <a:pt x="4896260" y="4421317"/>
                </a:lnTo>
                <a:lnTo>
                  <a:pt x="4908433" y="4448302"/>
                </a:lnTo>
                <a:lnTo>
                  <a:pt x="4920342" y="4476874"/>
                </a:lnTo>
                <a:lnTo>
                  <a:pt x="4932516" y="4506770"/>
                </a:lnTo>
                <a:lnTo>
                  <a:pt x="4944425" y="4537988"/>
                </a:lnTo>
                <a:lnTo>
                  <a:pt x="4955805" y="4571057"/>
                </a:lnTo>
                <a:lnTo>
                  <a:pt x="4967714" y="4605450"/>
                </a:lnTo>
                <a:lnTo>
                  <a:pt x="4979093" y="4641430"/>
                </a:lnTo>
                <a:lnTo>
                  <a:pt x="4990738" y="4678733"/>
                </a:lnTo>
                <a:lnTo>
                  <a:pt x="5002117" y="4718153"/>
                </a:lnTo>
                <a:lnTo>
                  <a:pt x="5012968" y="4759159"/>
                </a:lnTo>
                <a:lnTo>
                  <a:pt x="5024083" y="4801489"/>
                </a:lnTo>
                <a:lnTo>
                  <a:pt x="5034668" y="4845935"/>
                </a:lnTo>
                <a:lnTo>
                  <a:pt x="5045254" y="4891704"/>
                </a:lnTo>
                <a:lnTo>
                  <a:pt x="5055575" y="4939853"/>
                </a:lnTo>
                <a:lnTo>
                  <a:pt x="5065632" y="4989326"/>
                </a:lnTo>
                <a:lnTo>
                  <a:pt x="5075688" y="5041180"/>
                </a:lnTo>
                <a:lnTo>
                  <a:pt x="5085215" y="5094356"/>
                </a:lnTo>
                <a:lnTo>
                  <a:pt x="5094478" y="5149914"/>
                </a:lnTo>
                <a:lnTo>
                  <a:pt x="5367325" y="5104409"/>
                </a:lnTo>
                <a:lnTo>
                  <a:pt x="5427663" y="5239864"/>
                </a:lnTo>
                <a:lnTo>
                  <a:pt x="4880911" y="5376906"/>
                </a:lnTo>
                <a:lnTo>
                  <a:pt x="4880911" y="5239864"/>
                </a:lnTo>
                <a:lnTo>
                  <a:pt x="4881969" y="5223990"/>
                </a:lnTo>
                <a:lnTo>
                  <a:pt x="4882498" y="5205471"/>
                </a:lnTo>
                <a:lnTo>
                  <a:pt x="4883028" y="5180867"/>
                </a:lnTo>
                <a:lnTo>
                  <a:pt x="4883822" y="5151236"/>
                </a:lnTo>
                <a:lnTo>
                  <a:pt x="4883822" y="5117373"/>
                </a:lnTo>
                <a:lnTo>
                  <a:pt x="4883557" y="5098854"/>
                </a:lnTo>
                <a:lnTo>
                  <a:pt x="4882763" y="5079805"/>
                </a:lnTo>
                <a:lnTo>
                  <a:pt x="4882234" y="5059963"/>
                </a:lnTo>
                <a:lnTo>
                  <a:pt x="4881175" y="5039857"/>
                </a:lnTo>
                <a:lnTo>
                  <a:pt x="4880117" y="5019221"/>
                </a:lnTo>
                <a:lnTo>
                  <a:pt x="4878529" y="4997792"/>
                </a:lnTo>
                <a:lnTo>
                  <a:pt x="4876676" y="4976892"/>
                </a:lnTo>
                <a:lnTo>
                  <a:pt x="4874030" y="4955198"/>
                </a:lnTo>
                <a:lnTo>
                  <a:pt x="4871648" y="4933768"/>
                </a:lnTo>
                <a:lnTo>
                  <a:pt x="4868472" y="4912604"/>
                </a:lnTo>
                <a:lnTo>
                  <a:pt x="4864503" y="4891174"/>
                </a:lnTo>
                <a:lnTo>
                  <a:pt x="4860533" y="4870274"/>
                </a:lnTo>
                <a:lnTo>
                  <a:pt x="4856034" y="4849903"/>
                </a:lnTo>
                <a:lnTo>
                  <a:pt x="4851271" y="4829797"/>
                </a:lnTo>
                <a:lnTo>
                  <a:pt x="4845184" y="4810219"/>
                </a:lnTo>
                <a:lnTo>
                  <a:pt x="4842273" y="4800960"/>
                </a:lnTo>
                <a:lnTo>
                  <a:pt x="4838832" y="4791700"/>
                </a:lnTo>
                <a:lnTo>
                  <a:pt x="4835657" y="4782705"/>
                </a:lnTo>
                <a:lnTo>
                  <a:pt x="4832216" y="4773975"/>
                </a:lnTo>
                <a:lnTo>
                  <a:pt x="4828511" y="4764980"/>
                </a:lnTo>
                <a:lnTo>
                  <a:pt x="4824806" y="4757043"/>
                </a:lnTo>
                <a:lnTo>
                  <a:pt x="4820837" y="4748841"/>
                </a:lnTo>
                <a:lnTo>
                  <a:pt x="4816338" y="4740905"/>
                </a:lnTo>
                <a:lnTo>
                  <a:pt x="4811839" y="4733497"/>
                </a:lnTo>
                <a:lnTo>
                  <a:pt x="4807604" y="4726089"/>
                </a:lnTo>
                <a:lnTo>
                  <a:pt x="4511204" y="4748841"/>
                </a:lnTo>
                <a:lnTo>
                  <a:pt x="4527670" y="5251656"/>
                </a:lnTo>
                <a:lnTo>
                  <a:pt x="4529198" y="5251983"/>
                </a:lnTo>
                <a:lnTo>
                  <a:pt x="4540052" y="5254630"/>
                </a:lnTo>
                <a:lnTo>
                  <a:pt x="4551171" y="5257806"/>
                </a:lnTo>
                <a:lnTo>
                  <a:pt x="4561760" y="5260717"/>
                </a:lnTo>
                <a:lnTo>
                  <a:pt x="4572615" y="5264158"/>
                </a:lnTo>
                <a:lnTo>
                  <a:pt x="4582939" y="5268128"/>
                </a:lnTo>
                <a:lnTo>
                  <a:pt x="4593264" y="5271833"/>
                </a:lnTo>
                <a:lnTo>
                  <a:pt x="4603589" y="5276067"/>
                </a:lnTo>
                <a:lnTo>
                  <a:pt x="4613649" y="5280567"/>
                </a:lnTo>
                <a:lnTo>
                  <a:pt x="4623709" y="5285331"/>
                </a:lnTo>
                <a:lnTo>
                  <a:pt x="4633239" y="5290359"/>
                </a:lnTo>
                <a:lnTo>
                  <a:pt x="4643035" y="5295388"/>
                </a:lnTo>
                <a:lnTo>
                  <a:pt x="4652830" y="5300681"/>
                </a:lnTo>
                <a:lnTo>
                  <a:pt x="4662361" y="5306239"/>
                </a:lnTo>
                <a:lnTo>
                  <a:pt x="4671626" y="5312061"/>
                </a:lnTo>
                <a:lnTo>
                  <a:pt x="4680627" y="5318148"/>
                </a:lnTo>
                <a:lnTo>
                  <a:pt x="4689893" y="5324236"/>
                </a:lnTo>
                <a:lnTo>
                  <a:pt x="4698630" y="5330852"/>
                </a:lnTo>
                <a:lnTo>
                  <a:pt x="4707101" y="5337469"/>
                </a:lnTo>
                <a:lnTo>
                  <a:pt x="4715837" y="5344350"/>
                </a:lnTo>
                <a:lnTo>
                  <a:pt x="4724044" y="5351496"/>
                </a:lnTo>
                <a:lnTo>
                  <a:pt x="4732251" y="5358641"/>
                </a:lnTo>
                <a:lnTo>
                  <a:pt x="4740458" y="5366052"/>
                </a:lnTo>
                <a:lnTo>
                  <a:pt x="4748135" y="5373727"/>
                </a:lnTo>
                <a:lnTo>
                  <a:pt x="4755813" y="5381667"/>
                </a:lnTo>
                <a:lnTo>
                  <a:pt x="4763226" y="5389342"/>
                </a:lnTo>
                <a:lnTo>
                  <a:pt x="4770638" y="5397547"/>
                </a:lnTo>
                <a:lnTo>
                  <a:pt x="4777521" y="5406016"/>
                </a:lnTo>
                <a:lnTo>
                  <a:pt x="4784404" y="5414485"/>
                </a:lnTo>
                <a:lnTo>
                  <a:pt x="4791023" y="5423219"/>
                </a:lnTo>
                <a:lnTo>
                  <a:pt x="4797377" y="5432217"/>
                </a:lnTo>
                <a:lnTo>
                  <a:pt x="4803730" y="5440951"/>
                </a:lnTo>
                <a:lnTo>
                  <a:pt x="4809819" y="5450214"/>
                </a:lnTo>
                <a:lnTo>
                  <a:pt x="4815379" y="5459477"/>
                </a:lnTo>
                <a:lnTo>
                  <a:pt x="4820938" y="5468740"/>
                </a:lnTo>
                <a:lnTo>
                  <a:pt x="4826498" y="5478533"/>
                </a:lnTo>
                <a:lnTo>
                  <a:pt x="4831793" y="5488325"/>
                </a:lnTo>
                <a:lnTo>
                  <a:pt x="4836293" y="5498118"/>
                </a:lnTo>
                <a:lnTo>
                  <a:pt x="4841058" y="5508175"/>
                </a:lnTo>
                <a:lnTo>
                  <a:pt x="4845824" y="5518496"/>
                </a:lnTo>
                <a:lnTo>
                  <a:pt x="4849795" y="5528553"/>
                </a:lnTo>
                <a:lnTo>
                  <a:pt x="4854030" y="5538875"/>
                </a:lnTo>
                <a:lnTo>
                  <a:pt x="4857472" y="5549462"/>
                </a:lnTo>
                <a:lnTo>
                  <a:pt x="4860914" y="5560048"/>
                </a:lnTo>
                <a:lnTo>
                  <a:pt x="4864355" y="5570899"/>
                </a:lnTo>
                <a:lnTo>
                  <a:pt x="4867267" y="5581486"/>
                </a:lnTo>
                <a:lnTo>
                  <a:pt x="4869650" y="5592337"/>
                </a:lnTo>
                <a:lnTo>
                  <a:pt x="4872297" y="5603452"/>
                </a:lnTo>
                <a:lnTo>
                  <a:pt x="4874415" y="5614833"/>
                </a:lnTo>
                <a:lnTo>
                  <a:pt x="4876268" y="5625949"/>
                </a:lnTo>
                <a:lnTo>
                  <a:pt x="4877857" y="5637329"/>
                </a:lnTo>
                <a:lnTo>
                  <a:pt x="4879181" y="5648709"/>
                </a:lnTo>
                <a:lnTo>
                  <a:pt x="4879975" y="5660354"/>
                </a:lnTo>
                <a:lnTo>
                  <a:pt x="4881034" y="5671735"/>
                </a:lnTo>
                <a:lnTo>
                  <a:pt x="4881298" y="5683380"/>
                </a:lnTo>
                <a:lnTo>
                  <a:pt x="4881563" y="5695025"/>
                </a:lnTo>
                <a:lnTo>
                  <a:pt x="4881298" y="5706935"/>
                </a:lnTo>
                <a:lnTo>
                  <a:pt x="4881034" y="5718580"/>
                </a:lnTo>
                <a:lnTo>
                  <a:pt x="4879975" y="5730225"/>
                </a:lnTo>
                <a:lnTo>
                  <a:pt x="4879181" y="5741605"/>
                </a:lnTo>
                <a:lnTo>
                  <a:pt x="4877857" y="5752986"/>
                </a:lnTo>
                <a:lnTo>
                  <a:pt x="4876268" y="5764366"/>
                </a:lnTo>
                <a:lnTo>
                  <a:pt x="4874415" y="5775482"/>
                </a:lnTo>
                <a:lnTo>
                  <a:pt x="4872297" y="5786597"/>
                </a:lnTo>
                <a:lnTo>
                  <a:pt x="4869650" y="5797713"/>
                </a:lnTo>
                <a:lnTo>
                  <a:pt x="4867267" y="5808564"/>
                </a:lnTo>
                <a:lnTo>
                  <a:pt x="4864355" y="5819680"/>
                </a:lnTo>
                <a:lnTo>
                  <a:pt x="4860914" y="5830266"/>
                </a:lnTo>
                <a:lnTo>
                  <a:pt x="4857472" y="5840853"/>
                </a:lnTo>
                <a:lnTo>
                  <a:pt x="4854030" y="5851439"/>
                </a:lnTo>
                <a:lnTo>
                  <a:pt x="4849795" y="5861761"/>
                </a:lnTo>
                <a:lnTo>
                  <a:pt x="4845824" y="5872083"/>
                </a:lnTo>
                <a:lnTo>
                  <a:pt x="4841058" y="5882140"/>
                </a:lnTo>
                <a:lnTo>
                  <a:pt x="4836293" y="5892197"/>
                </a:lnTo>
                <a:lnTo>
                  <a:pt x="4831793" y="5901725"/>
                </a:lnTo>
                <a:lnTo>
                  <a:pt x="4826498" y="5911517"/>
                </a:lnTo>
                <a:lnTo>
                  <a:pt x="4820938" y="5921310"/>
                </a:lnTo>
                <a:lnTo>
                  <a:pt x="4815379" y="5930573"/>
                </a:lnTo>
                <a:lnTo>
                  <a:pt x="4809819" y="5940100"/>
                </a:lnTo>
                <a:lnTo>
                  <a:pt x="4803730" y="5949099"/>
                </a:lnTo>
                <a:lnTo>
                  <a:pt x="4797377" y="5958362"/>
                </a:lnTo>
                <a:lnTo>
                  <a:pt x="4791023" y="5967096"/>
                </a:lnTo>
                <a:lnTo>
                  <a:pt x="4784404" y="5975565"/>
                </a:lnTo>
                <a:lnTo>
                  <a:pt x="4777521" y="5984299"/>
                </a:lnTo>
                <a:lnTo>
                  <a:pt x="4770638" y="5992503"/>
                </a:lnTo>
                <a:lnTo>
                  <a:pt x="4763226" y="6000708"/>
                </a:lnTo>
                <a:lnTo>
                  <a:pt x="4755813" y="6008912"/>
                </a:lnTo>
                <a:lnTo>
                  <a:pt x="4748135" y="6016587"/>
                </a:lnTo>
                <a:lnTo>
                  <a:pt x="4740458" y="6024263"/>
                </a:lnTo>
                <a:lnTo>
                  <a:pt x="4732251" y="6031673"/>
                </a:lnTo>
                <a:lnTo>
                  <a:pt x="4724044" y="6038819"/>
                </a:lnTo>
                <a:lnTo>
                  <a:pt x="4715837" y="6045965"/>
                </a:lnTo>
                <a:lnTo>
                  <a:pt x="4707101" y="6052846"/>
                </a:lnTo>
                <a:lnTo>
                  <a:pt x="4698630" y="6059462"/>
                </a:lnTo>
                <a:lnTo>
                  <a:pt x="4689893" y="6065814"/>
                </a:lnTo>
                <a:lnTo>
                  <a:pt x="4680627" y="6072166"/>
                </a:lnTo>
                <a:lnTo>
                  <a:pt x="4671626" y="6078253"/>
                </a:lnTo>
                <a:lnTo>
                  <a:pt x="4662361" y="6083811"/>
                </a:lnTo>
                <a:lnTo>
                  <a:pt x="4652830" y="6089369"/>
                </a:lnTo>
                <a:lnTo>
                  <a:pt x="4643035" y="6094662"/>
                </a:lnTo>
                <a:lnTo>
                  <a:pt x="4633239" y="6100220"/>
                </a:lnTo>
                <a:lnTo>
                  <a:pt x="4623709" y="6104719"/>
                </a:lnTo>
                <a:lnTo>
                  <a:pt x="4613649" y="6109483"/>
                </a:lnTo>
                <a:lnTo>
                  <a:pt x="4603589" y="6114247"/>
                </a:lnTo>
                <a:lnTo>
                  <a:pt x="4593264" y="6118217"/>
                </a:lnTo>
                <a:lnTo>
                  <a:pt x="4582939" y="6122452"/>
                </a:lnTo>
                <a:lnTo>
                  <a:pt x="4572615" y="6125892"/>
                </a:lnTo>
                <a:lnTo>
                  <a:pt x="4561760" y="6129333"/>
                </a:lnTo>
                <a:lnTo>
                  <a:pt x="4551171" y="6132773"/>
                </a:lnTo>
                <a:lnTo>
                  <a:pt x="4540052" y="6135685"/>
                </a:lnTo>
                <a:lnTo>
                  <a:pt x="4529198" y="6138066"/>
                </a:lnTo>
                <a:lnTo>
                  <a:pt x="4518079" y="6140713"/>
                </a:lnTo>
                <a:lnTo>
                  <a:pt x="4506960" y="6142830"/>
                </a:lnTo>
                <a:lnTo>
                  <a:pt x="4495841" y="6144683"/>
                </a:lnTo>
                <a:lnTo>
                  <a:pt x="4484722" y="6146271"/>
                </a:lnTo>
                <a:lnTo>
                  <a:pt x="4473073" y="6147594"/>
                </a:lnTo>
                <a:lnTo>
                  <a:pt x="4461689" y="6148388"/>
                </a:lnTo>
                <a:lnTo>
                  <a:pt x="4450041" y="6149447"/>
                </a:lnTo>
                <a:lnTo>
                  <a:pt x="4438393" y="6149712"/>
                </a:lnTo>
                <a:lnTo>
                  <a:pt x="4426479" y="6149976"/>
                </a:lnTo>
                <a:lnTo>
                  <a:pt x="4414831" y="6149712"/>
                </a:lnTo>
                <a:lnTo>
                  <a:pt x="4403447" y="6149447"/>
                </a:lnTo>
                <a:lnTo>
                  <a:pt x="4391799" y="6148388"/>
                </a:lnTo>
                <a:lnTo>
                  <a:pt x="4380150" y="6147594"/>
                </a:lnTo>
                <a:lnTo>
                  <a:pt x="4368767" y="6146271"/>
                </a:lnTo>
                <a:lnTo>
                  <a:pt x="4357648" y="6144683"/>
                </a:lnTo>
                <a:lnTo>
                  <a:pt x="4346264" y="6142830"/>
                </a:lnTo>
                <a:lnTo>
                  <a:pt x="4334880" y="6140713"/>
                </a:lnTo>
                <a:lnTo>
                  <a:pt x="4324026" y="6138066"/>
                </a:lnTo>
                <a:lnTo>
                  <a:pt x="4312907" y="6135685"/>
                </a:lnTo>
                <a:lnTo>
                  <a:pt x="4302318" y="6132773"/>
                </a:lnTo>
                <a:lnTo>
                  <a:pt x="4291728" y="6129333"/>
                </a:lnTo>
                <a:lnTo>
                  <a:pt x="4280874" y="6125892"/>
                </a:lnTo>
                <a:lnTo>
                  <a:pt x="4270284" y="6122452"/>
                </a:lnTo>
                <a:lnTo>
                  <a:pt x="4259960" y="6118217"/>
                </a:lnTo>
                <a:lnTo>
                  <a:pt x="4249900" y="6114247"/>
                </a:lnTo>
                <a:lnTo>
                  <a:pt x="4239575" y="6109483"/>
                </a:lnTo>
                <a:lnTo>
                  <a:pt x="4229515" y="6104719"/>
                </a:lnTo>
                <a:lnTo>
                  <a:pt x="4219719" y="6100220"/>
                </a:lnTo>
                <a:lnTo>
                  <a:pt x="4209924" y="6094662"/>
                </a:lnTo>
                <a:lnTo>
                  <a:pt x="4200394" y="6089369"/>
                </a:lnTo>
                <a:lnTo>
                  <a:pt x="4190863" y="6083811"/>
                </a:lnTo>
                <a:lnTo>
                  <a:pt x="4181862" y="6078253"/>
                </a:lnTo>
                <a:lnTo>
                  <a:pt x="4172331" y="6072166"/>
                </a:lnTo>
                <a:lnTo>
                  <a:pt x="4163595" y="6065814"/>
                </a:lnTo>
                <a:lnTo>
                  <a:pt x="4154594" y="6059462"/>
                </a:lnTo>
                <a:lnTo>
                  <a:pt x="4146122" y="6052846"/>
                </a:lnTo>
                <a:lnTo>
                  <a:pt x="4137651" y="6045965"/>
                </a:lnTo>
                <a:lnTo>
                  <a:pt x="4129179" y="6038819"/>
                </a:lnTo>
                <a:lnTo>
                  <a:pt x="4120972" y="6031673"/>
                </a:lnTo>
                <a:lnTo>
                  <a:pt x="4113030" y="6024263"/>
                </a:lnTo>
                <a:lnTo>
                  <a:pt x="4105088" y="6016587"/>
                </a:lnTo>
                <a:lnTo>
                  <a:pt x="4097411" y="6008912"/>
                </a:lnTo>
                <a:lnTo>
                  <a:pt x="4090263" y="6000708"/>
                </a:lnTo>
                <a:lnTo>
                  <a:pt x="4082850" y="5992503"/>
                </a:lnTo>
                <a:lnTo>
                  <a:pt x="4075702" y="5984299"/>
                </a:lnTo>
                <a:lnTo>
                  <a:pt x="4068819" y="5975565"/>
                </a:lnTo>
                <a:lnTo>
                  <a:pt x="4062201" y="5967096"/>
                </a:lnTo>
                <a:lnTo>
                  <a:pt x="4055582" y="5958362"/>
                </a:lnTo>
                <a:lnTo>
                  <a:pt x="4049758" y="5949099"/>
                </a:lnTo>
                <a:lnTo>
                  <a:pt x="4043404" y="5940100"/>
                </a:lnTo>
                <a:lnTo>
                  <a:pt x="4037845" y="5930573"/>
                </a:lnTo>
                <a:lnTo>
                  <a:pt x="4032021" y="5921310"/>
                </a:lnTo>
                <a:lnTo>
                  <a:pt x="4026726" y="5911517"/>
                </a:lnTo>
                <a:lnTo>
                  <a:pt x="4021696" y="5901725"/>
                </a:lnTo>
                <a:lnTo>
                  <a:pt x="4016666" y="5892197"/>
                </a:lnTo>
                <a:lnTo>
                  <a:pt x="4011900" y="5882140"/>
                </a:lnTo>
                <a:lnTo>
                  <a:pt x="4007665" y="5872083"/>
                </a:lnTo>
                <a:lnTo>
                  <a:pt x="4003164" y="5861761"/>
                </a:lnTo>
                <a:lnTo>
                  <a:pt x="3999458" y="5851439"/>
                </a:lnTo>
                <a:lnTo>
                  <a:pt x="3995751" y="5840853"/>
                </a:lnTo>
                <a:lnTo>
                  <a:pt x="3992310" y="5830266"/>
                </a:lnTo>
                <a:lnTo>
                  <a:pt x="3989133" y="5819680"/>
                </a:lnTo>
                <a:lnTo>
                  <a:pt x="3985956" y="5808564"/>
                </a:lnTo>
                <a:lnTo>
                  <a:pt x="3983574" y="5797713"/>
                </a:lnTo>
                <a:lnTo>
                  <a:pt x="3980926" y="5786597"/>
                </a:lnTo>
                <a:lnTo>
                  <a:pt x="3978808" y="5775482"/>
                </a:lnTo>
                <a:lnTo>
                  <a:pt x="3976955" y="5764366"/>
                </a:lnTo>
                <a:lnTo>
                  <a:pt x="3975367" y="5752986"/>
                </a:lnTo>
                <a:lnTo>
                  <a:pt x="3974043" y="5741605"/>
                </a:lnTo>
                <a:lnTo>
                  <a:pt x="3972984" y="5730225"/>
                </a:lnTo>
                <a:lnTo>
                  <a:pt x="3972455" y="5718580"/>
                </a:lnTo>
                <a:lnTo>
                  <a:pt x="3971925" y="5706935"/>
                </a:lnTo>
                <a:lnTo>
                  <a:pt x="3971925" y="5695025"/>
                </a:lnTo>
                <a:lnTo>
                  <a:pt x="3971925" y="5683380"/>
                </a:lnTo>
                <a:lnTo>
                  <a:pt x="3972455" y="5671735"/>
                </a:lnTo>
                <a:lnTo>
                  <a:pt x="3972984" y="5660354"/>
                </a:lnTo>
                <a:lnTo>
                  <a:pt x="3974043" y="5648709"/>
                </a:lnTo>
                <a:lnTo>
                  <a:pt x="3975367" y="5637329"/>
                </a:lnTo>
                <a:lnTo>
                  <a:pt x="3976955" y="5625949"/>
                </a:lnTo>
                <a:lnTo>
                  <a:pt x="3978808" y="5614833"/>
                </a:lnTo>
                <a:lnTo>
                  <a:pt x="3980926" y="5603452"/>
                </a:lnTo>
                <a:lnTo>
                  <a:pt x="3983574" y="5592337"/>
                </a:lnTo>
                <a:lnTo>
                  <a:pt x="3985956" y="5581486"/>
                </a:lnTo>
                <a:lnTo>
                  <a:pt x="3989133" y="5570899"/>
                </a:lnTo>
                <a:lnTo>
                  <a:pt x="3992310" y="5560048"/>
                </a:lnTo>
                <a:lnTo>
                  <a:pt x="3995751" y="5549462"/>
                </a:lnTo>
                <a:lnTo>
                  <a:pt x="3999458" y="5538875"/>
                </a:lnTo>
                <a:lnTo>
                  <a:pt x="4003164" y="5528553"/>
                </a:lnTo>
                <a:lnTo>
                  <a:pt x="4007665" y="5518496"/>
                </a:lnTo>
                <a:lnTo>
                  <a:pt x="4011900" y="5508175"/>
                </a:lnTo>
                <a:lnTo>
                  <a:pt x="4016666" y="5498118"/>
                </a:lnTo>
                <a:lnTo>
                  <a:pt x="4021696" y="5488325"/>
                </a:lnTo>
                <a:lnTo>
                  <a:pt x="4026726" y="5478533"/>
                </a:lnTo>
                <a:lnTo>
                  <a:pt x="4032021" y="5468740"/>
                </a:lnTo>
                <a:lnTo>
                  <a:pt x="4037845" y="5459477"/>
                </a:lnTo>
                <a:lnTo>
                  <a:pt x="4043404" y="5450214"/>
                </a:lnTo>
                <a:lnTo>
                  <a:pt x="4049758" y="5440951"/>
                </a:lnTo>
                <a:lnTo>
                  <a:pt x="4055582" y="5432217"/>
                </a:lnTo>
                <a:lnTo>
                  <a:pt x="4062201" y="5423219"/>
                </a:lnTo>
                <a:lnTo>
                  <a:pt x="4068819" y="5414485"/>
                </a:lnTo>
                <a:lnTo>
                  <a:pt x="4075702" y="5406016"/>
                </a:lnTo>
                <a:lnTo>
                  <a:pt x="4082850" y="5397547"/>
                </a:lnTo>
                <a:lnTo>
                  <a:pt x="4090263" y="5389342"/>
                </a:lnTo>
                <a:lnTo>
                  <a:pt x="4097411" y="5381667"/>
                </a:lnTo>
                <a:lnTo>
                  <a:pt x="4105088" y="5373727"/>
                </a:lnTo>
                <a:lnTo>
                  <a:pt x="4113030" y="5366052"/>
                </a:lnTo>
                <a:lnTo>
                  <a:pt x="4120972" y="5358641"/>
                </a:lnTo>
                <a:lnTo>
                  <a:pt x="4129179" y="5351496"/>
                </a:lnTo>
                <a:lnTo>
                  <a:pt x="4137651" y="5344350"/>
                </a:lnTo>
                <a:lnTo>
                  <a:pt x="4146122" y="5337469"/>
                </a:lnTo>
                <a:lnTo>
                  <a:pt x="4154594" y="5330852"/>
                </a:lnTo>
                <a:lnTo>
                  <a:pt x="4163595" y="5324236"/>
                </a:lnTo>
                <a:lnTo>
                  <a:pt x="4172331" y="5318148"/>
                </a:lnTo>
                <a:lnTo>
                  <a:pt x="4181862" y="5312061"/>
                </a:lnTo>
                <a:lnTo>
                  <a:pt x="4190863" y="5306239"/>
                </a:lnTo>
                <a:lnTo>
                  <a:pt x="4200394" y="5300681"/>
                </a:lnTo>
                <a:lnTo>
                  <a:pt x="4209924" y="5295388"/>
                </a:lnTo>
                <a:lnTo>
                  <a:pt x="4219719" y="5290359"/>
                </a:lnTo>
                <a:lnTo>
                  <a:pt x="4229515" y="5285331"/>
                </a:lnTo>
                <a:lnTo>
                  <a:pt x="4239575" y="5280567"/>
                </a:lnTo>
                <a:lnTo>
                  <a:pt x="4249900" y="5276067"/>
                </a:lnTo>
                <a:lnTo>
                  <a:pt x="4259960" y="5271833"/>
                </a:lnTo>
                <a:lnTo>
                  <a:pt x="4270284" y="5268128"/>
                </a:lnTo>
                <a:lnTo>
                  <a:pt x="4280874" y="5264158"/>
                </a:lnTo>
                <a:lnTo>
                  <a:pt x="4291728" y="5260717"/>
                </a:lnTo>
                <a:lnTo>
                  <a:pt x="4302318" y="5257806"/>
                </a:lnTo>
                <a:lnTo>
                  <a:pt x="4305997" y="5256702"/>
                </a:lnTo>
                <a:lnTo>
                  <a:pt x="4341039" y="2691099"/>
                </a:lnTo>
                <a:lnTo>
                  <a:pt x="4339186" y="2685013"/>
                </a:lnTo>
                <a:lnTo>
                  <a:pt x="4336540" y="2678135"/>
                </a:lnTo>
                <a:lnTo>
                  <a:pt x="4333099" y="2669404"/>
                </a:lnTo>
                <a:lnTo>
                  <a:pt x="4328865" y="2658822"/>
                </a:lnTo>
                <a:lnTo>
                  <a:pt x="4323308" y="2647181"/>
                </a:lnTo>
                <a:lnTo>
                  <a:pt x="4316692" y="2634218"/>
                </a:lnTo>
                <a:lnTo>
                  <a:pt x="4313251" y="2627604"/>
                </a:lnTo>
                <a:lnTo>
                  <a:pt x="4309017" y="2620726"/>
                </a:lnTo>
                <a:lnTo>
                  <a:pt x="4305047" y="2614112"/>
                </a:lnTo>
                <a:lnTo>
                  <a:pt x="4300548" y="2607233"/>
                </a:lnTo>
                <a:lnTo>
                  <a:pt x="4295785" y="2600619"/>
                </a:lnTo>
                <a:lnTo>
                  <a:pt x="4290757" y="2594005"/>
                </a:lnTo>
                <a:lnTo>
                  <a:pt x="4285464" y="2587391"/>
                </a:lnTo>
                <a:lnTo>
                  <a:pt x="4279906" y="2581306"/>
                </a:lnTo>
                <a:lnTo>
                  <a:pt x="4274349" y="2575222"/>
                </a:lnTo>
                <a:lnTo>
                  <a:pt x="4267997" y="2569666"/>
                </a:lnTo>
                <a:lnTo>
                  <a:pt x="4261646" y="2564375"/>
                </a:lnTo>
                <a:lnTo>
                  <a:pt x="4255030" y="2559348"/>
                </a:lnTo>
                <a:lnTo>
                  <a:pt x="4248149" y="2554586"/>
                </a:lnTo>
                <a:lnTo>
                  <a:pt x="4241004" y="2550617"/>
                </a:lnTo>
                <a:lnTo>
                  <a:pt x="4233329" y="2546649"/>
                </a:lnTo>
                <a:lnTo>
                  <a:pt x="4225654" y="2544004"/>
                </a:lnTo>
                <a:lnTo>
                  <a:pt x="4217450" y="2541358"/>
                </a:lnTo>
                <a:lnTo>
                  <a:pt x="4208982" y="2539506"/>
                </a:lnTo>
                <a:lnTo>
                  <a:pt x="3838217" y="2539506"/>
                </a:lnTo>
                <a:lnTo>
                  <a:pt x="3838217" y="4847258"/>
                </a:lnTo>
                <a:lnTo>
                  <a:pt x="3627416" y="4847258"/>
                </a:lnTo>
                <a:lnTo>
                  <a:pt x="3621074" y="4867010"/>
                </a:lnTo>
                <a:lnTo>
                  <a:pt x="3613930" y="4888706"/>
                </a:lnTo>
                <a:lnTo>
                  <a:pt x="3606520" y="4910137"/>
                </a:lnTo>
                <a:lnTo>
                  <a:pt x="3598846" y="4931304"/>
                </a:lnTo>
                <a:lnTo>
                  <a:pt x="3590908" y="4952735"/>
                </a:lnTo>
                <a:lnTo>
                  <a:pt x="3582440" y="4973637"/>
                </a:lnTo>
                <a:lnTo>
                  <a:pt x="3574501" y="4994804"/>
                </a:lnTo>
                <a:lnTo>
                  <a:pt x="3565504" y="5015706"/>
                </a:lnTo>
                <a:lnTo>
                  <a:pt x="3556507" y="5036608"/>
                </a:lnTo>
                <a:lnTo>
                  <a:pt x="3547510" y="5057246"/>
                </a:lnTo>
                <a:lnTo>
                  <a:pt x="3537983" y="5077619"/>
                </a:lnTo>
                <a:lnTo>
                  <a:pt x="3528192" y="5097992"/>
                </a:lnTo>
                <a:lnTo>
                  <a:pt x="3518666" y="5118100"/>
                </a:lnTo>
                <a:lnTo>
                  <a:pt x="3508081" y="5138208"/>
                </a:lnTo>
                <a:lnTo>
                  <a:pt x="3497761" y="5158317"/>
                </a:lnTo>
                <a:lnTo>
                  <a:pt x="3487176" y="5177896"/>
                </a:lnTo>
                <a:lnTo>
                  <a:pt x="3476591" y="5197739"/>
                </a:lnTo>
                <a:lnTo>
                  <a:pt x="3465477" y="5217054"/>
                </a:lnTo>
                <a:lnTo>
                  <a:pt x="3453834" y="5236633"/>
                </a:lnTo>
                <a:lnTo>
                  <a:pt x="3442720" y="5255683"/>
                </a:lnTo>
                <a:lnTo>
                  <a:pt x="3430812" y="5274998"/>
                </a:lnTo>
                <a:lnTo>
                  <a:pt x="3418904" y="5293783"/>
                </a:lnTo>
                <a:lnTo>
                  <a:pt x="3406467" y="5312569"/>
                </a:lnTo>
                <a:lnTo>
                  <a:pt x="3394294" y="5331090"/>
                </a:lnTo>
                <a:lnTo>
                  <a:pt x="3381592" y="5349611"/>
                </a:lnTo>
                <a:lnTo>
                  <a:pt x="3368891" y="5367602"/>
                </a:lnTo>
                <a:lnTo>
                  <a:pt x="3355660" y="5385858"/>
                </a:lnTo>
                <a:lnTo>
                  <a:pt x="3342693" y="5403850"/>
                </a:lnTo>
                <a:lnTo>
                  <a:pt x="3329197" y="5421577"/>
                </a:lnTo>
                <a:lnTo>
                  <a:pt x="3315173" y="5439304"/>
                </a:lnTo>
                <a:lnTo>
                  <a:pt x="3301412" y="5456502"/>
                </a:lnTo>
                <a:lnTo>
                  <a:pt x="3287387" y="5473700"/>
                </a:lnTo>
                <a:lnTo>
                  <a:pt x="3272833" y="5490898"/>
                </a:lnTo>
                <a:lnTo>
                  <a:pt x="3258544" y="5507831"/>
                </a:lnTo>
                <a:lnTo>
                  <a:pt x="3243725" y="5524500"/>
                </a:lnTo>
                <a:lnTo>
                  <a:pt x="3228906" y="5541169"/>
                </a:lnTo>
                <a:lnTo>
                  <a:pt x="3214087" y="5557838"/>
                </a:lnTo>
                <a:lnTo>
                  <a:pt x="3198475" y="5573713"/>
                </a:lnTo>
                <a:lnTo>
                  <a:pt x="3183127" y="5589852"/>
                </a:lnTo>
                <a:lnTo>
                  <a:pt x="3167514" y="5605727"/>
                </a:lnTo>
                <a:lnTo>
                  <a:pt x="3151637" y="5621602"/>
                </a:lnTo>
                <a:lnTo>
                  <a:pt x="3135495" y="5636948"/>
                </a:lnTo>
                <a:lnTo>
                  <a:pt x="3119353" y="5652294"/>
                </a:lnTo>
                <a:lnTo>
                  <a:pt x="3102946" y="5667375"/>
                </a:lnTo>
                <a:lnTo>
                  <a:pt x="3086275" y="5681927"/>
                </a:lnTo>
                <a:lnTo>
                  <a:pt x="3069604" y="5696744"/>
                </a:lnTo>
                <a:lnTo>
                  <a:pt x="3052668" y="5711296"/>
                </a:lnTo>
                <a:lnTo>
                  <a:pt x="3035468" y="5725583"/>
                </a:lnTo>
                <a:lnTo>
                  <a:pt x="3018268" y="5739606"/>
                </a:lnTo>
                <a:lnTo>
                  <a:pt x="3001067" y="5753629"/>
                </a:lnTo>
                <a:lnTo>
                  <a:pt x="2983073" y="5767388"/>
                </a:lnTo>
                <a:lnTo>
                  <a:pt x="2965608" y="5780881"/>
                </a:lnTo>
                <a:lnTo>
                  <a:pt x="2947614" y="5794111"/>
                </a:lnTo>
                <a:lnTo>
                  <a:pt x="2929355" y="5807075"/>
                </a:lnTo>
                <a:lnTo>
                  <a:pt x="2910832" y="5820040"/>
                </a:lnTo>
                <a:lnTo>
                  <a:pt x="2892837" y="5832475"/>
                </a:lnTo>
                <a:lnTo>
                  <a:pt x="2874049" y="5844911"/>
                </a:lnTo>
                <a:lnTo>
                  <a:pt x="2855526" y="5857081"/>
                </a:lnTo>
                <a:lnTo>
                  <a:pt x="2836208" y="5868988"/>
                </a:lnTo>
                <a:lnTo>
                  <a:pt x="2817420" y="5880894"/>
                </a:lnTo>
                <a:lnTo>
                  <a:pt x="2798103" y="5892536"/>
                </a:lnTo>
                <a:lnTo>
                  <a:pt x="2778786" y="5903648"/>
                </a:lnTo>
                <a:lnTo>
                  <a:pt x="2759468" y="5914761"/>
                </a:lnTo>
                <a:lnTo>
                  <a:pt x="2739622" y="5925608"/>
                </a:lnTo>
                <a:lnTo>
                  <a:pt x="2720040" y="5936192"/>
                </a:lnTo>
                <a:lnTo>
                  <a:pt x="2699929" y="5946511"/>
                </a:lnTo>
                <a:lnTo>
                  <a:pt x="2679818" y="5956829"/>
                </a:lnTo>
                <a:lnTo>
                  <a:pt x="2659706" y="5966619"/>
                </a:lnTo>
                <a:lnTo>
                  <a:pt x="2639331" y="5976144"/>
                </a:lnTo>
                <a:lnTo>
                  <a:pt x="2618955" y="5985669"/>
                </a:lnTo>
                <a:lnTo>
                  <a:pt x="2598314" y="5994665"/>
                </a:lnTo>
                <a:lnTo>
                  <a:pt x="2577409" y="6003925"/>
                </a:lnTo>
                <a:lnTo>
                  <a:pt x="2556504" y="6012656"/>
                </a:lnTo>
                <a:lnTo>
                  <a:pt x="2535599" y="6021123"/>
                </a:lnTo>
                <a:lnTo>
                  <a:pt x="2514429" y="6029325"/>
                </a:lnTo>
                <a:lnTo>
                  <a:pt x="2493260" y="6036998"/>
                </a:lnTo>
                <a:lnTo>
                  <a:pt x="2471825" y="6044936"/>
                </a:lnTo>
                <a:lnTo>
                  <a:pt x="2450391" y="6052079"/>
                </a:lnTo>
                <a:lnTo>
                  <a:pt x="2428957" y="6059488"/>
                </a:lnTo>
                <a:lnTo>
                  <a:pt x="2406993" y="6066367"/>
                </a:lnTo>
                <a:lnTo>
                  <a:pt x="2385294" y="6072717"/>
                </a:lnTo>
                <a:lnTo>
                  <a:pt x="2363331" y="6079331"/>
                </a:lnTo>
                <a:lnTo>
                  <a:pt x="2341367" y="6085417"/>
                </a:lnTo>
                <a:lnTo>
                  <a:pt x="2319139" y="6091238"/>
                </a:lnTo>
                <a:lnTo>
                  <a:pt x="2296646" y="6097058"/>
                </a:lnTo>
                <a:lnTo>
                  <a:pt x="2274418" y="6102350"/>
                </a:lnTo>
                <a:lnTo>
                  <a:pt x="2251925" y="6107377"/>
                </a:lnTo>
                <a:lnTo>
                  <a:pt x="2229433" y="6112140"/>
                </a:lnTo>
                <a:lnTo>
                  <a:pt x="2206675" y="6116638"/>
                </a:lnTo>
                <a:lnTo>
                  <a:pt x="2183917" y="6120871"/>
                </a:lnTo>
                <a:lnTo>
                  <a:pt x="2160896" y="6124840"/>
                </a:lnTo>
                <a:lnTo>
                  <a:pt x="2138138" y="6128279"/>
                </a:lnTo>
                <a:lnTo>
                  <a:pt x="2114852" y="6131719"/>
                </a:lnTo>
                <a:lnTo>
                  <a:pt x="2091829" y="6134894"/>
                </a:lnTo>
                <a:lnTo>
                  <a:pt x="2068543" y="6137804"/>
                </a:lnTo>
                <a:lnTo>
                  <a:pt x="2045256" y="6140186"/>
                </a:lnTo>
                <a:lnTo>
                  <a:pt x="2021705" y="6142567"/>
                </a:lnTo>
                <a:lnTo>
                  <a:pt x="1998418" y="6144419"/>
                </a:lnTo>
                <a:lnTo>
                  <a:pt x="1974602" y="6146271"/>
                </a:lnTo>
                <a:lnTo>
                  <a:pt x="1951051" y="6147594"/>
                </a:lnTo>
                <a:lnTo>
                  <a:pt x="1927235" y="6148388"/>
                </a:lnTo>
                <a:lnTo>
                  <a:pt x="1903419" y="6149446"/>
                </a:lnTo>
                <a:lnTo>
                  <a:pt x="1879603" y="6149711"/>
                </a:lnTo>
                <a:lnTo>
                  <a:pt x="1855787" y="6149975"/>
                </a:lnTo>
                <a:lnTo>
                  <a:pt x="1831972" y="6149711"/>
                </a:lnTo>
                <a:lnTo>
                  <a:pt x="1808156" y="6149446"/>
                </a:lnTo>
                <a:lnTo>
                  <a:pt x="1784340" y="6148388"/>
                </a:lnTo>
                <a:lnTo>
                  <a:pt x="1760259" y="6147594"/>
                </a:lnTo>
                <a:lnTo>
                  <a:pt x="1736973" y="6146271"/>
                </a:lnTo>
                <a:lnTo>
                  <a:pt x="1712892" y="6144419"/>
                </a:lnTo>
                <a:lnTo>
                  <a:pt x="1689870" y="6142567"/>
                </a:lnTo>
                <a:lnTo>
                  <a:pt x="1666319" y="6140186"/>
                </a:lnTo>
                <a:lnTo>
                  <a:pt x="1643032" y="6137804"/>
                </a:lnTo>
                <a:lnTo>
                  <a:pt x="1619745" y="6134894"/>
                </a:lnTo>
                <a:lnTo>
                  <a:pt x="1596723" y="6131719"/>
                </a:lnTo>
                <a:lnTo>
                  <a:pt x="1573437" y="6128279"/>
                </a:lnTo>
                <a:lnTo>
                  <a:pt x="1550415" y="6124840"/>
                </a:lnTo>
                <a:lnTo>
                  <a:pt x="1527657" y="6120871"/>
                </a:lnTo>
                <a:lnTo>
                  <a:pt x="1504635" y="6116638"/>
                </a:lnTo>
                <a:lnTo>
                  <a:pt x="1482142" y="6112140"/>
                </a:lnTo>
                <a:lnTo>
                  <a:pt x="1459650" y="6107377"/>
                </a:lnTo>
                <a:lnTo>
                  <a:pt x="1436892" y="6102350"/>
                </a:lnTo>
                <a:lnTo>
                  <a:pt x="1414664" y="6097058"/>
                </a:lnTo>
                <a:lnTo>
                  <a:pt x="1392436" y="6091238"/>
                </a:lnTo>
                <a:lnTo>
                  <a:pt x="1370208" y="6085417"/>
                </a:lnTo>
                <a:lnTo>
                  <a:pt x="1348244" y="6079331"/>
                </a:lnTo>
                <a:lnTo>
                  <a:pt x="1326281" y="6072717"/>
                </a:lnTo>
                <a:lnTo>
                  <a:pt x="1304582" y="6066367"/>
                </a:lnTo>
                <a:lnTo>
                  <a:pt x="1282618" y="6059488"/>
                </a:lnTo>
                <a:lnTo>
                  <a:pt x="1260919" y="6052079"/>
                </a:lnTo>
                <a:lnTo>
                  <a:pt x="1239750" y="6044936"/>
                </a:lnTo>
                <a:lnTo>
                  <a:pt x="1218315" y="6036998"/>
                </a:lnTo>
                <a:lnTo>
                  <a:pt x="1196881" y="6029325"/>
                </a:lnTo>
                <a:lnTo>
                  <a:pt x="1175976" y="6021123"/>
                </a:lnTo>
                <a:lnTo>
                  <a:pt x="1155071" y="6012656"/>
                </a:lnTo>
                <a:lnTo>
                  <a:pt x="1133901" y="6003925"/>
                </a:lnTo>
                <a:lnTo>
                  <a:pt x="1113261" y="5994665"/>
                </a:lnTo>
                <a:lnTo>
                  <a:pt x="1092620" y="5985669"/>
                </a:lnTo>
                <a:lnTo>
                  <a:pt x="1072244" y="5976144"/>
                </a:lnTo>
                <a:lnTo>
                  <a:pt x="1051869" y="5966619"/>
                </a:lnTo>
                <a:lnTo>
                  <a:pt x="1031757" y="5956829"/>
                </a:lnTo>
                <a:lnTo>
                  <a:pt x="1011646" y="5946511"/>
                </a:lnTo>
                <a:lnTo>
                  <a:pt x="991535" y="5936192"/>
                </a:lnTo>
                <a:lnTo>
                  <a:pt x="971689" y="5925608"/>
                </a:lnTo>
                <a:lnTo>
                  <a:pt x="952371" y="5914761"/>
                </a:lnTo>
                <a:lnTo>
                  <a:pt x="932525" y="5903648"/>
                </a:lnTo>
                <a:lnTo>
                  <a:pt x="913472" y="5892536"/>
                </a:lnTo>
                <a:lnTo>
                  <a:pt x="893890" y="5880894"/>
                </a:lnTo>
                <a:lnTo>
                  <a:pt x="875102" y="5868988"/>
                </a:lnTo>
                <a:lnTo>
                  <a:pt x="856049" y="5857081"/>
                </a:lnTo>
                <a:lnTo>
                  <a:pt x="837526" y="5844911"/>
                </a:lnTo>
                <a:lnTo>
                  <a:pt x="818738" y="5832475"/>
                </a:lnTo>
                <a:lnTo>
                  <a:pt x="800479" y="5820040"/>
                </a:lnTo>
                <a:lnTo>
                  <a:pt x="781955" y="5807075"/>
                </a:lnTo>
                <a:lnTo>
                  <a:pt x="764226" y="5794111"/>
                </a:lnTo>
                <a:lnTo>
                  <a:pt x="745967" y="5780881"/>
                </a:lnTo>
                <a:lnTo>
                  <a:pt x="728237" y="5767388"/>
                </a:lnTo>
                <a:lnTo>
                  <a:pt x="710508" y="5753629"/>
                </a:lnTo>
                <a:lnTo>
                  <a:pt x="693307" y="5739606"/>
                </a:lnTo>
                <a:lnTo>
                  <a:pt x="676107" y="5725583"/>
                </a:lnTo>
                <a:lnTo>
                  <a:pt x="658642" y="5711296"/>
                </a:lnTo>
                <a:lnTo>
                  <a:pt x="641706" y="5696744"/>
                </a:lnTo>
                <a:lnTo>
                  <a:pt x="625035" y="5681927"/>
                </a:lnTo>
                <a:lnTo>
                  <a:pt x="608628" y="5667375"/>
                </a:lnTo>
                <a:lnTo>
                  <a:pt x="592222" y="5652294"/>
                </a:lnTo>
                <a:lnTo>
                  <a:pt x="575815" y="5636948"/>
                </a:lnTo>
                <a:lnTo>
                  <a:pt x="559938" y="5621602"/>
                </a:lnTo>
                <a:lnTo>
                  <a:pt x="543796" y="5605727"/>
                </a:lnTo>
                <a:lnTo>
                  <a:pt x="528184" y="5589852"/>
                </a:lnTo>
                <a:lnTo>
                  <a:pt x="512836" y="5573713"/>
                </a:lnTo>
                <a:lnTo>
                  <a:pt x="497488" y="5557838"/>
                </a:lnTo>
                <a:lnTo>
                  <a:pt x="482404" y="5541169"/>
                </a:lnTo>
                <a:lnTo>
                  <a:pt x="467585" y="5524500"/>
                </a:lnTo>
                <a:lnTo>
                  <a:pt x="453031" y="5507831"/>
                </a:lnTo>
                <a:lnTo>
                  <a:pt x="438477" y="5490898"/>
                </a:lnTo>
                <a:lnTo>
                  <a:pt x="424188" y="5473700"/>
                </a:lnTo>
                <a:lnTo>
                  <a:pt x="409898" y="5456502"/>
                </a:lnTo>
                <a:lnTo>
                  <a:pt x="396138" y="5439304"/>
                </a:lnTo>
                <a:lnTo>
                  <a:pt x="382377" y="5421577"/>
                </a:lnTo>
                <a:lnTo>
                  <a:pt x="368882" y="5403850"/>
                </a:lnTo>
                <a:lnTo>
                  <a:pt x="355651" y="5385858"/>
                </a:lnTo>
                <a:lnTo>
                  <a:pt x="342949" y="5367602"/>
                </a:lnTo>
                <a:lnTo>
                  <a:pt x="329982" y="5349611"/>
                </a:lnTo>
                <a:lnTo>
                  <a:pt x="317016" y="5331090"/>
                </a:lnTo>
                <a:lnTo>
                  <a:pt x="304843" y="5312569"/>
                </a:lnTo>
                <a:lnTo>
                  <a:pt x="292671" y="5293783"/>
                </a:lnTo>
                <a:lnTo>
                  <a:pt x="280763" y="5274998"/>
                </a:lnTo>
                <a:lnTo>
                  <a:pt x="268855" y="5255683"/>
                </a:lnTo>
                <a:lnTo>
                  <a:pt x="257476" y="5236633"/>
                </a:lnTo>
                <a:lnTo>
                  <a:pt x="246362" y="5217054"/>
                </a:lnTo>
                <a:lnTo>
                  <a:pt x="234983" y="5197739"/>
                </a:lnTo>
                <a:lnTo>
                  <a:pt x="224399" y="5177896"/>
                </a:lnTo>
                <a:lnTo>
                  <a:pt x="213549" y="5158317"/>
                </a:lnTo>
                <a:lnTo>
                  <a:pt x="203229" y="5138208"/>
                </a:lnTo>
                <a:lnTo>
                  <a:pt x="192909" y="5118100"/>
                </a:lnTo>
                <a:lnTo>
                  <a:pt x="183118" y="5097992"/>
                </a:lnTo>
                <a:lnTo>
                  <a:pt x="173591" y="5077619"/>
                </a:lnTo>
                <a:lnTo>
                  <a:pt x="164065" y="5057246"/>
                </a:lnTo>
                <a:lnTo>
                  <a:pt x="155068" y="5036608"/>
                </a:lnTo>
                <a:lnTo>
                  <a:pt x="145806" y="5015706"/>
                </a:lnTo>
                <a:lnTo>
                  <a:pt x="137338" y="4994804"/>
                </a:lnTo>
                <a:lnTo>
                  <a:pt x="128870" y="4973637"/>
                </a:lnTo>
                <a:lnTo>
                  <a:pt x="120403" y="4952735"/>
                </a:lnTo>
                <a:lnTo>
                  <a:pt x="112729" y="4931304"/>
                </a:lnTo>
                <a:lnTo>
                  <a:pt x="105055" y="4910137"/>
                </a:lnTo>
                <a:lnTo>
                  <a:pt x="97645" y="4888706"/>
                </a:lnTo>
                <a:lnTo>
                  <a:pt x="90236" y="4867010"/>
                </a:lnTo>
                <a:lnTo>
                  <a:pt x="83356" y="4845579"/>
                </a:lnTo>
                <a:lnTo>
                  <a:pt x="76740" y="4823619"/>
                </a:lnTo>
                <a:lnTo>
                  <a:pt x="70389" y="4801658"/>
                </a:lnTo>
                <a:lnTo>
                  <a:pt x="64303" y="4779698"/>
                </a:lnTo>
                <a:lnTo>
                  <a:pt x="58217" y="4757208"/>
                </a:lnTo>
                <a:lnTo>
                  <a:pt x="52660" y="4734983"/>
                </a:lnTo>
                <a:lnTo>
                  <a:pt x="47367" y="4712758"/>
                </a:lnTo>
                <a:lnTo>
                  <a:pt x="42339" y="4690269"/>
                </a:lnTo>
                <a:lnTo>
                  <a:pt x="37576" y="4667514"/>
                </a:lnTo>
                <a:lnTo>
                  <a:pt x="33342" y="4645025"/>
                </a:lnTo>
                <a:lnTo>
                  <a:pt x="28844" y="4622006"/>
                </a:lnTo>
                <a:lnTo>
                  <a:pt x="25139" y="4599252"/>
                </a:lnTo>
                <a:lnTo>
                  <a:pt x="21434" y="4576233"/>
                </a:lnTo>
                <a:lnTo>
                  <a:pt x="17994" y="4553214"/>
                </a:lnTo>
                <a:lnTo>
                  <a:pt x="14819" y="4530196"/>
                </a:lnTo>
                <a:lnTo>
                  <a:pt x="11908" y="4506912"/>
                </a:lnTo>
                <a:lnTo>
                  <a:pt x="9526" y="4483629"/>
                </a:lnTo>
                <a:lnTo>
                  <a:pt x="7145" y="4460346"/>
                </a:lnTo>
                <a:lnTo>
                  <a:pt x="5292" y="4436798"/>
                </a:lnTo>
                <a:lnTo>
                  <a:pt x="3705" y="4413250"/>
                </a:lnTo>
                <a:lnTo>
                  <a:pt x="2117" y="4389437"/>
                </a:lnTo>
                <a:lnTo>
                  <a:pt x="1323" y="4365889"/>
                </a:lnTo>
                <a:lnTo>
                  <a:pt x="265" y="4342077"/>
                </a:lnTo>
                <a:lnTo>
                  <a:pt x="0" y="4318264"/>
                </a:lnTo>
                <a:lnTo>
                  <a:pt x="0" y="4293923"/>
                </a:lnTo>
                <a:lnTo>
                  <a:pt x="0" y="4270110"/>
                </a:lnTo>
                <a:lnTo>
                  <a:pt x="265" y="4246298"/>
                </a:lnTo>
                <a:lnTo>
                  <a:pt x="1323" y="4222485"/>
                </a:lnTo>
                <a:lnTo>
                  <a:pt x="2117" y="4198673"/>
                </a:lnTo>
                <a:lnTo>
                  <a:pt x="3705" y="4175125"/>
                </a:lnTo>
                <a:lnTo>
                  <a:pt x="5292" y="4151577"/>
                </a:lnTo>
                <a:lnTo>
                  <a:pt x="7145" y="4128029"/>
                </a:lnTo>
                <a:lnTo>
                  <a:pt x="9526" y="4104481"/>
                </a:lnTo>
                <a:lnTo>
                  <a:pt x="11908" y="4081462"/>
                </a:lnTo>
                <a:lnTo>
                  <a:pt x="14819" y="4058179"/>
                </a:lnTo>
                <a:lnTo>
                  <a:pt x="17994" y="4034896"/>
                </a:lnTo>
                <a:lnTo>
                  <a:pt x="21434" y="4011612"/>
                </a:lnTo>
                <a:lnTo>
                  <a:pt x="25139" y="3988858"/>
                </a:lnTo>
                <a:lnTo>
                  <a:pt x="28844" y="3965839"/>
                </a:lnTo>
                <a:lnTo>
                  <a:pt x="33342" y="3943350"/>
                </a:lnTo>
                <a:lnTo>
                  <a:pt x="37576" y="3920596"/>
                </a:lnTo>
                <a:lnTo>
                  <a:pt x="42339" y="3897841"/>
                </a:lnTo>
                <a:lnTo>
                  <a:pt x="47367" y="3875616"/>
                </a:lnTo>
                <a:lnTo>
                  <a:pt x="52660" y="3853127"/>
                </a:lnTo>
                <a:lnTo>
                  <a:pt x="58217" y="3830637"/>
                </a:lnTo>
                <a:lnTo>
                  <a:pt x="64303" y="3808677"/>
                </a:lnTo>
                <a:lnTo>
                  <a:pt x="70389" y="3786452"/>
                </a:lnTo>
                <a:lnTo>
                  <a:pt x="76740" y="3764491"/>
                </a:lnTo>
                <a:lnTo>
                  <a:pt x="83356" y="3743060"/>
                </a:lnTo>
                <a:lnTo>
                  <a:pt x="90236" y="3721100"/>
                </a:lnTo>
                <a:lnTo>
                  <a:pt x="97645" y="3699669"/>
                </a:lnTo>
                <a:lnTo>
                  <a:pt x="105055" y="3677973"/>
                </a:lnTo>
                <a:lnTo>
                  <a:pt x="112729" y="3656541"/>
                </a:lnTo>
                <a:lnTo>
                  <a:pt x="120403" y="3635375"/>
                </a:lnTo>
                <a:lnTo>
                  <a:pt x="128870" y="3614208"/>
                </a:lnTo>
                <a:lnTo>
                  <a:pt x="137338" y="3593306"/>
                </a:lnTo>
                <a:lnTo>
                  <a:pt x="145806" y="3572404"/>
                </a:lnTo>
                <a:lnTo>
                  <a:pt x="155068" y="3551502"/>
                </a:lnTo>
                <a:lnTo>
                  <a:pt x="164065" y="3531129"/>
                </a:lnTo>
                <a:lnTo>
                  <a:pt x="173591" y="3510491"/>
                </a:lnTo>
                <a:lnTo>
                  <a:pt x="183118" y="3490119"/>
                </a:lnTo>
                <a:lnTo>
                  <a:pt x="192909" y="3470010"/>
                </a:lnTo>
                <a:lnTo>
                  <a:pt x="203229" y="3449902"/>
                </a:lnTo>
                <a:lnTo>
                  <a:pt x="213549" y="3429794"/>
                </a:lnTo>
                <a:lnTo>
                  <a:pt x="224399" y="3410214"/>
                </a:lnTo>
                <a:lnTo>
                  <a:pt x="234983" y="3390635"/>
                </a:lnTo>
                <a:lnTo>
                  <a:pt x="246362" y="3370792"/>
                </a:lnTo>
                <a:lnTo>
                  <a:pt x="257476" y="3351742"/>
                </a:lnTo>
                <a:lnTo>
                  <a:pt x="268855" y="3332692"/>
                </a:lnTo>
                <a:lnTo>
                  <a:pt x="280763" y="3313642"/>
                </a:lnTo>
                <a:lnTo>
                  <a:pt x="292671" y="3294592"/>
                </a:lnTo>
                <a:lnTo>
                  <a:pt x="304843" y="3275806"/>
                </a:lnTo>
                <a:lnTo>
                  <a:pt x="317016" y="3257021"/>
                </a:lnTo>
                <a:lnTo>
                  <a:pt x="329982" y="3238764"/>
                </a:lnTo>
                <a:lnTo>
                  <a:pt x="342949" y="3220244"/>
                </a:lnTo>
                <a:lnTo>
                  <a:pt x="355651" y="3202517"/>
                </a:lnTo>
                <a:lnTo>
                  <a:pt x="368882" y="3184260"/>
                </a:lnTo>
                <a:lnTo>
                  <a:pt x="382377" y="3166798"/>
                </a:lnTo>
                <a:lnTo>
                  <a:pt x="396138" y="3149071"/>
                </a:lnTo>
                <a:lnTo>
                  <a:pt x="409898" y="3131608"/>
                </a:lnTo>
                <a:lnTo>
                  <a:pt x="424188" y="3114410"/>
                </a:lnTo>
                <a:lnTo>
                  <a:pt x="438477" y="3097212"/>
                </a:lnTo>
                <a:lnTo>
                  <a:pt x="453031" y="3080279"/>
                </a:lnTo>
                <a:lnTo>
                  <a:pt x="467585" y="3063610"/>
                </a:lnTo>
                <a:lnTo>
                  <a:pt x="482404" y="3046942"/>
                </a:lnTo>
                <a:lnTo>
                  <a:pt x="497488" y="3030537"/>
                </a:lnTo>
                <a:lnTo>
                  <a:pt x="512836" y="3014398"/>
                </a:lnTo>
                <a:lnTo>
                  <a:pt x="528184" y="2998258"/>
                </a:lnTo>
                <a:lnTo>
                  <a:pt x="543796" y="2982648"/>
                </a:lnTo>
                <a:lnTo>
                  <a:pt x="559938" y="2967037"/>
                </a:lnTo>
                <a:lnTo>
                  <a:pt x="575815" y="2951162"/>
                </a:lnTo>
                <a:lnTo>
                  <a:pt x="592222" y="2936081"/>
                </a:lnTo>
                <a:lnTo>
                  <a:pt x="608628" y="2920735"/>
                </a:lnTo>
                <a:lnTo>
                  <a:pt x="625035" y="2906183"/>
                </a:lnTo>
                <a:lnTo>
                  <a:pt x="641706" y="2891367"/>
                </a:lnTo>
                <a:lnTo>
                  <a:pt x="658642" y="2876814"/>
                </a:lnTo>
                <a:lnTo>
                  <a:pt x="676107" y="2862527"/>
                </a:lnTo>
                <a:lnTo>
                  <a:pt x="693307" y="2848239"/>
                </a:lnTo>
                <a:lnTo>
                  <a:pt x="710508" y="2834481"/>
                </a:lnTo>
                <a:lnTo>
                  <a:pt x="728237" y="2820987"/>
                </a:lnTo>
                <a:lnTo>
                  <a:pt x="745967" y="2807494"/>
                </a:lnTo>
                <a:lnTo>
                  <a:pt x="764226" y="2794000"/>
                </a:lnTo>
                <a:lnTo>
                  <a:pt x="781955" y="2781300"/>
                </a:lnTo>
                <a:lnTo>
                  <a:pt x="800479" y="2768335"/>
                </a:lnTo>
                <a:lnTo>
                  <a:pt x="818738" y="2755635"/>
                </a:lnTo>
                <a:lnTo>
                  <a:pt x="837526" y="2743200"/>
                </a:lnTo>
                <a:lnTo>
                  <a:pt x="856049" y="2731029"/>
                </a:lnTo>
                <a:lnTo>
                  <a:pt x="875102" y="2719123"/>
                </a:lnTo>
                <a:lnTo>
                  <a:pt x="893890" y="2707217"/>
                </a:lnTo>
                <a:lnTo>
                  <a:pt x="913472" y="2695839"/>
                </a:lnTo>
                <a:lnTo>
                  <a:pt x="932525" y="2684727"/>
                </a:lnTo>
                <a:lnTo>
                  <a:pt x="952371" y="2673350"/>
                </a:lnTo>
                <a:lnTo>
                  <a:pt x="971689" y="2662767"/>
                </a:lnTo>
                <a:lnTo>
                  <a:pt x="991535" y="2651919"/>
                </a:lnTo>
                <a:lnTo>
                  <a:pt x="1011646" y="2641600"/>
                </a:lnTo>
                <a:lnTo>
                  <a:pt x="1031757" y="2631546"/>
                </a:lnTo>
                <a:lnTo>
                  <a:pt x="1051869" y="2621492"/>
                </a:lnTo>
                <a:lnTo>
                  <a:pt x="1072244" y="2611967"/>
                </a:lnTo>
                <a:lnTo>
                  <a:pt x="1092620" y="2602442"/>
                </a:lnTo>
                <a:lnTo>
                  <a:pt x="1113261" y="2593446"/>
                </a:lnTo>
                <a:lnTo>
                  <a:pt x="1133901" y="2584186"/>
                </a:lnTo>
                <a:lnTo>
                  <a:pt x="1155071" y="2575719"/>
                </a:lnTo>
                <a:lnTo>
                  <a:pt x="1175976" y="2567252"/>
                </a:lnTo>
                <a:lnTo>
                  <a:pt x="1196881" y="2559050"/>
                </a:lnTo>
                <a:lnTo>
                  <a:pt x="1218315" y="2551112"/>
                </a:lnTo>
                <a:lnTo>
                  <a:pt x="1239750" y="2543439"/>
                </a:lnTo>
                <a:lnTo>
                  <a:pt x="1260919" y="2536031"/>
                </a:lnTo>
                <a:lnTo>
                  <a:pt x="1282618" y="2528623"/>
                </a:lnTo>
                <a:lnTo>
                  <a:pt x="1304582" y="2521744"/>
                </a:lnTo>
                <a:lnTo>
                  <a:pt x="1326281" y="2515129"/>
                </a:lnTo>
                <a:lnTo>
                  <a:pt x="1348244" y="2509044"/>
                </a:lnTo>
                <a:lnTo>
                  <a:pt x="1370208" y="2502694"/>
                </a:lnTo>
                <a:lnTo>
                  <a:pt x="1392436" y="2496608"/>
                </a:lnTo>
                <a:lnTo>
                  <a:pt x="1399837" y="2494758"/>
                </a:lnTo>
                <a:lnTo>
                  <a:pt x="1397149" y="2459873"/>
                </a:lnTo>
                <a:lnTo>
                  <a:pt x="1378095" y="2217802"/>
                </a:lnTo>
                <a:lnTo>
                  <a:pt x="1367509" y="2089491"/>
                </a:lnTo>
                <a:lnTo>
                  <a:pt x="1356394" y="1958004"/>
                </a:lnTo>
                <a:lnTo>
                  <a:pt x="1344750" y="1824138"/>
                </a:lnTo>
                <a:lnTo>
                  <a:pt x="1333106" y="1689212"/>
                </a:lnTo>
                <a:lnTo>
                  <a:pt x="1320932" y="1554022"/>
                </a:lnTo>
                <a:lnTo>
                  <a:pt x="1308494" y="1419626"/>
                </a:lnTo>
                <a:lnTo>
                  <a:pt x="1295526" y="1286817"/>
                </a:lnTo>
                <a:lnTo>
                  <a:pt x="1282294" y="1156919"/>
                </a:lnTo>
                <a:lnTo>
                  <a:pt x="1269591" y="1030988"/>
                </a:lnTo>
                <a:lnTo>
                  <a:pt x="1256095" y="909820"/>
                </a:lnTo>
                <a:lnTo>
                  <a:pt x="1249478" y="851617"/>
                </a:lnTo>
                <a:lnTo>
                  <a:pt x="1242862" y="794737"/>
                </a:lnTo>
                <a:lnTo>
                  <a:pt x="1236246" y="739973"/>
                </a:lnTo>
                <a:lnTo>
                  <a:pt x="1229365" y="686532"/>
                </a:lnTo>
                <a:lnTo>
                  <a:pt x="1222749" y="635472"/>
                </a:lnTo>
                <a:lnTo>
                  <a:pt x="1216133" y="586264"/>
                </a:lnTo>
                <a:lnTo>
                  <a:pt x="1209517" y="539437"/>
                </a:lnTo>
                <a:lnTo>
                  <a:pt x="1203166" y="494991"/>
                </a:lnTo>
                <a:lnTo>
                  <a:pt x="1196550" y="453190"/>
                </a:lnTo>
                <a:lnTo>
                  <a:pt x="1190198" y="413771"/>
                </a:lnTo>
                <a:lnTo>
                  <a:pt x="1183582" y="377262"/>
                </a:lnTo>
                <a:lnTo>
                  <a:pt x="1177231" y="343663"/>
                </a:lnTo>
                <a:lnTo>
                  <a:pt x="1170615" y="312974"/>
                </a:lnTo>
                <a:lnTo>
                  <a:pt x="1164528" y="285460"/>
                </a:lnTo>
                <a:lnTo>
                  <a:pt x="1161617" y="272761"/>
                </a:lnTo>
                <a:lnTo>
                  <a:pt x="1158441" y="261385"/>
                </a:lnTo>
                <a:lnTo>
                  <a:pt x="1155266" y="250273"/>
                </a:lnTo>
                <a:lnTo>
                  <a:pt x="1152354" y="240485"/>
                </a:lnTo>
                <a:lnTo>
                  <a:pt x="1149443" y="231490"/>
                </a:lnTo>
                <a:lnTo>
                  <a:pt x="1146268" y="223288"/>
                </a:lnTo>
                <a:lnTo>
                  <a:pt x="1143092" y="215881"/>
                </a:lnTo>
                <a:lnTo>
                  <a:pt x="1140181" y="209531"/>
                </a:lnTo>
                <a:lnTo>
                  <a:pt x="1137534" y="204240"/>
                </a:lnTo>
                <a:lnTo>
                  <a:pt x="1134359" y="199743"/>
                </a:lnTo>
                <a:lnTo>
                  <a:pt x="1131448" y="196303"/>
                </a:lnTo>
                <a:lnTo>
                  <a:pt x="1128801" y="193922"/>
                </a:lnTo>
                <a:lnTo>
                  <a:pt x="964968" y="187623"/>
                </a:lnTo>
                <a:lnTo>
                  <a:pt x="963348" y="191179"/>
                </a:lnTo>
                <a:lnTo>
                  <a:pt x="960438" y="196988"/>
                </a:lnTo>
                <a:lnTo>
                  <a:pt x="957263" y="202534"/>
                </a:lnTo>
                <a:lnTo>
                  <a:pt x="953823" y="207815"/>
                </a:lnTo>
                <a:lnTo>
                  <a:pt x="950119" y="213096"/>
                </a:lnTo>
                <a:lnTo>
                  <a:pt x="945886" y="218113"/>
                </a:lnTo>
                <a:lnTo>
                  <a:pt x="941917" y="222866"/>
                </a:lnTo>
                <a:lnTo>
                  <a:pt x="937419" y="227619"/>
                </a:lnTo>
                <a:lnTo>
                  <a:pt x="932921" y="231844"/>
                </a:lnTo>
                <a:lnTo>
                  <a:pt x="927894" y="236069"/>
                </a:lnTo>
                <a:lnTo>
                  <a:pt x="922867" y="240030"/>
                </a:lnTo>
                <a:lnTo>
                  <a:pt x="917840" y="243991"/>
                </a:lnTo>
                <a:lnTo>
                  <a:pt x="912019" y="247424"/>
                </a:lnTo>
                <a:lnTo>
                  <a:pt x="906463" y="250328"/>
                </a:lnTo>
                <a:lnTo>
                  <a:pt x="900907" y="253497"/>
                </a:lnTo>
                <a:lnTo>
                  <a:pt x="894821" y="256138"/>
                </a:lnTo>
                <a:lnTo>
                  <a:pt x="889001" y="258514"/>
                </a:lnTo>
                <a:lnTo>
                  <a:pt x="882651" y="260891"/>
                </a:lnTo>
                <a:lnTo>
                  <a:pt x="876301" y="262211"/>
                </a:lnTo>
                <a:lnTo>
                  <a:pt x="869686" y="263795"/>
                </a:lnTo>
                <a:lnTo>
                  <a:pt x="863071" y="265116"/>
                </a:lnTo>
                <a:lnTo>
                  <a:pt x="856721" y="265644"/>
                </a:lnTo>
                <a:lnTo>
                  <a:pt x="850107" y="266436"/>
                </a:lnTo>
                <a:lnTo>
                  <a:pt x="843228" y="266700"/>
                </a:lnTo>
                <a:lnTo>
                  <a:pt x="504561" y="266700"/>
                </a:lnTo>
                <a:lnTo>
                  <a:pt x="497681" y="266436"/>
                </a:lnTo>
                <a:lnTo>
                  <a:pt x="491331" y="265644"/>
                </a:lnTo>
                <a:lnTo>
                  <a:pt x="484188" y="265116"/>
                </a:lnTo>
                <a:lnTo>
                  <a:pt x="477838" y="263795"/>
                </a:lnTo>
                <a:lnTo>
                  <a:pt x="471488" y="262211"/>
                </a:lnTo>
                <a:lnTo>
                  <a:pt x="465138" y="260891"/>
                </a:lnTo>
                <a:lnTo>
                  <a:pt x="458788" y="258514"/>
                </a:lnTo>
                <a:lnTo>
                  <a:pt x="452967" y="256138"/>
                </a:lnTo>
                <a:lnTo>
                  <a:pt x="446881" y="253497"/>
                </a:lnTo>
                <a:lnTo>
                  <a:pt x="441061" y="250328"/>
                </a:lnTo>
                <a:lnTo>
                  <a:pt x="435504" y="247424"/>
                </a:lnTo>
                <a:lnTo>
                  <a:pt x="429948" y="243991"/>
                </a:lnTo>
                <a:lnTo>
                  <a:pt x="424921" y="240030"/>
                </a:lnTo>
                <a:lnTo>
                  <a:pt x="419629" y="236069"/>
                </a:lnTo>
                <a:lnTo>
                  <a:pt x="414867" y="231844"/>
                </a:lnTo>
                <a:lnTo>
                  <a:pt x="410369" y="227619"/>
                </a:lnTo>
                <a:lnTo>
                  <a:pt x="405871" y="222866"/>
                </a:lnTo>
                <a:lnTo>
                  <a:pt x="401902" y="218113"/>
                </a:lnTo>
                <a:lnTo>
                  <a:pt x="397669" y="213096"/>
                </a:lnTo>
                <a:lnTo>
                  <a:pt x="393965" y="207815"/>
                </a:lnTo>
                <a:lnTo>
                  <a:pt x="390525" y="202534"/>
                </a:lnTo>
                <a:lnTo>
                  <a:pt x="387350" y="196988"/>
                </a:lnTo>
                <a:lnTo>
                  <a:pt x="384440" y="191179"/>
                </a:lnTo>
                <a:lnTo>
                  <a:pt x="381794" y="185370"/>
                </a:lnTo>
                <a:lnTo>
                  <a:pt x="379148" y="179032"/>
                </a:lnTo>
                <a:lnTo>
                  <a:pt x="377296" y="173223"/>
                </a:lnTo>
                <a:lnTo>
                  <a:pt x="375444" y="166622"/>
                </a:lnTo>
                <a:lnTo>
                  <a:pt x="373856" y="160284"/>
                </a:lnTo>
                <a:lnTo>
                  <a:pt x="372533" y="153683"/>
                </a:lnTo>
                <a:lnTo>
                  <a:pt x="372004" y="147081"/>
                </a:lnTo>
                <a:lnTo>
                  <a:pt x="371475" y="140216"/>
                </a:lnTo>
                <a:lnTo>
                  <a:pt x="371475" y="133350"/>
                </a:lnTo>
                <a:lnTo>
                  <a:pt x="371475" y="126485"/>
                </a:lnTo>
                <a:lnTo>
                  <a:pt x="372004" y="119619"/>
                </a:lnTo>
                <a:lnTo>
                  <a:pt x="372533" y="113017"/>
                </a:lnTo>
                <a:lnTo>
                  <a:pt x="373856" y="106416"/>
                </a:lnTo>
                <a:lnTo>
                  <a:pt x="375444" y="100079"/>
                </a:lnTo>
                <a:lnTo>
                  <a:pt x="377296" y="93477"/>
                </a:lnTo>
                <a:lnTo>
                  <a:pt x="379148" y="87668"/>
                </a:lnTo>
                <a:lnTo>
                  <a:pt x="381794" y="81330"/>
                </a:lnTo>
                <a:lnTo>
                  <a:pt x="384440" y="75521"/>
                </a:lnTo>
                <a:lnTo>
                  <a:pt x="387350" y="69712"/>
                </a:lnTo>
                <a:lnTo>
                  <a:pt x="390525" y="64166"/>
                </a:lnTo>
                <a:lnTo>
                  <a:pt x="393965" y="58885"/>
                </a:lnTo>
                <a:lnTo>
                  <a:pt x="397669" y="53604"/>
                </a:lnTo>
                <a:lnTo>
                  <a:pt x="401902" y="48587"/>
                </a:lnTo>
                <a:lnTo>
                  <a:pt x="405871" y="43834"/>
                </a:lnTo>
                <a:lnTo>
                  <a:pt x="410369" y="39081"/>
                </a:lnTo>
                <a:lnTo>
                  <a:pt x="414867" y="34856"/>
                </a:lnTo>
                <a:lnTo>
                  <a:pt x="419629" y="30367"/>
                </a:lnTo>
                <a:lnTo>
                  <a:pt x="424921" y="26670"/>
                </a:lnTo>
                <a:lnTo>
                  <a:pt x="429948" y="22973"/>
                </a:lnTo>
                <a:lnTo>
                  <a:pt x="435504" y="19540"/>
                </a:lnTo>
                <a:lnTo>
                  <a:pt x="441061" y="16372"/>
                </a:lnTo>
                <a:lnTo>
                  <a:pt x="446881" y="13203"/>
                </a:lnTo>
                <a:lnTo>
                  <a:pt x="452967" y="10562"/>
                </a:lnTo>
                <a:lnTo>
                  <a:pt x="458788" y="8186"/>
                </a:lnTo>
                <a:lnTo>
                  <a:pt x="465138" y="6073"/>
                </a:lnTo>
                <a:lnTo>
                  <a:pt x="471488" y="4489"/>
                </a:lnTo>
                <a:lnTo>
                  <a:pt x="477838" y="2905"/>
                </a:lnTo>
                <a:lnTo>
                  <a:pt x="484188" y="1584"/>
                </a:lnTo>
                <a:lnTo>
                  <a:pt x="491331" y="528"/>
                </a:lnTo>
                <a:lnTo>
                  <a:pt x="497681" y="264"/>
                </a:lnTo>
                <a:lnTo>
                  <a:pt x="504561"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15" name="KSO_Shape"/>
          <p:cNvSpPr/>
          <p:nvPr/>
        </p:nvSpPr>
        <p:spPr bwMode="auto">
          <a:xfrm>
            <a:off x="5232522" y="3513233"/>
            <a:ext cx="672303" cy="836892"/>
          </a:xfrm>
          <a:custGeom>
            <a:avLst/>
            <a:gdLst>
              <a:gd name="T0" fmla="*/ 1008698 w 1989138"/>
              <a:gd name="T1" fmla="*/ 490537 h 2476500"/>
              <a:gd name="T2" fmla="*/ 1059180 w 1989138"/>
              <a:gd name="T3" fmla="*/ 1033145 h 2476500"/>
              <a:gd name="T4" fmla="*/ 990283 w 1989138"/>
              <a:gd name="T5" fmla="*/ 1230313 h 2476500"/>
              <a:gd name="T6" fmla="*/ 870268 w 1989138"/>
              <a:gd name="T7" fmla="*/ 1365250 h 2476500"/>
              <a:gd name="T8" fmla="*/ 759143 w 1989138"/>
              <a:gd name="T9" fmla="*/ 1377315 h 2476500"/>
              <a:gd name="T10" fmla="*/ 648335 w 1989138"/>
              <a:gd name="T11" fmla="*/ 1279525 h 2476500"/>
              <a:gd name="T12" fmla="*/ 481648 w 1989138"/>
              <a:gd name="T13" fmla="*/ 1187133 h 2476500"/>
              <a:gd name="T14" fmla="*/ 314643 w 1989138"/>
              <a:gd name="T15" fmla="*/ 1204595 h 2476500"/>
              <a:gd name="T16" fmla="*/ 208915 w 1989138"/>
              <a:gd name="T17" fmla="*/ 1340168 h 2476500"/>
              <a:gd name="T18" fmla="*/ 159068 w 1989138"/>
              <a:gd name="T19" fmla="*/ 1542733 h 2476500"/>
              <a:gd name="T20" fmla="*/ 189548 w 1989138"/>
              <a:gd name="T21" fmla="*/ 1774825 h 2476500"/>
              <a:gd name="T22" fmla="*/ 346075 w 1989138"/>
              <a:gd name="T23" fmla="*/ 2136775 h 2476500"/>
              <a:gd name="T24" fmla="*/ 466853 w 1989138"/>
              <a:gd name="T25" fmla="*/ 2312539 h 2476500"/>
              <a:gd name="T26" fmla="*/ 408622 w 1989138"/>
              <a:gd name="T27" fmla="*/ 1840215 h 2476500"/>
              <a:gd name="T28" fmla="*/ 328930 w 1989138"/>
              <a:gd name="T29" fmla="*/ 1603472 h 2476500"/>
              <a:gd name="T30" fmla="*/ 360362 w 1989138"/>
              <a:gd name="T31" fmla="*/ 1481293 h 2476500"/>
              <a:gd name="T32" fmla="*/ 431165 w 1989138"/>
              <a:gd name="T33" fmla="*/ 1447971 h 2476500"/>
              <a:gd name="T34" fmla="*/ 551497 w 1989138"/>
              <a:gd name="T35" fmla="*/ 1637429 h 2476500"/>
              <a:gd name="T36" fmla="*/ 697547 w 1989138"/>
              <a:gd name="T37" fmla="*/ 1795151 h 2476500"/>
              <a:gd name="T38" fmla="*/ 846772 w 1989138"/>
              <a:gd name="T39" fmla="*/ 1854178 h 2476500"/>
              <a:gd name="T40" fmla="*/ 1075055 w 1989138"/>
              <a:gd name="T41" fmla="*/ 1872267 h 2476500"/>
              <a:gd name="T42" fmla="*/ 1342707 w 1989138"/>
              <a:gd name="T43" fmla="*/ 1781505 h 2476500"/>
              <a:gd name="T44" fmla="*/ 1558290 w 1989138"/>
              <a:gd name="T45" fmla="*/ 1601886 h 2476500"/>
              <a:gd name="T46" fmla="*/ 1764982 w 1989138"/>
              <a:gd name="T47" fmla="*/ 1307385 h 2476500"/>
              <a:gd name="T48" fmla="*/ 1831976 w 1989138"/>
              <a:gd name="T49" fmla="*/ 1081087 h 2476500"/>
              <a:gd name="T50" fmla="*/ 1799590 w 1989138"/>
              <a:gd name="T51" fmla="*/ 898208 h 2476500"/>
              <a:gd name="T52" fmla="*/ 1654810 w 1989138"/>
              <a:gd name="T53" fmla="*/ 758190 h 2476500"/>
              <a:gd name="T54" fmla="*/ 1471613 w 1989138"/>
              <a:gd name="T55" fmla="*/ 749300 h 2476500"/>
              <a:gd name="T56" fmla="*/ 1239520 w 1989138"/>
              <a:gd name="T57" fmla="*/ 789305 h 2476500"/>
              <a:gd name="T58" fmla="*/ 1176655 w 1989138"/>
              <a:gd name="T59" fmla="*/ 593407 h 2476500"/>
              <a:gd name="T60" fmla="*/ 1248728 w 1989138"/>
              <a:gd name="T61" fmla="*/ 0 h 2476500"/>
              <a:gd name="T62" fmla="*/ 1324293 w 1989138"/>
              <a:gd name="T63" fmla="*/ 70167 h 2476500"/>
              <a:gd name="T64" fmla="*/ 1330960 w 1989138"/>
              <a:gd name="T65" fmla="*/ 534987 h 2476500"/>
              <a:gd name="T66" fmla="*/ 1561148 w 1989138"/>
              <a:gd name="T67" fmla="*/ 585470 h 2476500"/>
              <a:gd name="T68" fmla="*/ 1782446 w 1989138"/>
              <a:gd name="T69" fmla="*/ 647700 h 2476500"/>
              <a:gd name="T70" fmla="*/ 1945323 w 1989138"/>
              <a:gd name="T71" fmla="*/ 839152 h 2476500"/>
              <a:gd name="T72" fmla="*/ 1987550 w 1989138"/>
              <a:gd name="T73" fmla="*/ 1090612 h 2476500"/>
              <a:gd name="T74" fmla="*/ 1919922 w 1989138"/>
              <a:gd name="T75" fmla="*/ 1348324 h 2476500"/>
              <a:gd name="T76" fmla="*/ 1735772 w 1989138"/>
              <a:gd name="T77" fmla="*/ 1637429 h 2476500"/>
              <a:gd name="T78" fmla="*/ 1505585 w 1989138"/>
              <a:gd name="T79" fmla="*/ 1861795 h 2476500"/>
              <a:gd name="T80" fmla="*/ 1206182 w 1989138"/>
              <a:gd name="T81" fmla="*/ 2008410 h 2476500"/>
              <a:gd name="T82" fmla="*/ 839470 w 1989138"/>
              <a:gd name="T83" fmla="*/ 2011901 h 2476500"/>
              <a:gd name="T84" fmla="*/ 708025 w 1989138"/>
              <a:gd name="T85" fmla="*/ 2081718 h 2476500"/>
              <a:gd name="T86" fmla="*/ 770255 w 1989138"/>
              <a:gd name="T87" fmla="*/ 2264828 h 2476500"/>
              <a:gd name="T88" fmla="*/ 732472 w 1989138"/>
              <a:gd name="T89" fmla="*/ 2372092 h 2476500"/>
              <a:gd name="T90" fmla="*/ 461962 w 1989138"/>
              <a:gd name="T91" fmla="*/ 2476500 h 2476500"/>
              <a:gd name="T92" fmla="*/ 427990 w 1989138"/>
              <a:gd name="T93" fmla="*/ 2468245 h 2476500"/>
              <a:gd name="T94" fmla="*/ 287338 w 1989138"/>
              <a:gd name="T95" fmla="*/ 2341563 h 2476500"/>
              <a:gd name="T96" fmla="*/ 79375 w 1989138"/>
              <a:gd name="T97" fmla="*/ 1925320 h 2476500"/>
              <a:gd name="T98" fmla="*/ 318 w 1989138"/>
              <a:gd name="T99" fmla="*/ 1625918 h 2476500"/>
              <a:gd name="T100" fmla="*/ 38100 w 1989138"/>
              <a:gd name="T101" fmla="*/ 1347788 h 2476500"/>
              <a:gd name="T102" fmla="*/ 158750 w 1989138"/>
              <a:gd name="T103" fmla="*/ 1133157 h 2476500"/>
              <a:gd name="T104" fmla="*/ 290513 w 1989138"/>
              <a:gd name="T105" fmla="*/ 1042987 h 2476500"/>
              <a:gd name="T106" fmla="*/ 427355 w 1989138"/>
              <a:gd name="T107" fmla="*/ 1022350 h 2476500"/>
              <a:gd name="T108" fmla="*/ 670560 w 1989138"/>
              <a:gd name="T109" fmla="*/ 1101090 h 2476500"/>
              <a:gd name="T110" fmla="*/ 848360 w 1989138"/>
              <a:gd name="T111" fmla="*/ 1160145 h 2476500"/>
              <a:gd name="T112" fmla="*/ 884555 w 1989138"/>
              <a:gd name="T113" fmla="*/ 859790 h 2476500"/>
              <a:gd name="T114" fmla="*/ 845185 w 1989138"/>
              <a:gd name="T115" fmla="*/ 240030 h 2476500"/>
              <a:gd name="T116" fmla="*/ 881380 w 1989138"/>
              <a:gd name="T117" fmla="*/ 59055 h 2476500"/>
              <a:gd name="T118" fmla="*/ 1099820 w 1989138"/>
              <a:gd name="T119" fmla="*/ 11430 h 2476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9138" h="2476500">
                <a:moveTo>
                  <a:pt x="1164273" y="163195"/>
                </a:moveTo>
                <a:lnTo>
                  <a:pt x="1080770" y="170180"/>
                </a:lnTo>
                <a:lnTo>
                  <a:pt x="1040765" y="174308"/>
                </a:lnTo>
                <a:lnTo>
                  <a:pt x="1004570" y="178117"/>
                </a:lnTo>
                <a:lnTo>
                  <a:pt x="1002665" y="196215"/>
                </a:lnTo>
                <a:lnTo>
                  <a:pt x="1001395" y="216852"/>
                </a:lnTo>
                <a:lnTo>
                  <a:pt x="1000443" y="240983"/>
                </a:lnTo>
                <a:lnTo>
                  <a:pt x="1000443" y="269240"/>
                </a:lnTo>
                <a:lnTo>
                  <a:pt x="1000443" y="299720"/>
                </a:lnTo>
                <a:lnTo>
                  <a:pt x="1001078" y="333057"/>
                </a:lnTo>
                <a:lnTo>
                  <a:pt x="1002348" y="369253"/>
                </a:lnTo>
                <a:lnTo>
                  <a:pt x="1003935" y="407352"/>
                </a:lnTo>
                <a:lnTo>
                  <a:pt x="1005840" y="447992"/>
                </a:lnTo>
                <a:lnTo>
                  <a:pt x="1008698" y="490537"/>
                </a:lnTo>
                <a:lnTo>
                  <a:pt x="1011555" y="535305"/>
                </a:lnTo>
                <a:lnTo>
                  <a:pt x="1015048" y="581343"/>
                </a:lnTo>
                <a:lnTo>
                  <a:pt x="1018858" y="629920"/>
                </a:lnTo>
                <a:lnTo>
                  <a:pt x="1023303" y="679450"/>
                </a:lnTo>
                <a:lnTo>
                  <a:pt x="1028383" y="730250"/>
                </a:lnTo>
                <a:lnTo>
                  <a:pt x="1033780" y="782320"/>
                </a:lnTo>
                <a:lnTo>
                  <a:pt x="1039495" y="835343"/>
                </a:lnTo>
                <a:lnTo>
                  <a:pt x="1045845" y="889953"/>
                </a:lnTo>
                <a:lnTo>
                  <a:pt x="1052830" y="944563"/>
                </a:lnTo>
                <a:lnTo>
                  <a:pt x="1059815" y="1000125"/>
                </a:lnTo>
                <a:lnTo>
                  <a:pt x="1060768" y="1005205"/>
                </a:lnTo>
                <a:lnTo>
                  <a:pt x="1060768" y="1010603"/>
                </a:lnTo>
                <a:lnTo>
                  <a:pt x="1060768" y="1015683"/>
                </a:lnTo>
                <a:lnTo>
                  <a:pt x="1059180" y="1033145"/>
                </a:lnTo>
                <a:lnTo>
                  <a:pt x="1056323" y="1051242"/>
                </a:lnTo>
                <a:lnTo>
                  <a:pt x="1052830" y="1070292"/>
                </a:lnTo>
                <a:lnTo>
                  <a:pt x="1048385" y="1090612"/>
                </a:lnTo>
                <a:lnTo>
                  <a:pt x="1042353" y="1111250"/>
                </a:lnTo>
                <a:lnTo>
                  <a:pt x="1035685" y="1132205"/>
                </a:lnTo>
                <a:lnTo>
                  <a:pt x="1031558" y="1143000"/>
                </a:lnTo>
                <a:lnTo>
                  <a:pt x="1027748" y="1153795"/>
                </a:lnTo>
                <a:lnTo>
                  <a:pt x="1023303" y="1164908"/>
                </a:lnTo>
                <a:lnTo>
                  <a:pt x="1018540" y="1175703"/>
                </a:lnTo>
                <a:lnTo>
                  <a:pt x="1013460" y="1186815"/>
                </a:lnTo>
                <a:lnTo>
                  <a:pt x="1008380" y="1197293"/>
                </a:lnTo>
                <a:lnTo>
                  <a:pt x="1002665" y="1208405"/>
                </a:lnTo>
                <a:lnTo>
                  <a:pt x="996633" y="1219518"/>
                </a:lnTo>
                <a:lnTo>
                  <a:pt x="990283" y="1230313"/>
                </a:lnTo>
                <a:lnTo>
                  <a:pt x="983615" y="1241108"/>
                </a:lnTo>
                <a:lnTo>
                  <a:pt x="976630" y="1252220"/>
                </a:lnTo>
                <a:lnTo>
                  <a:pt x="969328" y="1262380"/>
                </a:lnTo>
                <a:lnTo>
                  <a:pt x="961708" y="1273175"/>
                </a:lnTo>
                <a:lnTo>
                  <a:pt x="953770" y="1283970"/>
                </a:lnTo>
                <a:lnTo>
                  <a:pt x="945515" y="1294130"/>
                </a:lnTo>
                <a:lnTo>
                  <a:pt x="936943" y="1304290"/>
                </a:lnTo>
                <a:lnTo>
                  <a:pt x="927735" y="1314450"/>
                </a:lnTo>
                <a:lnTo>
                  <a:pt x="918528" y="1323975"/>
                </a:lnTo>
                <a:lnTo>
                  <a:pt x="908685" y="1333818"/>
                </a:lnTo>
                <a:lnTo>
                  <a:pt x="898208" y="1343025"/>
                </a:lnTo>
                <a:lnTo>
                  <a:pt x="888683" y="1351280"/>
                </a:lnTo>
                <a:lnTo>
                  <a:pt x="879158" y="1358900"/>
                </a:lnTo>
                <a:lnTo>
                  <a:pt x="870268" y="1365250"/>
                </a:lnTo>
                <a:lnTo>
                  <a:pt x="861060" y="1370965"/>
                </a:lnTo>
                <a:lnTo>
                  <a:pt x="851853" y="1375728"/>
                </a:lnTo>
                <a:lnTo>
                  <a:pt x="843280" y="1379220"/>
                </a:lnTo>
                <a:lnTo>
                  <a:pt x="834708" y="1382395"/>
                </a:lnTo>
                <a:lnTo>
                  <a:pt x="826453" y="1384618"/>
                </a:lnTo>
                <a:lnTo>
                  <a:pt x="818198" y="1386205"/>
                </a:lnTo>
                <a:lnTo>
                  <a:pt x="810260" y="1387158"/>
                </a:lnTo>
                <a:lnTo>
                  <a:pt x="802323" y="1387158"/>
                </a:lnTo>
                <a:lnTo>
                  <a:pt x="794703" y="1386840"/>
                </a:lnTo>
                <a:lnTo>
                  <a:pt x="787083" y="1385888"/>
                </a:lnTo>
                <a:lnTo>
                  <a:pt x="779780" y="1384300"/>
                </a:lnTo>
                <a:lnTo>
                  <a:pt x="772478" y="1382395"/>
                </a:lnTo>
                <a:lnTo>
                  <a:pt x="765810" y="1379855"/>
                </a:lnTo>
                <a:lnTo>
                  <a:pt x="759143" y="1377315"/>
                </a:lnTo>
                <a:lnTo>
                  <a:pt x="752475" y="1374140"/>
                </a:lnTo>
                <a:lnTo>
                  <a:pt x="745490" y="1370330"/>
                </a:lnTo>
                <a:lnTo>
                  <a:pt x="739775" y="1366520"/>
                </a:lnTo>
                <a:lnTo>
                  <a:pt x="733425" y="1362075"/>
                </a:lnTo>
                <a:lnTo>
                  <a:pt x="727393" y="1357630"/>
                </a:lnTo>
                <a:lnTo>
                  <a:pt x="721360" y="1352868"/>
                </a:lnTo>
                <a:lnTo>
                  <a:pt x="715963" y="1348105"/>
                </a:lnTo>
                <a:lnTo>
                  <a:pt x="704850" y="1338263"/>
                </a:lnTo>
                <a:lnTo>
                  <a:pt x="694690" y="1328103"/>
                </a:lnTo>
                <a:lnTo>
                  <a:pt x="684848" y="1317625"/>
                </a:lnTo>
                <a:lnTo>
                  <a:pt x="675640" y="1307783"/>
                </a:lnTo>
                <a:lnTo>
                  <a:pt x="667703" y="1298893"/>
                </a:lnTo>
                <a:lnTo>
                  <a:pt x="658178" y="1289050"/>
                </a:lnTo>
                <a:lnTo>
                  <a:pt x="648335" y="1279525"/>
                </a:lnTo>
                <a:lnTo>
                  <a:pt x="638175" y="1270318"/>
                </a:lnTo>
                <a:lnTo>
                  <a:pt x="627380" y="1261428"/>
                </a:lnTo>
                <a:lnTo>
                  <a:pt x="616268" y="1252855"/>
                </a:lnTo>
                <a:lnTo>
                  <a:pt x="605155" y="1244600"/>
                </a:lnTo>
                <a:lnTo>
                  <a:pt x="593090" y="1236663"/>
                </a:lnTo>
                <a:lnTo>
                  <a:pt x="581660" y="1229678"/>
                </a:lnTo>
                <a:lnTo>
                  <a:pt x="569278" y="1222375"/>
                </a:lnTo>
                <a:lnTo>
                  <a:pt x="557530" y="1216025"/>
                </a:lnTo>
                <a:lnTo>
                  <a:pt x="544830" y="1209993"/>
                </a:lnTo>
                <a:lnTo>
                  <a:pt x="532448" y="1204595"/>
                </a:lnTo>
                <a:lnTo>
                  <a:pt x="519748" y="1199515"/>
                </a:lnTo>
                <a:lnTo>
                  <a:pt x="507048" y="1194753"/>
                </a:lnTo>
                <a:lnTo>
                  <a:pt x="494348" y="1190625"/>
                </a:lnTo>
                <a:lnTo>
                  <a:pt x="481648" y="1187133"/>
                </a:lnTo>
                <a:lnTo>
                  <a:pt x="468630" y="1184275"/>
                </a:lnTo>
                <a:lnTo>
                  <a:pt x="455930" y="1182053"/>
                </a:lnTo>
                <a:lnTo>
                  <a:pt x="443230" y="1179830"/>
                </a:lnTo>
                <a:lnTo>
                  <a:pt x="430530" y="1178878"/>
                </a:lnTo>
                <a:lnTo>
                  <a:pt x="418148" y="1178243"/>
                </a:lnTo>
                <a:lnTo>
                  <a:pt x="405765" y="1178243"/>
                </a:lnTo>
                <a:lnTo>
                  <a:pt x="393700" y="1179195"/>
                </a:lnTo>
                <a:lnTo>
                  <a:pt x="381318" y="1180783"/>
                </a:lnTo>
                <a:lnTo>
                  <a:pt x="369888" y="1182688"/>
                </a:lnTo>
                <a:lnTo>
                  <a:pt x="357823" y="1185545"/>
                </a:lnTo>
                <a:lnTo>
                  <a:pt x="346710" y="1189038"/>
                </a:lnTo>
                <a:lnTo>
                  <a:pt x="335598" y="1193483"/>
                </a:lnTo>
                <a:lnTo>
                  <a:pt x="324803" y="1198563"/>
                </a:lnTo>
                <a:lnTo>
                  <a:pt x="314643" y="1204595"/>
                </a:lnTo>
                <a:lnTo>
                  <a:pt x="304800" y="1211263"/>
                </a:lnTo>
                <a:lnTo>
                  <a:pt x="295275" y="1218883"/>
                </a:lnTo>
                <a:lnTo>
                  <a:pt x="286703" y="1226503"/>
                </a:lnTo>
                <a:lnTo>
                  <a:pt x="278448" y="1234440"/>
                </a:lnTo>
                <a:lnTo>
                  <a:pt x="270510" y="1243013"/>
                </a:lnTo>
                <a:lnTo>
                  <a:pt x="262573" y="1252220"/>
                </a:lnTo>
                <a:lnTo>
                  <a:pt x="254953" y="1261745"/>
                </a:lnTo>
                <a:lnTo>
                  <a:pt x="247968" y="1271588"/>
                </a:lnTo>
                <a:lnTo>
                  <a:pt x="240665" y="1282065"/>
                </a:lnTo>
                <a:lnTo>
                  <a:pt x="233680" y="1292543"/>
                </a:lnTo>
                <a:lnTo>
                  <a:pt x="227330" y="1304290"/>
                </a:lnTo>
                <a:lnTo>
                  <a:pt x="220980" y="1315720"/>
                </a:lnTo>
                <a:lnTo>
                  <a:pt x="214948" y="1327468"/>
                </a:lnTo>
                <a:lnTo>
                  <a:pt x="208915" y="1340168"/>
                </a:lnTo>
                <a:lnTo>
                  <a:pt x="203518" y="1352868"/>
                </a:lnTo>
                <a:lnTo>
                  <a:pt x="198438" y="1366203"/>
                </a:lnTo>
                <a:lnTo>
                  <a:pt x="193040" y="1379220"/>
                </a:lnTo>
                <a:lnTo>
                  <a:pt x="188913" y="1393190"/>
                </a:lnTo>
                <a:lnTo>
                  <a:pt x="184150" y="1406843"/>
                </a:lnTo>
                <a:lnTo>
                  <a:pt x="180023" y="1421130"/>
                </a:lnTo>
                <a:lnTo>
                  <a:pt x="176530" y="1435418"/>
                </a:lnTo>
                <a:lnTo>
                  <a:pt x="173038" y="1450340"/>
                </a:lnTo>
                <a:lnTo>
                  <a:pt x="169863" y="1465263"/>
                </a:lnTo>
                <a:lnTo>
                  <a:pt x="167005" y="1480503"/>
                </a:lnTo>
                <a:lnTo>
                  <a:pt x="164465" y="1495425"/>
                </a:lnTo>
                <a:lnTo>
                  <a:pt x="162243" y="1510983"/>
                </a:lnTo>
                <a:lnTo>
                  <a:pt x="160655" y="1526858"/>
                </a:lnTo>
                <a:lnTo>
                  <a:pt x="159068" y="1542733"/>
                </a:lnTo>
                <a:lnTo>
                  <a:pt x="157798" y="1558608"/>
                </a:lnTo>
                <a:lnTo>
                  <a:pt x="157163" y="1574483"/>
                </a:lnTo>
                <a:lnTo>
                  <a:pt x="156528" y="1590675"/>
                </a:lnTo>
                <a:lnTo>
                  <a:pt x="156528" y="1606550"/>
                </a:lnTo>
                <a:lnTo>
                  <a:pt x="156528" y="1622743"/>
                </a:lnTo>
                <a:lnTo>
                  <a:pt x="157480" y="1639253"/>
                </a:lnTo>
                <a:lnTo>
                  <a:pt x="157798" y="1646238"/>
                </a:lnTo>
                <a:lnTo>
                  <a:pt x="159068" y="1653858"/>
                </a:lnTo>
                <a:lnTo>
                  <a:pt x="161290" y="1670368"/>
                </a:lnTo>
                <a:lnTo>
                  <a:pt x="165100" y="1688783"/>
                </a:lnTo>
                <a:lnTo>
                  <a:pt x="169863" y="1708150"/>
                </a:lnTo>
                <a:lnTo>
                  <a:pt x="175260" y="1729105"/>
                </a:lnTo>
                <a:lnTo>
                  <a:pt x="181928" y="1751330"/>
                </a:lnTo>
                <a:lnTo>
                  <a:pt x="189548" y="1774825"/>
                </a:lnTo>
                <a:lnTo>
                  <a:pt x="197803" y="1798955"/>
                </a:lnTo>
                <a:lnTo>
                  <a:pt x="206693" y="1823720"/>
                </a:lnTo>
                <a:lnTo>
                  <a:pt x="216218" y="1849438"/>
                </a:lnTo>
                <a:lnTo>
                  <a:pt x="226378" y="1875790"/>
                </a:lnTo>
                <a:lnTo>
                  <a:pt x="237173" y="1902143"/>
                </a:lnTo>
                <a:lnTo>
                  <a:pt x="248285" y="1929130"/>
                </a:lnTo>
                <a:lnTo>
                  <a:pt x="259715" y="1956118"/>
                </a:lnTo>
                <a:lnTo>
                  <a:pt x="271780" y="1982788"/>
                </a:lnTo>
                <a:lnTo>
                  <a:pt x="284163" y="2009775"/>
                </a:lnTo>
                <a:lnTo>
                  <a:pt x="296228" y="2036445"/>
                </a:lnTo>
                <a:lnTo>
                  <a:pt x="308610" y="2062480"/>
                </a:lnTo>
                <a:lnTo>
                  <a:pt x="321310" y="2087880"/>
                </a:lnTo>
                <a:lnTo>
                  <a:pt x="333693" y="2112963"/>
                </a:lnTo>
                <a:lnTo>
                  <a:pt x="346075" y="2136775"/>
                </a:lnTo>
                <a:lnTo>
                  <a:pt x="358140" y="2159953"/>
                </a:lnTo>
                <a:lnTo>
                  <a:pt x="370205" y="2182178"/>
                </a:lnTo>
                <a:lnTo>
                  <a:pt x="381953" y="2202815"/>
                </a:lnTo>
                <a:lnTo>
                  <a:pt x="393700" y="2222183"/>
                </a:lnTo>
                <a:lnTo>
                  <a:pt x="404178" y="2239963"/>
                </a:lnTo>
                <a:lnTo>
                  <a:pt x="414973" y="2256155"/>
                </a:lnTo>
                <a:lnTo>
                  <a:pt x="424815" y="2270443"/>
                </a:lnTo>
                <a:lnTo>
                  <a:pt x="434023" y="2283143"/>
                </a:lnTo>
                <a:lnTo>
                  <a:pt x="442913" y="2293620"/>
                </a:lnTo>
                <a:lnTo>
                  <a:pt x="446723" y="2298065"/>
                </a:lnTo>
                <a:lnTo>
                  <a:pt x="450215" y="2301875"/>
                </a:lnTo>
                <a:lnTo>
                  <a:pt x="454343" y="2305050"/>
                </a:lnTo>
                <a:lnTo>
                  <a:pt x="457518" y="2307908"/>
                </a:lnTo>
                <a:lnTo>
                  <a:pt x="466853" y="2312539"/>
                </a:lnTo>
                <a:lnTo>
                  <a:pt x="610552" y="2254673"/>
                </a:lnTo>
                <a:lnTo>
                  <a:pt x="608012" y="2244518"/>
                </a:lnTo>
                <a:lnTo>
                  <a:pt x="603567" y="2231824"/>
                </a:lnTo>
                <a:lnTo>
                  <a:pt x="597217" y="2215956"/>
                </a:lnTo>
                <a:lnTo>
                  <a:pt x="588327" y="2195963"/>
                </a:lnTo>
                <a:lnTo>
                  <a:pt x="577215" y="2171845"/>
                </a:lnTo>
                <a:lnTo>
                  <a:pt x="562610" y="2142014"/>
                </a:lnTo>
                <a:lnTo>
                  <a:pt x="544830" y="2106154"/>
                </a:lnTo>
                <a:lnTo>
                  <a:pt x="522605" y="2063629"/>
                </a:lnTo>
                <a:lnTo>
                  <a:pt x="494030" y="2009679"/>
                </a:lnTo>
                <a:lnTo>
                  <a:pt x="468630" y="1960808"/>
                </a:lnTo>
                <a:lnTo>
                  <a:pt x="446087" y="1916379"/>
                </a:lnTo>
                <a:lnTo>
                  <a:pt x="426085" y="1876393"/>
                </a:lnTo>
                <a:lnTo>
                  <a:pt x="408622" y="1840215"/>
                </a:lnTo>
                <a:lnTo>
                  <a:pt x="393700" y="1808163"/>
                </a:lnTo>
                <a:lnTo>
                  <a:pt x="380365" y="1779601"/>
                </a:lnTo>
                <a:lnTo>
                  <a:pt x="369252" y="1754213"/>
                </a:lnTo>
                <a:lnTo>
                  <a:pt x="359727" y="1731999"/>
                </a:lnTo>
                <a:lnTo>
                  <a:pt x="352425" y="1712640"/>
                </a:lnTo>
                <a:lnTo>
                  <a:pt x="346075" y="1695504"/>
                </a:lnTo>
                <a:lnTo>
                  <a:pt x="341312" y="1680906"/>
                </a:lnTo>
                <a:lnTo>
                  <a:pt x="337502" y="1668212"/>
                </a:lnTo>
                <a:lnTo>
                  <a:pt x="334962" y="1657104"/>
                </a:lnTo>
                <a:lnTo>
                  <a:pt x="332740" y="1647584"/>
                </a:lnTo>
                <a:lnTo>
                  <a:pt x="331787" y="1639015"/>
                </a:lnTo>
                <a:lnTo>
                  <a:pt x="330517" y="1627908"/>
                </a:lnTo>
                <a:lnTo>
                  <a:pt x="329565" y="1616166"/>
                </a:lnTo>
                <a:lnTo>
                  <a:pt x="328930" y="1603472"/>
                </a:lnTo>
                <a:lnTo>
                  <a:pt x="328612" y="1590461"/>
                </a:lnTo>
                <a:lnTo>
                  <a:pt x="328930" y="1580306"/>
                </a:lnTo>
                <a:lnTo>
                  <a:pt x="329247" y="1570468"/>
                </a:lnTo>
                <a:lnTo>
                  <a:pt x="330200" y="1560630"/>
                </a:lnTo>
                <a:lnTo>
                  <a:pt x="331152" y="1550792"/>
                </a:lnTo>
                <a:lnTo>
                  <a:pt x="332740" y="1540637"/>
                </a:lnTo>
                <a:lnTo>
                  <a:pt x="335280" y="1531117"/>
                </a:lnTo>
                <a:lnTo>
                  <a:pt x="337502" y="1521596"/>
                </a:lnTo>
                <a:lnTo>
                  <a:pt x="341312" y="1512710"/>
                </a:lnTo>
                <a:lnTo>
                  <a:pt x="344805" y="1503825"/>
                </a:lnTo>
                <a:lnTo>
                  <a:pt x="349250" y="1495891"/>
                </a:lnTo>
                <a:lnTo>
                  <a:pt x="354330" y="1488275"/>
                </a:lnTo>
                <a:lnTo>
                  <a:pt x="357187" y="1484784"/>
                </a:lnTo>
                <a:lnTo>
                  <a:pt x="360362" y="1481293"/>
                </a:lnTo>
                <a:lnTo>
                  <a:pt x="363537" y="1478119"/>
                </a:lnTo>
                <a:lnTo>
                  <a:pt x="367030" y="1474946"/>
                </a:lnTo>
                <a:lnTo>
                  <a:pt x="370522" y="1472090"/>
                </a:lnTo>
                <a:lnTo>
                  <a:pt x="374015" y="1469234"/>
                </a:lnTo>
                <a:lnTo>
                  <a:pt x="378142" y="1467012"/>
                </a:lnTo>
                <a:lnTo>
                  <a:pt x="382587" y="1465108"/>
                </a:lnTo>
                <a:lnTo>
                  <a:pt x="386715" y="1462569"/>
                </a:lnTo>
                <a:lnTo>
                  <a:pt x="391477" y="1460983"/>
                </a:lnTo>
                <a:lnTo>
                  <a:pt x="402590" y="1456540"/>
                </a:lnTo>
                <a:lnTo>
                  <a:pt x="412750" y="1452731"/>
                </a:lnTo>
                <a:lnTo>
                  <a:pt x="420687" y="1449875"/>
                </a:lnTo>
                <a:lnTo>
                  <a:pt x="424497" y="1448606"/>
                </a:lnTo>
                <a:lnTo>
                  <a:pt x="427672" y="1448289"/>
                </a:lnTo>
                <a:lnTo>
                  <a:pt x="431165" y="1447971"/>
                </a:lnTo>
                <a:lnTo>
                  <a:pt x="434340" y="1448289"/>
                </a:lnTo>
                <a:lnTo>
                  <a:pt x="437515" y="1449558"/>
                </a:lnTo>
                <a:lnTo>
                  <a:pt x="440690" y="1451145"/>
                </a:lnTo>
                <a:lnTo>
                  <a:pt x="443865" y="1453366"/>
                </a:lnTo>
                <a:lnTo>
                  <a:pt x="447675" y="1456540"/>
                </a:lnTo>
                <a:lnTo>
                  <a:pt x="451167" y="1460665"/>
                </a:lnTo>
                <a:lnTo>
                  <a:pt x="454660" y="1465425"/>
                </a:lnTo>
                <a:lnTo>
                  <a:pt x="504190" y="1535560"/>
                </a:lnTo>
                <a:lnTo>
                  <a:pt x="507365" y="1544763"/>
                </a:lnTo>
                <a:lnTo>
                  <a:pt x="518477" y="1570468"/>
                </a:lnTo>
                <a:lnTo>
                  <a:pt x="530542" y="1597125"/>
                </a:lnTo>
                <a:lnTo>
                  <a:pt x="537210" y="1610454"/>
                </a:lnTo>
                <a:lnTo>
                  <a:pt x="543877" y="1624100"/>
                </a:lnTo>
                <a:lnTo>
                  <a:pt x="551497" y="1637429"/>
                </a:lnTo>
                <a:lnTo>
                  <a:pt x="559117" y="1651392"/>
                </a:lnTo>
                <a:lnTo>
                  <a:pt x="567372" y="1665038"/>
                </a:lnTo>
                <a:lnTo>
                  <a:pt x="576262" y="1678367"/>
                </a:lnTo>
                <a:lnTo>
                  <a:pt x="585787" y="1692013"/>
                </a:lnTo>
                <a:lnTo>
                  <a:pt x="595630" y="1705024"/>
                </a:lnTo>
                <a:lnTo>
                  <a:pt x="606742" y="1718035"/>
                </a:lnTo>
                <a:lnTo>
                  <a:pt x="618172" y="1730729"/>
                </a:lnTo>
                <a:lnTo>
                  <a:pt x="630555" y="1743423"/>
                </a:lnTo>
                <a:lnTo>
                  <a:pt x="643572" y="1755483"/>
                </a:lnTo>
                <a:lnTo>
                  <a:pt x="657860" y="1767225"/>
                </a:lnTo>
                <a:lnTo>
                  <a:pt x="673100" y="1778649"/>
                </a:lnTo>
                <a:lnTo>
                  <a:pt x="681037" y="1784361"/>
                </a:lnTo>
                <a:lnTo>
                  <a:pt x="689292" y="1789756"/>
                </a:lnTo>
                <a:lnTo>
                  <a:pt x="697547" y="1795151"/>
                </a:lnTo>
                <a:lnTo>
                  <a:pt x="706437" y="1800229"/>
                </a:lnTo>
                <a:lnTo>
                  <a:pt x="715010" y="1805306"/>
                </a:lnTo>
                <a:lnTo>
                  <a:pt x="724535" y="1810067"/>
                </a:lnTo>
                <a:lnTo>
                  <a:pt x="734060" y="1815144"/>
                </a:lnTo>
                <a:lnTo>
                  <a:pt x="743902" y="1819587"/>
                </a:lnTo>
                <a:lnTo>
                  <a:pt x="754062" y="1824347"/>
                </a:lnTo>
                <a:lnTo>
                  <a:pt x="764540" y="1828473"/>
                </a:lnTo>
                <a:lnTo>
                  <a:pt x="775335" y="1832598"/>
                </a:lnTo>
                <a:lnTo>
                  <a:pt x="786447" y="1836724"/>
                </a:lnTo>
                <a:lnTo>
                  <a:pt x="797560" y="1840532"/>
                </a:lnTo>
                <a:lnTo>
                  <a:pt x="809307" y="1844340"/>
                </a:lnTo>
                <a:lnTo>
                  <a:pt x="821372" y="1847831"/>
                </a:lnTo>
                <a:lnTo>
                  <a:pt x="833755" y="1851005"/>
                </a:lnTo>
                <a:lnTo>
                  <a:pt x="846772" y="1854178"/>
                </a:lnTo>
                <a:lnTo>
                  <a:pt x="859790" y="1857034"/>
                </a:lnTo>
                <a:lnTo>
                  <a:pt x="873442" y="1859573"/>
                </a:lnTo>
                <a:lnTo>
                  <a:pt x="886777" y="1862112"/>
                </a:lnTo>
                <a:lnTo>
                  <a:pt x="901065" y="1864333"/>
                </a:lnTo>
                <a:lnTo>
                  <a:pt x="915670" y="1866555"/>
                </a:lnTo>
                <a:lnTo>
                  <a:pt x="930910" y="1868459"/>
                </a:lnTo>
                <a:lnTo>
                  <a:pt x="945832" y="1870046"/>
                </a:lnTo>
                <a:lnTo>
                  <a:pt x="961707" y="1871315"/>
                </a:lnTo>
                <a:lnTo>
                  <a:pt x="978217" y="1872267"/>
                </a:lnTo>
                <a:lnTo>
                  <a:pt x="994410" y="1873537"/>
                </a:lnTo>
                <a:lnTo>
                  <a:pt x="1011555" y="1873854"/>
                </a:lnTo>
                <a:lnTo>
                  <a:pt x="1032827" y="1874489"/>
                </a:lnTo>
                <a:lnTo>
                  <a:pt x="1053782" y="1873537"/>
                </a:lnTo>
                <a:lnTo>
                  <a:pt x="1075055" y="1872267"/>
                </a:lnTo>
                <a:lnTo>
                  <a:pt x="1095692" y="1870046"/>
                </a:lnTo>
                <a:lnTo>
                  <a:pt x="1116330" y="1867190"/>
                </a:lnTo>
                <a:lnTo>
                  <a:pt x="1136332" y="1863699"/>
                </a:lnTo>
                <a:lnTo>
                  <a:pt x="1156335" y="1859256"/>
                </a:lnTo>
                <a:lnTo>
                  <a:pt x="1176020" y="1854178"/>
                </a:lnTo>
                <a:lnTo>
                  <a:pt x="1195705" y="1848466"/>
                </a:lnTo>
                <a:lnTo>
                  <a:pt x="1215072" y="1841802"/>
                </a:lnTo>
                <a:lnTo>
                  <a:pt x="1234122" y="1835137"/>
                </a:lnTo>
                <a:lnTo>
                  <a:pt x="1252855" y="1827521"/>
                </a:lnTo>
                <a:lnTo>
                  <a:pt x="1271270" y="1819270"/>
                </a:lnTo>
                <a:lnTo>
                  <a:pt x="1289685" y="1810384"/>
                </a:lnTo>
                <a:lnTo>
                  <a:pt x="1307465" y="1801498"/>
                </a:lnTo>
                <a:lnTo>
                  <a:pt x="1325245" y="1791978"/>
                </a:lnTo>
                <a:lnTo>
                  <a:pt x="1342707" y="1781505"/>
                </a:lnTo>
                <a:lnTo>
                  <a:pt x="1359852" y="1770715"/>
                </a:lnTo>
                <a:lnTo>
                  <a:pt x="1376997" y="1759608"/>
                </a:lnTo>
                <a:lnTo>
                  <a:pt x="1393507" y="1748184"/>
                </a:lnTo>
                <a:lnTo>
                  <a:pt x="1410017" y="1736442"/>
                </a:lnTo>
                <a:lnTo>
                  <a:pt x="1426210" y="1724382"/>
                </a:lnTo>
                <a:lnTo>
                  <a:pt x="1442085" y="1711688"/>
                </a:lnTo>
                <a:lnTo>
                  <a:pt x="1457325" y="1698677"/>
                </a:lnTo>
                <a:lnTo>
                  <a:pt x="1472565" y="1685666"/>
                </a:lnTo>
                <a:lnTo>
                  <a:pt x="1487487" y="1672020"/>
                </a:lnTo>
                <a:lnTo>
                  <a:pt x="1502410" y="1658691"/>
                </a:lnTo>
                <a:lnTo>
                  <a:pt x="1516697" y="1644728"/>
                </a:lnTo>
                <a:lnTo>
                  <a:pt x="1530985" y="1630764"/>
                </a:lnTo>
                <a:lnTo>
                  <a:pt x="1544637" y="1616484"/>
                </a:lnTo>
                <a:lnTo>
                  <a:pt x="1558290" y="1601886"/>
                </a:lnTo>
                <a:lnTo>
                  <a:pt x="1571307" y="1587605"/>
                </a:lnTo>
                <a:lnTo>
                  <a:pt x="1584007" y="1573007"/>
                </a:lnTo>
                <a:lnTo>
                  <a:pt x="1596707" y="1558091"/>
                </a:lnTo>
                <a:lnTo>
                  <a:pt x="1609090" y="1543493"/>
                </a:lnTo>
                <a:lnTo>
                  <a:pt x="1620837" y="1528895"/>
                </a:lnTo>
                <a:lnTo>
                  <a:pt x="1632585" y="1513662"/>
                </a:lnTo>
                <a:lnTo>
                  <a:pt x="1643697" y="1499064"/>
                </a:lnTo>
                <a:lnTo>
                  <a:pt x="1664970" y="1469868"/>
                </a:lnTo>
                <a:lnTo>
                  <a:pt x="1685290" y="1440672"/>
                </a:lnTo>
                <a:lnTo>
                  <a:pt x="1704022" y="1412111"/>
                </a:lnTo>
                <a:lnTo>
                  <a:pt x="1721485" y="1384501"/>
                </a:lnTo>
                <a:lnTo>
                  <a:pt x="1737677" y="1357527"/>
                </a:lnTo>
                <a:lnTo>
                  <a:pt x="1751965" y="1331821"/>
                </a:lnTo>
                <a:lnTo>
                  <a:pt x="1764982" y="1307385"/>
                </a:lnTo>
                <a:lnTo>
                  <a:pt x="1776412" y="1284536"/>
                </a:lnTo>
                <a:lnTo>
                  <a:pt x="1786890" y="1262957"/>
                </a:lnTo>
                <a:lnTo>
                  <a:pt x="1795145" y="1243598"/>
                </a:lnTo>
                <a:lnTo>
                  <a:pt x="1802448" y="1226144"/>
                </a:lnTo>
                <a:lnTo>
                  <a:pt x="1807845" y="1211229"/>
                </a:lnTo>
                <a:lnTo>
                  <a:pt x="1810708" y="1200822"/>
                </a:lnTo>
                <a:lnTo>
                  <a:pt x="1811338" y="1197928"/>
                </a:lnTo>
                <a:lnTo>
                  <a:pt x="1817053" y="1176338"/>
                </a:lnTo>
                <a:lnTo>
                  <a:pt x="1821816" y="1153795"/>
                </a:lnTo>
                <a:lnTo>
                  <a:pt x="1826260" y="1130300"/>
                </a:lnTo>
                <a:lnTo>
                  <a:pt x="1828166" y="1117917"/>
                </a:lnTo>
                <a:lnTo>
                  <a:pt x="1829753" y="1106170"/>
                </a:lnTo>
                <a:lnTo>
                  <a:pt x="1831023" y="1093470"/>
                </a:lnTo>
                <a:lnTo>
                  <a:pt x="1831976" y="1081087"/>
                </a:lnTo>
                <a:lnTo>
                  <a:pt x="1832928" y="1068387"/>
                </a:lnTo>
                <a:lnTo>
                  <a:pt x="1832928" y="1055370"/>
                </a:lnTo>
                <a:lnTo>
                  <a:pt x="1832928" y="1042670"/>
                </a:lnTo>
                <a:lnTo>
                  <a:pt x="1832610" y="1029653"/>
                </a:lnTo>
                <a:lnTo>
                  <a:pt x="1831658" y="1016317"/>
                </a:lnTo>
                <a:lnTo>
                  <a:pt x="1830388" y="1003300"/>
                </a:lnTo>
                <a:lnTo>
                  <a:pt x="1828483" y="990283"/>
                </a:lnTo>
                <a:lnTo>
                  <a:pt x="1826260" y="977265"/>
                </a:lnTo>
                <a:lnTo>
                  <a:pt x="1823403" y="963613"/>
                </a:lnTo>
                <a:lnTo>
                  <a:pt x="1819910" y="950595"/>
                </a:lnTo>
                <a:lnTo>
                  <a:pt x="1815783" y="937578"/>
                </a:lnTo>
                <a:lnTo>
                  <a:pt x="1811020" y="924242"/>
                </a:lnTo>
                <a:lnTo>
                  <a:pt x="1805623" y="911225"/>
                </a:lnTo>
                <a:lnTo>
                  <a:pt x="1799590" y="898208"/>
                </a:lnTo>
                <a:lnTo>
                  <a:pt x="1792923" y="885190"/>
                </a:lnTo>
                <a:lnTo>
                  <a:pt x="1784986" y="872490"/>
                </a:lnTo>
                <a:lnTo>
                  <a:pt x="1776413" y="859790"/>
                </a:lnTo>
                <a:lnTo>
                  <a:pt x="1767523" y="847090"/>
                </a:lnTo>
                <a:lnTo>
                  <a:pt x="1757363" y="834708"/>
                </a:lnTo>
                <a:lnTo>
                  <a:pt x="1746250" y="822325"/>
                </a:lnTo>
                <a:lnTo>
                  <a:pt x="1734820" y="809943"/>
                </a:lnTo>
                <a:lnTo>
                  <a:pt x="1722120" y="798513"/>
                </a:lnTo>
                <a:lnTo>
                  <a:pt x="1711325" y="789940"/>
                </a:lnTo>
                <a:lnTo>
                  <a:pt x="1700848" y="782002"/>
                </a:lnTo>
                <a:lnTo>
                  <a:pt x="1689735" y="774700"/>
                </a:lnTo>
                <a:lnTo>
                  <a:pt x="1677988" y="768350"/>
                </a:lnTo>
                <a:lnTo>
                  <a:pt x="1666558" y="762952"/>
                </a:lnTo>
                <a:lnTo>
                  <a:pt x="1654810" y="758190"/>
                </a:lnTo>
                <a:lnTo>
                  <a:pt x="1642428" y="754063"/>
                </a:lnTo>
                <a:lnTo>
                  <a:pt x="1629728" y="750570"/>
                </a:lnTo>
                <a:lnTo>
                  <a:pt x="1617345" y="747713"/>
                </a:lnTo>
                <a:lnTo>
                  <a:pt x="1604328" y="745490"/>
                </a:lnTo>
                <a:lnTo>
                  <a:pt x="1591628" y="743902"/>
                </a:lnTo>
                <a:lnTo>
                  <a:pt x="1578610" y="742632"/>
                </a:lnTo>
                <a:lnTo>
                  <a:pt x="1564958" y="742315"/>
                </a:lnTo>
                <a:lnTo>
                  <a:pt x="1551940" y="741680"/>
                </a:lnTo>
                <a:lnTo>
                  <a:pt x="1538288" y="742315"/>
                </a:lnTo>
                <a:lnTo>
                  <a:pt x="1525270" y="742950"/>
                </a:lnTo>
                <a:lnTo>
                  <a:pt x="1511935" y="744220"/>
                </a:lnTo>
                <a:lnTo>
                  <a:pt x="1498283" y="745808"/>
                </a:lnTo>
                <a:lnTo>
                  <a:pt x="1484948" y="747395"/>
                </a:lnTo>
                <a:lnTo>
                  <a:pt x="1471613" y="749300"/>
                </a:lnTo>
                <a:lnTo>
                  <a:pt x="1458278" y="751840"/>
                </a:lnTo>
                <a:lnTo>
                  <a:pt x="1445260" y="754380"/>
                </a:lnTo>
                <a:lnTo>
                  <a:pt x="1418908" y="760413"/>
                </a:lnTo>
                <a:lnTo>
                  <a:pt x="1393508" y="766763"/>
                </a:lnTo>
                <a:lnTo>
                  <a:pt x="1369060" y="773430"/>
                </a:lnTo>
                <a:lnTo>
                  <a:pt x="1323023" y="787083"/>
                </a:lnTo>
                <a:lnTo>
                  <a:pt x="1294130" y="794702"/>
                </a:lnTo>
                <a:lnTo>
                  <a:pt x="1286193" y="796290"/>
                </a:lnTo>
                <a:lnTo>
                  <a:pt x="1278255" y="797243"/>
                </a:lnTo>
                <a:lnTo>
                  <a:pt x="1270318" y="797243"/>
                </a:lnTo>
                <a:lnTo>
                  <a:pt x="1262380" y="796608"/>
                </a:lnTo>
                <a:lnTo>
                  <a:pt x="1254760" y="795020"/>
                </a:lnTo>
                <a:lnTo>
                  <a:pt x="1247140" y="792480"/>
                </a:lnTo>
                <a:lnTo>
                  <a:pt x="1239520" y="789305"/>
                </a:lnTo>
                <a:lnTo>
                  <a:pt x="1232535" y="785495"/>
                </a:lnTo>
                <a:lnTo>
                  <a:pt x="1226185" y="780733"/>
                </a:lnTo>
                <a:lnTo>
                  <a:pt x="1219835" y="775652"/>
                </a:lnTo>
                <a:lnTo>
                  <a:pt x="1214120" y="769620"/>
                </a:lnTo>
                <a:lnTo>
                  <a:pt x="1209358" y="763270"/>
                </a:lnTo>
                <a:lnTo>
                  <a:pt x="1205548" y="756602"/>
                </a:lnTo>
                <a:lnTo>
                  <a:pt x="1202055" y="749300"/>
                </a:lnTo>
                <a:lnTo>
                  <a:pt x="1199198" y="741680"/>
                </a:lnTo>
                <a:lnTo>
                  <a:pt x="1197293" y="734377"/>
                </a:lnTo>
                <a:lnTo>
                  <a:pt x="1191895" y="706755"/>
                </a:lnTo>
                <a:lnTo>
                  <a:pt x="1187768" y="679132"/>
                </a:lnTo>
                <a:lnTo>
                  <a:pt x="1183640" y="650875"/>
                </a:lnTo>
                <a:lnTo>
                  <a:pt x="1179830" y="622300"/>
                </a:lnTo>
                <a:lnTo>
                  <a:pt x="1176655" y="593407"/>
                </a:lnTo>
                <a:lnTo>
                  <a:pt x="1173798" y="564515"/>
                </a:lnTo>
                <a:lnTo>
                  <a:pt x="1171258" y="535305"/>
                </a:lnTo>
                <a:lnTo>
                  <a:pt x="1169035" y="506412"/>
                </a:lnTo>
                <a:lnTo>
                  <a:pt x="1167448" y="477520"/>
                </a:lnTo>
                <a:lnTo>
                  <a:pt x="1165860" y="448627"/>
                </a:lnTo>
                <a:lnTo>
                  <a:pt x="1164590" y="420370"/>
                </a:lnTo>
                <a:lnTo>
                  <a:pt x="1163320" y="392430"/>
                </a:lnTo>
                <a:lnTo>
                  <a:pt x="1162685" y="338137"/>
                </a:lnTo>
                <a:lnTo>
                  <a:pt x="1162368" y="287020"/>
                </a:lnTo>
                <a:lnTo>
                  <a:pt x="1162368" y="252095"/>
                </a:lnTo>
                <a:lnTo>
                  <a:pt x="1162685" y="220027"/>
                </a:lnTo>
                <a:lnTo>
                  <a:pt x="1164273" y="163195"/>
                </a:lnTo>
                <a:close/>
                <a:moveTo>
                  <a:pt x="1240473" y="0"/>
                </a:moveTo>
                <a:lnTo>
                  <a:pt x="1248728" y="0"/>
                </a:lnTo>
                <a:lnTo>
                  <a:pt x="1256983" y="952"/>
                </a:lnTo>
                <a:lnTo>
                  <a:pt x="1265555" y="2540"/>
                </a:lnTo>
                <a:lnTo>
                  <a:pt x="1273493" y="4762"/>
                </a:lnTo>
                <a:lnTo>
                  <a:pt x="1280795" y="7937"/>
                </a:lnTo>
                <a:lnTo>
                  <a:pt x="1288415" y="12065"/>
                </a:lnTo>
                <a:lnTo>
                  <a:pt x="1295083" y="17145"/>
                </a:lnTo>
                <a:lnTo>
                  <a:pt x="1301433" y="22542"/>
                </a:lnTo>
                <a:lnTo>
                  <a:pt x="1306830" y="28257"/>
                </a:lnTo>
                <a:lnTo>
                  <a:pt x="1311593" y="34607"/>
                </a:lnTo>
                <a:lnTo>
                  <a:pt x="1315403" y="41275"/>
                </a:lnTo>
                <a:lnTo>
                  <a:pt x="1318578" y="47942"/>
                </a:lnTo>
                <a:lnTo>
                  <a:pt x="1321118" y="55245"/>
                </a:lnTo>
                <a:lnTo>
                  <a:pt x="1323023" y="62865"/>
                </a:lnTo>
                <a:lnTo>
                  <a:pt x="1324293" y="70167"/>
                </a:lnTo>
                <a:lnTo>
                  <a:pt x="1324610" y="78105"/>
                </a:lnTo>
                <a:lnTo>
                  <a:pt x="1324610" y="83502"/>
                </a:lnTo>
                <a:lnTo>
                  <a:pt x="1323340" y="99695"/>
                </a:lnTo>
                <a:lnTo>
                  <a:pt x="1321753" y="142240"/>
                </a:lnTo>
                <a:lnTo>
                  <a:pt x="1320483" y="171767"/>
                </a:lnTo>
                <a:lnTo>
                  <a:pt x="1319848" y="206375"/>
                </a:lnTo>
                <a:lnTo>
                  <a:pt x="1318895" y="244792"/>
                </a:lnTo>
                <a:lnTo>
                  <a:pt x="1318895" y="287020"/>
                </a:lnTo>
                <a:lnTo>
                  <a:pt x="1319530" y="325437"/>
                </a:lnTo>
                <a:lnTo>
                  <a:pt x="1320165" y="365442"/>
                </a:lnTo>
                <a:lnTo>
                  <a:pt x="1321753" y="406717"/>
                </a:lnTo>
                <a:lnTo>
                  <a:pt x="1324293" y="448945"/>
                </a:lnTo>
                <a:lnTo>
                  <a:pt x="1327468" y="491807"/>
                </a:lnTo>
                <a:lnTo>
                  <a:pt x="1330960" y="534987"/>
                </a:lnTo>
                <a:lnTo>
                  <a:pt x="1335723" y="577850"/>
                </a:lnTo>
                <a:lnTo>
                  <a:pt x="1340803" y="620395"/>
                </a:lnTo>
                <a:lnTo>
                  <a:pt x="1366520" y="613093"/>
                </a:lnTo>
                <a:lnTo>
                  <a:pt x="1394143" y="606425"/>
                </a:lnTo>
                <a:lnTo>
                  <a:pt x="1422718" y="600393"/>
                </a:lnTo>
                <a:lnTo>
                  <a:pt x="1437323" y="597218"/>
                </a:lnTo>
                <a:lnTo>
                  <a:pt x="1452245" y="594995"/>
                </a:lnTo>
                <a:lnTo>
                  <a:pt x="1467485" y="592455"/>
                </a:lnTo>
                <a:lnTo>
                  <a:pt x="1482408" y="590550"/>
                </a:lnTo>
                <a:lnTo>
                  <a:pt x="1497965" y="588645"/>
                </a:lnTo>
                <a:lnTo>
                  <a:pt x="1513840" y="587375"/>
                </a:lnTo>
                <a:lnTo>
                  <a:pt x="1529398" y="586105"/>
                </a:lnTo>
                <a:lnTo>
                  <a:pt x="1545273" y="585787"/>
                </a:lnTo>
                <a:lnTo>
                  <a:pt x="1561148" y="585470"/>
                </a:lnTo>
                <a:lnTo>
                  <a:pt x="1577340" y="585787"/>
                </a:lnTo>
                <a:lnTo>
                  <a:pt x="1593215" y="586740"/>
                </a:lnTo>
                <a:lnTo>
                  <a:pt x="1609408" y="588328"/>
                </a:lnTo>
                <a:lnTo>
                  <a:pt x="1625283" y="590232"/>
                </a:lnTo>
                <a:lnTo>
                  <a:pt x="1641475" y="592455"/>
                </a:lnTo>
                <a:lnTo>
                  <a:pt x="1657350" y="595630"/>
                </a:lnTo>
                <a:lnTo>
                  <a:pt x="1673225" y="599757"/>
                </a:lnTo>
                <a:lnTo>
                  <a:pt x="1689100" y="604203"/>
                </a:lnTo>
                <a:lnTo>
                  <a:pt x="1704975" y="609282"/>
                </a:lnTo>
                <a:lnTo>
                  <a:pt x="1720850" y="615632"/>
                </a:lnTo>
                <a:lnTo>
                  <a:pt x="1736408" y="622300"/>
                </a:lnTo>
                <a:lnTo>
                  <a:pt x="1751966" y="629920"/>
                </a:lnTo>
                <a:lnTo>
                  <a:pt x="1767523" y="638175"/>
                </a:lnTo>
                <a:lnTo>
                  <a:pt x="1782446" y="647700"/>
                </a:lnTo>
                <a:lnTo>
                  <a:pt x="1797050" y="658177"/>
                </a:lnTo>
                <a:lnTo>
                  <a:pt x="1811973" y="669290"/>
                </a:lnTo>
                <a:lnTo>
                  <a:pt x="1826260" y="681355"/>
                </a:lnTo>
                <a:lnTo>
                  <a:pt x="1839913" y="694055"/>
                </a:lnTo>
                <a:lnTo>
                  <a:pt x="1853566" y="707707"/>
                </a:lnTo>
                <a:lnTo>
                  <a:pt x="1866266" y="720725"/>
                </a:lnTo>
                <a:lnTo>
                  <a:pt x="1878013" y="734695"/>
                </a:lnTo>
                <a:lnTo>
                  <a:pt x="1889760" y="748665"/>
                </a:lnTo>
                <a:lnTo>
                  <a:pt x="1900238" y="762952"/>
                </a:lnTo>
                <a:lnTo>
                  <a:pt x="1910716" y="777558"/>
                </a:lnTo>
                <a:lnTo>
                  <a:pt x="1920240" y="792480"/>
                </a:lnTo>
                <a:lnTo>
                  <a:pt x="1928813" y="807720"/>
                </a:lnTo>
                <a:lnTo>
                  <a:pt x="1937386" y="823277"/>
                </a:lnTo>
                <a:lnTo>
                  <a:pt x="1945323" y="839152"/>
                </a:lnTo>
                <a:lnTo>
                  <a:pt x="1952308" y="855345"/>
                </a:lnTo>
                <a:lnTo>
                  <a:pt x="1958658" y="871538"/>
                </a:lnTo>
                <a:lnTo>
                  <a:pt x="1964690" y="888365"/>
                </a:lnTo>
                <a:lnTo>
                  <a:pt x="1969770" y="905192"/>
                </a:lnTo>
                <a:lnTo>
                  <a:pt x="1974216" y="922338"/>
                </a:lnTo>
                <a:lnTo>
                  <a:pt x="1978026" y="939800"/>
                </a:lnTo>
                <a:lnTo>
                  <a:pt x="1981836" y="957580"/>
                </a:lnTo>
                <a:lnTo>
                  <a:pt x="1984376" y="975995"/>
                </a:lnTo>
                <a:lnTo>
                  <a:pt x="1986598" y="994092"/>
                </a:lnTo>
                <a:lnTo>
                  <a:pt x="1988186" y="1012825"/>
                </a:lnTo>
                <a:lnTo>
                  <a:pt x="1988820" y="1031875"/>
                </a:lnTo>
                <a:lnTo>
                  <a:pt x="1989138" y="1051242"/>
                </a:lnTo>
                <a:lnTo>
                  <a:pt x="1988820" y="1070927"/>
                </a:lnTo>
                <a:lnTo>
                  <a:pt x="1987550" y="1090612"/>
                </a:lnTo>
                <a:lnTo>
                  <a:pt x="1985963" y="1110615"/>
                </a:lnTo>
                <a:lnTo>
                  <a:pt x="1983740" y="1131252"/>
                </a:lnTo>
                <a:lnTo>
                  <a:pt x="1980883" y="1151890"/>
                </a:lnTo>
                <a:lnTo>
                  <a:pt x="1977390" y="1172845"/>
                </a:lnTo>
                <a:lnTo>
                  <a:pt x="1973263" y="1193800"/>
                </a:lnTo>
                <a:lnTo>
                  <a:pt x="1968500" y="1215390"/>
                </a:lnTo>
                <a:lnTo>
                  <a:pt x="1963689" y="1234636"/>
                </a:lnTo>
                <a:lnTo>
                  <a:pt x="1963102" y="1237569"/>
                </a:lnTo>
                <a:lnTo>
                  <a:pt x="1960562" y="1246137"/>
                </a:lnTo>
                <a:lnTo>
                  <a:pt x="1958022" y="1255023"/>
                </a:lnTo>
                <a:lnTo>
                  <a:pt x="1951038" y="1275333"/>
                </a:lnTo>
                <a:lnTo>
                  <a:pt x="1942465" y="1297548"/>
                </a:lnTo>
                <a:lnTo>
                  <a:pt x="1931988" y="1322301"/>
                </a:lnTo>
                <a:lnTo>
                  <a:pt x="1919922" y="1348324"/>
                </a:lnTo>
                <a:lnTo>
                  <a:pt x="1905952" y="1376568"/>
                </a:lnTo>
                <a:lnTo>
                  <a:pt x="1890395" y="1405764"/>
                </a:lnTo>
                <a:lnTo>
                  <a:pt x="1873250" y="1436864"/>
                </a:lnTo>
                <a:lnTo>
                  <a:pt x="1854200" y="1468916"/>
                </a:lnTo>
                <a:lnTo>
                  <a:pt x="1844358" y="1485101"/>
                </a:lnTo>
                <a:lnTo>
                  <a:pt x="1833562" y="1501603"/>
                </a:lnTo>
                <a:lnTo>
                  <a:pt x="1823085" y="1518105"/>
                </a:lnTo>
                <a:lnTo>
                  <a:pt x="1811338" y="1535242"/>
                </a:lnTo>
                <a:lnTo>
                  <a:pt x="1799908" y="1551744"/>
                </a:lnTo>
                <a:lnTo>
                  <a:pt x="1788160" y="1568881"/>
                </a:lnTo>
                <a:lnTo>
                  <a:pt x="1775460" y="1586018"/>
                </a:lnTo>
                <a:lnTo>
                  <a:pt x="1762760" y="1603472"/>
                </a:lnTo>
                <a:lnTo>
                  <a:pt x="1749107" y="1620609"/>
                </a:lnTo>
                <a:lnTo>
                  <a:pt x="1735772" y="1637429"/>
                </a:lnTo>
                <a:lnTo>
                  <a:pt x="1721802" y="1654566"/>
                </a:lnTo>
                <a:lnTo>
                  <a:pt x="1707197" y="1671702"/>
                </a:lnTo>
                <a:lnTo>
                  <a:pt x="1692275" y="1688839"/>
                </a:lnTo>
                <a:lnTo>
                  <a:pt x="1677352" y="1705341"/>
                </a:lnTo>
                <a:lnTo>
                  <a:pt x="1661795" y="1722161"/>
                </a:lnTo>
                <a:lnTo>
                  <a:pt x="1645920" y="1738663"/>
                </a:lnTo>
                <a:lnTo>
                  <a:pt x="1629727" y="1754848"/>
                </a:lnTo>
                <a:lnTo>
                  <a:pt x="1612900" y="1770715"/>
                </a:lnTo>
                <a:lnTo>
                  <a:pt x="1596072" y="1786583"/>
                </a:lnTo>
                <a:lnTo>
                  <a:pt x="1578610" y="1802450"/>
                </a:lnTo>
                <a:lnTo>
                  <a:pt x="1560512" y="1817683"/>
                </a:lnTo>
                <a:lnTo>
                  <a:pt x="1542732" y="1832598"/>
                </a:lnTo>
                <a:lnTo>
                  <a:pt x="1524000" y="1847514"/>
                </a:lnTo>
                <a:lnTo>
                  <a:pt x="1505585" y="1861795"/>
                </a:lnTo>
                <a:lnTo>
                  <a:pt x="1485900" y="1875441"/>
                </a:lnTo>
                <a:lnTo>
                  <a:pt x="1466532" y="1889087"/>
                </a:lnTo>
                <a:lnTo>
                  <a:pt x="1446847" y="1902098"/>
                </a:lnTo>
                <a:lnTo>
                  <a:pt x="1426527" y="1914792"/>
                </a:lnTo>
                <a:lnTo>
                  <a:pt x="1405890" y="1926851"/>
                </a:lnTo>
                <a:lnTo>
                  <a:pt x="1385252" y="1938276"/>
                </a:lnTo>
                <a:lnTo>
                  <a:pt x="1363980" y="1949383"/>
                </a:lnTo>
                <a:lnTo>
                  <a:pt x="1342390" y="1959538"/>
                </a:lnTo>
                <a:lnTo>
                  <a:pt x="1320482" y="1969693"/>
                </a:lnTo>
                <a:lnTo>
                  <a:pt x="1298257" y="1978579"/>
                </a:lnTo>
                <a:lnTo>
                  <a:pt x="1275715" y="1987148"/>
                </a:lnTo>
                <a:lnTo>
                  <a:pt x="1252855" y="1995081"/>
                </a:lnTo>
                <a:lnTo>
                  <a:pt x="1229677" y="2002063"/>
                </a:lnTo>
                <a:lnTo>
                  <a:pt x="1206182" y="2008410"/>
                </a:lnTo>
                <a:lnTo>
                  <a:pt x="1182370" y="2014122"/>
                </a:lnTo>
                <a:lnTo>
                  <a:pt x="1158240" y="2019200"/>
                </a:lnTo>
                <a:lnTo>
                  <a:pt x="1133792" y="2023008"/>
                </a:lnTo>
                <a:lnTo>
                  <a:pt x="1109027" y="2026182"/>
                </a:lnTo>
                <a:lnTo>
                  <a:pt x="1083627" y="2028720"/>
                </a:lnTo>
                <a:lnTo>
                  <a:pt x="1058227" y="2030307"/>
                </a:lnTo>
                <a:lnTo>
                  <a:pt x="1032827" y="2030624"/>
                </a:lnTo>
                <a:lnTo>
                  <a:pt x="1006792" y="2030624"/>
                </a:lnTo>
                <a:lnTo>
                  <a:pt x="976630" y="2029038"/>
                </a:lnTo>
                <a:lnTo>
                  <a:pt x="947102" y="2027134"/>
                </a:lnTo>
                <a:lnTo>
                  <a:pt x="918527" y="2024277"/>
                </a:lnTo>
                <a:lnTo>
                  <a:pt x="891540" y="2020787"/>
                </a:lnTo>
                <a:lnTo>
                  <a:pt x="864870" y="2016661"/>
                </a:lnTo>
                <a:lnTo>
                  <a:pt x="839470" y="2011901"/>
                </a:lnTo>
                <a:lnTo>
                  <a:pt x="815340" y="2006823"/>
                </a:lnTo>
                <a:lnTo>
                  <a:pt x="791845" y="2000794"/>
                </a:lnTo>
                <a:lnTo>
                  <a:pt x="768985" y="1994447"/>
                </a:lnTo>
                <a:lnTo>
                  <a:pt x="747077" y="1987465"/>
                </a:lnTo>
                <a:lnTo>
                  <a:pt x="726122" y="1980166"/>
                </a:lnTo>
                <a:lnTo>
                  <a:pt x="705802" y="1972232"/>
                </a:lnTo>
                <a:lnTo>
                  <a:pt x="686435" y="1963981"/>
                </a:lnTo>
                <a:lnTo>
                  <a:pt x="667702" y="1955413"/>
                </a:lnTo>
                <a:lnTo>
                  <a:pt x="649922" y="1946210"/>
                </a:lnTo>
                <a:lnTo>
                  <a:pt x="632777" y="1936689"/>
                </a:lnTo>
                <a:lnTo>
                  <a:pt x="646430" y="1962712"/>
                </a:lnTo>
                <a:lnTo>
                  <a:pt x="660717" y="1990638"/>
                </a:lnTo>
                <a:lnTo>
                  <a:pt x="686435" y="2039828"/>
                </a:lnTo>
                <a:lnTo>
                  <a:pt x="708025" y="2081718"/>
                </a:lnTo>
                <a:lnTo>
                  <a:pt x="724535" y="2117261"/>
                </a:lnTo>
                <a:lnTo>
                  <a:pt x="731837" y="2133128"/>
                </a:lnTo>
                <a:lnTo>
                  <a:pt x="738187" y="2147409"/>
                </a:lnTo>
                <a:lnTo>
                  <a:pt x="743585" y="2160420"/>
                </a:lnTo>
                <a:lnTo>
                  <a:pt x="748347" y="2172162"/>
                </a:lnTo>
                <a:lnTo>
                  <a:pt x="752792" y="2183904"/>
                </a:lnTo>
                <a:lnTo>
                  <a:pt x="756285" y="2194059"/>
                </a:lnTo>
                <a:lnTo>
                  <a:pt x="759142" y="2203580"/>
                </a:lnTo>
                <a:lnTo>
                  <a:pt x="761682" y="2212466"/>
                </a:lnTo>
                <a:lnTo>
                  <a:pt x="763905" y="2220717"/>
                </a:lnTo>
                <a:lnTo>
                  <a:pt x="765810" y="2228968"/>
                </a:lnTo>
                <a:lnTo>
                  <a:pt x="768032" y="2241344"/>
                </a:lnTo>
                <a:lnTo>
                  <a:pt x="769302" y="2253086"/>
                </a:lnTo>
                <a:lnTo>
                  <a:pt x="770255" y="2264828"/>
                </a:lnTo>
                <a:lnTo>
                  <a:pt x="770572" y="2275301"/>
                </a:lnTo>
                <a:lnTo>
                  <a:pt x="770255" y="2286408"/>
                </a:lnTo>
                <a:lnTo>
                  <a:pt x="769620" y="2296563"/>
                </a:lnTo>
                <a:lnTo>
                  <a:pt x="768667" y="2305449"/>
                </a:lnTo>
                <a:lnTo>
                  <a:pt x="767397" y="2313383"/>
                </a:lnTo>
                <a:lnTo>
                  <a:pt x="765810" y="2320364"/>
                </a:lnTo>
                <a:lnTo>
                  <a:pt x="764540" y="2325759"/>
                </a:lnTo>
                <a:lnTo>
                  <a:pt x="762635" y="2332424"/>
                </a:lnTo>
                <a:lnTo>
                  <a:pt x="759460" y="2340357"/>
                </a:lnTo>
                <a:lnTo>
                  <a:pt x="755650" y="2347974"/>
                </a:lnTo>
                <a:lnTo>
                  <a:pt x="750887" y="2355273"/>
                </a:lnTo>
                <a:lnTo>
                  <a:pt x="745172" y="2361620"/>
                </a:lnTo>
                <a:lnTo>
                  <a:pt x="739140" y="2367015"/>
                </a:lnTo>
                <a:lnTo>
                  <a:pt x="732472" y="2372092"/>
                </a:lnTo>
                <a:lnTo>
                  <a:pt x="725487" y="2376853"/>
                </a:lnTo>
                <a:lnTo>
                  <a:pt x="717550" y="2380661"/>
                </a:lnTo>
                <a:lnTo>
                  <a:pt x="492442" y="2471105"/>
                </a:lnTo>
                <a:lnTo>
                  <a:pt x="489792" y="2471988"/>
                </a:lnTo>
                <a:lnTo>
                  <a:pt x="487998" y="2472690"/>
                </a:lnTo>
                <a:lnTo>
                  <a:pt x="486274" y="2473160"/>
                </a:lnTo>
                <a:lnTo>
                  <a:pt x="484822" y="2473644"/>
                </a:lnTo>
                <a:lnTo>
                  <a:pt x="483461" y="2473927"/>
                </a:lnTo>
                <a:lnTo>
                  <a:pt x="481013" y="2474595"/>
                </a:lnTo>
                <a:lnTo>
                  <a:pt x="473393" y="2476183"/>
                </a:lnTo>
                <a:lnTo>
                  <a:pt x="471201" y="2476274"/>
                </a:lnTo>
                <a:lnTo>
                  <a:pt x="469900" y="2476500"/>
                </a:lnTo>
                <a:lnTo>
                  <a:pt x="465773" y="2476500"/>
                </a:lnTo>
                <a:lnTo>
                  <a:pt x="461962" y="2476500"/>
                </a:lnTo>
                <a:lnTo>
                  <a:pt x="458153" y="2476500"/>
                </a:lnTo>
                <a:lnTo>
                  <a:pt x="454648" y="2476195"/>
                </a:lnTo>
                <a:lnTo>
                  <a:pt x="454342" y="2476183"/>
                </a:lnTo>
                <a:lnTo>
                  <a:pt x="454168" y="2476154"/>
                </a:lnTo>
                <a:lnTo>
                  <a:pt x="450850" y="2475865"/>
                </a:lnTo>
                <a:lnTo>
                  <a:pt x="443230" y="2474278"/>
                </a:lnTo>
                <a:lnTo>
                  <a:pt x="440141" y="2473119"/>
                </a:lnTo>
                <a:lnTo>
                  <a:pt x="439737" y="2473009"/>
                </a:lnTo>
                <a:lnTo>
                  <a:pt x="437172" y="2472006"/>
                </a:lnTo>
                <a:lnTo>
                  <a:pt x="435610" y="2471420"/>
                </a:lnTo>
                <a:lnTo>
                  <a:pt x="434624" y="2471009"/>
                </a:lnTo>
                <a:lnTo>
                  <a:pt x="432435" y="2470153"/>
                </a:lnTo>
                <a:lnTo>
                  <a:pt x="431492" y="2469704"/>
                </a:lnTo>
                <a:lnTo>
                  <a:pt x="427990" y="2468245"/>
                </a:lnTo>
                <a:lnTo>
                  <a:pt x="387668" y="2447925"/>
                </a:lnTo>
                <a:lnTo>
                  <a:pt x="381000" y="2444433"/>
                </a:lnTo>
                <a:lnTo>
                  <a:pt x="374650" y="2439988"/>
                </a:lnTo>
                <a:lnTo>
                  <a:pt x="367665" y="2435225"/>
                </a:lnTo>
                <a:lnTo>
                  <a:pt x="360998" y="2429828"/>
                </a:lnTo>
                <a:lnTo>
                  <a:pt x="354330" y="2423478"/>
                </a:lnTo>
                <a:lnTo>
                  <a:pt x="347028" y="2416493"/>
                </a:lnTo>
                <a:lnTo>
                  <a:pt x="340043" y="2409190"/>
                </a:lnTo>
                <a:lnTo>
                  <a:pt x="332423" y="2401253"/>
                </a:lnTo>
                <a:lnTo>
                  <a:pt x="325438" y="2392363"/>
                </a:lnTo>
                <a:lnTo>
                  <a:pt x="317818" y="2383155"/>
                </a:lnTo>
                <a:lnTo>
                  <a:pt x="310198" y="2373630"/>
                </a:lnTo>
                <a:lnTo>
                  <a:pt x="302578" y="2363470"/>
                </a:lnTo>
                <a:lnTo>
                  <a:pt x="287338" y="2341563"/>
                </a:lnTo>
                <a:lnTo>
                  <a:pt x="271780" y="2318068"/>
                </a:lnTo>
                <a:lnTo>
                  <a:pt x="255905" y="2292668"/>
                </a:lnTo>
                <a:lnTo>
                  <a:pt x="240030" y="2266315"/>
                </a:lnTo>
                <a:lnTo>
                  <a:pt x="224155" y="2238375"/>
                </a:lnTo>
                <a:lnTo>
                  <a:pt x="208598" y="2209483"/>
                </a:lnTo>
                <a:lnTo>
                  <a:pt x="192723" y="2179320"/>
                </a:lnTo>
                <a:lnTo>
                  <a:pt x="177165" y="2148840"/>
                </a:lnTo>
                <a:lnTo>
                  <a:pt x="162243" y="2117408"/>
                </a:lnTo>
                <a:lnTo>
                  <a:pt x="147003" y="2085340"/>
                </a:lnTo>
                <a:lnTo>
                  <a:pt x="132715" y="2053590"/>
                </a:lnTo>
                <a:lnTo>
                  <a:pt x="118428" y="2020888"/>
                </a:lnTo>
                <a:lnTo>
                  <a:pt x="105093" y="1988820"/>
                </a:lnTo>
                <a:lnTo>
                  <a:pt x="92075" y="1956753"/>
                </a:lnTo>
                <a:lnTo>
                  <a:pt x="79375" y="1925320"/>
                </a:lnTo>
                <a:lnTo>
                  <a:pt x="67628" y="1893888"/>
                </a:lnTo>
                <a:lnTo>
                  <a:pt x="56833" y="1863408"/>
                </a:lnTo>
                <a:lnTo>
                  <a:pt x="46355" y="1833880"/>
                </a:lnTo>
                <a:lnTo>
                  <a:pt x="36830" y="1805305"/>
                </a:lnTo>
                <a:lnTo>
                  <a:pt x="28575" y="1778000"/>
                </a:lnTo>
                <a:lnTo>
                  <a:pt x="21273" y="1751965"/>
                </a:lnTo>
                <a:lnTo>
                  <a:pt x="14923" y="1727200"/>
                </a:lnTo>
                <a:lnTo>
                  <a:pt x="9525" y="1704658"/>
                </a:lnTo>
                <a:lnTo>
                  <a:pt x="5398" y="1683068"/>
                </a:lnTo>
                <a:lnTo>
                  <a:pt x="3810" y="1673543"/>
                </a:lnTo>
                <a:lnTo>
                  <a:pt x="2858" y="1664018"/>
                </a:lnTo>
                <a:lnTo>
                  <a:pt x="1905" y="1655763"/>
                </a:lnTo>
                <a:lnTo>
                  <a:pt x="1270" y="1647508"/>
                </a:lnTo>
                <a:lnTo>
                  <a:pt x="318" y="1625918"/>
                </a:lnTo>
                <a:lnTo>
                  <a:pt x="0" y="1604963"/>
                </a:lnTo>
                <a:lnTo>
                  <a:pt x="0" y="1584008"/>
                </a:lnTo>
                <a:lnTo>
                  <a:pt x="635" y="1563370"/>
                </a:lnTo>
                <a:lnTo>
                  <a:pt x="1905" y="1542733"/>
                </a:lnTo>
                <a:lnTo>
                  <a:pt x="3493" y="1522095"/>
                </a:lnTo>
                <a:lnTo>
                  <a:pt x="5398" y="1501775"/>
                </a:lnTo>
                <a:lnTo>
                  <a:pt x="7938" y="1481455"/>
                </a:lnTo>
                <a:lnTo>
                  <a:pt x="10795" y="1461770"/>
                </a:lnTo>
                <a:lnTo>
                  <a:pt x="14288" y="1442403"/>
                </a:lnTo>
                <a:lnTo>
                  <a:pt x="18098" y="1422718"/>
                </a:lnTo>
                <a:lnTo>
                  <a:pt x="22543" y="1403668"/>
                </a:lnTo>
                <a:lnTo>
                  <a:pt x="27305" y="1384618"/>
                </a:lnTo>
                <a:lnTo>
                  <a:pt x="32385" y="1366203"/>
                </a:lnTo>
                <a:lnTo>
                  <a:pt x="38100" y="1347788"/>
                </a:lnTo>
                <a:lnTo>
                  <a:pt x="44133" y="1330008"/>
                </a:lnTo>
                <a:lnTo>
                  <a:pt x="50483" y="1312545"/>
                </a:lnTo>
                <a:lnTo>
                  <a:pt x="57468" y="1295083"/>
                </a:lnTo>
                <a:lnTo>
                  <a:pt x="64453" y="1278255"/>
                </a:lnTo>
                <a:lnTo>
                  <a:pt x="72073" y="1261745"/>
                </a:lnTo>
                <a:lnTo>
                  <a:pt x="80328" y="1245870"/>
                </a:lnTo>
                <a:lnTo>
                  <a:pt x="88900" y="1229995"/>
                </a:lnTo>
                <a:lnTo>
                  <a:pt x="97473" y="1214755"/>
                </a:lnTo>
                <a:lnTo>
                  <a:pt x="106998" y="1199833"/>
                </a:lnTo>
                <a:lnTo>
                  <a:pt x="116523" y="1185545"/>
                </a:lnTo>
                <a:lnTo>
                  <a:pt x="126365" y="1171575"/>
                </a:lnTo>
                <a:lnTo>
                  <a:pt x="136843" y="1158558"/>
                </a:lnTo>
                <a:lnTo>
                  <a:pt x="147638" y="1145540"/>
                </a:lnTo>
                <a:lnTo>
                  <a:pt x="158750" y="1133157"/>
                </a:lnTo>
                <a:lnTo>
                  <a:pt x="170180" y="1121092"/>
                </a:lnTo>
                <a:lnTo>
                  <a:pt x="181610" y="1109980"/>
                </a:lnTo>
                <a:lnTo>
                  <a:pt x="193993" y="1099502"/>
                </a:lnTo>
                <a:lnTo>
                  <a:pt x="202248" y="1092517"/>
                </a:lnTo>
                <a:lnTo>
                  <a:pt x="210503" y="1086167"/>
                </a:lnTo>
                <a:lnTo>
                  <a:pt x="219075" y="1080452"/>
                </a:lnTo>
                <a:lnTo>
                  <a:pt x="227330" y="1074420"/>
                </a:lnTo>
                <a:lnTo>
                  <a:pt x="235903" y="1068705"/>
                </a:lnTo>
                <a:lnTo>
                  <a:pt x="245110" y="1063942"/>
                </a:lnTo>
                <a:lnTo>
                  <a:pt x="254000" y="1058862"/>
                </a:lnTo>
                <a:lnTo>
                  <a:pt x="262890" y="1054417"/>
                </a:lnTo>
                <a:lnTo>
                  <a:pt x="272098" y="1050607"/>
                </a:lnTo>
                <a:lnTo>
                  <a:pt x="281305" y="1046480"/>
                </a:lnTo>
                <a:lnTo>
                  <a:pt x="290513" y="1042987"/>
                </a:lnTo>
                <a:lnTo>
                  <a:pt x="300038" y="1039812"/>
                </a:lnTo>
                <a:lnTo>
                  <a:pt x="309563" y="1036637"/>
                </a:lnTo>
                <a:lnTo>
                  <a:pt x="319088" y="1033780"/>
                </a:lnTo>
                <a:lnTo>
                  <a:pt x="328613" y="1031558"/>
                </a:lnTo>
                <a:lnTo>
                  <a:pt x="338138" y="1029653"/>
                </a:lnTo>
                <a:lnTo>
                  <a:pt x="347980" y="1027430"/>
                </a:lnTo>
                <a:lnTo>
                  <a:pt x="357505" y="1025842"/>
                </a:lnTo>
                <a:lnTo>
                  <a:pt x="367348" y="1024890"/>
                </a:lnTo>
                <a:lnTo>
                  <a:pt x="377190" y="1023620"/>
                </a:lnTo>
                <a:lnTo>
                  <a:pt x="387350" y="1023303"/>
                </a:lnTo>
                <a:lnTo>
                  <a:pt x="397193" y="1022350"/>
                </a:lnTo>
                <a:lnTo>
                  <a:pt x="407035" y="1022350"/>
                </a:lnTo>
                <a:lnTo>
                  <a:pt x="417513" y="1022350"/>
                </a:lnTo>
                <a:lnTo>
                  <a:pt x="427355" y="1022350"/>
                </a:lnTo>
                <a:lnTo>
                  <a:pt x="437198" y="1023303"/>
                </a:lnTo>
                <a:lnTo>
                  <a:pt x="447040" y="1023937"/>
                </a:lnTo>
                <a:lnTo>
                  <a:pt x="457518" y="1024890"/>
                </a:lnTo>
                <a:lnTo>
                  <a:pt x="477838" y="1027430"/>
                </a:lnTo>
                <a:lnTo>
                  <a:pt x="497523" y="1031240"/>
                </a:lnTo>
                <a:lnTo>
                  <a:pt x="517843" y="1035367"/>
                </a:lnTo>
                <a:lnTo>
                  <a:pt x="537528" y="1041083"/>
                </a:lnTo>
                <a:lnTo>
                  <a:pt x="557213" y="1047433"/>
                </a:lnTo>
                <a:lnTo>
                  <a:pt x="576898" y="1054100"/>
                </a:lnTo>
                <a:lnTo>
                  <a:pt x="595948" y="1062037"/>
                </a:lnTo>
                <a:lnTo>
                  <a:pt x="615315" y="1070927"/>
                </a:lnTo>
                <a:lnTo>
                  <a:pt x="634048" y="1079817"/>
                </a:lnTo>
                <a:lnTo>
                  <a:pt x="652463" y="1090295"/>
                </a:lnTo>
                <a:lnTo>
                  <a:pt x="670560" y="1101090"/>
                </a:lnTo>
                <a:lnTo>
                  <a:pt x="688023" y="1112202"/>
                </a:lnTo>
                <a:lnTo>
                  <a:pt x="705168" y="1124267"/>
                </a:lnTo>
                <a:lnTo>
                  <a:pt x="721678" y="1136650"/>
                </a:lnTo>
                <a:lnTo>
                  <a:pt x="738188" y="1149668"/>
                </a:lnTo>
                <a:lnTo>
                  <a:pt x="753428" y="1163638"/>
                </a:lnTo>
                <a:lnTo>
                  <a:pt x="768033" y="1177925"/>
                </a:lnTo>
                <a:lnTo>
                  <a:pt x="782320" y="1192530"/>
                </a:lnTo>
                <a:lnTo>
                  <a:pt x="791210" y="1201738"/>
                </a:lnTo>
                <a:lnTo>
                  <a:pt x="804228" y="1214755"/>
                </a:lnTo>
                <a:lnTo>
                  <a:pt x="810578" y="1208088"/>
                </a:lnTo>
                <a:lnTo>
                  <a:pt x="816610" y="1201420"/>
                </a:lnTo>
                <a:lnTo>
                  <a:pt x="828040" y="1187768"/>
                </a:lnTo>
                <a:lnTo>
                  <a:pt x="838518" y="1174433"/>
                </a:lnTo>
                <a:lnTo>
                  <a:pt x="848360" y="1160145"/>
                </a:lnTo>
                <a:lnTo>
                  <a:pt x="856933" y="1146175"/>
                </a:lnTo>
                <a:lnTo>
                  <a:pt x="864553" y="1131887"/>
                </a:lnTo>
                <a:lnTo>
                  <a:pt x="871855" y="1117917"/>
                </a:lnTo>
                <a:lnTo>
                  <a:pt x="878205" y="1104265"/>
                </a:lnTo>
                <a:lnTo>
                  <a:pt x="883603" y="1090612"/>
                </a:lnTo>
                <a:lnTo>
                  <a:pt x="888365" y="1077595"/>
                </a:lnTo>
                <a:lnTo>
                  <a:pt x="892493" y="1064895"/>
                </a:lnTo>
                <a:lnTo>
                  <a:pt x="895985" y="1052512"/>
                </a:lnTo>
                <a:lnTo>
                  <a:pt x="898843" y="1040765"/>
                </a:lnTo>
                <a:lnTo>
                  <a:pt x="900748" y="1029970"/>
                </a:lnTo>
                <a:lnTo>
                  <a:pt x="902335" y="1019492"/>
                </a:lnTo>
                <a:lnTo>
                  <a:pt x="903605" y="1010603"/>
                </a:lnTo>
                <a:lnTo>
                  <a:pt x="894398" y="940117"/>
                </a:lnTo>
                <a:lnTo>
                  <a:pt x="884555" y="859790"/>
                </a:lnTo>
                <a:lnTo>
                  <a:pt x="874395" y="771208"/>
                </a:lnTo>
                <a:lnTo>
                  <a:pt x="869633" y="724852"/>
                </a:lnTo>
                <a:lnTo>
                  <a:pt x="864870" y="677545"/>
                </a:lnTo>
                <a:lnTo>
                  <a:pt x="860743" y="629920"/>
                </a:lnTo>
                <a:lnTo>
                  <a:pt x="856615" y="581343"/>
                </a:lnTo>
                <a:lnTo>
                  <a:pt x="853123" y="533400"/>
                </a:lnTo>
                <a:lnTo>
                  <a:pt x="849948" y="485775"/>
                </a:lnTo>
                <a:lnTo>
                  <a:pt x="847408" y="438467"/>
                </a:lnTo>
                <a:lnTo>
                  <a:pt x="845503" y="392430"/>
                </a:lnTo>
                <a:lnTo>
                  <a:pt x="844233" y="347980"/>
                </a:lnTo>
                <a:lnTo>
                  <a:pt x="843915" y="305117"/>
                </a:lnTo>
                <a:lnTo>
                  <a:pt x="843915" y="282575"/>
                </a:lnTo>
                <a:lnTo>
                  <a:pt x="844233" y="261303"/>
                </a:lnTo>
                <a:lnTo>
                  <a:pt x="845185" y="240030"/>
                </a:lnTo>
                <a:lnTo>
                  <a:pt x="845820" y="220027"/>
                </a:lnTo>
                <a:lnTo>
                  <a:pt x="847090" y="200977"/>
                </a:lnTo>
                <a:lnTo>
                  <a:pt x="848678" y="182245"/>
                </a:lnTo>
                <a:lnTo>
                  <a:pt x="850583" y="164783"/>
                </a:lnTo>
                <a:lnTo>
                  <a:pt x="852805" y="147955"/>
                </a:lnTo>
                <a:lnTo>
                  <a:pt x="855345" y="132080"/>
                </a:lnTo>
                <a:lnTo>
                  <a:pt x="858203" y="117793"/>
                </a:lnTo>
                <a:lnTo>
                  <a:pt x="861378" y="104457"/>
                </a:lnTo>
                <a:lnTo>
                  <a:pt x="865505" y="92075"/>
                </a:lnTo>
                <a:lnTo>
                  <a:pt x="869315" y="80962"/>
                </a:lnTo>
                <a:lnTo>
                  <a:pt x="873760" y="71120"/>
                </a:lnTo>
                <a:lnTo>
                  <a:pt x="875983" y="66675"/>
                </a:lnTo>
                <a:lnTo>
                  <a:pt x="878523" y="62865"/>
                </a:lnTo>
                <a:lnTo>
                  <a:pt x="881380" y="59055"/>
                </a:lnTo>
                <a:lnTo>
                  <a:pt x="883920" y="55562"/>
                </a:lnTo>
                <a:lnTo>
                  <a:pt x="888365" y="50800"/>
                </a:lnTo>
                <a:lnTo>
                  <a:pt x="893445" y="46355"/>
                </a:lnTo>
                <a:lnTo>
                  <a:pt x="898843" y="42545"/>
                </a:lnTo>
                <a:lnTo>
                  <a:pt x="904558" y="39052"/>
                </a:lnTo>
                <a:lnTo>
                  <a:pt x="910590" y="35877"/>
                </a:lnTo>
                <a:lnTo>
                  <a:pt x="916623" y="33337"/>
                </a:lnTo>
                <a:lnTo>
                  <a:pt x="922973" y="31432"/>
                </a:lnTo>
                <a:lnTo>
                  <a:pt x="929640" y="29845"/>
                </a:lnTo>
                <a:lnTo>
                  <a:pt x="943610" y="27940"/>
                </a:lnTo>
                <a:lnTo>
                  <a:pt x="960755" y="25400"/>
                </a:lnTo>
                <a:lnTo>
                  <a:pt x="1002030" y="20637"/>
                </a:lnTo>
                <a:lnTo>
                  <a:pt x="1049973" y="15875"/>
                </a:lnTo>
                <a:lnTo>
                  <a:pt x="1099820" y="11430"/>
                </a:lnTo>
                <a:lnTo>
                  <a:pt x="1190308" y="4127"/>
                </a:lnTo>
                <a:lnTo>
                  <a:pt x="1240473"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16" name="KSO_Shape"/>
          <p:cNvSpPr/>
          <p:nvPr/>
        </p:nvSpPr>
        <p:spPr bwMode="auto">
          <a:xfrm>
            <a:off x="5304355" y="5089427"/>
            <a:ext cx="528637" cy="462557"/>
          </a:xfrm>
          <a:custGeom>
            <a:avLst/>
            <a:gdLst>
              <a:gd name="T0" fmla="*/ 889668 w 1979613"/>
              <a:gd name="T1" fmla="*/ 872931 h 1731962"/>
              <a:gd name="T2" fmla="*/ 862371 w 1979613"/>
              <a:gd name="T3" fmla="*/ 893271 h 1731962"/>
              <a:gd name="T4" fmla="*/ 839201 w 1979613"/>
              <a:gd name="T5" fmla="*/ 928865 h 1731962"/>
              <a:gd name="T6" fmla="*/ 828092 w 1979613"/>
              <a:gd name="T7" fmla="*/ 974629 h 1731962"/>
              <a:gd name="T8" fmla="*/ 722081 w 1979613"/>
              <a:gd name="T9" fmla="*/ 1075056 h 1731962"/>
              <a:gd name="T10" fmla="*/ 667489 w 1979613"/>
              <a:gd name="T11" fmla="*/ 1093171 h 1731962"/>
              <a:gd name="T12" fmla="*/ 639240 w 1979613"/>
              <a:gd name="T13" fmla="*/ 1116053 h 1731962"/>
              <a:gd name="T14" fmla="*/ 622418 w 1979613"/>
              <a:gd name="T15" fmla="*/ 1145291 h 1731962"/>
              <a:gd name="T16" fmla="*/ 618927 w 1979613"/>
              <a:gd name="T17" fmla="*/ 1309279 h 1731962"/>
              <a:gd name="T18" fmla="*/ 628449 w 1979613"/>
              <a:gd name="T19" fmla="*/ 1341378 h 1731962"/>
              <a:gd name="T20" fmla="*/ 650349 w 1979613"/>
              <a:gd name="T21" fmla="*/ 1368074 h 1731962"/>
              <a:gd name="T22" fmla="*/ 692881 w 1979613"/>
              <a:gd name="T23" fmla="*/ 1391591 h 1731962"/>
              <a:gd name="T24" fmla="*/ 734460 w 1979613"/>
              <a:gd name="T25" fmla="*/ 1399219 h 1731962"/>
              <a:gd name="T26" fmla="*/ 829679 w 1979613"/>
              <a:gd name="T27" fmla="*/ 1510769 h 1731962"/>
              <a:gd name="T28" fmla="*/ 849358 w 1979613"/>
              <a:gd name="T29" fmla="*/ 1563843 h 1731962"/>
              <a:gd name="T30" fmla="*/ 873163 w 1979613"/>
              <a:gd name="T31" fmla="*/ 1590538 h 1731962"/>
              <a:gd name="T32" fmla="*/ 903316 w 1979613"/>
              <a:gd name="T33" fmla="*/ 1605793 h 1731962"/>
              <a:gd name="T34" fmla="*/ 1067093 w 1979613"/>
              <a:gd name="T35" fmla="*/ 1607700 h 1731962"/>
              <a:gd name="T36" fmla="*/ 1098833 w 1979613"/>
              <a:gd name="T37" fmla="*/ 1596259 h 1731962"/>
              <a:gd name="T38" fmla="*/ 1124542 w 1979613"/>
              <a:gd name="T39" fmla="*/ 1572423 h 1731962"/>
              <a:gd name="T40" fmla="*/ 1147712 w 1979613"/>
              <a:gd name="T41" fmla="*/ 1522528 h 1731962"/>
              <a:gd name="T42" fmla="*/ 1152156 w 1979613"/>
              <a:gd name="T43" fmla="*/ 1399219 h 1731962"/>
              <a:gd name="T44" fmla="*/ 1275624 w 1979613"/>
              <a:gd name="T45" fmla="*/ 1395087 h 1731962"/>
              <a:gd name="T46" fmla="*/ 1321012 w 1979613"/>
              <a:gd name="T47" fmla="*/ 1374748 h 1731962"/>
              <a:gd name="T48" fmla="*/ 1346404 w 1979613"/>
              <a:gd name="T49" fmla="*/ 1349641 h 1731962"/>
              <a:gd name="T50" fmla="*/ 1359734 w 1979613"/>
              <a:gd name="T51" fmla="*/ 1319131 h 1731962"/>
              <a:gd name="T52" fmla="*/ 1359734 w 1979613"/>
              <a:gd name="T53" fmla="*/ 1154508 h 1731962"/>
              <a:gd name="T54" fmla="*/ 1346404 w 1979613"/>
              <a:gd name="T55" fmla="*/ 1123680 h 1731962"/>
              <a:gd name="T56" fmla="*/ 1321012 w 1979613"/>
              <a:gd name="T57" fmla="*/ 1098574 h 1731962"/>
              <a:gd name="T58" fmla="*/ 1269593 w 1979613"/>
              <a:gd name="T59" fmla="*/ 1077281 h 1731962"/>
              <a:gd name="T60" fmla="*/ 1152156 w 1979613"/>
              <a:gd name="T61" fmla="*/ 987341 h 1731962"/>
              <a:gd name="T62" fmla="*/ 1144538 w 1979613"/>
              <a:gd name="T63" fmla="*/ 939988 h 1731962"/>
              <a:gd name="T64" fmla="*/ 1121051 w 1979613"/>
              <a:gd name="T65" fmla="*/ 896766 h 1731962"/>
              <a:gd name="T66" fmla="*/ 1094389 w 1979613"/>
              <a:gd name="T67" fmla="*/ 874838 h 1731962"/>
              <a:gd name="T68" fmla="*/ 1062332 w 1979613"/>
              <a:gd name="T69" fmla="*/ 865304 h 1731962"/>
              <a:gd name="T70" fmla="*/ 1978978 w 1979613"/>
              <a:gd name="T71" fmla="*/ 1423690 h 1731962"/>
              <a:gd name="T72" fmla="*/ 1953904 w 1979613"/>
              <a:gd name="T73" fmla="*/ 1533651 h 1731962"/>
              <a:gd name="T74" fmla="*/ 1895185 w 1979613"/>
              <a:gd name="T75" fmla="*/ 1625815 h 1731962"/>
              <a:gd name="T76" fmla="*/ 1809805 w 1979613"/>
              <a:gd name="T77" fmla="*/ 1692872 h 1731962"/>
              <a:gd name="T78" fmla="*/ 1704429 w 1979613"/>
              <a:gd name="T79" fmla="*/ 1728466 h 1731962"/>
              <a:gd name="T80" fmla="*/ 275502 w 1979613"/>
              <a:gd name="T81" fmla="*/ 1728466 h 1731962"/>
              <a:gd name="T82" fmla="*/ 170126 w 1979613"/>
              <a:gd name="T83" fmla="*/ 1692872 h 1731962"/>
              <a:gd name="T84" fmla="*/ 84746 w 1979613"/>
              <a:gd name="T85" fmla="*/ 1625815 h 1731962"/>
              <a:gd name="T86" fmla="*/ 26027 w 1979613"/>
              <a:gd name="T87" fmla="*/ 1533651 h 1731962"/>
              <a:gd name="T88" fmla="*/ 635 w 1979613"/>
              <a:gd name="T89" fmla="*/ 1423690 h 1731962"/>
              <a:gd name="T90" fmla="*/ 1254675 w 1979613"/>
              <a:gd name="T91" fmla="*/ 1269 h 1731962"/>
              <a:gd name="T92" fmla="*/ 1309902 w 1979613"/>
              <a:gd name="T93" fmla="*/ 23480 h 1731962"/>
              <a:gd name="T94" fmla="*/ 1349260 w 1979613"/>
              <a:gd name="T95" fmla="*/ 69805 h 1731962"/>
              <a:gd name="T96" fmla="*/ 1729185 w 1979613"/>
              <a:gd name="T97" fmla="*/ 248760 h 1731962"/>
              <a:gd name="T98" fmla="*/ 1813930 w 1979613"/>
              <a:gd name="T99" fmla="*/ 279221 h 1731962"/>
              <a:gd name="T100" fmla="*/ 1885980 w 1979613"/>
              <a:gd name="T101" fmla="*/ 330940 h 1731962"/>
              <a:gd name="T102" fmla="*/ 1942159 w 1979613"/>
              <a:gd name="T103" fmla="*/ 400111 h 1731962"/>
              <a:gd name="T104" fmla="*/ 1979612 w 1979613"/>
              <a:gd name="T105" fmla="*/ 493713 h 1731962"/>
              <a:gd name="T106" fmla="*/ 33327 w 1979613"/>
              <a:gd name="T107" fmla="*/ 411216 h 1731962"/>
              <a:gd name="T108" fmla="*/ 86650 w 1979613"/>
              <a:gd name="T109" fmla="*/ 339824 h 1731962"/>
              <a:gd name="T110" fmla="*/ 156795 w 1979613"/>
              <a:gd name="T111" fmla="*/ 285249 h 1731962"/>
              <a:gd name="T112" fmla="*/ 240271 w 1979613"/>
              <a:gd name="T113" fmla="*/ 251299 h 1731962"/>
              <a:gd name="T114" fmla="*/ 545290 w 1979613"/>
              <a:gd name="T115" fmla="*/ 241780 h 1731962"/>
              <a:gd name="T116" fmla="*/ 662727 w 1979613"/>
              <a:gd name="T117" fmla="*/ 28557 h 1731962"/>
              <a:gd name="T118" fmla="*/ 716368 w 1979613"/>
              <a:gd name="T119" fmla="*/ 2856 h 1731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79613" h="1731962">
                <a:moveTo>
                  <a:pt x="917599" y="865304"/>
                </a:moveTo>
                <a:lnTo>
                  <a:pt x="912838" y="865621"/>
                </a:lnTo>
                <a:lnTo>
                  <a:pt x="907759" y="866575"/>
                </a:lnTo>
                <a:lnTo>
                  <a:pt x="903316" y="867846"/>
                </a:lnTo>
                <a:lnTo>
                  <a:pt x="898555" y="869117"/>
                </a:lnTo>
                <a:lnTo>
                  <a:pt x="894111" y="870706"/>
                </a:lnTo>
                <a:lnTo>
                  <a:pt x="889668" y="872931"/>
                </a:lnTo>
                <a:lnTo>
                  <a:pt x="885224" y="874838"/>
                </a:lnTo>
                <a:lnTo>
                  <a:pt x="881098" y="877062"/>
                </a:lnTo>
                <a:lnTo>
                  <a:pt x="876972" y="879923"/>
                </a:lnTo>
                <a:lnTo>
                  <a:pt x="873163" y="883101"/>
                </a:lnTo>
                <a:lnTo>
                  <a:pt x="869354" y="886279"/>
                </a:lnTo>
                <a:lnTo>
                  <a:pt x="865863" y="889139"/>
                </a:lnTo>
                <a:lnTo>
                  <a:pt x="862371" y="893271"/>
                </a:lnTo>
                <a:lnTo>
                  <a:pt x="858563" y="896766"/>
                </a:lnTo>
                <a:lnTo>
                  <a:pt x="855071" y="900898"/>
                </a:lnTo>
                <a:lnTo>
                  <a:pt x="851897" y="905347"/>
                </a:lnTo>
                <a:lnTo>
                  <a:pt x="849358" y="909797"/>
                </a:lnTo>
                <a:lnTo>
                  <a:pt x="846501" y="914246"/>
                </a:lnTo>
                <a:lnTo>
                  <a:pt x="843962" y="919013"/>
                </a:lnTo>
                <a:lnTo>
                  <a:pt x="839201" y="928865"/>
                </a:lnTo>
                <a:lnTo>
                  <a:pt x="835075" y="939988"/>
                </a:lnTo>
                <a:lnTo>
                  <a:pt x="833171" y="945391"/>
                </a:lnTo>
                <a:lnTo>
                  <a:pt x="831584" y="950794"/>
                </a:lnTo>
                <a:lnTo>
                  <a:pt x="830631" y="956832"/>
                </a:lnTo>
                <a:lnTo>
                  <a:pt x="829679" y="962552"/>
                </a:lnTo>
                <a:lnTo>
                  <a:pt x="828410" y="968591"/>
                </a:lnTo>
                <a:lnTo>
                  <a:pt x="828092" y="974629"/>
                </a:lnTo>
                <a:lnTo>
                  <a:pt x="827775" y="980985"/>
                </a:lnTo>
                <a:lnTo>
                  <a:pt x="827775" y="987341"/>
                </a:lnTo>
                <a:lnTo>
                  <a:pt x="827775" y="1074420"/>
                </a:lnTo>
                <a:lnTo>
                  <a:pt x="740808" y="1074420"/>
                </a:lnTo>
                <a:lnTo>
                  <a:pt x="734460" y="1074420"/>
                </a:lnTo>
                <a:lnTo>
                  <a:pt x="728112" y="1074738"/>
                </a:lnTo>
                <a:lnTo>
                  <a:pt x="722081" y="1075056"/>
                </a:lnTo>
                <a:lnTo>
                  <a:pt x="716051" y="1076327"/>
                </a:lnTo>
                <a:lnTo>
                  <a:pt x="710338" y="1077281"/>
                </a:lnTo>
                <a:lnTo>
                  <a:pt x="704307" y="1078234"/>
                </a:lnTo>
                <a:lnTo>
                  <a:pt x="692881" y="1081730"/>
                </a:lnTo>
                <a:lnTo>
                  <a:pt x="682406" y="1085861"/>
                </a:lnTo>
                <a:lnTo>
                  <a:pt x="672250" y="1090311"/>
                </a:lnTo>
                <a:lnTo>
                  <a:pt x="667489" y="1093171"/>
                </a:lnTo>
                <a:lnTo>
                  <a:pt x="663363" y="1096031"/>
                </a:lnTo>
                <a:lnTo>
                  <a:pt x="658602" y="1098574"/>
                </a:lnTo>
                <a:lnTo>
                  <a:pt x="654158" y="1101752"/>
                </a:lnTo>
                <a:lnTo>
                  <a:pt x="650349" y="1105248"/>
                </a:lnTo>
                <a:lnTo>
                  <a:pt x="646540" y="1108743"/>
                </a:lnTo>
                <a:lnTo>
                  <a:pt x="642732" y="1112557"/>
                </a:lnTo>
                <a:lnTo>
                  <a:pt x="639240" y="1116053"/>
                </a:lnTo>
                <a:lnTo>
                  <a:pt x="636066" y="1119867"/>
                </a:lnTo>
                <a:lnTo>
                  <a:pt x="633527" y="1123680"/>
                </a:lnTo>
                <a:lnTo>
                  <a:pt x="630671" y="1127812"/>
                </a:lnTo>
                <a:lnTo>
                  <a:pt x="628449" y="1131943"/>
                </a:lnTo>
                <a:lnTo>
                  <a:pt x="625910" y="1136393"/>
                </a:lnTo>
                <a:lnTo>
                  <a:pt x="624005" y="1140524"/>
                </a:lnTo>
                <a:lnTo>
                  <a:pt x="622418" y="1145291"/>
                </a:lnTo>
                <a:lnTo>
                  <a:pt x="621466" y="1150058"/>
                </a:lnTo>
                <a:lnTo>
                  <a:pt x="620196" y="1154508"/>
                </a:lnTo>
                <a:lnTo>
                  <a:pt x="619244" y="1159593"/>
                </a:lnTo>
                <a:lnTo>
                  <a:pt x="618927" y="1164042"/>
                </a:lnTo>
                <a:lnTo>
                  <a:pt x="618609" y="1168809"/>
                </a:lnTo>
                <a:lnTo>
                  <a:pt x="618609" y="1304512"/>
                </a:lnTo>
                <a:lnTo>
                  <a:pt x="618927" y="1309279"/>
                </a:lnTo>
                <a:lnTo>
                  <a:pt x="619244" y="1314047"/>
                </a:lnTo>
                <a:lnTo>
                  <a:pt x="620196" y="1319131"/>
                </a:lnTo>
                <a:lnTo>
                  <a:pt x="621466" y="1323581"/>
                </a:lnTo>
                <a:lnTo>
                  <a:pt x="622418" y="1328030"/>
                </a:lnTo>
                <a:lnTo>
                  <a:pt x="624005" y="1332797"/>
                </a:lnTo>
                <a:lnTo>
                  <a:pt x="625910" y="1337246"/>
                </a:lnTo>
                <a:lnTo>
                  <a:pt x="628449" y="1341378"/>
                </a:lnTo>
                <a:lnTo>
                  <a:pt x="630671" y="1345509"/>
                </a:lnTo>
                <a:lnTo>
                  <a:pt x="633527" y="1349641"/>
                </a:lnTo>
                <a:lnTo>
                  <a:pt x="636066" y="1353772"/>
                </a:lnTo>
                <a:lnTo>
                  <a:pt x="639240" y="1357586"/>
                </a:lnTo>
                <a:lnTo>
                  <a:pt x="642732" y="1361082"/>
                </a:lnTo>
                <a:lnTo>
                  <a:pt x="646540" y="1364578"/>
                </a:lnTo>
                <a:lnTo>
                  <a:pt x="650349" y="1368074"/>
                </a:lnTo>
                <a:lnTo>
                  <a:pt x="654158" y="1371570"/>
                </a:lnTo>
                <a:lnTo>
                  <a:pt x="658602" y="1374748"/>
                </a:lnTo>
                <a:lnTo>
                  <a:pt x="663363" y="1377608"/>
                </a:lnTo>
                <a:lnTo>
                  <a:pt x="667489" y="1380150"/>
                </a:lnTo>
                <a:lnTo>
                  <a:pt x="672250" y="1383011"/>
                </a:lnTo>
                <a:lnTo>
                  <a:pt x="682406" y="1387778"/>
                </a:lnTo>
                <a:lnTo>
                  <a:pt x="692881" y="1391591"/>
                </a:lnTo>
                <a:lnTo>
                  <a:pt x="698594" y="1393498"/>
                </a:lnTo>
                <a:lnTo>
                  <a:pt x="704307" y="1395087"/>
                </a:lnTo>
                <a:lnTo>
                  <a:pt x="710338" y="1396358"/>
                </a:lnTo>
                <a:lnTo>
                  <a:pt x="716051" y="1397630"/>
                </a:lnTo>
                <a:lnTo>
                  <a:pt x="722081" y="1398265"/>
                </a:lnTo>
                <a:lnTo>
                  <a:pt x="728112" y="1398583"/>
                </a:lnTo>
                <a:lnTo>
                  <a:pt x="734460" y="1399219"/>
                </a:lnTo>
                <a:lnTo>
                  <a:pt x="740808" y="1399219"/>
                </a:lnTo>
                <a:lnTo>
                  <a:pt x="827775" y="1399219"/>
                </a:lnTo>
                <a:lnTo>
                  <a:pt x="827775" y="1486616"/>
                </a:lnTo>
                <a:lnTo>
                  <a:pt x="827775" y="1492972"/>
                </a:lnTo>
                <a:lnTo>
                  <a:pt x="828092" y="1498692"/>
                </a:lnTo>
                <a:lnTo>
                  <a:pt x="828410" y="1505048"/>
                </a:lnTo>
                <a:lnTo>
                  <a:pt x="829679" y="1510769"/>
                </a:lnTo>
                <a:lnTo>
                  <a:pt x="830631" y="1516807"/>
                </a:lnTo>
                <a:lnTo>
                  <a:pt x="831584" y="1522528"/>
                </a:lnTo>
                <a:lnTo>
                  <a:pt x="835075" y="1533969"/>
                </a:lnTo>
                <a:lnTo>
                  <a:pt x="839201" y="1544456"/>
                </a:lnTo>
                <a:lnTo>
                  <a:pt x="843962" y="1554308"/>
                </a:lnTo>
                <a:lnTo>
                  <a:pt x="846501" y="1559393"/>
                </a:lnTo>
                <a:lnTo>
                  <a:pt x="849358" y="1563843"/>
                </a:lnTo>
                <a:lnTo>
                  <a:pt x="851897" y="1568610"/>
                </a:lnTo>
                <a:lnTo>
                  <a:pt x="855071" y="1572423"/>
                </a:lnTo>
                <a:lnTo>
                  <a:pt x="858563" y="1576873"/>
                </a:lnTo>
                <a:lnTo>
                  <a:pt x="862371" y="1580368"/>
                </a:lnTo>
                <a:lnTo>
                  <a:pt x="865863" y="1584182"/>
                </a:lnTo>
                <a:lnTo>
                  <a:pt x="869354" y="1587360"/>
                </a:lnTo>
                <a:lnTo>
                  <a:pt x="873163" y="1590538"/>
                </a:lnTo>
                <a:lnTo>
                  <a:pt x="876972" y="1593716"/>
                </a:lnTo>
                <a:lnTo>
                  <a:pt x="881098" y="1596259"/>
                </a:lnTo>
                <a:lnTo>
                  <a:pt x="885224" y="1598801"/>
                </a:lnTo>
                <a:lnTo>
                  <a:pt x="889668" y="1601026"/>
                </a:lnTo>
                <a:lnTo>
                  <a:pt x="894111" y="1602615"/>
                </a:lnTo>
                <a:lnTo>
                  <a:pt x="898555" y="1604522"/>
                </a:lnTo>
                <a:lnTo>
                  <a:pt x="903316" y="1605793"/>
                </a:lnTo>
                <a:lnTo>
                  <a:pt x="907759" y="1607064"/>
                </a:lnTo>
                <a:lnTo>
                  <a:pt x="912838" y="1607700"/>
                </a:lnTo>
                <a:lnTo>
                  <a:pt x="917599" y="1608018"/>
                </a:lnTo>
                <a:lnTo>
                  <a:pt x="922042" y="1608018"/>
                </a:lnTo>
                <a:lnTo>
                  <a:pt x="1057571" y="1608018"/>
                </a:lnTo>
                <a:lnTo>
                  <a:pt x="1062332" y="1608018"/>
                </a:lnTo>
                <a:lnTo>
                  <a:pt x="1067093" y="1607700"/>
                </a:lnTo>
                <a:lnTo>
                  <a:pt x="1071854" y="1607064"/>
                </a:lnTo>
                <a:lnTo>
                  <a:pt x="1076615" y="1605793"/>
                </a:lnTo>
                <a:lnTo>
                  <a:pt x="1081059" y="1604522"/>
                </a:lnTo>
                <a:lnTo>
                  <a:pt x="1085820" y="1602615"/>
                </a:lnTo>
                <a:lnTo>
                  <a:pt x="1090263" y="1601026"/>
                </a:lnTo>
                <a:lnTo>
                  <a:pt x="1094389" y="1598801"/>
                </a:lnTo>
                <a:lnTo>
                  <a:pt x="1098833" y="1596259"/>
                </a:lnTo>
                <a:lnTo>
                  <a:pt x="1102642" y="1593716"/>
                </a:lnTo>
                <a:lnTo>
                  <a:pt x="1106768" y="1590538"/>
                </a:lnTo>
                <a:lnTo>
                  <a:pt x="1110577" y="1587360"/>
                </a:lnTo>
                <a:lnTo>
                  <a:pt x="1114068" y="1584182"/>
                </a:lnTo>
                <a:lnTo>
                  <a:pt x="1117559" y="1580368"/>
                </a:lnTo>
                <a:lnTo>
                  <a:pt x="1121051" y="1576873"/>
                </a:lnTo>
                <a:lnTo>
                  <a:pt x="1124542" y="1572423"/>
                </a:lnTo>
                <a:lnTo>
                  <a:pt x="1127716" y="1568610"/>
                </a:lnTo>
                <a:lnTo>
                  <a:pt x="1130573" y="1563843"/>
                </a:lnTo>
                <a:lnTo>
                  <a:pt x="1133429" y="1559393"/>
                </a:lnTo>
                <a:lnTo>
                  <a:pt x="1135969" y="1554308"/>
                </a:lnTo>
                <a:lnTo>
                  <a:pt x="1140730" y="1544456"/>
                </a:lnTo>
                <a:lnTo>
                  <a:pt x="1144538" y="1533969"/>
                </a:lnTo>
                <a:lnTo>
                  <a:pt x="1147712" y="1522528"/>
                </a:lnTo>
                <a:lnTo>
                  <a:pt x="1149299" y="1516807"/>
                </a:lnTo>
                <a:lnTo>
                  <a:pt x="1150252" y="1510769"/>
                </a:lnTo>
                <a:lnTo>
                  <a:pt x="1150886" y="1505048"/>
                </a:lnTo>
                <a:lnTo>
                  <a:pt x="1151839" y="1498692"/>
                </a:lnTo>
                <a:lnTo>
                  <a:pt x="1152156" y="1492972"/>
                </a:lnTo>
                <a:lnTo>
                  <a:pt x="1152156" y="1486616"/>
                </a:lnTo>
                <a:lnTo>
                  <a:pt x="1152156" y="1399219"/>
                </a:lnTo>
                <a:lnTo>
                  <a:pt x="1239123" y="1399219"/>
                </a:lnTo>
                <a:lnTo>
                  <a:pt x="1245154" y="1399219"/>
                </a:lnTo>
                <a:lnTo>
                  <a:pt x="1251502" y="1398583"/>
                </a:lnTo>
                <a:lnTo>
                  <a:pt x="1257850" y="1398265"/>
                </a:lnTo>
                <a:lnTo>
                  <a:pt x="1263563" y="1397630"/>
                </a:lnTo>
                <a:lnTo>
                  <a:pt x="1269593" y="1396358"/>
                </a:lnTo>
                <a:lnTo>
                  <a:pt x="1275624" y="1395087"/>
                </a:lnTo>
                <a:lnTo>
                  <a:pt x="1281020" y="1393498"/>
                </a:lnTo>
                <a:lnTo>
                  <a:pt x="1286415" y="1391591"/>
                </a:lnTo>
                <a:lnTo>
                  <a:pt x="1297524" y="1387778"/>
                </a:lnTo>
                <a:lnTo>
                  <a:pt x="1307046" y="1383011"/>
                </a:lnTo>
                <a:lnTo>
                  <a:pt x="1311807" y="1380150"/>
                </a:lnTo>
                <a:lnTo>
                  <a:pt x="1316568" y="1377608"/>
                </a:lnTo>
                <a:lnTo>
                  <a:pt x="1321012" y="1374748"/>
                </a:lnTo>
                <a:lnTo>
                  <a:pt x="1325138" y="1371570"/>
                </a:lnTo>
                <a:lnTo>
                  <a:pt x="1329264" y="1368074"/>
                </a:lnTo>
                <a:lnTo>
                  <a:pt x="1333073" y="1364578"/>
                </a:lnTo>
                <a:lnTo>
                  <a:pt x="1336564" y="1361082"/>
                </a:lnTo>
                <a:lnTo>
                  <a:pt x="1340056" y="1357586"/>
                </a:lnTo>
                <a:lnTo>
                  <a:pt x="1343230" y="1353772"/>
                </a:lnTo>
                <a:lnTo>
                  <a:pt x="1346404" y="1349641"/>
                </a:lnTo>
                <a:lnTo>
                  <a:pt x="1348625" y="1345509"/>
                </a:lnTo>
                <a:lnTo>
                  <a:pt x="1351482" y="1341378"/>
                </a:lnTo>
                <a:lnTo>
                  <a:pt x="1353386" y="1337246"/>
                </a:lnTo>
                <a:lnTo>
                  <a:pt x="1355291" y="1332797"/>
                </a:lnTo>
                <a:lnTo>
                  <a:pt x="1356878" y="1328030"/>
                </a:lnTo>
                <a:lnTo>
                  <a:pt x="1358465" y="1323581"/>
                </a:lnTo>
                <a:lnTo>
                  <a:pt x="1359734" y="1319131"/>
                </a:lnTo>
                <a:lnTo>
                  <a:pt x="1360052" y="1314047"/>
                </a:lnTo>
                <a:lnTo>
                  <a:pt x="1361004" y="1309279"/>
                </a:lnTo>
                <a:lnTo>
                  <a:pt x="1361004" y="1304512"/>
                </a:lnTo>
                <a:lnTo>
                  <a:pt x="1361004" y="1168809"/>
                </a:lnTo>
                <a:lnTo>
                  <a:pt x="1361004" y="1164042"/>
                </a:lnTo>
                <a:lnTo>
                  <a:pt x="1360052" y="1159593"/>
                </a:lnTo>
                <a:lnTo>
                  <a:pt x="1359734" y="1154508"/>
                </a:lnTo>
                <a:lnTo>
                  <a:pt x="1358465" y="1150058"/>
                </a:lnTo>
                <a:lnTo>
                  <a:pt x="1356878" y="1145291"/>
                </a:lnTo>
                <a:lnTo>
                  <a:pt x="1355291" y="1140524"/>
                </a:lnTo>
                <a:lnTo>
                  <a:pt x="1353386" y="1136393"/>
                </a:lnTo>
                <a:lnTo>
                  <a:pt x="1351482" y="1131943"/>
                </a:lnTo>
                <a:lnTo>
                  <a:pt x="1348625" y="1127812"/>
                </a:lnTo>
                <a:lnTo>
                  <a:pt x="1346404" y="1123680"/>
                </a:lnTo>
                <a:lnTo>
                  <a:pt x="1343230" y="1119867"/>
                </a:lnTo>
                <a:lnTo>
                  <a:pt x="1340056" y="1116053"/>
                </a:lnTo>
                <a:lnTo>
                  <a:pt x="1336564" y="1112557"/>
                </a:lnTo>
                <a:lnTo>
                  <a:pt x="1333073" y="1108743"/>
                </a:lnTo>
                <a:lnTo>
                  <a:pt x="1329264" y="1105248"/>
                </a:lnTo>
                <a:lnTo>
                  <a:pt x="1325138" y="1101752"/>
                </a:lnTo>
                <a:lnTo>
                  <a:pt x="1321012" y="1098574"/>
                </a:lnTo>
                <a:lnTo>
                  <a:pt x="1316568" y="1096031"/>
                </a:lnTo>
                <a:lnTo>
                  <a:pt x="1311807" y="1093171"/>
                </a:lnTo>
                <a:lnTo>
                  <a:pt x="1307046" y="1090311"/>
                </a:lnTo>
                <a:lnTo>
                  <a:pt x="1297524" y="1085861"/>
                </a:lnTo>
                <a:lnTo>
                  <a:pt x="1286415" y="1081730"/>
                </a:lnTo>
                <a:lnTo>
                  <a:pt x="1275624" y="1078234"/>
                </a:lnTo>
                <a:lnTo>
                  <a:pt x="1269593" y="1077281"/>
                </a:lnTo>
                <a:lnTo>
                  <a:pt x="1263563" y="1076327"/>
                </a:lnTo>
                <a:lnTo>
                  <a:pt x="1257850" y="1075056"/>
                </a:lnTo>
                <a:lnTo>
                  <a:pt x="1251502" y="1074738"/>
                </a:lnTo>
                <a:lnTo>
                  <a:pt x="1245154" y="1074420"/>
                </a:lnTo>
                <a:lnTo>
                  <a:pt x="1239123" y="1074420"/>
                </a:lnTo>
                <a:lnTo>
                  <a:pt x="1152156" y="1074420"/>
                </a:lnTo>
                <a:lnTo>
                  <a:pt x="1152156" y="987341"/>
                </a:lnTo>
                <a:lnTo>
                  <a:pt x="1152156" y="980985"/>
                </a:lnTo>
                <a:lnTo>
                  <a:pt x="1151839" y="974629"/>
                </a:lnTo>
                <a:lnTo>
                  <a:pt x="1150886" y="968591"/>
                </a:lnTo>
                <a:lnTo>
                  <a:pt x="1150252" y="962552"/>
                </a:lnTo>
                <a:lnTo>
                  <a:pt x="1149299" y="956832"/>
                </a:lnTo>
                <a:lnTo>
                  <a:pt x="1147712" y="950794"/>
                </a:lnTo>
                <a:lnTo>
                  <a:pt x="1144538" y="939988"/>
                </a:lnTo>
                <a:lnTo>
                  <a:pt x="1140730" y="928865"/>
                </a:lnTo>
                <a:lnTo>
                  <a:pt x="1135969" y="919013"/>
                </a:lnTo>
                <a:lnTo>
                  <a:pt x="1133429" y="914246"/>
                </a:lnTo>
                <a:lnTo>
                  <a:pt x="1130573" y="909797"/>
                </a:lnTo>
                <a:lnTo>
                  <a:pt x="1127716" y="905347"/>
                </a:lnTo>
                <a:lnTo>
                  <a:pt x="1124542" y="900898"/>
                </a:lnTo>
                <a:lnTo>
                  <a:pt x="1121051" y="896766"/>
                </a:lnTo>
                <a:lnTo>
                  <a:pt x="1117559" y="893271"/>
                </a:lnTo>
                <a:lnTo>
                  <a:pt x="1114068" y="889139"/>
                </a:lnTo>
                <a:lnTo>
                  <a:pt x="1110577" y="886279"/>
                </a:lnTo>
                <a:lnTo>
                  <a:pt x="1106768" y="883101"/>
                </a:lnTo>
                <a:lnTo>
                  <a:pt x="1102642" y="879923"/>
                </a:lnTo>
                <a:lnTo>
                  <a:pt x="1098833" y="877062"/>
                </a:lnTo>
                <a:lnTo>
                  <a:pt x="1094389" y="874838"/>
                </a:lnTo>
                <a:lnTo>
                  <a:pt x="1090263" y="872931"/>
                </a:lnTo>
                <a:lnTo>
                  <a:pt x="1085820" y="870706"/>
                </a:lnTo>
                <a:lnTo>
                  <a:pt x="1081059" y="869117"/>
                </a:lnTo>
                <a:lnTo>
                  <a:pt x="1076615" y="867846"/>
                </a:lnTo>
                <a:lnTo>
                  <a:pt x="1071854" y="866575"/>
                </a:lnTo>
                <a:lnTo>
                  <a:pt x="1067093" y="865621"/>
                </a:lnTo>
                <a:lnTo>
                  <a:pt x="1062332" y="865304"/>
                </a:lnTo>
                <a:lnTo>
                  <a:pt x="1057571" y="865304"/>
                </a:lnTo>
                <a:lnTo>
                  <a:pt x="922042" y="865304"/>
                </a:lnTo>
                <a:lnTo>
                  <a:pt x="917599" y="865304"/>
                </a:lnTo>
                <a:close/>
                <a:moveTo>
                  <a:pt x="0" y="744537"/>
                </a:moveTo>
                <a:lnTo>
                  <a:pt x="1979613" y="744537"/>
                </a:lnTo>
                <a:lnTo>
                  <a:pt x="1979613" y="1406846"/>
                </a:lnTo>
                <a:lnTo>
                  <a:pt x="1978978" y="1423690"/>
                </a:lnTo>
                <a:lnTo>
                  <a:pt x="1977709" y="1440216"/>
                </a:lnTo>
                <a:lnTo>
                  <a:pt x="1975804" y="1456742"/>
                </a:lnTo>
                <a:lnTo>
                  <a:pt x="1972948" y="1472314"/>
                </a:lnTo>
                <a:lnTo>
                  <a:pt x="1969139" y="1488205"/>
                </a:lnTo>
                <a:lnTo>
                  <a:pt x="1965013" y="1503777"/>
                </a:lnTo>
                <a:lnTo>
                  <a:pt x="1959617" y="1518714"/>
                </a:lnTo>
                <a:lnTo>
                  <a:pt x="1953904" y="1533651"/>
                </a:lnTo>
                <a:lnTo>
                  <a:pt x="1947556" y="1548270"/>
                </a:lnTo>
                <a:lnTo>
                  <a:pt x="1940256" y="1561936"/>
                </a:lnTo>
                <a:lnTo>
                  <a:pt x="1932321" y="1575601"/>
                </a:lnTo>
                <a:lnTo>
                  <a:pt x="1924068" y="1588949"/>
                </a:lnTo>
                <a:lnTo>
                  <a:pt x="1915181" y="1601344"/>
                </a:lnTo>
                <a:lnTo>
                  <a:pt x="1905342" y="1614056"/>
                </a:lnTo>
                <a:lnTo>
                  <a:pt x="1895185" y="1625815"/>
                </a:lnTo>
                <a:lnTo>
                  <a:pt x="1884711" y="1636620"/>
                </a:lnTo>
                <a:lnTo>
                  <a:pt x="1873285" y="1647743"/>
                </a:lnTo>
                <a:lnTo>
                  <a:pt x="1861541" y="1657913"/>
                </a:lnTo>
                <a:lnTo>
                  <a:pt x="1848845" y="1667447"/>
                </a:lnTo>
                <a:lnTo>
                  <a:pt x="1836467" y="1676664"/>
                </a:lnTo>
                <a:lnTo>
                  <a:pt x="1823136" y="1684927"/>
                </a:lnTo>
                <a:lnTo>
                  <a:pt x="1809805" y="1692872"/>
                </a:lnTo>
                <a:lnTo>
                  <a:pt x="1795522" y="1699864"/>
                </a:lnTo>
                <a:lnTo>
                  <a:pt x="1781239" y="1706538"/>
                </a:lnTo>
                <a:lnTo>
                  <a:pt x="1766322" y="1712576"/>
                </a:lnTo>
                <a:lnTo>
                  <a:pt x="1751404" y="1717661"/>
                </a:lnTo>
                <a:lnTo>
                  <a:pt x="1736169" y="1721792"/>
                </a:lnTo>
                <a:lnTo>
                  <a:pt x="1719981" y="1725288"/>
                </a:lnTo>
                <a:lnTo>
                  <a:pt x="1704429" y="1728466"/>
                </a:lnTo>
                <a:lnTo>
                  <a:pt x="1687924" y="1730373"/>
                </a:lnTo>
                <a:lnTo>
                  <a:pt x="1671419" y="1731644"/>
                </a:lnTo>
                <a:lnTo>
                  <a:pt x="1654597" y="1731962"/>
                </a:lnTo>
                <a:lnTo>
                  <a:pt x="324699" y="1731962"/>
                </a:lnTo>
                <a:lnTo>
                  <a:pt x="308511" y="1731644"/>
                </a:lnTo>
                <a:lnTo>
                  <a:pt x="292007" y="1730373"/>
                </a:lnTo>
                <a:lnTo>
                  <a:pt x="275502" y="1728466"/>
                </a:lnTo>
                <a:lnTo>
                  <a:pt x="259315" y="1725288"/>
                </a:lnTo>
                <a:lnTo>
                  <a:pt x="243762" y="1721792"/>
                </a:lnTo>
                <a:lnTo>
                  <a:pt x="228527" y="1717661"/>
                </a:lnTo>
                <a:lnTo>
                  <a:pt x="213292" y="1712576"/>
                </a:lnTo>
                <a:lnTo>
                  <a:pt x="198692" y="1706538"/>
                </a:lnTo>
                <a:lnTo>
                  <a:pt x="184091" y="1699864"/>
                </a:lnTo>
                <a:lnTo>
                  <a:pt x="170126" y="1692872"/>
                </a:lnTo>
                <a:lnTo>
                  <a:pt x="156795" y="1684927"/>
                </a:lnTo>
                <a:lnTo>
                  <a:pt x="143464" y="1676664"/>
                </a:lnTo>
                <a:lnTo>
                  <a:pt x="130451" y="1667447"/>
                </a:lnTo>
                <a:lnTo>
                  <a:pt x="118390" y="1657913"/>
                </a:lnTo>
                <a:lnTo>
                  <a:pt x="106646" y="1647743"/>
                </a:lnTo>
                <a:lnTo>
                  <a:pt x="95220" y="1636620"/>
                </a:lnTo>
                <a:lnTo>
                  <a:pt x="84746" y="1625815"/>
                </a:lnTo>
                <a:lnTo>
                  <a:pt x="74589" y="1614056"/>
                </a:lnTo>
                <a:lnTo>
                  <a:pt x="64749" y="1601344"/>
                </a:lnTo>
                <a:lnTo>
                  <a:pt x="55862" y="1588949"/>
                </a:lnTo>
                <a:lnTo>
                  <a:pt x="46975" y="1575601"/>
                </a:lnTo>
                <a:lnTo>
                  <a:pt x="39358" y="1561936"/>
                </a:lnTo>
                <a:lnTo>
                  <a:pt x="32375" y="1548270"/>
                </a:lnTo>
                <a:lnTo>
                  <a:pt x="26027" y="1533651"/>
                </a:lnTo>
                <a:lnTo>
                  <a:pt x="19996" y="1518714"/>
                </a:lnTo>
                <a:lnTo>
                  <a:pt x="14918" y="1503777"/>
                </a:lnTo>
                <a:lnTo>
                  <a:pt x="10157" y="1488205"/>
                </a:lnTo>
                <a:lnTo>
                  <a:pt x="6666" y="1472314"/>
                </a:lnTo>
                <a:lnTo>
                  <a:pt x="4126" y="1456742"/>
                </a:lnTo>
                <a:lnTo>
                  <a:pt x="1905" y="1440216"/>
                </a:lnTo>
                <a:lnTo>
                  <a:pt x="635" y="1423690"/>
                </a:lnTo>
                <a:lnTo>
                  <a:pt x="0" y="1406846"/>
                </a:lnTo>
                <a:lnTo>
                  <a:pt x="0" y="744537"/>
                </a:lnTo>
                <a:close/>
                <a:moveTo>
                  <a:pt x="733825" y="0"/>
                </a:moveTo>
                <a:lnTo>
                  <a:pt x="742394" y="0"/>
                </a:lnTo>
                <a:lnTo>
                  <a:pt x="1237535" y="0"/>
                </a:lnTo>
                <a:lnTo>
                  <a:pt x="1246105" y="0"/>
                </a:lnTo>
                <a:lnTo>
                  <a:pt x="1254675" y="1269"/>
                </a:lnTo>
                <a:lnTo>
                  <a:pt x="1263245" y="2856"/>
                </a:lnTo>
                <a:lnTo>
                  <a:pt x="1271497" y="4760"/>
                </a:lnTo>
                <a:lnTo>
                  <a:pt x="1279749" y="7615"/>
                </a:lnTo>
                <a:lnTo>
                  <a:pt x="1288002" y="10471"/>
                </a:lnTo>
                <a:lnTo>
                  <a:pt x="1295302" y="14596"/>
                </a:lnTo>
                <a:lnTo>
                  <a:pt x="1302919" y="18721"/>
                </a:lnTo>
                <a:lnTo>
                  <a:pt x="1309902" y="23480"/>
                </a:lnTo>
                <a:lnTo>
                  <a:pt x="1316885" y="28557"/>
                </a:lnTo>
                <a:lnTo>
                  <a:pt x="1323233" y="34585"/>
                </a:lnTo>
                <a:lnTo>
                  <a:pt x="1329581" y="40614"/>
                </a:lnTo>
                <a:lnTo>
                  <a:pt x="1334977" y="47277"/>
                </a:lnTo>
                <a:lnTo>
                  <a:pt x="1340055" y="54575"/>
                </a:lnTo>
                <a:lnTo>
                  <a:pt x="1344816" y="61873"/>
                </a:lnTo>
                <a:lnTo>
                  <a:pt x="1349260" y="69805"/>
                </a:lnTo>
                <a:lnTo>
                  <a:pt x="1434005" y="241780"/>
                </a:lnTo>
                <a:lnTo>
                  <a:pt x="1662531" y="241780"/>
                </a:lnTo>
                <a:lnTo>
                  <a:pt x="1676180" y="242097"/>
                </a:lnTo>
                <a:lnTo>
                  <a:pt x="1689510" y="242732"/>
                </a:lnTo>
                <a:lnTo>
                  <a:pt x="1702841" y="244001"/>
                </a:lnTo>
                <a:lnTo>
                  <a:pt x="1716172" y="245905"/>
                </a:lnTo>
                <a:lnTo>
                  <a:pt x="1729185" y="248760"/>
                </a:lnTo>
                <a:lnTo>
                  <a:pt x="1741564" y="251299"/>
                </a:lnTo>
                <a:lnTo>
                  <a:pt x="1754260" y="255106"/>
                </a:lnTo>
                <a:lnTo>
                  <a:pt x="1766638" y="258914"/>
                </a:lnTo>
                <a:lnTo>
                  <a:pt x="1778699" y="263039"/>
                </a:lnTo>
                <a:lnTo>
                  <a:pt x="1791078" y="267798"/>
                </a:lnTo>
                <a:lnTo>
                  <a:pt x="1802187" y="273510"/>
                </a:lnTo>
                <a:lnTo>
                  <a:pt x="1813930" y="279221"/>
                </a:lnTo>
                <a:lnTo>
                  <a:pt x="1825039" y="285249"/>
                </a:lnTo>
                <a:lnTo>
                  <a:pt x="1836148" y="291913"/>
                </a:lnTo>
                <a:lnTo>
                  <a:pt x="1846622" y="298893"/>
                </a:lnTo>
                <a:lnTo>
                  <a:pt x="1857097" y="306191"/>
                </a:lnTo>
                <a:lnTo>
                  <a:pt x="1866936" y="314123"/>
                </a:lnTo>
                <a:lnTo>
                  <a:pt x="1876775" y="322373"/>
                </a:lnTo>
                <a:lnTo>
                  <a:pt x="1885980" y="330940"/>
                </a:lnTo>
                <a:lnTo>
                  <a:pt x="1895184" y="339824"/>
                </a:lnTo>
                <a:lnTo>
                  <a:pt x="1903754" y="349026"/>
                </a:lnTo>
                <a:lnTo>
                  <a:pt x="1912324" y="358862"/>
                </a:lnTo>
                <a:lnTo>
                  <a:pt x="1920259" y="368381"/>
                </a:lnTo>
                <a:lnTo>
                  <a:pt x="1928194" y="378535"/>
                </a:lnTo>
                <a:lnTo>
                  <a:pt x="1935176" y="389323"/>
                </a:lnTo>
                <a:lnTo>
                  <a:pt x="1942159" y="400111"/>
                </a:lnTo>
                <a:lnTo>
                  <a:pt x="1948507" y="411216"/>
                </a:lnTo>
                <a:lnTo>
                  <a:pt x="1954538" y="422639"/>
                </a:lnTo>
                <a:lnTo>
                  <a:pt x="1960251" y="434379"/>
                </a:lnTo>
                <a:lnTo>
                  <a:pt x="1965329" y="446119"/>
                </a:lnTo>
                <a:lnTo>
                  <a:pt x="1970090" y="458176"/>
                </a:lnTo>
                <a:lnTo>
                  <a:pt x="1974216" y="470233"/>
                </a:lnTo>
                <a:lnTo>
                  <a:pt x="1979612" y="493713"/>
                </a:lnTo>
                <a:lnTo>
                  <a:pt x="1587" y="493713"/>
                </a:lnTo>
                <a:lnTo>
                  <a:pt x="7618" y="470233"/>
                </a:lnTo>
                <a:lnTo>
                  <a:pt x="11744" y="458176"/>
                </a:lnTo>
                <a:lnTo>
                  <a:pt x="16505" y="446119"/>
                </a:lnTo>
                <a:lnTo>
                  <a:pt x="21583" y="434379"/>
                </a:lnTo>
                <a:lnTo>
                  <a:pt x="27614" y="422639"/>
                </a:lnTo>
                <a:lnTo>
                  <a:pt x="33327" y="411216"/>
                </a:lnTo>
                <a:lnTo>
                  <a:pt x="39992" y="400111"/>
                </a:lnTo>
                <a:lnTo>
                  <a:pt x="46658" y="389323"/>
                </a:lnTo>
                <a:lnTo>
                  <a:pt x="54275" y="378535"/>
                </a:lnTo>
                <a:lnTo>
                  <a:pt x="61575" y="368381"/>
                </a:lnTo>
                <a:lnTo>
                  <a:pt x="69828" y="358862"/>
                </a:lnTo>
                <a:lnTo>
                  <a:pt x="78080" y="349026"/>
                </a:lnTo>
                <a:lnTo>
                  <a:pt x="86650" y="339824"/>
                </a:lnTo>
                <a:lnTo>
                  <a:pt x="95537" y="330940"/>
                </a:lnTo>
                <a:lnTo>
                  <a:pt x="105059" y="322373"/>
                </a:lnTo>
                <a:lnTo>
                  <a:pt x="114898" y="314123"/>
                </a:lnTo>
                <a:lnTo>
                  <a:pt x="125055" y="306191"/>
                </a:lnTo>
                <a:lnTo>
                  <a:pt x="135212" y="298893"/>
                </a:lnTo>
                <a:lnTo>
                  <a:pt x="146321" y="291913"/>
                </a:lnTo>
                <a:lnTo>
                  <a:pt x="156795" y="285249"/>
                </a:lnTo>
                <a:lnTo>
                  <a:pt x="168221" y="279221"/>
                </a:lnTo>
                <a:lnTo>
                  <a:pt x="179648" y="273510"/>
                </a:lnTo>
                <a:lnTo>
                  <a:pt x="191391" y="267798"/>
                </a:lnTo>
                <a:lnTo>
                  <a:pt x="203135" y="263039"/>
                </a:lnTo>
                <a:lnTo>
                  <a:pt x="215196" y="258914"/>
                </a:lnTo>
                <a:lnTo>
                  <a:pt x="227575" y="255106"/>
                </a:lnTo>
                <a:lnTo>
                  <a:pt x="240271" y="251299"/>
                </a:lnTo>
                <a:lnTo>
                  <a:pt x="253284" y="248760"/>
                </a:lnTo>
                <a:lnTo>
                  <a:pt x="265980" y="245905"/>
                </a:lnTo>
                <a:lnTo>
                  <a:pt x="278993" y="244001"/>
                </a:lnTo>
                <a:lnTo>
                  <a:pt x="292324" y="242732"/>
                </a:lnTo>
                <a:lnTo>
                  <a:pt x="305972" y="242097"/>
                </a:lnTo>
                <a:lnTo>
                  <a:pt x="319303" y="241780"/>
                </a:lnTo>
                <a:lnTo>
                  <a:pt x="545290" y="241780"/>
                </a:lnTo>
                <a:lnTo>
                  <a:pt x="630670" y="69805"/>
                </a:lnTo>
                <a:lnTo>
                  <a:pt x="635114" y="61873"/>
                </a:lnTo>
                <a:lnTo>
                  <a:pt x="639875" y="54575"/>
                </a:lnTo>
                <a:lnTo>
                  <a:pt x="644953" y="47277"/>
                </a:lnTo>
                <a:lnTo>
                  <a:pt x="650666" y="40614"/>
                </a:lnTo>
                <a:lnTo>
                  <a:pt x="656697" y="34585"/>
                </a:lnTo>
                <a:lnTo>
                  <a:pt x="662727" y="28557"/>
                </a:lnTo>
                <a:lnTo>
                  <a:pt x="670028" y="23480"/>
                </a:lnTo>
                <a:lnTo>
                  <a:pt x="677010" y="18721"/>
                </a:lnTo>
                <a:lnTo>
                  <a:pt x="684311" y="14596"/>
                </a:lnTo>
                <a:lnTo>
                  <a:pt x="691928" y="10471"/>
                </a:lnTo>
                <a:lnTo>
                  <a:pt x="700180" y="7615"/>
                </a:lnTo>
                <a:lnTo>
                  <a:pt x="707798" y="4760"/>
                </a:lnTo>
                <a:lnTo>
                  <a:pt x="716368" y="2856"/>
                </a:lnTo>
                <a:lnTo>
                  <a:pt x="725255" y="1269"/>
                </a:lnTo>
                <a:lnTo>
                  <a:pt x="733825"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a:solidFill/>
              </a:rPr>
              <a:t>请输入第四章大XX内容</a:t>
            </a:r>
            <a:endParaRPr lang="zh-CN" altLang="en-US" dirty="0"/>
          </a:p>
        </p:txBody>
      </p:sp>
      <p:sp>
        <p:nvSpPr>
          <p:cNvPr id="9219" name="文本占位符 2"/>
          <p:cNvSpPr>
            <a:spLocks noGrp="1"/>
          </p:cNvSpPr>
          <p:nvPr>
            <p:ph type="body" idx="1"/>
          </p:nvPr>
        </p:nvSpPr>
        <p:spPr/>
        <p:txBody>
          <a:bodyPr/>
          <a:lstStyle/>
          <a:p>
            <a:r>
              <a:rPr>
                <a:solidFill/>
              </a:rPr>
              <a:t>请输入第四章说明小XX内容</a:t>
            </a:r>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3" name="MH_SubTitle_1"/>
          <p:cNvSpPr/>
          <p:nvPr>
            <p:custDataLst>
              <p:tags r:id="rId1"/>
            </p:custDataLst>
          </p:nvPr>
        </p:nvSpPr>
        <p:spPr>
          <a:xfrm>
            <a:off x="977828" y="3775516"/>
            <a:ext cx="2162175" cy="1427163"/>
          </a:xfrm>
          <a:prstGeom prst="rect">
            <a:avLst/>
          </a:prstGeom>
          <a:solidFill>
            <a:schemeClr val="accent1"/>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468000" anchor="ctr">
            <a:normAutofit/>
          </a:bodyPr>
          <a:lstStyle/>
          <a:p>
            <a:pPr>
              <a:defRPr/>
            </a:pPr>
            <a:r>
              <a:rPr lang="zh-CN" altLang="en-US" dirty="0">
                <a:solidFill>
                  <a:srgbClr val="FFFFFF"/>
                </a:solidFill>
              </a:rPr>
              <a:t>文本</a:t>
            </a:r>
          </a:p>
        </p:txBody>
      </p:sp>
      <p:sp>
        <p:nvSpPr>
          <p:cNvPr id="14" name="MH_Other_1"/>
          <p:cNvSpPr/>
          <p:nvPr>
            <p:custDataLst>
              <p:tags r:id="rId2"/>
            </p:custDataLst>
          </p:nvPr>
        </p:nvSpPr>
        <p:spPr>
          <a:xfrm>
            <a:off x="2630414" y="4704204"/>
            <a:ext cx="509588" cy="498475"/>
          </a:xfrm>
          <a:custGeom>
            <a:avLst/>
            <a:gdLst>
              <a:gd name="connsiteX0" fmla="*/ 0 w 390525"/>
              <a:gd name="connsiteY0" fmla="*/ 0 h 400050"/>
              <a:gd name="connsiteX1" fmla="*/ 390525 w 390525"/>
              <a:gd name="connsiteY1" fmla="*/ 0 h 400050"/>
              <a:gd name="connsiteX2" fmla="*/ 390525 w 390525"/>
              <a:gd name="connsiteY2" fmla="*/ 400050 h 400050"/>
              <a:gd name="connsiteX3" fmla="*/ 0 w 390525"/>
              <a:gd name="connsiteY3" fmla="*/ 0 h 400050"/>
            </a:gdLst>
            <a:ahLst/>
            <a:cxnLst>
              <a:cxn ang="0">
                <a:pos x="connsiteX0" y="connsiteY0"/>
              </a:cxn>
              <a:cxn ang="0">
                <a:pos x="connsiteX1" y="connsiteY1"/>
              </a:cxn>
              <a:cxn ang="0">
                <a:pos x="connsiteX2" y="connsiteY2"/>
              </a:cxn>
              <a:cxn ang="0">
                <a:pos x="connsiteX3" y="connsiteY3"/>
              </a:cxn>
            </a:cxnLst>
            <a:rect l="l" t="t" r="r" b="b"/>
            <a:pathLst>
              <a:path w="390525" h="400050">
                <a:moveTo>
                  <a:pt x="0" y="0"/>
                </a:moveTo>
                <a:lnTo>
                  <a:pt x="390525" y="0"/>
                </a:lnTo>
                <a:lnTo>
                  <a:pt x="390525" y="4000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endParaRPr>
          </a:p>
        </p:txBody>
      </p:sp>
      <p:sp>
        <p:nvSpPr>
          <p:cNvPr id="20" name="MH_SubTitle_2"/>
          <p:cNvSpPr/>
          <p:nvPr>
            <p:custDataLst>
              <p:tags r:id="rId3"/>
            </p:custDataLst>
          </p:nvPr>
        </p:nvSpPr>
        <p:spPr>
          <a:xfrm>
            <a:off x="2630415" y="3281803"/>
            <a:ext cx="2162175" cy="1428750"/>
          </a:xfrm>
          <a:prstGeom prst="rect">
            <a:avLst/>
          </a:prstGeom>
          <a:solidFill>
            <a:schemeClr val="accent1"/>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468000" anchor="ctr">
            <a:normAutofit/>
          </a:bodyPr>
          <a:lstStyle/>
          <a:p>
            <a:pPr>
              <a:defRPr/>
            </a:pPr>
            <a:r>
              <a:rPr lang="zh-CN" altLang="en-US" dirty="0">
                <a:solidFill>
                  <a:srgbClr val="FFFFFF"/>
                </a:solidFill>
              </a:rPr>
              <a:t>文本</a:t>
            </a:r>
          </a:p>
        </p:txBody>
      </p:sp>
      <p:sp>
        <p:nvSpPr>
          <p:cNvPr id="21" name="MH_Other_2"/>
          <p:cNvSpPr/>
          <p:nvPr>
            <p:custDataLst>
              <p:tags r:id="rId4"/>
            </p:custDataLst>
          </p:nvPr>
        </p:nvSpPr>
        <p:spPr>
          <a:xfrm>
            <a:off x="4284589" y="4210491"/>
            <a:ext cx="508000" cy="500063"/>
          </a:xfrm>
          <a:custGeom>
            <a:avLst/>
            <a:gdLst>
              <a:gd name="connsiteX0" fmla="*/ 0 w 390525"/>
              <a:gd name="connsiteY0" fmla="*/ 0 h 400050"/>
              <a:gd name="connsiteX1" fmla="*/ 390525 w 390525"/>
              <a:gd name="connsiteY1" fmla="*/ 0 h 400050"/>
              <a:gd name="connsiteX2" fmla="*/ 390525 w 390525"/>
              <a:gd name="connsiteY2" fmla="*/ 400050 h 400050"/>
              <a:gd name="connsiteX3" fmla="*/ 0 w 390525"/>
              <a:gd name="connsiteY3" fmla="*/ 0 h 400050"/>
            </a:gdLst>
            <a:ahLst/>
            <a:cxnLst>
              <a:cxn ang="0">
                <a:pos x="connsiteX0" y="connsiteY0"/>
              </a:cxn>
              <a:cxn ang="0">
                <a:pos x="connsiteX1" y="connsiteY1"/>
              </a:cxn>
              <a:cxn ang="0">
                <a:pos x="connsiteX2" y="connsiteY2"/>
              </a:cxn>
              <a:cxn ang="0">
                <a:pos x="connsiteX3" y="connsiteY3"/>
              </a:cxn>
            </a:cxnLst>
            <a:rect l="l" t="t" r="r" b="b"/>
            <a:pathLst>
              <a:path w="390525" h="400050">
                <a:moveTo>
                  <a:pt x="0" y="0"/>
                </a:moveTo>
                <a:lnTo>
                  <a:pt x="390525" y="0"/>
                </a:lnTo>
                <a:lnTo>
                  <a:pt x="390525" y="4000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FFFF"/>
              </a:solidFill>
            </a:endParaRPr>
          </a:p>
        </p:txBody>
      </p:sp>
      <p:sp>
        <p:nvSpPr>
          <p:cNvPr id="22" name="MH_SubTitle_3"/>
          <p:cNvSpPr/>
          <p:nvPr>
            <p:custDataLst>
              <p:tags r:id="rId5"/>
            </p:custDataLst>
          </p:nvPr>
        </p:nvSpPr>
        <p:spPr>
          <a:xfrm>
            <a:off x="4284589" y="2788090"/>
            <a:ext cx="2160588" cy="1428750"/>
          </a:xfrm>
          <a:prstGeom prst="rect">
            <a:avLst/>
          </a:prstGeom>
          <a:solidFill>
            <a:schemeClr val="accent1"/>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468000" anchor="ctr">
            <a:normAutofit/>
          </a:bodyPr>
          <a:lstStyle/>
          <a:p>
            <a:pPr>
              <a:defRPr/>
            </a:pPr>
            <a:r>
              <a:rPr lang="zh-CN" altLang="en-US" dirty="0">
                <a:solidFill>
                  <a:srgbClr val="FFFFFF"/>
                </a:solidFill>
              </a:rPr>
              <a:t>文本</a:t>
            </a:r>
          </a:p>
        </p:txBody>
      </p:sp>
      <p:sp>
        <p:nvSpPr>
          <p:cNvPr id="23" name="MH_Other_3"/>
          <p:cNvSpPr/>
          <p:nvPr>
            <p:custDataLst>
              <p:tags r:id="rId6"/>
            </p:custDataLst>
          </p:nvPr>
        </p:nvSpPr>
        <p:spPr>
          <a:xfrm>
            <a:off x="5937177" y="3716778"/>
            <a:ext cx="508000" cy="500062"/>
          </a:xfrm>
          <a:custGeom>
            <a:avLst/>
            <a:gdLst>
              <a:gd name="connsiteX0" fmla="*/ 0 w 390525"/>
              <a:gd name="connsiteY0" fmla="*/ 0 h 400050"/>
              <a:gd name="connsiteX1" fmla="*/ 390525 w 390525"/>
              <a:gd name="connsiteY1" fmla="*/ 0 h 400050"/>
              <a:gd name="connsiteX2" fmla="*/ 390525 w 390525"/>
              <a:gd name="connsiteY2" fmla="*/ 400050 h 400050"/>
              <a:gd name="connsiteX3" fmla="*/ 0 w 390525"/>
              <a:gd name="connsiteY3" fmla="*/ 0 h 400050"/>
            </a:gdLst>
            <a:ahLst/>
            <a:cxnLst>
              <a:cxn ang="0">
                <a:pos x="connsiteX0" y="connsiteY0"/>
              </a:cxn>
              <a:cxn ang="0">
                <a:pos x="connsiteX1" y="connsiteY1"/>
              </a:cxn>
              <a:cxn ang="0">
                <a:pos x="connsiteX2" y="connsiteY2"/>
              </a:cxn>
              <a:cxn ang="0">
                <a:pos x="connsiteX3" y="connsiteY3"/>
              </a:cxn>
            </a:cxnLst>
            <a:rect l="l" t="t" r="r" b="b"/>
            <a:pathLst>
              <a:path w="390525" h="400050">
                <a:moveTo>
                  <a:pt x="0" y="0"/>
                </a:moveTo>
                <a:lnTo>
                  <a:pt x="390525" y="0"/>
                </a:lnTo>
                <a:lnTo>
                  <a:pt x="390525" y="4000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D8B07"/>
              </a:solidFill>
            </a:endParaRPr>
          </a:p>
        </p:txBody>
      </p:sp>
      <p:sp>
        <p:nvSpPr>
          <p:cNvPr id="24" name="MH_SubTitle_4"/>
          <p:cNvSpPr/>
          <p:nvPr>
            <p:custDataLst>
              <p:tags r:id="rId7"/>
            </p:custDataLst>
          </p:nvPr>
        </p:nvSpPr>
        <p:spPr>
          <a:xfrm>
            <a:off x="5937177" y="2294378"/>
            <a:ext cx="2347912" cy="1428750"/>
          </a:xfrm>
          <a:prstGeom prst="homePlate">
            <a:avLst>
              <a:gd name="adj" fmla="val 31867"/>
            </a:avLst>
          </a:prstGeom>
          <a:solidFill>
            <a:schemeClr val="accent1"/>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468000" anchor="ctr">
            <a:normAutofit/>
          </a:bodyPr>
          <a:lstStyle/>
          <a:p>
            <a:pPr>
              <a:defRPr/>
            </a:pPr>
            <a:r>
              <a:rPr lang="zh-CN" altLang="en-US" dirty="0">
                <a:solidFill>
                  <a:srgbClr val="FFFFFF"/>
                </a:solidFill>
              </a:rPr>
              <a:t>文本</a:t>
            </a:r>
          </a:p>
        </p:txBody>
      </p:sp>
      <p:sp>
        <p:nvSpPr>
          <p:cNvPr id="25" name="MH_Other_7"/>
          <p:cNvSpPr/>
          <p:nvPr>
            <p:custDataLst>
              <p:tags r:id="rId8"/>
            </p:custDataLst>
          </p:nvPr>
        </p:nvSpPr>
        <p:spPr>
          <a:xfrm>
            <a:off x="8613194" y="1826332"/>
            <a:ext cx="2361276" cy="2364841"/>
          </a:xfrm>
          <a:prstGeom prst="ellipse">
            <a:avLst/>
          </a:prstGeom>
          <a:solidFill>
            <a:srgbClr val="FFFFFF"/>
          </a:solidFill>
          <a:ln w="25400" cap="flat" cmpd="sng" algn="ctr">
            <a:solidFill>
              <a:schemeClr val="accent1"/>
            </a:solidFill>
            <a:prstDash val="solid"/>
          </a:ln>
          <a:effectLst>
            <a:outerShdw blurRad="317500" dist="165100" dir="2700000" algn="tl" rotWithShape="0">
              <a:prstClr val="black">
                <a:alpha val="40000"/>
              </a:prstClr>
            </a:outerShdw>
          </a:effectLst>
        </p:spPr>
        <p:txBody>
          <a:bodyPr anchor="ctr"/>
          <a:lstStyle/>
          <a:p>
            <a:pPr algn="ctr">
              <a:defRPr/>
            </a:pPr>
            <a:r>
              <a:rPr lang="en-US" altLang="zh-CN" sz="4200" kern="0" dirty="0">
                <a:solidFill>
                  <a:srgbClr val="4C4D4D"/>
                </a:solidFill>
              </a:rPr>
              <a:t>489</a:t>
            </a:r>
            <a:r>
              <a:rPr lang="zh-CN" altLang="en-US" sz="2600" kern="0" dirty="0">
                <a:solidFill>
                  <a:srgbClr val="4C4D4D"/>
                </a:solidFill>
              </a:rPr>
              <a:t>万</a:t>
            </a:r>
            <a:endParaRPr lang="en-US" altLang="zh-CN" sz="2800" kern="0" dirty="0">
              <a:solidFill>
                <a:srgbClr val="4C4D4D"/>
              </a:solidFill>
            </a:endParaRPr>
          </a:p>
          <a:p>
            <a:pPr algn="ctr">
              <a:defRPr/>
            </a:pPr>
            <a:r>
              <a:rPr lang="zh-CN" altLang="en-US" sz="1600" kern="0" dirty="0">
                <a:solidFill>
                  <a:srgbClr val="4C4D4D"/>
                </a:solidFill>
                <a:latin typeface="+mj-ea"/>
                <a:ea typeface="+mj-ea"/>
              </a:rPr>
              <a:t>上升</a:t>
            </a:r>
            <a:r>
              <a:rPr lang="en-US" altLang="zh-CN" sz="1600" kern="0" dirty="0">
                <a:solidFill>
                  <a:srgbClr val="4C4D4D"/>
                </a:solidFill>
                <a:latin typeface="+mj-ea"/>
                <a:ea typeface="+mj-ea"/>
              </a:rPr>
              <a:t>62%</a:t>
            </a:r>
            <a:endParaRPr lang="zh-CN" altLang="en-US" sz="3200" kern="0" dirty="0">
              <a:solidFill>
                <a:srgbClr val="4C4D4D"/>
              </a:solidFill>
              <a:latin typeface="+mj-ea"/>
              <a:ea typeface="+mj-ea"/>
            </a:endParaRPr>
          </a:p>
        </p:txBody>
      </p:sp>
      <p:sp>
        <p:nvSpPr>
          <p:cNvPr id="26" name="矩形 25"/>
          <p:cNvSpPr/>
          <p:nvPr/>
        </p:nvSpPr>
        <p:spPr>
          <a:xfrm>
            <a:off x="504093" y="5233177"/>
            <a:ext cx="11183815" cy="10838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5" name="MH_SubTitle_1"/>
          <p:cNvSpPr/>
          <p:nvPr>
            <p:custDataLst>
              <p:tags r:id="rId1"/>
            </p:custDataLst>
          </p:nvPr>
        </p:nvSpPr>
        <p:spPr>
          <a:xfrm rot="20700000">
            <a:off x="1415480" y="3271830"/>
            <a:ext cx="1285517" cy="2664867"/>
          </a:xfrm>
          <a:custGeom>
            <a:avLst/>
            <a:gdLst>
              <a:gd name="connsiteX0" fmla="*/ 667816 w 1087280"/>
              <a:gd name="connsiteY0" fmla="*/ 412913 h 2254625"/>
              <a:gd name="connsiteX1" fmla="*/ 661379 w 1087280"/>
              <a:gd name="connsiteY1" fmla="*/ 407078 h 2254625"/>
              <a:gd name="connsiteX2" fmla="*/ 654942 w 1087280"/>
              <a:gd name="connsiteY2" fmla="*/ 401243 h 2254625"/>
              <a:gd name="connsiteX3" fmla="*/ 648230 w 1087280"/>
              <a:gd name="connsiteY3" fmla="*/ 396246 h 2254625"/>
              <a:gd name="connsiteX4" fmla="*/ 640959 w 1087280"/>
              <a:gd name="connsiteY4" fmla="*/ 391251 h 2254625"/>
              <a:gd name="connsiteX5" fmla="*/ 633691 w 1087280"/>
              <a:gd name="connsiteY5" fmla="*/ 386813 h 2254625"/>
              <a:gd name="connsiteX6" fmla="*/ 625865 w 1087280"/>
              <a:gd name="connsiteY6" fmla="*/ 382378 h 2254625"/>
              <a:gd name="connsiteX7" fmla="*/ 618041 w 1087280"/>
              <a:gd name="connsiteY7" fmla="*/ 378500 h 2254625"/>
              <a:gd name="connsiteX8" fmla="*/ 610775 w 1087280"/>
              <a:gd name="connsiteY8" fmla="*/ 374620 h 2254625"/>
              <a:gd name="connsiteX9" fmla="*/ 602117 w 1087280"/>
              <a:gd name="connsiteY9" fmla="*/ 371582 h 2254625"/>
              <a:gd name="connsiteX10" fmla="*/ 593739 w 1087280"/>
              <a:gd name="connsiteY10" fmla="*/ 368822 h 2254625"/>
              <a:gd name="connsiteX11" fmla="*/ 585641 w 1087280"/>
              <a:gd name="connsiteY11" fmla="*/ 366340 h 2254625"/>
              <a:gd name="connsiteX12" fmla="*/ 576430 w 1087280"/>
              <a:gd name="connsiteY12" fmla="*/ 364419 h 2254625"/>
              <a:gd name="connsiteX13" fmla="*/ 567778 w 1087280"/>
              <a:gd name="connsiteY13" fmla="*/ 363055 h 2254625"/>
              <a:gd name="connsiteX14" fmla="*/ 558569 w 1087280"/>
              <a:gd name="connsiteY14" fmla="*/ 361692 h 2254625"/>
              <a:gd name="connsiteX15" fmla="*/ 549362 w 1087280"/>
              <a:gd name="connsiteY15" fmla="*/ 360887 h 2254625"/>
              <a:gd name="connsiteX16" fmla="*/ 540436 w 1087280"/>
              <a:gd name="connsiteY16" fmla="*/ 360919 h 2254625"/>
              <a:gd name="connsiteX17" fmla="*/ 530953 w 1087280"/>
              <a:gd name="connsiteY17" fmla="*/ 360952 h 2254625"/>
              <a:gd name="connsiteX18" fmla="*/ 521472 w 1087280"/>
              <a:gd name="connsiteY18" fmla="*/ 361542 h 2254625"/>
              <a:gd name="connsiteX19" fmla="*/ 512831 w 1087280"/>
              <a:gd name="connsiteY19" fmla="*/ 362967 h 2254625"/>
              <a:gd name="connsiteX20" fmla="*/ 503911 w 1087280"/>
              <a:gd name="connsiteY20" fmla="*/ 364671 h 2254625"/>
              <a:gd name="connsiteX21" fmla="*/ 494992 w 1087280"/>
              <a:gd name="connsiteY21" fmla="*/ 366376 h 2254625"/>
              <a:gd name="connsiteX22" fmla="*/ 486913 w 1087280"/>
              <a:gd name="connsiteY22" fmla="*/ 368914 h 2254625"/>
              <a:gd name="connsiteX23" fmla="*/ 477998 w 1087280"/>
              <a:gd name="connsiteY23" fmla="*/ 371734 h 2254625"/>
              <a:gd name="connsiteX24" fmla="*/ 469923 w 1087280"/>
              <a:gd name="connsiteY24" fmla="*/ 375388 h 2254625"/>
              <a:gd name="connsiteX25" fmla="*/ 461847 w 1087280"/>
              <a:gd name="connsiteY25" fmla="*/ 379042 h 2254625"/>
              <a:gd name="connsiteX26" fmla="*/ 454330 w 1087280"/>
              <a:gd name="connsiteY26" fmla="*/ 382695 h 2254625"/>
              <a:gd name="connsiteX27" fmla="*/ 447095 w 1087280"/>
              <a:gd name="connsiteY27" fmla="*/ 387183 h 2254625"/>
              <a:gd name="connsiteX28" fmla="*/ 439581 w 1087280"/>
              <a:gd name="connsiteY28" fmla="*/ 391950 h 2254625"/>
              <a:gd name="connsiteX29" fmla="*/ 432628 w 1087280"/>
              <a:gd name="connsiteY29" fmla="*/ 397274 h 2254625"/>
              <a:gd name="connsiteX30" fmla="*/ 425395 w 1087280"/>
              <a:gd name="connsiteY30" fmla="*/ 402320 h 2254625"/>
              <a:gd name="connsiteX31" fmla="*/ 419001 w 1087280"/>
              <a:gd name="connsiteY31" fmla="*/ 408199 h 2254625"/>
              <a:gd name="connsiteX32" fmla="*/ 412887 w 1087280"/>
              <a:gd name="connsiteY32" fmla="*/ 414357 h 2254625"/>
              <a:gd name="connsiteX33" fmla="*/ 407052 w 1087280"/>
              <a:gd name="connsiteY33" fmla="*/ 420234 h 2254625"/>
              <a:gd name="connsiteX34" fmla="*/ 401218 w 1087280"/>
              <a:gd name="connsiteY34" fmla="*/ 426670 h 2254625"/>
              <a:gd name="connsiteX35" fmla="*/ 396224 w 1087280"/>
              <a:gd name="connsiteY35" fmla="*/ 433939 h 2254625"/>
              <a:gd name="connsiteX36" fmla="*/ 390950 w 1087280"/>
              <a:gd name="connsiteY36" fmla="*/ 440930 h 2254625"/>
              <a:gd name="connsiteX37" fmla="*/ 386515 w 1087280"/>
              <a:gd name="connsiteY37" fmla="*/ 448198 h 2254625"/>
              <a:gd name="connsiteX38" fmla="*/ 381801 w 1087280"/>
              <a:gd name="connsiteY38" fmla="*/ 455745 h 2254625"/>
              <a:gd name="connsiteX39" fmla="*/ 378202 w 1087280"/>
              <a:gd name="connsiteY39" fmla="*/ 463288 h 2254625"/>
              <a:gd name="connsiteX40" fmla="*/ 374606 w 1087280"/>
              <a:gd name="connsiteY40" fmla="*/ 471389 h 2254625"/>
              <a:gd name="connsiteX41" fmla="*/ 371010 w 1087280"/>
              <a:gd name="connsiteY41" fmla="*/ 479490 h 2254625"/>
              <a:gd name="connsiteX42" fmla="*/ 368532 w 1087280"/>
              <a:gd name="connsiteY42" fmla="*/ 488146 h 2254625"/>
              <a:gd name="connsiteX43" fmla="*/ 366051 w 1087280"/>
              <a:gd name="connsiteY43" fmla="*/ 496243 h 2254625"/>
              <a:gd name="connsiteX44" fmla="*/ 364133 w 1087280"/>
              <a:gd name="connsiteY44" fmla="*/ 505454 h 2254625"/>
              <a:gd name="connsiteX45" fmla="*/ 362770 w 1087280"/>
              <a:gd name="connsiteY45" fmla="*/ 514105 h 2254625"/>
              <a:gd name="connsiteX46" fmla="*/ 361129 w 1087280"/>
              <a:gd name="connsiteY46" fmla="*/ 523036 h 2254625"/>
              <a:gd name="connsiteX47" fmla="*/ 360884 w 1087280"/>
              <a:gd name="connsiteY47" fmla="*/ 532242 h 2254625"/>
              <a:gd name="connsiteX48" fmla="*/ 360919 w 1087280"/>
              <a:gd name="connsiteY48" fmla="*/ 541725 h 2254625"/>
              <a:gd name="connsiteX49" fmla="*/ 360952 w 1087280"/>
              <a:gd name="connsiteY49" fmla="*/ 550650 h 2254625"/>
              <a:gd name="connsiteX50" fmla="*/ 361823 w 1087280"/>
              <a:gd name="connsiteY50" fmla="*/ 559851 h 2254625"/>
              <a:gd name="connsiteX51" fmla="*/ 362973 w 1087280"/>
              <a:gd name="connsiteY51" fmla="*/ 569331 h 2254625"/>
              <a:gd name="connsiteX52" fmla="*/ 364400 w 1087280"/>
              <a:gd name="connsiteY52" fmla="*/ 577972 h 2254625"/>
              <a:gd name="connsiteX53" fmla="*/ 366942 w 1087280"/>
              <a:gd name="connsiteY53" fmla="*/ 586610 h 2254625"/>
              <a:gd name="connsiteX54" fmla="*/ 368926 w 1087280"/>
              <a:gd name="connsiteY54" fmla="*/ 595250 h 2254625"/>
              <a:gd name="connsiteX55" fmla="*/ 371746 w 1087280"/>
              <a:gd name="connsiteY55" fmla="*/ 603608 h 2254625"/>
              <a:gd name="connsiteX56" fmla="*/ 375402 w 1087280"/>
              <a:gd name="connsiteY56" fmla="*/ 611683 h 2254625"/>
              <a:gd name="connsiteX57" fmla="*/ 378777 w 1087280"/>
              <a:gd name="connsiteY57" fmla="*/ 619482 h 2254625"/>
              <a:gd name="connsiteX58" fmla="*/ 382711 w 1087280"/>
              <a:gd name="connsiteY58" fmla="*/ 627278 h 2254625"/>
              <a:gd name="connsiteX59" fmla="*/ 387202 w 1087280"/>
              <a:gd name="connsiteY59" fmla="*/ 635072 h 2254625"/>
              <a:gd name="connsiteX60" fmla="*/ 391692 w 1087280"/>
              <a:gd name="connsiteY60" fmla="*/ 642308 h 2254625"/>
              <a:gd name="connsiteX61" fmla="*/ 397017 w 1087280"/>
              <a:gd name="connsiteY61" fmla="*/ 649263 h 2254625"/>
              <a:gd name="connsiteX62" fmla="*/ 401784 w 1087280"/>
              <a:gd name="connsiteY62" fmla="*/ 656219 h 2254625"/>
              <a:gd name="connsiteX63" fmla="*/ 407665 w 1087280"/>
              <a:gd name="connsiteY63" fmla="*/ 662614 h 2254625"/>
              <a:gd name="connsiteX64" fmla="*/ 413824 w 1087280"/>
              <a:gd name="connsiteY64" fmla="*/ 668729 h 2254625"/>
              <a:gd name="connsiteX65" fmla="*/ 419983 w 1087280"/>
              <a:gd name="connsiteY65" fmla="*/ 674844 h 2254625"/>
              <a:gd name="connsiteX66" fmla="*/ 426419 w 1087280"/>
              <a:gd name="connsiteY66" fmla="*/ 680679 h 2254625"/>
              <a:gd name="connsiteX67" fmla="*/ 433689 w 1087280"/>
              <a:gd name="connsiteY67" fmla="*/ 685674 h 2254625"/>
              <a:gd name="connsiteX68" fmla="*/ 440682 w 1087280"/>
              <a:gd name="connsiteY68" fmla="*/ 690949 h 2254625"/>
              <a:gd name="connsiteX69" fmla="*/ 448230 w 1087280"/>
              <a:gd name="connsiteY69" fmla="*/ 695664 h 2254625"/>
              <a:gd name="connsiteX70" fmla="*/ 455496 w 1087280"/>
              <a:gd name="connsiteY70" fmla="*/ 699544 h 2254625"/>
              <a:gd name="connsiteX71" fmla="*/ 463320 w 1087280"/>
              <a:gd name="connsiteY71" fmla="*/ 703422 h 2254625"/>
              <a:gd name="connsiteX72" fmla="*/ 471422 w 1087280"/>
              <a:gd name="connsiteY72" fmla="*/ 707020 h 2254625"/>
              <a:gd name="connsiteX73" fmla="*/ 479524 w 1087280"/>
              <a:gd name="connsiteY73" fmla="*/ 710617 h 2254625"/>
              <a:gd name="connsiteX74" fmla="*/ 487902 w 1087280"/>
              <a:gd name="connsiteY74" fmla="*/ 713378 h 2254625"/>
              <a:gd name="connsiteX75" fmla="*/ 496836 w 1087280"/>
              <a:gd name="connsiteY75" fmla="*/ 715578 h 2254625"/>
              <a:gd name="connsiteX76" fmla="*/ 504931 w 1087280"/>
              <a:gd name="connsiteY76" fmla="*/ 717502 h 2254625"/>
              <a:gd name="connsiteX77" fmla="*/ 514143 w 1087280"/>
              <a:gd name="connsiteY77" fmla="*/ 719423 h 2254625"/>
              <a:gd name="connsiteX78" fmla="*/ 523070 w 1087280"/>
              <a:gd name="connsiteY78" fmla="*/ 719950 h 2254625"/>
              <a:gd name="connsiteX79" fmla="*/ 532558 w 1087280"/>
              <a:gd name="connsiteY79" fmla="*/ 721032 h 2254625"/>
              <a:gd name="connsiteX80" fmla="*/ 541763 w 1087280"/>
              <a:gd name="connsiteY80" fmla="*/ 721279 h 2254625"/>
              <a:gd name="connsiteX81" fmla="*/ 550966 w 1087280"/>
              <a:gd name="connsiteY81" fmla="*/ 720968 h 2254625"/>
              <a:gd name="connsiteX82" fmla="*/ 559889 w 1087280"/>
              <a:gd name="connsiteY82" fmla="*/ 720379 h 2254625"/>
              <a:gd name="connsiteX83" fmla="*/ 569089 w 1087280"/>
              <a:gd name="connsiteY83" fmla="*/ 718953 h 2254625"/>
              <a:gd name="connsiteX84" fmla="*/ 577730 w 1087280"/>
              <a:gd name="connsiteY84" fmla="*/ 717528 h 2254625"/>
              <a:gd name="connsiteX85" fmla="*/ 586647 w 1087280"/>
              <a:gd name="connsiteY85" fmla="*/ 715266 h 2254625"/>
              <a:gd name="connsiteX86" fmla="*/ 595006 w 1087280"/>
              <a:gd name="connsiteY86" fmla="*/ 713006 h 2254625"/>
              <a:gd name="connsiteX87" fmla="*/ 603363 w 1087280"/>
              <a:gd name="connsiteY87" fmla="*/ 710187 h 2254625"/>
              <a:gd name="connsiteX88" fmla="*/ 611719 w 1087280"/>
              <a:gd name="connsiteY88" fmla="*/ 706811 h 2254625"/>
              <a:gd name="connsiteX89" fmla="*/ 619514 w 1087280"/>
              <a:gd name="connsiteY89" fmla="*/ 702879 h 2254625"/>
              <a:gd name="connsiteX90" fmla="*/ 627032 w 1087280"/>
              <a:gd name="connsiteY90" fmla="*/ 699227 h 2254625"/>
              <a:gd name="connsiteX91" fmla="*/ 634825 w 1087280"/>
              <a:gd name="connsiteY91" fmla="*/ 694737 h 2254625"/>
              <a:gd name="connsiteX92" fmla="*/ 641780 w 1087280"/>
              <a:gd name="connsiteY92" fmla="*/ 689972 h 2254625"/>
              <a:gd name="connsiteX93" fmla="*/ 649293 w 1087280"/>
              <a:gd name="connsiteY93" fmla="*/ 685204 h 2254625"/>
              <a:gd name="connsiteX94" fmla="*/ 655967 w 1087280"/>
              <a:gd name="connsiteY94" fmla="*/ 679602 h 2254625"/>
              <a:gd name="connsiteX95" fmla="*/ 662640 w 1087280"/>
              <a:gd name="connsiteY95" fmla="*/ 674001 h 2254625"/>
              <a:gd name="connsiteX96" fmla="*/ 668756 w 1087280"/>
              <a:gd name="connsiteY96" fmla="*/ 668401 h 2254625"/>
              <a:gd name="connsiteX97" fmla="*/ 674590 w 1087280"/>
              <a:gd name="connsiteY97" fmla="*/ 661965 h 2254625"/>
              <a:gd name="connsiteX98" fmla="*/ 680143 w 1087280"/>
              <a:gd name="connsiteY98" fmla="*/ 655252 h 2254625"/>
              <a:gd name="connsiteX99" fmla="*/ 685697 w 1087280"/>
              <a:gd name="connsiteY99" fmla="*/ 648539 h 2254625"/>
              <a:gd name="connsiteX100" fmla="*/ 690411 w 1087280"/>
              <a:gd name="connsiteY100" fmla="*/ 640992 h 2254625"/>
              <a:gd name="connsiteX101" fmla="*/ 695405 w 1087280"/>
              <a:gd name="connsiteY101" fmla="*/ 633722 h 2254625"/>
              <a:gd name="connsiteX102" fmla="*/ 699561 w 1087280"/>
              <a:gd name="connsiteY102" fmla="*/ 626177 h 2254625"/>
              <a:gd name="connsiteX103" fmla="*/ 703159 w 1087280"/>
              <a:gd name="connsiteY103" fmla="*/ 618634 h 2254625"/>
              <a:gd name="connsiteX104" fmla="*/ 707035 w 1087280"/>
              <a:gd name="connsiteY104" fmla="*/ 610810 h 2254625"/>
              <a:gd name="connsiteX105" fmla="*/ 710351 w 1087280"/>
              <a:gd name="connsiteY105" fmla="*/ 602431 h 2254625"/>
              <a:gd name="connsiteX106" fmla="*/ 713388 w 1087280"/>
              <a:gd name="connsiteY106" fmla="*/ 593774 h 2254625"/>
              <a:gd name="connsiteX107" fmla="*/ 715588 w 1087280"/>
              <a:gd name="connsiteY107" fmla="*/ 585399 h 2254625"/>
              <a:gd name="connsiteX108" fmla="*/ 717509 w 1087280"/>
              <a:gd name="connsiteY108" fmla="*/ 576746 h 2254625"/>
              <a:gd name="connsiteX109" fmla="*/ 719149 w 1087280"/>
              <a:gd name="connsiteY109" fmla="*/ 567814 h 2254625"/>
              <a:gd name="connsiteX110" fmla="*/ 720232 w 1087280"/>
              <a:gd name="connsiteY110" fmla="*/ 558885 h 2254625"/>
              <a:gd name="connsiteX111" fmla="*/ 721035 w 1087280"/>
              <a:gd name="connsiteY111" fmla="*/ 549678 h 2254625"/>
              <a:gd name="connsiteX112" fmla="*/ 721280 w 1087280"/>
              <a:gd name="connsiteY112" fmla="*/ 540473 h 2254625"/>
              <a:gd name="connsiteX113" fmla="*/ 720967 w 1087280"/>
              <a:gd name="connsiteY113" fmla="*/ 531270 h 2254625"/>
              <a:gd name="connsiteX114" fmla="*/ 719817 w 1087280"/>
              <a:gd name="connsiteY114" fmla="*/ 521790 h 2254625"/>
              <a:gd name="connsiteX115" fmla="*/ 718948 w 1087280"/>
              <a:gd name="connsiteY115" fmla="*/ 513147 h 2254625"/>
              <a:gd name="connsiteX116" fmla="*/ 716962 w 1087280"/>
              <a:gd name="connsiteY116" fmla="*/ 503949 h 2254625"/>
              <a:gd name="connsiteX117" fmla="*/ 715535 w 1087280"/>
              <a:gd name="connsiteY117" fmla="*/ 495308 h 2254625"/>
              <a:gd name="connsiteX118" fmla="*/ 712715 w 1087280"/>
              <a:gd name="connsiteY118" fmla="*/ 486950 h 2254625"/>
              <a:gd name="connsiteX119" fmla="*/ 709895 w 1087280"/>
              <a:gd name="connsiteY119" fmla="*/ 478592 h 2254625"/>
              <a:gd name="connsiteX120" fmla="*/ 706796 w 1087280"/>
              <a:gd name="connsiteY120" fmla="*/ 469956 h 2254625"/>
              <a:gd name="connsiteX121" fmla="*/ 702584 w 1087280"/>
              <a:gd name="connsiteY121" fmla="*/ 462440 h 2254625"/>
              <a:gd name="connsiteX122" fmla="*/ 698650 w 1087280"/>
              <a:gd name="connsiteY122" fmla="*/ 454644 h 2254625"/>
              <a:gd name="connsiteX123" fmla="*/ 694719 w 1087280"/>
              <a:gd name="connsiteY123" fmla="*/ 447406 h 2254625"/>
              <a:gd name="connsiteX124" fmla="*/ 689950 w 1087280"/>
              <a:gd name="connsiteY124" fmla="*/ 439891 h 2254625"/>
              <a:gd name="connsiteX125" fmla="*/ 684902 w 1087280"/>
              <a:gd name="connsiteY125" fmla="*/ 432657 h 2254625"/>
              <a:gd name="connsiteX126" fmla="*/ 679577 w 1087280"/>
              <a:gd name="connsiteY126" fmla="*/ 425702 h 2254625"/>
              <a:gd name="connsiteX127" fmla="*/ 673696 w 1087280"/>
              <a:gd name="connsiteY127" fmla="*/ 419308 h 2254625"/>
              <a:gd name="connsiteX128" fmla="*/ 539108 w 1087280"/>
              <a:gd name="connsiteY128" fmla="*/ 0 h 2254625"/>
              <a:gd name="connsiteX129" fmla="*/ 1081639 w 1087280"/>
              <a:gd name="connsiteY129" fmla="*/ 538663 h 2254625"/>
              <a:gd name="connsiteX130" fmla="*/ 1087280 w 1087280"/>
              <a:gd name="connsiteY130" fmla="*/ 2071033 h 2254625"/>
              <a:gd name="connsiteX131" fmla="*/ 1086784 w 1087280"/>
              <a:gd name="connsiteY131" fmla="*/ 2087770 h 2254625"/>
              <a:gd name="connsiteX132" fmla="*/ 1085446 w 1087280"/>
              <a:gd name="connsiteY132" fmla="*/ 2103115 h 2254625"/>
              <a:gd name="connsiteX133" fmla="*/ 1082988 w 1087280"/>
              <a:gd name="connsiteY133" fmla="*/ 2117349 h 2254625"/>
              <a:gd name="connsiteX134" fmla="*/ 1079690 w 1087280"/>
              <a:gd name="connsiteY134" fmla="*/ 2130748 h 2254625"/>
              <a:gd name="connsiteX135" fmla="*/ 1075552 w 1087280"/>
              <a:gd name="connsiteY135" fmla="*/ 2143314 h 2254625"/>
              <a:gd name="connsiteX136" fmla="*/ 1070853 w 1087280"/>
              <a:gd name="connsiteY136" fmla="*/ 2154766 h 2254625"/>
              <a:gd name="connsiteX137" fmla="*/ 1065593 w 1087280"/>
              <a:gd name="connsiteY137" fmla="*/ 2165662 h 2254625"/>
              <a:gd name="connsiteX138" fmla="*/ 1059494 w 1087280"/>
              <a:gd name="connsiteY138" fmla="*/ 2175724 h 2254625"/>
              <a:gd name="connsiteX139" fmla="*/ 1052835 w 1087280"/>
              <a:gd name="connsiteY139" fmla="*/ 2185231 h 2254625"/>
              <a:gd name="connsiteX140" fmla="*/ 1045892 w 1087280"/>
              <a:gd name="connsiteY140" fmla="*/ 2193344 h 2254625"/>
              <a:gd name="connsiteX141" fmla="*/ 1038389 w 1087280"/>
              <a:gd name="connsiteY141" fmla="*/ 2200901 h 2254625"/>
              <a:gd name="connsiteX142" fmla="*/ 1030884 w 1087280"/>
              <a:gd name="connsiteY142" fmla="*/ 2207900 h 2254625"/>
              <a:gd name="connsiteX143" fmla="*/ 1022819 w 1087280"/>
              <a:gd name="connsiteY143" fmla="*/ 2214343 h 2254625"/>
              <a:gd name="connsiteX144" fmla="*/ 1014472 w 1087280"/>
              <a:gd name="connsiteY144" fmla="*/ 2219950 h 2254625"/>
              <a:gd name="connsiteX145" fmla="*/ 1006123 w 1087280"/>
              <a:gd name="connsiteY145" fmla="*/ 2225000 h 2254625"/>
              <a:gd name="connsiteX146" fmla="*/ 997492 w 1087280"/>
              <a:gd name="connsiteY146" fmla="*/ 2229214 h 2254625"/>
              <a:gd name="connsiteX147" fmla="*/ 989419 w 1087280"/>
              <a:gd name="connsiteY147" fmla="*/ 2233426 h 2254625"/>
              <a:gd name="connsiteX148" fmla="*/ 980786 w 1087280"/>
              <a:gd name="connsiteY148" fmla="*/ 2237082 h 2254625"/>
              <a:gd name="connsiteX149" fmla="*/ 972708 w 1087280"/>
              <a:gd name="connsiteY149" fmla="*/ 2240178 h 2254625"/>
              <a:gd name="connsiteX150" fmla="*/ 964349 w 1087280"/>
              <a:gd name="connsiteY150" fmla="*/ 2242438 h 2254625"/>
              <a:gd name="connsiteX151" fmla="*/ 957105 w 1087280"/>
              <a:gd name="connsiteY151" fmla="*/ 2244695 h 2254625"/>
              <a:gd name="connsiteX152" fmla="*/ 949582 w 1087280"/>
              <a:gd name="connsiteY152" fmla="*/ 2246673 h 2254625"/>
              <a:gd name="connsiteX153" fmla="*/ 935646 w 1087280"/>
              <a:gd name="connsiteY153" fmla="*/ 2249511 h 2254625"/>
              <a:gd name="connsiteX154" fmla="*/ 924216 w 1087280"/>
              <a:gd name="connsiteY154" fmla="*/ 2250945 h 2254625"/>
              <a:gd name="connsiteX155" fmla="*/ 915572 w 1087280"/>
              <a:gd name="connsiteY155" fmla="*/ 2251812 h 2254625"/>
              <a:gd name="connsiteX156" fmla="*/ 907485 w 1087280"/>
              <a:gd name="connsiteY156" fmla="*/ 2252119 h 2254625"/>
              <a:gd name="connsiteX157" fmla="*/ 186205 w 1087280"/>
              <a:gd name="connsiteY157" fmla="*/ 2254625 h 2254625"/>
              <a:gd name="connsiteX158" fmla="*/ 170304 w 1087280"/>
              <a:gd name="connsiteY158" fmla="*/ 2253843 h 2254625"/>
              <a:gd name="connsiteX159" fmla="*/ 154680 w 1087280"/>
              <a:gd name="connsiteY159" fmla="*/ 2252782 h 2254625"/>
              <a:gd name="connsiteX160" fmla="*/ 140724 w 1087280"/>
              <a:gd name="connsiteY160" fmla="*/ 2250041 h 2254625"/>
              <a:gd name="connsiteX161" fmla="*/ 127326 w 1087280"/>
              <a:gd name="connsiteY161" fmla="*/ 2247298 h 2254625"/>
              <a:gd name="connsiteX162" fmla="*/ 114759 w 1087280"/>
              <a:gd name="connsiteY162" fmla="*/ 2243158 h 2254625"/>
              <a:gd name="connsiteX163" fmla="*/ 103028 w 1087280"/>
              <a:gd name="connsiteY163" fmla="*/ 2238736 h 2254625"/>
              <a:gd name="connsiteX164" fmla="*/ 92129 w 1087280"/>
              <a:gd name="connsiteY164" fmla="*/ 2232917 h 2254625"/>
              <a:gd name="connsiteX165" fmla="*/ 82345 w 1087280"/>
              <a:gd name="connsiteY165" fmla="*/ 2227093 h 2254625"/>
              <a:gd name="connsiteX166" fmla="*/ 73115 w 1087280"/>
              <a:gd name="connsiteY166" fmla="*/ 2220153 h 2254625"/>
              <a:gd name="connsiteX167" fmla="*/ 64723 w 1087280"/>
              <a:gd name="connsiteY167" fmla="*/ 2213488 h 2254625"/>
              <a:gd name="connsiteX168" fmla="*/ 57165 w 1087280"/>
              <a:gd name="connsiteY168" fmla="*/ 2205983 h 2254625"/>
              <a:gd name="connsiteX169" fmla="*/ 50442 w 1087280"/>
              <a:gd name="connsiteY169" fmla="*/ 2198197 h 2254625"/>
              <a:gd name="connsiteX170" fmla="*/ 43997 w 1087280"/>
              <a:gd name="connsiteY170" fmla="*/ 2190130 h 2254625"/>
              <a:gd name="connsiteX171" fmla="*/ 38388 w 1087280"/>
              <a:gd name="connsiteY171" fmla="*/ 2181782 h 2254625"/>
              <a:gd name="connsiteX172" fmla="*/ 33059 w 1087280"/>
              <a:gd name="connsiteY172" fmla="*/ 2173712 h 2254625"/>
              <a:gd name="connsiteX173" fmla="*/ 28565 w 1087280"/>
              <a:gd name="connsiteY173" fmla="*/ 2165360 h 2254625"/>
              <a:gd name="connsiteX174" fmla="*/ 24630 w 1087280"/>
              <a:gd name="connsiteY174" fmla="*/ 2157006 h 2254625"/>
              <a:gd name="connsiteX175" fmla="*/ 21250 w 1087280"/>
              <a:gd name="connsiteY175" fmla="*/ 2148092 h 2254625"/>
              <a:gd name="connsiteX176" fmla="*/ 18152 w 1087280"/>
              <a:gd name="connsiteY176" fmla="*/ 2140014 h 2254625"/>
              <a:gd name="connsiteX177" fmla="*/ 15334 w 1087280"/>
              <a:gd name="connsiteY177" fmla="*/ 2132215 h 2254625"/>
              <a:gd name="connsiteX178" fmla="*/ 13074 w 1087280"/>
              <a:gd name="connsiteY178" fmla="*/ 2124412 h 2254625"/>
              <a:gd name="connsiteX179" fmla="*/ 11372 w 1087280"/>
              <a:gd name="connsiteY179" fmla="*/ 2116609 h 2254625"/>
              <a:gd name="connsiteX180" fmla="*/ 8533 w 1087280"/>
              <a:gd name="connsiteY180" fmla="*/ 2103230 h 2254625"/>
              <a:gd name="connsiteX181" fmla="*/ 6816 w 1087280"/>
              <a:gd name="connsiteY181" fmla="*/ 2091522 h 2254625"/>
              <a:gd name="connsiteX182" fmla="*/ 6226 w 1087280"/>
              <a:gd name="connsiteY182" fmla="*/ 2082598 h 2254625"/>
              <a:gd name="connsiteX183" fmla="*/ 5641 w 1087280"/>
              <a:gd name="connsiteY183" fmla="*/ 2075348 h 2254625"/>
              <a:gd name="connsiteX184" fmla="*/ 0 w 1087280"/>
              <a:gd name="connsiteY184" fmla="*/ 542979 h 22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087280" h="2254625">
                <a:moveTo>
                  <a:pt x="667816" y="412913"/>
                </a:moveTo>
                <a:lnTo>
                  <a:pt x="661379" y="407078"/>
                </a:lnTo>
                <a:lnTo>
                  <a:pt x="654942" y="401243"/>
                </a:lnTo>
                <a:lnTo>
                  <a:pt x="648230" y="396246"/>
                </a:lnTo>
                <a:lnTo>
                  <a:pt x="640959" y="391251"/>
                </a:lnTo>
                <a:lnTo>
                  <a:pt x="633691" y="386813"/>
                </a:lnTo>
                <a:lnTo>
                  <a:pt x="625865" y="382378"/>
                </a:lnTo>
                <a:lnTo>
                  <a:pt x="618041" y="378500"/>
                </a:lnTo>
                <a:lnTo>
                  <a:pt x="610775" y="374620"/>
                </a:lnTo>
                <a:lnTo>
                  <a:pt x="602117" y="371582"/>
                </a:lnTo>
                <a:lnTo>
                  <a:pt x="593739" y="368822"/>
                </a:lnTo>
                <a:lnTo>
                  <a:pt x="585641" y="366340"/>
                </a:lnTo>
                <a:lnTo>
                  <a:pt x="576430" y="364419"/>
                </a:lnTo>
                <a:lnTo>
                  <a:pt x="567778" y="363055"/>
                </a:lnTo>
                <a:lnTo>
                  <a:pt x="558569" y="361692"/>
                </a:lnTo>
                <a:lnTo>
                  <a:pt x="549362" y="360887"/>
                </a:lnTo>
                <a:lnTo>
                  <a:pt x="540436" y="360919"/>
                </a:lnTo>
                <a:lnTo>
                  <a:pt x="530953" y="360952"/>
                </a:lnTo>
                <a:lnTo>
                  <a:pt x="521472" y="361542"/>
                </a:lnTo>
                <a:lnTo>
                  <a:pt x="512831" y="362967"/>
                </a:lnTo>
                <a:lnTo>
                  <a:pt x="503911" y="364671"/>
                </a:lnTo>
                <a:lnTo>
                  <a:pt x="494992" y="366376"/>
                </a:lnTo>
                <a:lnTo>
                  <a:pt x="486913" y="368914"/>
                </a:lnTo>
                <a:lnTo>
                  <a:pt x="477998" y="371734"/>
                </a:lnTo>
                <a:lnTo>
                  <a:pt x="469923" y="375388"/>
                </a:lnTo>
                <a:lnTo>
                  <a:pt x="461847" y="379042"/>
                </a:lnTo>
                <a:lnTo>
                  <a:pt x="454330" y="382695"/>
                </a:lnTo>
                <a:lnTo>
                  <a:pt x="447095" y="387183"/>
                </a:lnTo>
                <a:lnTo>
                  <a:pt x="439581" y="391950"/>
                </a:lnTo>
                <a:lnTo>
                  <a:pt x="432628" y="397274"/>
                </a:lnTo>
                <a:lnTo>
                  <a:pt x="425395" y="402320"/>
                </a:lnTo>
                <a:lnTo>
                  <a:pt x="419001" y="408199"/>
                </a:lnTo>
                <a:lnTo>
                  <a:pt x="412887" y="414357"/>
                </a:lnTo>
                <a:lnTo>
                  <a:pt x="407052" y="420234"/>
                </a:lnTo>
                <a:lnTo>
                  <a:pt x="401218" y="426670"/>
                </a:lnTo>
                <a:lnTo>
                  <a:pt x="396224" y="433939"/>
                </a:lnTo>
                <a:lnTo>
                  <a:pt x="390950" y="440930"/>
                </a:lnTo>
                <a:lnTo>
                  <a:pt x="386515" y="448198"/>
                </a:lnTo>
                <a:lnTo>
                  <a:pt x="381801" y="455745"/>
                </a:lnTo>
                <a:lnTo>
                  <a:pt x="378202" y="463288"/>
                </a:lnTo>
                <a:lnTo>
                  <a:pt x="374606" y="471389"/>
                </a:lnTo>
                <a:lnTo>
                  <a:pt x="371010" y="479490"/>
                </a:lnTo>
                <a:lnTo>
                  <a:pt x="368532" y="488146"/>
                </a:lnTo>
                <a:lnTo>
                  <a:pt x="366051" y="496243"/>
                </a:lnTo>
                <a:lnTo>
                  <a:pt x="364133" y="505454"/>
                </a:lnTo>
                <a:lnTo>
                  <a:pt x="362770" y="514105"/>
                </a:lnTo>
                <a:lnTo>
                  <a:pt x="361129" y="523036"/>
                </a:lnTo>
                <a:lnTo>
                  <a:pt x="360884" y="532242"/>
                </a:lnTo>
                <a:lnTo>
                  <a:pt x="360919" y="541725"/>
                </a:lnTo>
                <a:lnTo>
                  <a:pt x="360952" y="550650"/>
                </a:lnTo>
                <a:lnTo>
                  <a:pt x="361823" y="559851"/>
                </a:lnTo>
                <a:lnTo>
                  <a:pt x="362973" y="569331"/>
                </a:lnTo>
                <a:lnTo>
                  <a:pt x="364400" y="577972"/>
                </a:lnTo>
                <a:lnTo>
                  <a:pt x="366942" y="586610"/>
                </a:lnTo>
                <a:lnTo>
                  <a:pt x="368926" y="595250"/>
                </a:lnTo>
                <a:lnTo>
                  <a:pt x="371746" y="603608"/>
                </a:lnTo>
                <a:lnTo>
                  <a:pt x="375402" y="611683"/>
                </a:lnTo>
                <a:lnTo>
                  <a:pt x="378777" y="619482"/>
                </a:lnTo>
                <a:lnTo>
                  <a:pt x="382711" y="627278"/>
                </a:lnTo>
                <a:lnTo>
                  <a:pt x="387202" y="635072"/>
                </a:lnTo>
                <a:lnTo>
                  <a:pt x="391692" y="642308"/>
                </a:lnTo>
                <a:lnTo>
                  <a:pt x="397017" y="649263"/>
                </a:lnTo>
                <a:lnTo>
                  <a:pt x="401784" y="656219"/>
                </a:lnTo>
                <a:lnTo>
                  <a:pt x="407665" y="662614"/>
                </a:lnTo>
                <a:lnTo>
                  <a:pt x="413824" y="668729"/>
                </a:lnTo>
                <a:lnTo>
                  <a:pt x="419983" y="674844"/>
                </a:lnTo>
                <a:lnTo>
                  <a:pt x="426419" y="680679"/>
                </a:lnTo>
                <a:lnTo>
                  <a:pt x="433689" y="685674"/>
                </a:lnTo>
                <a:lnTo>
                  <a:pt x="440682" y="690949"/>
                </a:lnTo>
                <a:lnTo>
                  <a:pt x="448230" y="695664"/>
                </a:lnTo>
                <a:lnTo>
                  <a:pt x="455496" y="699544"/>
                </a:lnTo>
                <a:lnTo>
                  <a:pt x="463320" y="703422"/>
                </a:lnTo>
                <a:lnTo>
                  <a:pt x="471422" y="707020"/>
                </a:lnTo>
                <a:lnTo>
                  <a:pt x="479524" y="710617"/>
                </a:lnTo>
                <a:lnTo>
                  <a:pt x="487902" y="713378"/>
                </a:lnTo>
                <a:lnTo>
                  <a:pt x="496836" y="715578"/>
                </a:lnTo>
                <a:lnTo>
                  <a:pt x="504931" y="717502"/>
                </a:lnTo>
                <a:lnTo>
                  <a:pt x="514143" y="719423"/>
                </a:lnTo>
                <a:lnTo>
                  <a:pt x="523070" y="719950"/>
                </a:lnTo>
                <a:lnTo>
                  <a:pt x="532558" y="721032"/>
                </a:lnTo>
                <a:lnTo>
                  <a:pt x="541763" y="721279"/>
                </a:lnTo>
                <a:lnTo>
                  <a:pt x="550966" y="720968"/>
                </a:lnTo>
                <a:lnTo>
                  <a:pt x="559889" y="720379"/>
                </a:lnTo>
                <a:lnTo>
                  <a:pt x="569089" y="718953"/>
                </a:lnTo>
                <a:lnTo>
                  <a:pt x="577730" y="717528"/>
                </a:lnTo>
                <a:lnTo>
                  <a:pt x="586647" y="715266"/>
                </a:lnTo>
                <a:lnTo>
                  <a:pt x="595006" y="713006"/>
                </a:lnTo>
                <a:lnTo>
                  <a:pt x="603363" y="710187"/>
                </a:lnTo>
                <a:lnTo>
                  <a:pt x="611719" y="706811"/>
                </a:lnTo>
                <a:lnTo>
                  <a:pt x="619514" y="702879"/>
                </a:lnTo>
                <a:lnTo>
                  <a:pt x="627032" y="699227"/>
                </a:lnTo>
                <a:lnTo>
                  <a:pt x="634825" y="694737"/>
                </a:lnTo>
                <a:lnTo>
                  <a:pt x="641780" y="689972"/>
                </a:lnTo>
                <a:lnTo>
                  <a:pt x="649293" y="685204"/>
                </a:lnTo>
                <a:lnTo>
                  <a:pt x="655967" y="679602"/>
                </a:lnTo>
                <a:lnTo>
                  <a:pt x="662640" y="674001"/>
                </a:lnTo>
                <a:lnTo>
                  <a:pt x="668756" y="668401"/>
                </a:lnTo>
                <a:lnTo>
                  <a:pt x="674590" y="661965"/>
                </a:lnTo>
                <a:lnTo>
                  <a:pt x="680143" y="655252"/>
                </a:lnTo>
                <a:lnTo>
                  <a:pt x="685697" y="648539"/>
                </a:lnTo>
                <a:lnTo>
                  <a:pt x="690411" y="640992"/>
                </a:lnTo>
                <a:lnTo>
                  <a:pt x="695405" y="633722"/>
                </a:lnTo>
                <a:lnTo>
                  <a:pt x="699561" y="626177"/>
                </a:lnTo>
                <a:lnTo>
                  <a:pt x="703159" y="618634"/>
                </a:lnTo>
                <a:lnTo>
                  <a:pt x="707035" y="610810"/>
                </a:lnTo>
                <a:lnTo>
                  <a:pt x="710351" y="602431"/>
                </a:lnTo>
                <a:lnTo>
                  <a:pt x="713388" y="593774"/>
                </a:lnTo>
                <a:lnTo>
                  <a:pt x="715588" y="585399"/>
                </a:lnTo>
                <a:lnTo>
                  <a:pt x="717509" y="576746"/>
                </a:lnTo>
                <a:lnTo>
                  <a:pt x="719149" y="567814"/>
                </a:lnTo>
                <a:lnTo>
                  <a:pt x="720232" y="558885"/>
                </a:lnTo>
                <a:lnTo>
                  <a:pt x="721035" y="549678"/>
                </a:lnTo>
                <a:lnTo>
                  <a:pt x="721280" y="540473"/>
                </a:lnTo>
                <a:lnTo>
                  <a:pt x="720967" y="531270"/>
                </a:lnTo>
                <a:lnTo>
                  <a:pt x="719817" y="521790"/>
                </a:lnTo>
                <a:lnTo>
                  <a:pt x="718948" y="513147"/>
                </a:lnTo>
                <a:lnTo>
                  <a:pt x="716962" y="503949"/>
                </a:lnTo>
                <a:lnTo>
                  <a:pt x="715535" y="495308"/>
                </a:lnTo>
                <a:lnTo>
                  <a:pt x="712715" y="486950"/>
                </a:lnTo>
                <a:lnTo>
                  <a:pt x="709895" y="478592"/>
                </a:lnTo>
                <a:lnTo>
                  <a:pt x="706796" y="469956"/>
                </a:lnTo>
                <a:lnTo>
                  <a:pt x="702584" y="462440"/>
                </a:lnTo>
                <a:lnTo>
                  <a:pt x="698650" y="454644"/>
                </a:lnTo>
                <a:lnTo>
                  <a:pt x="694719" y="447406"/>
                </a:lnTo>
                <a:lnTo>
                  <a:pt x="689950" y="439891"/>
                </a:lnTo>
                <a:lnTo>
                  <a:pt x="684902" y="432657"/>
                </a:lnTo>
                <a:lnTo>
                  <a:pt x="679577" y="425702"/>
                </a:lnTo>
                <a:lnTo>
                  <a:pt x="673696" y="419308"/>
                </a:lnTo>
                <a:close/>
                <a:moveTo>
                  <a:pt x="539108" y="0"/>
                </a:moveTo>
                <a:lnTo>
                  <a:pt x="1081639" y="538663"/>
                </a:lnTo>
                <a:lnTo>
                  <a:pt x="1087280" y="2071033"/>
                </a:lnTo>
                <a:lnTo>
                  <a:pt x="1086784" y="2087770"/>
                </a:lnTo>
                <a:lnTo>
                  <a:pt x="1085446" y="2103115"/>
                </a:lnTo>
                <a:lnTo>
                  <a:pt x="1082988" y="2117349"/>
                </a:lnTo>
                <a:lnTo>
                  <a:pt x="1079690" y="2130748"/>
                </a:lnTo>
                <a:lnTo>
                  <a:pt x="1075552" y="2143314"/>
                </a:lnTo>
                <a:lnTo>
                  <a:pt x="1070853" y="2154766"/>
                </a:lnTo>
                <a:lnTo>
                  <a:pt x="1065593" y="2165662"/>
                </a:lnTo>
                <a:lnTo>
                  <a:pt x="1059494" y="2175724"/>
                </a:lnTo>
                <a:lnTo>
                  <a:pt x="1052835" y="2185231"/>
                </a:lnTo>
                <a:lnTo>
                  <a:pt x="1045892" y="2193344"/>
                </a:lnTo>
                <a:lnTo>
                  <a:pt x="1038389" y="2200901"/>
                </a:lnTo>
                <a:lnTo>
                  <a:pt x="1030884" y="2207900"/>
                </a:lnTo>
                <a:lnTo>
                  <a:pt x="1022819" y="2214343"/>
                </a:lnTo>
                <a:lnTo>
                  <a:pt x="1014472" y="2219950"/>
                </a:lnTo>
                <a:lnTo>
                  <a:pt x="1006123" y="2225000"/>
                </a:lnTo>
                <a:lnTo>
                  <a:pt x="997492" y="2229214"/>
                </a:lnTo>
                <a:lnTo>
                  <a:pt x="989419" y="2233426"/>
                </a:lnTo>
                <a:lnTo>
                  <a:pt x="980786" y="2237082"/>
                </a:lnTo>
                <a:lnTo>
                  <a:pt x="972708" y="2240178"/>
                </a:lnTo>
                <a:lnTo>
                  <a:pt x="964349" y="2242438"/>
                </a:lnTo>
                <a:lnTo>
                  <a:pt x="957105" y="2244695"/>
                </a:lnTo>
                <a:lnTo>
                  <a:pt x="949582" y="2246673"/>
                </a:lnTo>
                <a:lnTo>
                  <a:pt x="935646" y="2249511"/>
                </a:lnTo>
                <a:lnTo>
                  <a:pt x="924216" y="2250945"/>
                </a:lnTo>
                <a:lnTo>
                  <a:pt x="915572" y="2251812"/>
                </a:lnTo>
                <a:lnTo>
                  <a:pt x="907485" y="2252119"/>
                </a:lnTo>
                <a:lnTo>
                  <a:pt x="186205" y="2254625"/>
                </a:lnTo>
                <a:lnTo>
                  <a:pt x="170304" y="2253843"/>
                </a:lnTo>
                <a:lnTo>
                  <a:pt x="154680" y="2252782"/>
                </a:lnTo>
                <a:lnTo>
                  <a:pt x="140724" y="2250041"/>
                </a:lnTo>
                <a:lnTo>
                  <a:pt x="127326" y="2247298"/>
                </a:lnTo>
                <a:lnTo>
                  <a:pt x="114759" y="2243158"/>
                </a:lnTo>
                <a:lnTo>
                  <a:pt x="103028" y="2238736"/>
                </a:lnTo>
                <a:lnTo>
                  <a:pt x="92129" y="2232917"/>
                </a:lnTo>
                <a:lnTo>
                  <a:pt x="82345" y="2227093"/>
                </a:lnTo>
                <a:lnTo>
                  <a:pt x="73115" y="2220153"/>
                </a:lnTo>
                <a:lnTo>
                  <a:pt x="64723" y="2213488"/>
                </a:lnTo>
                <a:lnTo>
                  <a:pt x="57165" y="2205983"/>
                </a:lnTo>
                <a:lnTo>
                  <a:pt x="50442" y="2198197"/>
                </a:lnTo>
                <a:lnTo>
                  <a:pt x="43997" y="2190130"/>
                </a:lnTo>
                <a:lnTo>
                  <a:pt x="38388" y="2181782"/>
                </a:lnTo>
                <a:lnTo>
                  <a:pt x="33059" y="2173712"/>
                </a:lnTo>
                <a:lnTo>
                  <a:pt x="28565" y="2165360"/>
                </a:lnTo>
                <a:lnTo>
                  <a:pt x="24630" y="2157006"/>
                </a:lnTo>
                <a:lnTo>
                  <a:pt x="21250" y="2148092"/>
                </a:lnTo>
                <a:lnTo>
                  <a:pt x="18152" y="2140014"/>
                </a:lnTo>
                <a:lnTo>
                  <a:pt x="15334" y="2132215"/>
                </a:lnTo>
                <a:lnTo>
                  <a:pt x="13074" y="2124412"/>
                </a:lnTo>
                <a:lnTo>
                  <a:pt x="11372" y="2116609"/>
                </a:lnTo>
                <a:lnTo>
                  <a:pt x="8533" y="2103230"/>
                </a:lnTo>
                <a:lnTo>
                  <a:pt x="6816" y="2091522"/>
                </a:lnTo>
                <a:lnTo>
                  <a:pt x="6226" y="2082598"/>
                </a:lnTo>
                <a:lnTo>
                  <a:pt x="5641" y="2075348"/>
                </a:lnTo>
                <a:lnTo>
                  <a:pt x="0" y="542979"/>
                </a:lnTo>
                <a:close/>
              </a:path>
            </a:pathLst>
          </a:custGeom>
          <a:solidFill>
            <a:schemeClr val="accent1"/>
          </a:solidFill>
        </p:spPr>
        <p:txBody>
          <a:bodyPr lIns="108000" tIns="576000" rIns="108000" bIns="0" anchor="ctr">
            <a:normAutofit/>
          </a:bodyPr>
          <a:lstStyle/>
          <a:p>
            <a:pPr algn="ctr">
              <a:lnSpc>
                <a:spcPct val="110000"/>
              </a:lnSpc>
              <a:defRPr/>
            </a:pPr>
            <a:r>
              <a:rPr lang="da-DK" altLang="zh-CN" sz="3000" dirty="0">
                <a:solidFill>
                  <a:srgbClr val="FFFFFF"/>
                </a:solidFill>
              </a:rPr>
              <a:t>20xx</a:t>
            </a:r>
          </a:p>
        </p:txBody>
      </p:sp>
      <p:sp>
        <p:nvSpPr>
          <p:cNvPr id="16" name="任意多边形: 形状 15"/>
          <p:cNvSpPr/>
          <p:nvPr/>
        </p:nvSpPr>
        <p:spPr>
          <a:xfrm>
            <a:off x="996330" y="2643522"/>
            <a:ext cx="944732" cy="1308660"/>
          </a:xfrm>
          <a:custGeom>
            <a:avLst/>
            <a:gdLst>
              <a:gd name="connsiteX0" fmla="*/ 171288 w 799163"/>
              <a:gd name="connsiteY0" fmla="*/ 0 h 1107015"/>
              <a:gd name="connsiteX1" fmla="*/ 30612 w 799163"/>
              <a:gd name="connsiteY1" fmla="*/ 562707 h 1107015"/>
              <a:gd name="connsiteX2" fmla="*/ 691793 w 799163"/>
              <a:gd name="connsiteY2" fmla="*/ 1083212 h 1107015"/>
              <a:gd name="connsiteX3" fmla="*/ 790267 w 799163"/>
              <a:gd name="connsiteY3" fmla="*/ 970670 h 1107015"/>
            </a:gdLst>
            <a:ahLst/>
            <a:cxnLst>
              <a:cxn ang="0">
                <a:pos x="connsiteX0" y="connsiteY0"/>
              </a:cxn>
              <a:cxn ang="0">
                <a:pos x="connsiteX1" y="connsiteY1"/>
              </a:cxn>
              <a:cxn ang="0">
                <a:pos x="connsiteX2" y="connsiteY2"/>
              </a:cxn>
              <a:cxn ang="0">
                <a:pos x="connsiteX3" y="connsiteY3"/>
              </a:cxn>
            </a:cxnLst>
            <a:rect l="l" t="t" r="r" b="b"/>
            <a:pathLst>
              <a:path w="799163" h="1107015">
                <a:moveTo>
                  <a:pt x="171288" y="0"/>
                </a:moveTo>
                <a:cubicBezTo>
                  <a:pt x="57574" y="191086"/>
                  <a:pt x="-56139" y="382172"/>
                  <a:pt x="30612" y="562707"/>
                </a:cubicBezTo>
                <a:cubicBezTo>
                  <a:pt x="117363" y="743242"/>
                  <a:pt x="565184" y="1015218"/>
                  <a:pt x="691793" y="1083212"/>
                </a:cubicBezTo>
                <a:cubicBezTo>
                  <a:pt x="818402" y="1151206"/>
                  <a:pt x="804334" y="1060938"/>
                  <a:pt x="790267" y="970670"/>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nvSpPr>
        <p:spPr>
          <a:xfrm>
            <a:off x="1298600" y="2610262"/>
            <a:ext cx="722920" cy="798247"/>
          </a:xfrm>
          <a:custGeom>
            <a:avLst/>
            <a:gdLst>
              <a:gd name="connsiteX0" fmla="*/ 576775 w 611529"/>
              <a:gd name="connsiteY0" fmla="*/ 675249 h 675249"/>
              <a:gd name="connsiteX1" fmla="*/ 548640 w 611529"/>
              <a:gd name="connsiteY1" fmla="*/ 196948 h 675249"/>
              <a:gd name="connsiteX2" fmla="*/ 0 w 611529"/>
              <a:gd name="connsiteY2" fmla="*/ 0 h 675249"/>
            </a:gdLst>
            <a:ahLst/>
            <a:cxnLst>
              <a:cxn ang="0">
                <a:pos x="connsiteX0" y="connsiteY0"/>
              </a:cxn>
              <a:cxn ang="0">
                <a:pos x="connsiteX1" y="connsiteY1"/>
              </a:cxn>
              <a:cxn ang="0">
                <a:pos x="connsiteX2" y="connsiteY2"/>
              </a:cxn>
            </a:cxnLst>
            <a:rect l="l" t="t" r="r" b="b"/>
            <a:pathLst>
              <a:path w="611529" h="675249">
                <a:moveTo>
                  <a:pt x="576775" y="675249"/>
                </a:moveTo>
                <a:cubicBezTo>
                  <a:pt x="610772" y="492369"/>
                  <a:pt x="644769" y="309489"/>
                  <a:pt x="548640" y="196948"/>
                </a:cubicBezTo>
                <a:cubicBezTo>
                  <a:pt x="452511" y="84407"/>
                  <a:pt x="226255" y="42203"/>
                  <a:pt x="0" y="0"/>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996330" y="2377441"/>
            <a:ext cx="432384" cy="432384"/>
          </a:xfrm>
          <a:prstGeom prst="ellipse">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120147" y="2674950"/>
            <a:ext cx="2552334" cy="2554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23" name="矩形 22"/>
          <p:cNvSpPr/>
          <p:nvPr/>
        </p:nvSpPr>
        <p:spPr>
          <a:xfrm>
            <a:off x="6197176" y="2674950"/>
            <a:ext cx="2552334" cy="2554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24" name="矩形 23"/>
          <p:cNvSpPr/>
          <p:nvPr/>
        </p:nvSpPr>
        <p:spPr>
          <a:xfrm>
            <a:off x="9274205" y="2674950"/>
            <a:ext cx="2552334" cy="2554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32" name="Freeform 6"/>
          <p:cNvSpPr/>
          <p:nvPr/>
        </p:nvSpPr>
        <p:spPr bwMode="auto">
          <a:xfrm rot="18900000">
            <a:off x="2057471" y="3530490"/>
            <a:ext cx="1519032" cy="1423123"/>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chemeClr val="accent1"/>
          </a:solidFill>
          <a:ln>
            <a:noFill/>
          </a:ln>
        </p:spPr>
        <p:txBody>
          <a:bodyPr vert="horz" wrap="square" lIns="68538" tIns="34269" rIns="68538" bIns="34269" numCol="1" anchor="t" anchorCtr="0" compatLnSpc="1"/>
          <a:lstStyle/>
          <a:p>
            <a:endParaRPr lang="ko-KR" altLang="en-US" sz="7495" dirty="0">
              <a:solidFill>
                <a:schemeClr val="bg1"/>
              </a:solidFill>
              <a:latin typeface="Lato Black"/>
              <a:cs typeface="Lato Black"/>
            </a:endParaRPr>
          </a:p>
        </p:txBody>
      </p:sp>
      <p:sp>
        <p:nvSpPr>
          <p:cNvPr id="33" name="Freeform 11"/>
          <p:cNvSpPr/>
          <p:nvPr/>
        </p:nvSpPr>
        <p:spPr bwMode="auto">
          <a:xfrm rot="18900000">
            <a:off x="975429" y="4104220"/>
            <a:ext cx="1516330" cy="1423123"/>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chemeClr val="accent1"/>
          </a:solidFill>
          <a:ln>
            <a:noFill/>
          </a:ln>
        </p:spPr>
        <p:txBody>
          <a:bodyPr vert="horz" wrap="square" lIns="68538" tIns="34269" rIns="68538" bIns="34269" numCol="1" anchor="t" anchorCtr="0" compatLnSpc="1"/>
          <a:lstStyle/>
          <a:p>
            <a:endParaRPr lang="ko-KR" altLang="en-US" sz="7495" dirty="0">
              <a:solidFill>
                <a:schemeClr val="bg1"/>
              </a:solidFill>
              <a:latin typeface="Lato Black"/>
              <a:cs typeface="Lato Black"/>
            </a:endParaRPr>
          </a:p>
        </p:txBody>
      </p:sp>
      <p:sp>
        <p:nvSpPr>
          <p:cNvPr id="34" name="Freeform 7"/>
          <p:cNvSpPr/>
          <p:nvPr/>
        </p:nvSpPr>
        <p:spPr bwMode="auto">
          <a:xfrm rot="18900000">
            <a:off x="1546781" y="2486314"/>
            <a:ext cx="1516330" cy="1423123"/>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chemeClr val="accent1"/>
          </a:solidFill>
          <a:ln>
            <a:noFill/>
          </a:ln>
        </p:spPr>
        <p:txBody>
          <a:bodyPr vert="horz" wrap="square" lIns="68538" tIns="34269" rIns="68538" bIns="34269" numCol="1" anchor="t" anchorCtr="0" compatLnSpc="1"/>
          <a:lstStyle/>
          <a:p>
            <a:endParaRPr lang="ko-KR" altLang="en-US" sz="7495" dirty="0">
              <a:solidFill>
                <a:schemeClr val="bg1"/>
              </a:solidFill>
              <a:latin typeface="Lato Black"/>
              <a:cs typeface="Lato Black"/>
            </a:endParaRPr>
          </a:p>
        </p:txBody>
      </p:sp>
      <p:sp>
        <p:nvSpPr>
          <p:cNvPr id="35" name="Freeform 8"/>
          <p:cNvSpPr/>
          <p:nvPr/>
        </p:nvSpPr>
        <p:spPr bwMode="auto">
          <a:xfrm rot="18900000">
            <a:off x="463390" y="3060043"/>
            <a:ext cx="1516330" cy="1423123"/>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chemeClr val="accent1"/>
          </a:solidFill>
          <a:ln>
            <a:noFill/>
          </a:ln>
        </p:spPr>
        <p:txBody>
          <a:bodyPr vert="horz" wrap="square" lIns="68538" tIns="34269" rIns="68538" bIns="34269" numCol="1" anchor="t" anchorCtr="0" compatLnSpc="1"/>
          <a:lstStyle/>
          <a:p>
            <a:endParaRPr lang="ko-KR" altLang="en-US" sz="7495" dirty="0">
              <a:solidFill>
                <a:schemeClr val="bg1"/>
              </a:solidFill>
              <a:latin typeface="Lato Black"/>
              <a:cs typeface="Lato Black"/>
            </a:endParaRPr>
          </a:p>
        </p:txBody>
      </p:sp>
      <p:sp>
        <p:nvSpPr>
          <p:cNvPr id="38" name="타원 108"/>
          <p:cNvSpPr/>
          <p:nvPr/>
        </p:nvSpPr>
        <p:spPr>
          <a:xfrm>
            <a:off x="4131479" y="1826539"/>
            <a:ext cx="3614457" cy="58512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sz="1800" b="1">
                <a:solidFill>
                  <a:srgbClr val="F9FCFB"/>
                </a:solidFill>
                <a:latin typeface="+mj-ea"/>
              </a:rPr>
              <a:t>请输入您的小XX内容</a:t>
            </a:r>
            <a:endParaRPr lang="ko-KR" altLang="en-US" sz="2000" b="1" dirty="0">
              <a:solidFill>
                <a:srgbClr val="F9FCFB"/>
              </a:solidFill>
              <a:latin typeface="+mj-ea"/>
              <a:ea typeface="+mj-ea"/>
            </a:endParaRPr>
          </a:p>
        </p:txBody>
      </p:sp>
      <p:sp>
        <p:nvSpPr>
          <p:cNvPr id="39" name="矩形 38"/>
          <p:cNvSpPr/>
          <p:nvPr/>
        </p:nvSpPr>
        <p:spPr>
          <a:xfrm>
            <a:off x="4193141" y="2467934"/>
            <a:ext cx="3491132"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0" name="타원 108"/>
          <p:cNvSpPr/>
          <p:nvPr/>
        </p:nvSpPr>
        <p:spPr>
          <a:xfrm>
            <a:off x="4131479" y="4423238"/>
            <a:ext cx="3614457" cy="58512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sz="1800" b="1">
                <a:solidFill>
                  <a:srgbClr val="F9FCFB"/>
                </a:solidFill>
                <a:latin typeface="+mj-ea"/>
              </a:rPr>
              <a:t>请输入您的小XX内容</a:t>
            </a:r>
            <a:endParaRPr lang="ko-KR" altLang="en-US" sz="2000" b="1" dirty="0">
              <a:solidFill>
                <a:srgbClr val="F9FCFB"/>
              </a:solidFill>
              <a:latin typeface="+mj-ea"/>
              <a:ea typeface="+mj-ea"/>
            </a:endParaRPr>
          </a:p>
        </p:txBody>
      </p:sp>
      <p:sp>
        <p:nvSpPr>
          <p:cNvPr id="41" name="矩形 40"/>
          <p:cNvSpPr/>
          <p:nvPr/>
        </p:nvSpPr>
        <p:spPr>
          <a:xfrm>
            <a:off x="4193141" y="5064633"/>
            <a:ext cx="3491132"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5" name="타원 108"/>
          <p:cNvSpPr/>
          <p:nvPr/>
        </p:nvSpPr>
        <p:spPr>
          <a:xfrm>
            <a:off x="8300523" y="1826539"/>
            <a:ext cx="3614457" cy="58512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sz="1800" b="1">
                <a:solidFill>
                  <a:srgbClr val="F9FCFB"/>
                </a:solidFill>
                <a:latin typeface="+mj-ea"/>
              </a:rPr>
              <a:t>请输入您的小XX内容</a:t>
            </a:r>
            <a:endParaRPr lang="ko-KR" altLang="en-US" sz="2000" b="1" dirty="0">
              <a:solidFill>
                <a:srgbClr val="F9FCFB"/>
              </a:solidFill>
              <a:latin typeface="+mj-ea"/>
              <a:ea typeface="+mj-ea"/>
            </a:endParaRPr>
          </a:p>
        </p:txBody>
      </p:sp>
      <p:sp>
        <p:nvSpPr>
          <p:cNvPr id="46" name="矩形 45"/>
          <p:cNvSpPr/>
          <p:nvPr/>
        </p:nvSpPr>
        <p:spPr>
          <a:xfrm>
            <a:off x="8362185" y="2467934"/>
            <a:ext cx="3491132"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47" name="타원 108"/>
          <p:cNvSpPr/>
          <p:nvPr/>
        </p:nvSpPr>
        <p:spPr>
          <a:xfrm>
            <a:off x="8300523" y="4423238"/>
            <a:ext cx="3614457" cy="58512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sz="1800" b="1">
                <a:solidFill>
                  <a:srgbClr val="F9FCFB"/>
                </a:solidFill>
                <a:latin typeface="+mj-ea"/>
              </a:rPr>
              <a:t>请输入您的小XX内容</a:t>
            </a:r>
            <a:endParaRPr lang="ko-KR" altLang="en-US" sz="2000" b="1" dirty="0">
              <a:solidFill>
                <a:srgbClr val="F9FCFB"/>
              </a:solidFill>
              <a:latin typeface="+mj-ea"/>
              <a:ea typeface="+mj-ea"/>
            </a:endParaRPr>
          </a:p>
        </p:txBody>
      </p:sp>
      <p:sp>
        <p:nvSpPr>
          <p:cNvPr id="48" name="矩形 47"/>
          <p:cNvSpPr/>
          <p:nvPr/>
        </p:nvSpPr>
        <p:spPr>
          <a:xfrm>
            <a:off x="8362185" y="5064633"/>
            <a:ext cx="3491132"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a:solidFill/>
              </a:rPr>
              <a:t>请在此输入您的大XX内容</a:t>
            </a:r>
            <a:endParaRPr lang="en-US" altLang="zh-CN" dirty="0"/>
          </a:p>
        </p:txBody>
      </p:sp>
      <p:grpSp>
        <p:nvGrpSpPr>
          <p:cNvPr id="11" name="Group 9"/>
          <p:cNvGrpSpPr/>
          <p:nvPr/>
        </p:nvGrpSpPr>
        <p:grpSpPr>
          <a:xfrm>
            <a:off x="792163" y="1915890"/>
            <a:ext cx="2088313" cy="2179491"/>
            <a:chOff x="880880" y="1360561"/>
            <a:chExt cx="1510420" cy="1576366"/>
          </a:xfrm>
          <a:solidFill>
            <a:schemeClr val="accent1"/>
          </a:solidFill>
        </p:grpSpPr>
        <p:sp>
          <p:nvSpPr>
            <p:cNvPr id="12" name="Freeform 14"/>
            <p:cNvSpPr/>
            <p:nvPr/>
          </p:nvSpPr>
          <p:spPr bwMode="auto">
            <a:xfrm rot="5400000">
              <a:off x="1590554" y="2136180"/>
              <a:ext cx="1112498" cy="488995"/>
            </a:xfrm>
            <a:custGeom>
              <a:avLst/>
              <a:gdLst>
                <a:gd name="T0" fmla="*/ 794 w 794"/>
                <a:gd name="T1" fmla="*/ 0 h 349"/>
                <a:gd name="T2" fmla="*/ 729 w 794"/>
                <a:gd name="T3" fmla="*/ 349 h 349"/>
                <a:gd name="T4" fmla="*/ 0 w 794"/>
                <a:gd name="T5" fmla="*/ 349 h 349"/>
                <a:gd name="T6" fmla="*/ 214 w 794"/>
                <a:gd name="T7" fmla="*/ 0 h 349"/>
                <a:gd name="T8" fmla="*/ 794 w 794"/>
                <a:gd name="T9" fmla="*/ 0 h 349"/>
              </a:gdLst>
              <a:ahLst/>
              <a:cxnLst>
                <a:cxn ang="0">
                  <a:pos x="T0" y="T1"/>
                </a:cxn>
                <a:cxn ang="0">
                  <a:pos x="T2" y="T3"/>
                </a:cxn>
                <a:cxn ang="0">
                  <a:pos x="T4" y="T5"/>
                </a:cxn>
                <a:cxn ang="0">
                  <a:pos x="T6" y="T7"/>
                </a:cxn>
                <a:cxn ang="0">
                  <a:pos x="T8" y="T9"/>
                </a:cxn>
              </a:cxnLst>
              <a:rect l="0" t="0" r="r" b="b"/>
              <a:pathLst>
                <a:path w="794" h="349">
                  <a:moveTo>
                    <a:pt x="794" y="0"/>
                  </a:moveTo>
                  <a:lnTo>
                    <a:pt x="729" y="349"/>
                  </a:lnTo>
                  <a:lnTo>
                    <a:pt x="0" y="349"/>
                  </a:lnTo>
                  <a:lnTo>
                    <a:pt x="214" y="0"/>
                  </a:lnTo>
                  <a:lnTo>
                    <a:pt x="794" y="0"/>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5" name="Rectangle 15"/>
            <p:cNvSpPr>
              <a:spLocks noChangeArrowheads="1"/>
            </p:cNvSpPr>
            <p:nvPr/>
          </p:nvSpPr>
          <p:spPr bwMode="auto">
            <a:xfrm rot="5400000">
              <a:off x="648946" y="1592495"/>
              <a:ext cx="1485293" cy="1021425"/>
            </a:xfrm>
            <a:prstGeom prst="rect">
              <a:avLst/>
            </a:prstGeom>
            <a:grpFill/>
            <a:ln>
              <a:noFill/>
            </a:ln>
          </p:spPr>
          <p:txBody>
            <a:bodyPr vert="horz" wrap="square" lIns="91440" tIns="45720" rIns="91440" bIns="45720" numCol="1" anchor="t" anchorCtr="0" compatLnSpc="1"/>
            <a:lstStyle/>
            <a:p>
              <a:endParaRPr lang="id-ID"/>
            </a:p>
          </p:txBody>
        </p:sp>
      </p:grpSp>
      <p:sp>
        <p:nvSpPr>
          <p:cNvPr id="16" name="KSO_Shape"/>
          <p:cNvSpPr/>
          <p:nvPr/>
        </p:nvSpPr>
        <p:spPr bwMode="auto">
          <a:xfrm>
            <a:off x="1051456" y="2154239"/>
            <a:ext cx="856319" cy="1154586"/>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rgbClr val="FE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矩形 16"/>
          <p:cNvSpPr/>
          <p:nvPr/>
        </p:nvSpPr>
        <p:spPr>
          <a:xfrm>
            <a:off x="3177091" y="2949033"/>
            <a:ext cx="4474430" cy="10204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8" name="Rectangle 42"/>
          <p:cNvSpPr>
            <a:spLocks noChangeArrowheads="1"/>
          </p:cNvSpPr>
          <p:nvPr/>
        </p:nvSpPr>
        <p:spPr bwMode="auto">
          <a:xfrm>
            <a:off x="2128518" y="1734965"/>
            <a:ext cx="183381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6400" dirty="0">
                <a:solidFill>
                  <a:schemeClr val="accent1"/>
                </a:solidFill>
                <a:latin typeface="+mn-lt"/>
              </a:rPr>
              <a:t>68</a:t>
            </a:r>
            <a:r>
              <a:rPr lang="en-US" altLang="zh-CN" sz="3400" dirty="0">
                <a:solidFill>
                  <a:schemeClr val="accent1"/>
                </a:solidFill>
                <a:latin typeface="+mn-lt"/>
              </a:rPr>
              <a:t>%</a:t>
            </a:r>
            <a:endParaRPr lang="zh-CN" altLang="en-US" sz="4800" dirty="0">
              <a:solidFill>
                <a:schemeClr val="accent1"/>
              </a:solidFill>
              <a:latin typeface="+mn-lt"/>
            </a:endParaRPr>
          </a:p>
        </p:txBody>
      </p:sp>
      <p:grpSp>
        <p:nvGrpSpPr>
          <p:cNvPr id="19" name="Group 9"/>
          <p:cNvGrpSpPr/>
          <p:nvPr/>
        </p:nvGrpSpPr>
        <p:grpSpPr>
          <a:xfrm>
            <a:off x="4609420" y="4470405"/>
            <a:ext cx="2088313" cy="2179491"/>
            <a:chOff x="880880" y="1360561"/>
            <a:chExt cx="1510420" cy="1576366"/>
          </a:xfrm>
          <a:solidFill>
            <a:schemeClr val="accent1"/>
          </a:solidFill>
        </p:grpSpPr>
        <p:sp>
          <p:nvSpPr>
            <p:cNvPr id="21" name="Freeform 14"/>
            <p:cNvSpPr/>
            <p:nvPr/>
          </p:nvSpPr>
          <p:spPr bwMode="auto">
            <a:xfrm rot="5400000">
              <a:off x="1590554" y="2136180"/>
              <a:ext cx="1112498" cy="488995"/>
            </a:xfrm>
            <a:custGeom>
              <a:avLst/>
              <a:gdLst>
                <a:gd name="T0" fmla="*/ 794 w 794"/>
                <a:gd name="T1" fmla="*/ 0 h 349"/>
                <a:gd name="T2" fmla="*/ 729 w 794"/>
                <a:gd name="T3" fmla="*/ 349 h 349"/>
                <a:gd name="T4" fmla="*/ 0 w 794"/>
                <a:gd name="T5" fmla="*/ 349 h 349"/>
                <a:gd name="T6" fmla="*/ 214 w 794"/>
                <a:gd name="T7" fmla="*/ 0 h 349"/>
                <a:gd name="T8" fmla="*/ 794 w 794"/>
                <a:gd name="T9" fmla="*/ 0 h 349"/>
              </a:gdLst>
              <a:ahLst/>
              <a:cxnLst>
                <a:cxn ang="0">
                  <a:pos x="T0" y="T1"/>
                </a:cxn>
                <a:cxn ang="0">
                  <a:pos x="T2" y="T3"/>
                </a:cxn>
                <a:cxn ang="0">
                  <a:pos x="T4" y="T5"/>
                </a:cxn>
                <a:cxn ang="0">
                  <a:pos x="T6" y="T7"/>
                </a:cxn>
                <a:cxn ang="0">
                  <a:pos x="T8" y="T9"/>
                </a:cxn>
              </a:cxnLst>
              <a:rect l="0" t="0" r="r" b="b"/>
              <a:pathLst>
                <a:path w="794" h="349">
                  <a:moveTo>
                    <a:pt x="794" y="0"/>
                  </a:moveTo>
                  <a:lnTo>
                    <a:pt x="729" y="349"/>
                  </a:lnTo>
                  <a:lnTo>
                    <a:pt x="0" y="349"/>
                  </a:lnTo>
                  <a:lnTo>
                    <a:pt x="214" y="0"/>
                  </a:lnTo>
                  <a:lnTo>
                    <a:pt x="794" y="0"/>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24" name="Rectangle 15"/>
            <p:cNvSpPr>
              <a:spLocks noChangeArrowheads="1"/>
            </p:cNvSpPr>
            <p:nvPr/>
          </p:nvSpPr>
          <p:spPr bwMode="auto">
            <a:xfrm rot="5400000">
              <a:off x="648946" y="1592495"/>
              <a:ext cx="1485293" cy="1021425"/>
            </a:xfrm>
            <a:prstGeom prst="rect">
              <a:avLst/>
            </a:prstGeom>
            <a:grpFill/>
            <a:ln>
              <a:noFill/>
            </a:ln>
          </p:spPr>
          <p:txBody>
            <a:bodyPr vert="horz" wrap="square" lIns="91440" tIns="45720" rIns="91440" bIns="45720" numCol="1" anchor="t" anchorCtr="0" compatLnSpc="1"/>
            <a:lstStyle/>
            <a:p>
              <a:endParaRPr lang="id-ID"/>
            </a:p>
          </p:txBody>
        </p:sp>
      </p:grpSp>
      <p:sp>
        <p:nvSpPr>
          <p:cNvPr id="26" name="矩形 25"/>
          <p:cNvSpPr/>
          <p:nvPr/>
        </p:nvSpPr>
        <p:spPr>
          <a:xfrm>
            <a:off x="6994348" y="5503548"/>
            <a:ext cx="4474430" cy="10204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9" name="Rectangle 42"/>
          <p:cNvSpPr>
            <a:spLocks noChangeArrowheads="1"/>
          </p:cNvSpPr>
          <p:nvPr/>
        </p:nvSpPr>
        <p:spPr bwMode="auto">
          <a:xfrm>
            <a:off x="5945775" y="4289480"/>
            <a:ext cx="183381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6400" dirty="0">
                <a:solidFill>
                  <a:schemeClr val="accent1"/>
                </a:solidFill>
                <a:latin typeface="+mn-lt"/>
              </a:rPr>
              <a:t>93</a:t>
            </a:r>
            <a:r>
              <a:rPr lang="en-US" altLang="zh-CN" sz="3400" dirty="0">
                <a:solidFill>
                  <a:schemeClr val="accent1"/>
                </a:solidFill>
                <a:latin typeface="+mn-lt"/>
              </a:rPr>
              <a:t>%</a:t>
            </a:r>
            <a:endParaRPr lang="zh-CN" altLang="en-US" sz="4800" dirty="0">
              <a:solidFill>
                <a:schemeClr val="accent1"/>
              </a:solidFill>
              <a:latin typeface="+mn-lt"/>
            </a:endParaRPr>
          </a:p>
        </p:txBody>
      </p:sp>
      <p:sp>
        <p:nvSpPr>
          <p:cNvPr id="30" name="KSO_Shape"/>
          <p:cNvSpPr/>
          <p:nvPr/>
        </p:nvSpPr>
        <p:spPr bwMode="auto">
          <a:xfrm>
            <a:off x="4781629" y="4986361"/>
            <a:ext cx="1077062" cy="972945"/>
          </a:xfrm>
          <a:custGeom>
            <a:avLst/>
            <a:gdLst>
              <a:gd name="T0" fmla="*/ 2973387 w 3048000"/>
              <a:gd name="T1" fmla="*/ 754063 h 2751138"/>
              <a:gd name="T2" fmla="*/ 2990845 w 3048000"/>
              <a:gd name="T3" fmla="*/ 10052 h 2751138"/>
              <a:gd name="T4" fmla="*/ 3028154 w 3048000"/>
              <a:gd name="T5" fmla="*/ 40471 h 2751138"/>
              <a:gd name="T6" fmla="*/ 3046942 w 3048000"/>
              <a:gd name="T7" fmla="*/ 85174 h 2751138"/>
              <a:gd name="T8" fmla="*/ 3042443 w 3048000"/>
              <a:gd name="T9" fmla="*/ 134109 h 2751138"/>
              <a:gd name="T10" fmla="*/ 3017306 w 3048000"/>
              <a:gd name="T11" fmla="*/ 172993 h 2751138"/>
              <a:gd name="T12" fmla="*/ 2977086 w 3048000"/>
              <a:gd name="T13" fmla="*/ 196535 h 2751138"/>
              <a:gd name="T14" fmla="*/ 2766459 w 3048000"/>
              <a:gd name="T15" fmla="*/ 790371 h 2751138"/>
              <a:gd name="T16" fmla="*/ 2788950 w 3048000"/>
              <a:gd name="T17" fmla="*/ 842480 h 2751138"/>
              <a:gd name="T18" fmla="*/ 2781806 w 3048000"/>
              <a:gd name="T19" fmla="*/ 893532 h 2751138"/>
              <a:gd name="T20" fmla="*/ 2753228 w 3048000"/>
              <a:gd name="T21" fmla="*/ 931887 h 2751138"/>
              <a:gd name="T22" fmla="*/ 2709304 w 3048000"/>
              <a:gd name="T23" fmla="*/ 953048 h 2751138"/>
              <a:gd name="T24" fmla="*/ 2664850 w 3048000"/>
              <a:gd name="T25" fmla="*/ 951990 h 2751138"/>
              <a:gd name="T26" fmla="*/ 2603991 w 3048000"/>
              <a:gd name="T27" fmla="*/ 907287 h 2751138"/>
              <a:gd name="T28" fmla="*/ 1948032 w 3048000"/>
              <a:gd name="T29" fmla="*/ 1675967 h 2751138"/>
              <a:gd name="T30" fmla="*/ 1961527 w 3048000"/>
              <a:gd name="T31" fmla="*/ 1721199 h 2751138"/>
              <a:gd name="T32" fmla="*/ 1951736 w 3048000"/>
              <a:gd name="T33" fmla="*/ 1769870 h 2751138"/>
              <a:gd name="T34" fmla="*/ 1921307 w 3048000"/>
              <a:gd name="T35" fmla="*/ 1806902 h 2751138"/>
              <a:gd name="T36" fmla="*/ 1876323 w 3048000"/>
              <a:gd name="T37" fmla="*/ 1825683 h 2751138"/>
              <a:gd name="T38" fmla="*/ 1826313 w 3048000"/>
              <a:gd name="T39" fmla="*/ 1820921 h 2751138"/>
              <a:gd name="T40" fmla="*/ 1786622 w 3048000"/>
              <a:gd name="T41" fmla="*/ 1794205 h 2751138"/>
              <a:gd name="T42" fmla="*/ 1763337 w 3048000"/>
              <a:gd name="T43" fmla="*/ 1751618 h 2751138"/>
              <a:gd name="T44" fmla="*/ 1324619 w 3048000"/>
              <a:gd name="T45" fmla="*/ 1442400 h 2751138"/>
              <a:gd name="T46" fmla="*/ 1282018 w 3048000"/>
              <a:gd name="T47" fmla="*/ 1454304 h 2751138"/>
              <a:gd name="T48" fmla="*/ 779795 w 3048000"/>
              <a:gd name="T49" fmla="*/ 1902127 h 2751138"/>
              <a:gd name="T50" fmla="*/ 790379 w 3048000"/>
              <a:gd name="T51" fmla="*/ 1957411 h 2751138"/>
              <a:gd name="T52" fmla="*/ 773709 w 3048000"/>
              <a:gd name="T53" fmla="*/ 2003437 h 2751138"/>
              <a:gd name="T54" fmla="*/ 738252 w 3048000"/>
              <a:gd name="T55" fmla="*/ 2035707 h 2751138"/>
              <a:gd name="T56" fmla="*/ 690093 w 3048000"/>
              <a:gd name="T57" fmla="*/ 2047875 h 2751138"/>
              <a:gd name="T58" fmla="*/ 642200 w 3048000"/>
              <a:gd name="T59" fmla="*/ 2035707 h 2751138"/>
              <a:gd name="T60" fmla="*/ 606478 w 3048000"/>
              <a:gd name="T61" fmla="*/ 2003437 h 2751138"/>
              <a:gd name="T62" fmla="*/ 589808 w 3048000"/>
              <a:gd name="T63" fmla="*/ 1957411 h 2751138"/>
              <a:gd name="T64" fmla="*/ 153207 w 3048000"/>
              <a:gd name="T65" fmla="*/ 1811928 h 2751138"/>
              <a:gd name="T66" fmla="*/ 100815 w 3048000"/>
              <a:gd name="T67" fmla="*/ 1827005 h 2751138"/>
              <a:gd name="T68" fmla="*/ 52657 w 3048000"/>
              <a:gd name="T69" fmla="*/ 1814837 h 2751138"/>
              <a:gd name="T70" fmla="*/ 17464 w 3048000"/>
              <a:gd name="T71" fmla="*/ 1782567 h 2751138"/>
              <a:gd name="T72" fmla="*/ 529 w 3048000"/>
              <a:gd name="T73" fmla="*/ 1736806 h 2751138"/>
              <a:gd name="T74" fmla="*/ 7938 w 3048000"/>
              <a:gd name="T75" fmla="*/ 1687341 h 2751138"/>
              <a:gd name="T76" fmla="*/ 36781 w 3048000"/>
              <a:gd name="T77" fmla="*/ 1648722 h 2751138"/>
              <a:gd name="T78" fmla="*/ 80441 w 3048000"/>
              <a:gd name="T79" fmla="*/ 1627561 h 2751138"/>
              <a:gd name="T80" fmla="*/ 130716 w 3048000"/>
              <a:gd name="T81" fmla="*/ 1629942 h 2751138"/>
              <a:gd name="T82" fmla="*/ 171994 w 3048000"/>
              <a:gd name="T83" fmla="*/ 1655070 h 2751138"/>
              <a:gd name="T84" fmla="*/ 196867 w 3048000"/>
              <a:gd name="T85" fmla="*/ 1696335 h 2751138"/>
              <a:gd name="T86" fmla="*/ 615474 w 3048000"/>
              <a:gd name="T87" fmla="*/ 1879908 h 2751138"/>
              <a:gd name="T88" fmla="*/ 661516 w 3048000"/>
              <a:gd name="T89" fmla="*/ 1850547 h 2751138"/>
              <a:gd name="T90" fmla="*/ 718406 w 3048000"/>
              <a:gd name="T91" fmla="*/ 1850812 h 2751138"/>
              <a:gd name="T92" fmla="*/ 1178027 w 3048000"/>
              <a:gd name="T93" fmla="*/ 1365427 h 2751138"/>
              <a:gd name="T94" fmla="*/ 1184907 w 3048000"/>
              <a:gd name="T95" fmla="*/ 1314375 h 2751138"/>
              <a:gd name="T96" fmla="*/ 1213485 w 3048000"/>
              <a:gd name="T97" fmla="*/ 1275756 h 2751138"/>
              <a:gd name="T98" fmla="*/ 1257409 w 3048000"/>
              <a:gd name="T99" fmla="*/ 1254859 h 2751138"/>
              <a:gd name="T100" fmla="*/ 1307685 w 3048000"/>
              <a:gd name="T101" fmla="*/ 1257504 h 2751138"/>
              <a:gd name="T102" fmla="*/ 1348963 w 3048000"/>
              <a:gd name="T103" fmla="*/ 1282369 h 2751138"/>
              <a:gd name="T104" fmla="*/ 1373836 w 3048000"/>
              <a:gd name="T105" fmla="*/ 1323633 h 2751138"/>
              <a:gd name="T106" fmla="*/ 1374101 w 3048000"/>
              <a:gd name="T107" fmla="*/ 1380768 h 2751138"/>
              <a:gd name="T108" fmla="*/ 1822873 w 3048000"/>
              <a:gd name="T109" fmla="*/ 1633116 h 2751138"/>
              <a:gd name="T110" fmla="*/ 1877647 w 3048000"/>
              <a:gd name="T111" fmla="*/ 1627296 h 2751138"/>
              <a:gd name="T112" fmla="*/ 2629658 w 3048000"/>
              <a:gd name="T113" fmla="*/ 772913 h 2751138"/>
              <a:gd name="T114" fmla="*/ 2684696 w 3048000"/>
              <a:gd name="T115" fmla="*/ 753603 h 2751138"/>
              <a:gd name="T116" fmla="*/ 2861982 w 3048000"/>
              <a:gd name="T117" fmla="*/ 154212 h 2751138"/>
              <a:gd name="T118" fmla="*/ 2846634 w 3048000"/>
              <a:gd name="T119" fmla="*/ 95755 h 2751138"/>
              <a:gd name="T120" fmla="*/ 2861188 w 3048000"/>
              <a:gd name="T121" fmla="*/ 48671 h 2751138"/>
              <a:gd name="T122" fmla="*/ 2895058 w 3048000"/>
              <a:gd name="T123" fmla="*/ 14548 h 2751138"/>
              <a:gd name="T124" fmla="*/ 2942158 w 3048000"/>
              <a:gd name="T125" fmla="*/ 265 h 275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48000" h="2751138">
                <a:moveTo>
                  <a:pt x="2973387" y="754063"/>
                </a:moveTo>
                <a:lnTo>
                  <a:pt x="2973387" y="2751138"/>
                </a:lnTo>
                <a:lnTo>
                  <a:pt x="52387" y="2751138"/>
                </a:lnTo>
                <a:lnTo>
                  <a:pt x="52387" y="1947389"/>
                </a:lnTo>
                <a:lnTo>
                  <a:pt x="725752" y="2240166"/>
                </a:lnTo>
                <a:lnTo>
                  <a:pt x="1313127" y="1626577"/>
                </a:lnTo>
                <a:lnTo>
                  <a:pt x="1965060" y="2027790"/>
                </a:lnTo>
                <a:lnTo>
                  <a:pt x="2471473" y="1128300"/>
                </a:lnTo>
                <a:lnTo>
                  <a:pt x="2756958" y="1128300"/>
                </a:lnTo>
                <a:lnTo>
                  <a:pt x="2973387" y="754063"/>
                </a:lnTo>
                <a:close/>
                <a:moveTo>
                  <a:pt x="2947185" y="0"/>
                </a:moveTo>
                <a:lnTo>
                  <a:pt x="2952742" y="265"/>
                </a:lnTo>
                <a:lnTo>
                  <a:pt x="2957769" y="529"/>
                </a:lnTo>
                <a:lnTo>
                  <a:pt x="2962797" y="1323"/>
                </a:lnTo>
                <a:lnTo>
                  <a:pt x="2967824" y="2116"/>
                </a:lnTo>
                <a:lnTo>
                  <a:pt x="2972587" y="3174"/>
                </a:lnTo>
                <a:lnTo>
                  <a:pt x="2977350" y="4497"/>
                </a:lnTo>
                <a:lnTo>
                  <a:pt x="2981848" y="6084"/>
                </a:lnTo>
                <a:lnTo>
                  <a:pt x="2986611" y="7936"/>
                </a:lnTo>
                <a:lnTo>
                  <a:pt x="2990845" y="10052"/>
                </a:lnTo>
                <a:lnTo>
                  <a:pt x="2995343" y="12168"/>
                </a:lnTo>
                <a:lnTo>
                  <a:pt x="2999577" y="14548"/>
                </a:lnTo>
                <a:lnTo>
                  <a:pt x="3003811" y="17194"/>
                </a:lnTo>
                <a:lnTo>
                  <a:pt x="3007780" y="20103"/>
                </a:lnTo>
                <a:lnTo>
                  <a:pt x="3011484" y="23013"/>
                </a:lnTo>
                <a:lnTo>
                  <a:pt x="3015189" y="26187"/>
                </a:lnTo>
                <a:lnTo>
                  <a:pt x="3018629" y="29361"/>
                </a:lnTo>
                <a:lnTo>
                  <a:pt x="3022068" y="33064"/>
                </a:lnTo>
                <a:lnTo>
                  <a:pt x="3024979" y="36503"/>
                </a:lnTo>
                <a:lnTo>
                  <a:pt x="3028154" y="40471"/>
                </a:lnTo>
                <a:lnTo>
                  <a:pt x="3030800" y="44174"/>
                </a:lnTo>
                <a:lnTo>
                  <a:pt x="3033447" y="48671"/>
                </a:lnTo>
                <a:lnTo>
                  <a:pt x="3035828" y="52903"/>
                </a:lnTo>
                <a:lnTo>
                  <a:pt x="3038210" y="57135"/>
                </a:lnTo>
                <a:lnTo>
                  <a:pt x="3040062" y="61632"/>
                </a:lnTo>
                <a:lnTo>
                  <a:pt x="3041914" y="66129"/>
                </a:lnTo>
                <a:lnTo>
                  <a:pt x="3043502" y="70890"/>
                </a:lnTo>
                <a:lnTo>
                  <a:pt x="3044825" y="75651"/>
                </a:lnTo>
                <a:lnTo>
                  <a:pt x="3045883" y="80413"/>
                </a:lnTo>
                <a:lnTo>
                  <a:pt x="3046942" y="85174"/>
                </a:lnTo>
                <a:lnTo>
                  <a:pt x="3047471" y="90200"/>
                </a:lnTo>
                <a:lnTo>
                  <a:pt x="3047736" y="95755"/>
                </a:lnTo>
                <a:lnTo>
                  <a:pt x="3048000" y="100780"/>
                </a:lnTo>
                <a:lnTo>
                  <a:pt x="3047736" y="105806"/>
                </a:lnTo>
                <a:lnTo>
                  <a:pt x="3047471" y="110567"/>
                </a:lnTo>
                <a:lnTo>
                  <a:pt x="3046942" y="115593"/>
                </a:lnTo>
                <a:lnTo>
                  <a:pt x="3046148" y="120354"/>
                </a:lnTo>
                <a:lnTo>
                  <a:pt x="3045089" y="124851"/>
                </a:lnTo>
                <a:lnTo>
                  <a:pt x="3043766" y="129612"/>
                </a:lnTo>
                <a:lnTo>
                  <a:pt x="3042443" y="134109"/>
                </a:lnTo>
                <a:lnTo>
                  <a:pt x="3040591" y="138341"/>
                </a:lnTo>
                <a:lnTo>
                  <a:pt x="3038739" y="142838"/>
                </a:lnTo>
                <a:lnTo>
                  <a:pt x="3036622" y="147070"/>
                </a:lnTo>
                <a:lnTo>
                  <a:pt x="3034505" y="151303"/>
                </a:lnTo>
                <a:lnTo>
                  <a:pt x="3032124" y="155270"/>
                </a:lnTo>
                <a:lnTo>
                  <a:pt x="3029478" y="158974"/>
                </a:lnTo>
                <a:lnTo>
                  <a:pt x="3026567" y="162677"/>
                </a:lnTo>
                <a:lnTo>
                  <a:pt x="3023656" y="166380"/>
                </a:lnTo>
                <a:lnTo>
                  <a:pt x="3020481" y="169554"/>
                </a:lnTo>
                <a:lnTo>
                  <a:pt x="3017306" y="172993"/>
                </a:lnTo>
                <a:lnTo>
                  <a:pt x="3013866" y="176167"/>
                </a:lnTo>
                <a:lnTo>
                  <a:pt x="3010426" y="179077"/>
                </a:lnTo>
                <a:lnTo>
                  <a:pt x="3006722" y="181722"/>
                </a:lnTo>
                <a:lnTo>
                  <a:pt x="3002752" y="184367"/>
                </a:lnTo>
                <a:lnTo>
                  <a:pt x="2998518" y="187012"/>
                </a:lnTo>
                <a:lnTo>
                  <a:pt x="2994550" y="189128"/>
                </a:lnTo>
                <a:lnTo>
                  <a:pt x="2990316" y="191244"/>
                </a:lnTo>
                <a:lnTo>
                  <a:pt x="2986082" y="193096"/>
                </a:lnTo>
                <a:lnTo>
                  <a:pt x="2981584" y="195212"/>
                </a:lnTo>
                <a:lnTo>
                  <a:pt x="2977086" y="196535"/>
                </a:lnTo>
                <a:lnTo>
                  <a:pt x="2972587" y="197857"/>
                </a:lnTo>
                <a:lnTo>
                  <a:pt x="2968089" y="198915"/>
                </a:lnTo>
                <a:lnTo>
                  <a:pt x="2963326" y="199973"/>
                </a:lnTo>
                <a:lnTo>
                  <a:pt x="2958298" y="200502"/>
                </a:lnTo>
                <a:lnTo>
                  <a:pt x="2953536" y="201032"/>
                </a:lnTo>
                <a:lnTo>
                  <a:pt x="2750053" y="774765"/>
                </a:lnTo>
                <a:lnTo>
                  <a:pt x="2754552" y="778203"/>
                </a:lnTo>
                <a:lnTo>
                  <a:pt x="2758785" y="781907"/>
                </a:lnTo>
                <a:lnTo>
                  <a:pt x="2762754" y="785874"/>
                </a:lnTo>
                <a:lnTo>
                  <a:pt x="2766459" y="790371"/>
                </a:lnTo>
                <a:lnTo>
                  <a:pt x="2769899" y="794868"/>
                </a:lnTo>
                <a:lnTo>
                  <a:pt x="2773074" y="799364"/>
                </a:lnTo>
                <a:lnTo>
                  <a:pt x="2775985" y="804126"/>
                </a:lnTo>
                <a:lnTo>
                  <a:pt x="2778896" y="809152"/>
                </a:lnTo>
                <a:lnTo>
                  <a:pt x="2781277" y="814442"/>
                </a:lnTo>
                <a:lnTo>
                  <a:pt x="2783394" y="819732"/>
                </a:lnTo>
                <a:lnTo>
                  <a:pt x="2785246" y="825022"/>
                </a:lnTo>
                <a:lnTo>
                  <a:pt x="2786834" y="830577"/>
                </a:lnTo>
                <a:lnTo>
                  <a:pt x="2787892" y="836397"/>
                </a:lnTo>
                <a:lnTo>
                  <a:pt x="2788950" y="842480"/>
                </a:lnTo>
                <a:lnTo>
                  <a:pt x="2789480" y="848300"/>
                </a:lnTo>
                <a:lnTo>
                  <a:pt x="2789480" y="854384"/>
                </a:lnTo>
                <a:lnTo>
                  <a:pt x="2789480" y="859409"/>
                </a:lnTo>
                <a:lnTo>
                  <a:pt x="2788950" y="864435"/>
                </a:lnTo>
                <a:lnTo>
                  <a:pt x="2788421" y="869461"/>
                </a:lnTo>
                <a:lnTo>
                  <a:pt x="2787628" y="874487"/>
                </a:lnTo>
                <a:lnTo>
                  <a:pt x="2786304" y="879248"/>
                </a:lnTo>
                <a:lnTo>
                  <a:pt x="2784981" y="884009"/>
                </a:lnTo>
                <a:lnTo>
                  <a:pt x="2783394" y="888771"/>
                </a:lnTo>
                <a:lnTo>
                  <a:pt x="2781806" y="893532"/>
                </a:lnTo>
                <a:lnTo>
                  <a:pt x="2779689" y="898029"/>
                </a:lnTo>
                <a:lnTo>
                  <a:pt x="2777572" y="902261"/>
                </a:lnTo>
                <a:lnTo>
                  <a:pt x="2775191" y="906493"/>
                </a:lnTo>
                <a:lnTo>
                  <a:pt x="2772545" y="910461"/>
                </a:lnTo>
                <a:lnTo>
                  <a:pt x="2769634" y="914429"/>
                </a:lnTo>
                <a:lnTo>
                  <a:pt x="2766724" y="918396"/>
                </a:lnTo>
                <a:lnTo>
                  <a:pt x="2763548" y="921835"/>
                </a:lnTo>
                <a:lnTo>
                  <a:pt x="2760108" y="925274"/>
                </a:lnTo>
                <a:lnTo>
                  <a:pt x="2756668" y="928712"/>
                </a:lnTo>
                <a:lnTo>
                  <a:pt x="2753228" y="931887"/>
                </a:lnTo>
                <a:lnTo>
                  <a:pt x="2749260" y="934796"/>
                </a:lnTo>
                <a:lnTo>
                  <a:pt x="2745026" y="937706"/>
                </a:lnTo>
                <a:lnTo>
                  <a:pt x="2741057" y="940351"/>
                </a:lnTo>
                <a:lnTo>
                  <a:pt x="2736823" y="942996"/>
                </a:lnTo>
                <a:lnTo>
                  <a:pt x="2732589" y="945112"/>
                </a:lnTo>
                <a:lnTo>
                  <a:pt x="2728091" y="947228"/>
                </a:lnTo>
                <a:lnTo>
                  <a:pt x="2723593" y="948815"/>
                </a:lnTo>
                <a:lnTo>
                  <a:pt x="2718830" y="950403"/>
                </a:lnTo>
                <a:lnTo>
                  <a:pt x="2714067" y="951725"/>
                </a:lnTo>
                <a:lnTo>
                  <a:pt x="2709304" y="953048"/>
                </a:lnTo>
                <a:lnTo>
                  <a:pt x="2704277" y="953841"/>
                </a:lnTo>
                <a:lnTo>
                  <a:pt x="2699249" y="954370"/>
                </a:lnTo>
                <a:lnTo>
                  <a:pt x="2693957" y="954899"/>
                </a:lnTo>
                <a:lnTo>
                  <a:pt x="2688929" y="954899"/>
                </a:lnTo>
                <a:lnTo>
                  <a:pt x="2684696" y="954899"/>
                </a:lnTo>
                <a:lnTo>
                  <a:pt x="2680727" y="954635"/>
                </a:lnTo>
                <a:lnTo>
                  <a:pt x="2676757" y="954106"/>
                </a:lnTo>
                <a:lnTo>
                  <a:pt x="2672524" y="953577"/>
                </a:lnTo>
                <a:lnTo>
                  <a:pt x="2668819" y="953048"/>
                </a:lnTo>
                <a:lnTo>
                  <a:pt x="2664850" y="951990"/>
                </a:lnTo>
                <a:lnTo>
                  <a:pt x="2657177" y="949874"/>
                </a:lnTo>
                <a:lnTo>
                  <a:pt x="2650032" y="946964"/>
                </a:lnTo>
                <a:lnTo>
                  <a:pt x="2642888" y="943790"/>
                </a:lnTo>
                <a:lnTo>
                  <a:pt x="2636008" y="940086"/>
                </a:lnTo>
                <a:lnTo>
                  <a:pt x="2629658" y="935325"/>
                </a:lnTo>
                <a:lnTo>
                  <a:pt x="2623836" y="930564"/>
                </a:lnTo>
                <a:lnTo>
                  <a:pt x="2618015" y="925274"/>
                </a:lnTo>
                <a:lnTo>
                  <a:pt x="2612987" y="919719"/>
                </a:lnTo>
                <a:lnTo>
                  <a:pt x="2608224" y="913635"/>
                </a:lnTo>
                <a:lnTo>
                  <a:pt x="2603991" y="907287"/>
                </a:lnTo>
                <a:lnTo>
                  <a:pt x="2600022" y="900674"/>
                </a:lnTo>
                <a:lnTo>
                  <a:pt x="2596846" y="893532"/>
                </a:lnTo>
                <a:lnTo>
                  <a:pt x="2593671" y="886125"/>
                </a:lnTo>
                <a:lnTo>
                  <a:pt x="2370873" y="886125"/>
                </a:lnTo>
                <a:lnTo>
                  <a:pt x="1934008" y="1657451"/>
                </a:lnTo>
                <a:lnTo>
                  <a:pt x="1937448" y="1660890"/>
                </a:lnTo>
                <a:lnTo>
                  <a:pt x="1940358" y="1664593"/>
                </a:lnTo>
                <a:lnTo>
                  <a:pt x="1943004" y="1668296"/>
                </a:lnTo>
                <a:lnTo>
                  <a:pt x="1945650" y="1671999"/>
                </a:lnTo>
                <a:lnTo>
                  <a:pt x="1948032" y="1675967"/>
                </a:lnTo>
                <a:lnTo>
                  <a:pt x="1950413" y="1679935"/>
                </a:lnTo>
                <a:lnTo>
                  <a:pt x="1952530" y="1684167"/>
                </a:lnTo>
                <a:lnTo>
                  <a:pt x="1954382" y="1688664"/>
                </a:lnTo>
                <a:lnTo>
                  <a:pt x="1955970" y="1693161"/>
                </a:lnTo>
                <a:lnTo>
                  <a:pt x="1957558" y="1697657"/>
                </a:lnTo>
                <a:lnTo>
                  <a:pt x="1958881" y="1702154"/>
                </a:lnTo>
                <a:lnTo>
                  <a:pt x="1959939" y="1706915"/>
                </a:lnTo>
                <a:lnTo>
                  <a:pt x="1960733" y="1711677"/>
                </a:lnTo>
                <a:lnTo>
                  <a:pt x="1961262" y="1716438"/>
                </a:lnTo>
                <a:lnTo>
                  <a:pt x="1961527" y="1721199"/>
                </a:lnTo>
                <a:lnTo>
                  <a:pt x="1961791" y="1726225"/>
                </a:lnTo>
                <a:lnTo>
                  <a:pt x="1961527" y="1731251"/>
                </a:lnTo>
                <a:lnTo>
                  <a:pt x="1961262" y="1736806"/>
                </a:lnTo>
                <a:lnTo>
                  <a:pt x="1960468" y="1741831"/>
                </a:lnTo>
                <a:lnTo>
                  <a:pt x="1959674" y="1746593"/>
                </a:lnTo>
                <a:lnTo>
                  <a:pt x="1958616" y="1751618"/>
                </a:lnTo>
                <a:lnTo>
                  <a:pt x="1957293" y="1756380"/>
                </a:lnTo>
                <a:lnTo>
                  <a:pt x="1955705" y="1760876"/>
                </a:lnTo>
                <a:lnTo>
                  <a:pt x="1953853" y="1765373"/>
                </a:lnTo>
                <a:lnTo>
                  <a:pt x="1951736" y="1769870"/>
                </a:lnTo>
                <a:lnTo>
                  <a:pt x="1949619" y="1774102"/>
                </a:lnTo>
                <a:lnTo>
                  <a:pt x="1947238" y="1778334"/>
                </a:lnTo>
                <a:lnTo>
                  <a:pt x="1944592" y="1782567"/>
                </a:lnTo>
                <a:lnTo>
                  <a:pt x="1941681" y="1786799"/>
                </a:lnTo>
                <a:lnTo>
                  <a:pt x="1938771" y="1790502"/>
                </a:lnTo>
                <a:lnTo>
                  <a:pt x="1935331" y="1794205"/>
                </a:lnTo>
                <a:lnTo>
                  <a:pt x="1932155" y="1797644"/>
                </a:lnTo>
                <a:lnTo>
                  <a:pt x="1928716" y="1800818"/>
                </a:lnTo>
                <a:lnTo>
                  <a:pt x="1925011" y="1803992"/>
                </a:lnTo>
                <a:lnTo>
                  <a:pt x="1921307" y="1806902"/>
                </a:lnTo>
                <a:lnTo>
                  <a:pt x="1917337" y="1809812"/>
                </a:lnTo>
                <a:lnTo>
                  <a:pt x="1913104" y="1812457"/>
                </a:lnTo>
                <a:lnTo>
                  <a:pt x="1909135" y="1814837"/>
                </a:lnTo>
                <a:lnTo>
                  <a:pt x="1904636" y="1816954"/>
                </a:lnTo>
                <a:lnTo>
                  <a:pt x="1900138" y="1819070"/>
                </a:lnTo>
                <a:lnTo>
                  <a:pt x="1895640" y="1820921"/>
                </a:lnTo>
                <a:lnTo>
                  <a:pt x="1891141" y="1822508"/>
                </a:lnTo>
                <a:lnTo>
                  <a:pt x="1886379" y="1823831"/>
                </a:lnTo>
                <a:lnTo>
                  <a:pt x="1881086" y="1824889"/>
                </a:lnTo>
                <a:lnTo>
                  <a:pt x="1876323" y="1825683"/>
                </a:lnTo>
                <a:lnTo>
                  <a:pt x="1871296" y="1826476"/>
                </a:lnTo>
                <a:lnTo>
                  <a:pt x="1866268" y="1826741"/>
                </a:lnTo>
                <a:lnTo>
                  <a:pt x="1860976" y="1827005"/>
                </a:lnTo>
                <a:lnTo>
                  <a:pt x="1855949" y="1826741"/>
                </a:lnTo>
                <a:lnTo>
                  <a:pt x="1850657" y="1826476"/>
                </a:lnTo>
                <a:lnTo>
                  <a:pt x="1845629" y="1825683"/>
                </a:lnTo>
                <a:lnTo>
                  <a:pt x="1840866" y="1824889"/>
                </a:lnTo>
                <a:lnTo>
                  <a:pt x="1835839" y="1823831"/>
                </a:lnTo>
                <a:lnTo>
                  <a:pt x="1831076" y="1822508"/>
                </a:lnTo>
                <a:lnTo>
                  <a:pt x="1826313" y="1820921"/>
                </a:lnTo>
                <a:lnTo>
                  <a:pt x="1821815" y="1819070"/>
                </a:lnTo>
                <a:lnTo>
                  <a:pt x="1817316" y="1816954"/>
                </a:lnTo>
                <a:lnTo>
                  <a:pt x="1813083" y="1814837"/>
                </a:lnTo>
                <a:lnTo>
                  <a:pt x="1808849" y="1812457"/>
                </a:lnTo>
                <a:lnTo>
                  <a:pt x="1804615" y="1809812"/>
                </a:lnTo>
                <a:lnTo>
                  <a:pt x="1800911" y="1806902"/>
                </a:lnTo>
                <a:lnTo>
                  <a:pt x="1796942" y="1803992"/>
                </a:lnTo>
                <a:lnTo>
                  <a:pt x="1793237" y="1800818"/>
                </a:lnTo>
                <a:lnTo>
                  <a:pt x="1789797" y="1797644"/>
                </a:lnTo>
                <a:lnTo>
                  <a:pt x="1786622" y="1794205"/>
                </a:lnTo>
                <a:lnTo>
                  <a:pt x="1783182" y="1790502"/>
                </a:lnTo>
                <a:lnTo>
                  <a:pt x="1780271" y="1786799"/>
                </a:lnTo>
                <a:lnTo>
                  <a:pt x="1777361" y="1782567"/>
                </a:lnTo>
                <a:lnTo>
                  <a:pt x="1774715" y="1778334"/>
                </a:lnTo>
                <a:lnTo>
                  <a:pt x="1772333" y="1774102"/>
                </a:lnTo>
                <a:lnTo>
                  <a:pt x="1770216" y="1769870"/>
                </a:lnTo>
                <a:lnTo>
                  <a:pt x="1768100" y="1765373"/>
                </a:lnTo>
                <a:lnTo>
                  <a:pt x="1766247" y="1760876"/>
                </a:lnTo>
                <a:lnTo>
                  <a:pt x="1764660" y="1756380"/>
                </a:lnTo>
                <a:lnTo>
                  <a:pt x="1763337" y="1751618"/>
                </a:lnTo>
                <a:lnTo>
                  <a:pt x="1762278" y="1746593"/>
                </a:lnTo>
                <a:lnTo>
                  <a:pt x="1761484" y="1741831"/>
                </a:lnTo>
                <a:lnTo>
                  <a:pt x="1760691" y="1736806"/>
                </a:lnTo>
                <a:lnTo>
                  <a:pt x="1760426" y="1731251"/>
                </a:lnTo>
                <a:lnTo>
                  <a:pt x="1760161" y="1726225"/>
                </a:lnTo>
                <a:lnTo>
                  <a:pt x="1760426" y="1724373"/>
                </a:lnTo>
                <a:lnTo>
                  <a:pt x="1760691" y="1722522"/>
                </a:lnTo>
                <a:lnTo>
                  <a:pt x="1338379" y="1433407"/>
                </a:lnTo>
                <a:lnTo>
                  <a:pt x="1331764" y="1438168"/>
                </a:lnTo>
                <a:lnTo>
                  <a:pt x="1324619" y="1442400"/>
                </a:lnTo>
                <a:lnTo>
                  <a:pt x="1317475" y="1445839"/>
                </a:lnTo>
                <a:lnTo>
                  <a:pt x="1314035" y="1447426"/>
                </a:lnTo>
                <a:lnTo>
                  <a:pt x="1310066" y="1448749"/>
                </a:lnTo>
                <a:lnTo>
                  <a:pt x="1306362" y="1450071"/>
                </a:lnTo>
                <a:lnTo>
                  <a:pt x="1302392" y="1451129"/>
                </a:lnTo>
                <a:lnTo>
                  <a:pt x="1298423" y="1452187"/>
                </a:lnTo>
                <a:lnTo>
                  <a:pt x="1294454" y="1452981"/>
                </a:lnTo>
                <a:lnTo>
                  <a:pt x="1290485" y="1453510"/>
                </a:lnTo>
                <a:lnTo>
                  <a:pt x="1286251" y="1454039"/>
                </a:lnTo>
                <a:lnTo>
                  <a:pt x="1282018" y="1454304"/>
                </a:lnTo>
                <a:lnTo>
                  <a:pt x="1277784" y="1454304"/>
                </a:lnTo>
                <a:lnTo>
                  <a:pt x="1271698" y="1454039"/>
                </a:lnTo>
                <a:lnTo>
                  <a:pt x="1265877" y="1453510"/>
                </a:lnTo>
                <a:lnTo>
                  <a:pt x="1260320" y="1452716"/>
                </a:lnTo>
                <a:lnTo>
                  <a:pt x="1254763" y="1451394"/>
                </a:lnTo>
                <a:lnTo>
                  <a:pt x="1249207" y="1449807"/>
                </a:lnTo>
                <a:lnTo>
                  <a:pt x="1243914" y="1448220"/>
                </a:lnTo>
                <a:lnTo>
                  <a:pt x="1238622" y="1446104"/>
                </a:lnTo>
                <a:lnTo>
                  <a:pt x="1233595" y="1443723"/>
                </a:lnTo>
                <a:lnTo>
                  <a:pt x="779795" y="1902127"/>
                </a:lnTo>
                <a:lnTo>
                  <a:pt x="782176" y="1907153"/>
                </a:lnTo>
                <a:lnTo>
                  <a:pt x="784293" y="1912444"/>
                </a:lnTo>
                <a:lnTo>
                  <a:pt x="786410" y="1917998"/>
                </a:lnTo>
                <a:lnTo>
                  <a:pt x="787998" y="1923553"/>
                </a:lnTo>
                <a:lnTo>
                  <a:pt x="789056" y="1929108"/>
                </a:lnTo>
                <a:lnTo>
                  <a:pt x="790115" y="1935192"/>
                </a:lnTo>
                <a:lnTo>
                  <a:pt x="790644" y="1941011"/>
                </a:lnTo>
                <a:lnTo>
                  <a:pt x="790908" y="1947095"/>
                </a:lnTo>
                <a:lnTo>
                  <a:pt x="790644" y="1952385"/>
                </a:lnTo>
                <a:lnTo>
                  <a:pt x="790379" y="1957411"/>
                </a:lnTo>
                <a:lnTo>
                  <a:pt x="789585" y="1962437"/>
                </a:lnTo>
                <a:lnTo>
                  <a:pt x="788792" y="1967463"/>
                </a:lnTo>
                <a:lnTo>
                  <a:pt x="787733" y="1972224"/>
                </a:lnTo>
                <a:lnTo>
                  <a:pt x="786410" y="1976985"/>
                </a:lnTo>
                <a:lnTo>
                  <a:pt x="784823" y="1981482"/>
                </a:lnTo>
                <a:lnTo>
                  <a:pt x="782970" y="1986508"/>
                </a:lnTo>
                <a:lnTo>
                  <a:pt x="780853" y="1990740"/>
                </a:lnTo>
                <a:lnTo>
                  <a:pt x="778737" y="1995237"/>
                </a:lnTo>
                <a:lnTo>
                  <a:pt x="776355" y="1999469"/>
                </a:lnTo>
                <a:lnTo>
                  <a:pt x="773709" y="2003437"/>
                </a:lnTo>
                <a:lnTo>
                  <a:pt x="771063" y="2007404"/>
                </a:lnTo>
                <a:lnTo>
                  <a:pt x="767623" y="2011108"/>
                </a:lnTo>
                <a:lnTo>
                  <a:pt x="764448" y="2014811"/>
                </a:lnTo>
                <a:lnTo>
                  <a:pt x="761273" y="2018250"/>
                </a:lnTo>
                <a:lnTo>
                  <a:pt x="757833" y="2021688"/>
                </a:lnTo>
                <a:lnTo>
                  <a:pt x="754128" y="2024598"/>
                </a:lnTo>
                <a:lnTo>
                  <a:pt x="750424" y="2027772"/>
                </a:lnTo>
                <a:lnTo>
                  <a:pt x="746455" y="2030417"/>
                </a:lnTo>
                <a:lnTo>
                  <a:pt x="742221" y="2033327"/>
                </a:lnTo>
                <a:lnTo>
                  <a:pt x="738252" y="2035707"/>
                </a:lnTo>
                <a:lnTo>
                  <a:pt x="733753" y="2038088"/>
                </a:lnTo>
                <a:lnTo>
                  <a:pt x="729255" y="2039940"/>
                </a:lnTo>
                <a:lnTo>
                  <a:pt x="724757" y="2041791"/>
                </a:lnTo>
                <a:lnTo>
                  <a:pt x="720259" y="2043378"/>
                </a:lnTo>
                <a:lnTo>
                  <a:pt x="715231" y="2044701"/>
                </a:lnTo>
                <a:lnTo>
                  <a:pt x="710204" y="2045759"/>
                </a:lnTo>
                <a:lnTo>
                  <a:pt x="705441" y="2046553"/>
                </a:lnTo>
                <a:lnTo>
                  <a:pt x="700413" y="2047346"/>
                </a:lnTo>
                <a:lnTo>
                  <a:pt x="695386" y="2047611"/>
                </a:lnTo>
                <a:lnTo>
                  <a:pt x="690093" y="2047875"/>
                </a:lnTo>
                <a:lnTo>
                  <a:pt x="685066" y="2047611"/>
                </a:lnTo>
                <a:lnTo>
                  <a:pt x="679774" y="2047346"/>
                </a:lnTo>
                <a:lnTo>
                  <a:pt x="674746" y="2046553"/>
                </a:lnTo>
                <a:lnTo>
                  <a:pt x="669983" y="2045759"/>
                </a:lnTo>
                <a:lnTo>
                  <a:pt x="664691" y="2044701"/>
                </a:lnTo>
                <a:lnTo>
                  <a:pt x="659928" y="2043378"/>
                </a:lnTo>
                <a:lnTo>
                  <a:pt x="655430" y="2041791"/>
                </a:lnTo>
                <a:lnTo>
                  <a:pt x="650932" y="2039940"/>
                </a:lnTo>
                <a:lnTo>
                  <a:pt x="646433" y="2038088"/>
                </a:lnTo>
                <a:lnTo>
                  <a:pt x="642200" y="2035707"/>
                </a:lnTo>
                <a:lnTo>
                  <a:pt x="637966" y="2033327"/>
                </a:lnTo>
                <a:lnTo>
                  <a:pt x="633732" y="2030417"/>
                </a:lnTo>
                <a:lnTo>
                  <a:pt x="630028" y="2027772"/>
                </a:lnTo>
                <a:lnTo>
                  <a:pt x="626059" y="2024598"/>
                </a:lnTo>
                <a:lnTo>
                  <a:pt x="622619" y="2021688"/>
                </a:lnTo>
                <a:lnTo>
                  <a:pt x="618914" y="2018250"/>
                </a:lnTo>
                <a:lnTo>
                  <a:pt x="615474" y="2014811"/>
                </a:lnTo>
                <a:lnTo>
                  <a:pt x="612299" y="2011108"/>
                </a:lnTo>
                <a:lnTo>
                  <a:pt x="609389" y="2007404"/>
                </a:lnTo>
                <a:lnTo>
                  <a:pt x="606478" y="2003437"/>
                </a:lnTo>
                <a:lnTo>
                  <a:pt x="603832" y="1999469"/>
                </a:lnTo>
                <a:lnTo>
                  <a:pt x="601450" y="1995237"/>
                </a:lnTo>
                <a:lnTo>
                  <a:pt x="599333" y="1990740"/>
                </a:lnTo>
                <a:lnTo>
                  <a:pt x="597217" y="1986508"/>
                </a:lnTo>
                <a:lnTo>
                  <a:pt x="595364" y="1981482"/>
                </a:lnTo>
                <a:lnTo>
                  <a:pt x="593777" y="1976985"/>
                </a:lnTo>
                <a:lnTo>
                  <a:pt x="592454" y="1972224"/>
                </a:lnTo>
                <a:lnTo>
                  <a:pt x="591395" y="1967463"/>
                </a:lnTo>
                <a:lnTo>
                  <a:pt x="590601" y="1962437"/>
                </a:lnTo>
                <a:lnTo>
                  <a:pt x="589808" y="1957411"/>
                </a:lnTo>
                <a:lnTo>
                  <a:pt x="589543" y="1952385"/>
                </a:lnTo>
                <a:lnTo>
                  <a:pt x="589278" y="1947095"/>
                </a:lnTo>
                <a:lnTo>
                  <a:pt x="589808" y="1943921"/>
                </a:lnTo>
                <a:lnTo>
                  <a:pt x="177551" y="1791031"/>
                </a:lnTo>
                <a:lnTo>
                  <a:pt x="173847" y="1794999"/>
                </a:lnTo>
                <a:lnTo>
                  <a:pt x="170142" y="1798967"/>
                </a:lnTo>
                <a:lnTo>
                  <a:pt x="166173" y="1802405"/>
                </a:lnTo>
                <a:lnTo>
                  <a:pt x="162204" y="1805844"/>
                </a:lnTo>
                <a:lnTo>
                  <a:pt x="157441" y="1809018"/>
                </a:lnTo>
                <a:lnTo>
                  <a:pt x="153207" y="1811928"/>
                </a:lnTo>
                <a:lnTo>
                  <a:pt x="148444" y="1814573"/>
                </a:lnTo>
                <a:lnTo>
                  <a:pt x="143681" y="1817218"/>
                </a:lnTo>
                <a:lnTo>
                  <a:pt x="138654" y="1819334"/>
                </a:lnTo>
                <a:lnTo>
                  <a:pt x="133626" y="1821186"/>
                </a:lnTo>
                <a:lnTo>
                  <a:pt x="128599" y="1823037"/>
                </a:lnTo>
                <a:lnTo>
                  <a:pt x="123307" y="1824360"/>
                </a:lnTo>
                <a:lnTo>
                  <a:pt x="117750" y="1825418"/>
                </a:lnTo>
                <a:lnTo>
                  <a:pt x="112193" y="1826212"/>
                </a:lnTo>
                <a:lnTo>
                  <a:pt x="106372" y="1826741"/>
                </a:lnTo>
                <a:lnTo>
                  <a:pt x="100815" y="1827005"/>
                </a:lnTo>
                <a:lnTo>
                  <a:pt x="95523" y="1826741"/>
                </a:lnTo>
                <a:lnTo>
                  <a:pt x="90496" y="1826476"/>
                </a:lnTo>
                <a:lnTo>
                  <a:pt x="85468" y="1825683"/>
                </a:lnTo>
                <a:lnTo>
                  <a:pt x="80441" y="1824889"/>
                </a:lnTo>
                <a:lnTo>
                  <a:pt x="75678" y="1823831"/>
                </a:lnTo>
                <a:lnTo>
                  <a:pt x="70915" y="1822508"/>
                </a:lnTo>
                <a:lnTo>
                  <a:pt x="66152" y="1820921"/>
                </a:lnTo>
                <a:lnTo>
                  <a:pt x="61654" y="1819070"/>
                </a:lnTo>
                <a:lnTo>
                  <a:pt x="56891" y="1816954"/>
                </a:lnTo>
                <a:lnTo>
                  <a:pt x="52657" y="1814837"/>
                </a:lnTo>
                <a:lnTo>
                  <a:pt x="48423" y="1812457"/>
                </a:lnTo>
                <a:lnTo>
                  <a:pt x="44454" y="1809812"/>
                </a:lnTo>
                <a:lnTo>
                  <a:pt x="40485" y="1806902"/>
                </a:lnTo>
                <a:lnTo>
                  <a:pt x="36781" y="1803992"/>
                </a:lnTo>
                <a:lnTo>
                  <a:pt x="33076" y="1800818"/>
                </a:lnTo>
                <a:lnTo>
                  <a:pt x="29636" y="1797644"/>
                </a:lnTo>
                <a:lnTo>
                  <a:pt x="26196" y="1794205"/>
                </a:lnTo>
                <a:lnTo>
                  <a:pt x="23021" y="1790502"/>
                </a:lnTo>
                <a:lnTo>
                  <a:pt x="20110" y="1786799"/>
                </a:lnTo>
                <a:lnTo>
                  <a:pt x="17464" y="1782567"/>
                </a:lnTo>
                <a:lnTo>
                  <a:pt x="14818" y="1778334"/>
                </a:lnTo>
                <a:lnTo>
                  <a:pt x="12437" y="1774102"/>
                </a:lnTo>
                <a:lnTo>
                  <a:pt x="10055" y="1769870"/>
                </a:lnTo>
                <a:lnTo>
                  <a:pt x="7938" y="1765373"/>
                </a:lnTo>
                <a:lnTo>
                  <a:pt x="6086" y="1760876"/>
                </a:lnTo>
                <a:lnTo>
                  <a:pt x="4499" y="1756380"/>
                </a:lnTo>
                <a:lnTo>
                  <a:pt x="3176" y="1751618"/>
                </a:lnTo>
                <a:lnTo>
                  <a:pt x="2117" y="1746593"/>
                </a:lnTo>
                <a:lnTo>
                  <a:pt x="1059" y="1741831"/>
                </a:lnTo>
                <a:lnTo>
                  <a:pt x="529" y="1736806"/>
                </a:lnTo>
                <a:lnTo>
                  <a:pt x="0" y="1731251"/>
                </a:lnTo>
                <a:lnTo>
                  <a:pt x="0" y="1726225"/>
                </a:lnTo>
                <a:lnTo>
                  <a:pt x="0" y="1720935"/>
                </a:lnTo>
                <a:lnTo>
                  <a:pt x="529" y="1715909"/>
                </a:lnTo>
                <a:lnTo>
                  <a:pt x="1059" y="1710883"/>
                </a:lnTo>
                <a:lnTo>
                  <a:pt x="2117" y="1706122"/>
                </a:lnTo>
                <a:lnTo>
                  <a:pt x="3176" y="1701096"/>
                </a:lnTo>
                <a:lnTo>
                  <a:pt x="4499" y="1696335"/>
                </a:lnTo>
                <a:lnTo>
                  <a:pt x="6086" y="1691838"/>
                </a:lnTo>
                <a:lnTo>
                  <a:pt x="7938" y="1687341"/>
                </a:lnTo>
                <a:lnTo>
                  <a:pt x="10055" y="1682580"/>
                </a:lnTo>
                <a:lnTo>
                  <a:pt x="12437" y="1678348"/>
                </a:lnTo>
                <a:lnTo>
                  <a:pt x="14818" y="1674116"/>
                </a:lnTo>
                <a:lnTo>
                  <a:pt x="17464" y="1669883"/>
                </a:lnTo>
                <a:lnTo>
                  <a:pt x="20110" y="1665916"/>
                </a:lnTo>
                <a:lnTo>
                  <a:pt x="23021" y="1662212"/>
                </a:lnTo>
                <a:lnTo>
                  <a:pt x="26196" y="1658509"/>
                </a:lnTo>
                <a:lnTo>
                  <a:pt x="29636" y="1655070"/>
                </a:lnTo>
                <a:lnTo>
                  <a:pt x="33076" y="1651896"/>
                </a:lnTo>
                <a:lnTo>
                  <a:pt x="36781" y="1648722"/>
                </a:lnTo>
                <a:lnTo>
                  <a:pt x="40485" y="1645812"/>
                </a:lnTo>
                <a:lnTo>
                  <a:pt x="44454" y="1642903"/>
                </a:lnTo>
                <a:lnTo>
                  <a:pt x="48423" y="1640258"/>
                </a:lnTo>
                <a:lnTo>
                  <a:pt x="52657" y="1637877"/>
                </a:lnTo>
                <a:lnTo>
                  <a:pt x="56891" y="1635761"/>
                </a:lnTo>
                <a:lnTo>
                  <a:pt x="61654" y="1633380"/>
                </a:lnTo>
                <a:lnTo>
                  <a:pt x="66152" y="1631529"/>
                </a:lnTo>
                <a:lnTo>
                  <a:pt x="70915" y="1629942"/>
                </a:lnTo>
                <a:lnTo>
                  <a:pt x="75678" y="1628619"/>
                </a:lnTo>
                <a:lnTo>
                  <a:pt x="80441" y="1627561"/>
                </a:lnTo>
                <a:lnTo>
                  <a:pt x="85468" y="1626767"/>
                </a:lnTo>
                <a:lnTo>
                  <a:pt x="90496" y="1625974"/>
                </a:lnTo>
                <a:lnTo>
                  <a:pt x="95523" y="1625709"/>
                </a:lnTo>
                <a:lnTo>
                  <a:pt x="100815" y="1625445"/>
                </a:lnTo>
                <a:lnTo>
                  <a:pt x="105843" y="1625709"/>
                </a:lnTo>
                <a:lnTo>
                  <a:pt x="111135" y="1625974"/>
                </a:lnTo>
                <a:lnTo>
                  <a:pt x="116162" y="1626767"/>
                </a:lnTo>
                <a:lnTo>
                  <a:pt x="121190" y="1627561"/>
                </a:lnTo>
                <a:lnTo>
                  <a:pt x="125953" y="1628619"/>
                </a:lnTo>
                <a:lnTo>
                  <a:pt x="130716" y="1629942"/>
                </a:lnTo>
                <a:lnTo>
                  <a:pt x="135479" y="1631529"/>
                </a:lnTo>
                <a:lnTo>
                  <a:pt x="139977" y="1633380"/>
                </a:lnTo>
                <a:lnTo>
                  <a:pt x="144475" y="1635761"/>
                </a:lnTo>
                <a:lnTo>
                  <a:pt x="148709" y="1637877"/>
                </a:lnTo>
                <a:lnTo>
                  <a:pt x="152943" y="1640258"/>
                </a:lnTo>
                <a:lnTo>
                  <a:pt x="156912" y="1642903"/>
                </a:lnTo>
                <a:lnTo>
                  <a:pt x="161145" y="1645812"/>
                </a:lnTo>
                <a:lnTo>
                  <a:pt x="164850" y="1648722"/>
                </a:lnTo>
                <a:lnTo>
                  <a:pt x="168554" y="1651896"/>
                </a:lnTo>
                <a:lnTo>
                  <a:pt x="171994" y="1655070"/>
                </a:lnTo>
                <a:lnTo>
                  <a:pt x="175434" y="1658509"/>
                </a:lnTo>
                <a:lnTo>
                  <a:pt x="178609" y="1662212"/>
                </a:lnTo>
                <a:lnTo>
                  <a:pt x="181520" y="1665916"/>
                </a:lnTo>
                <a:lnTo>
                  <a:pt x="184431" y="1669883"/>
                </a:lnTo>
                <a:lnTo>
                  <a:pt x="186812" y="1674116"/>
                </a:lnTo>
                <a:lnTo>
                  <a:pt x="189458" y="1678348"/>
                </a:lnTo>
                <a:lnTo>
                  <a:pt x="191575" y="1682580"/>
                </a:lnTo>
                <a:lnTo>
                  <a:pt x="193427" y="1687341"/>
                </a:lnTo>
                <a:lnTo>
                  <a:pt x="195280" y="1691838"/>
                </a:lnTo>
                <a:lnTo>
                  <a:pt x="196867" y="1696335"/>
                </a:lnTo>
                <a:lnTo>
                  <a:pt x="198190" y="1701096"/>
                </a:lnTo>
                <a:lnTo>
                  <a:pt x="199513" y="1706122"/>
                </a:lnTo>
                <a:lnTo>
                  <a:pt x="200307" y="1710883"/>
                </a:lnTo>
                <a:lnTo>
                  <a:pt x="200836" y="1715909"/>
                </a:lnTo>
                <a:lnTo>
                  <a:pt x="201366" y="1720935"/>
                </a:lnTo>
                <a:lnTo>
                  <a:pt x="201366" y="1726225"/>
                </a:lnTo>
                <a:lnTo>
                  <a:pt x="201101" y="1728870"/>
                </a:lnTo>
                <a:lnTo>
                  <a:pt x="200836" y="1731515"/>
                </a:lnTo>
                <a:lnTo>
                  <a:pt x="612035" y="1884140"/>
                </a:lnTo>
                <a:lnTo>
                  <a:pt x="615474" y="1879908"/>
                </a:lnTo>
                <a:lnTo>
                  <a:pt x="619708" y="1875940"/>
                </a:lnTo>
                <a:lnTo>
                  <a:pt x="623677" y="1871973"/>
                </a:lnTo>
                <a:lnTo>
                  <a:pt x="627646" y="1868534"/>
                </a:lnTo>
                <a:lnTo>
                  <a:pt x="632145" y="1865095"/>
                </a:lnTo>
                <a:lnTo>
                  <a:pt x="636643" y="1862186"/>
                </a:lnTo>
                <a:lnTo>
                  <a:pt x="641406" y="1859276"/>
                </a:lnTo>
                <a:lnTo>
                  <a:pt x="646169" y="1856631"/>
                </a:lnTo>
                <a:lnTo>
                  <a:pt x="651196" y="1854515"/>
                </a:lnTo>
                <a:lnTo>
                  <a:pt x="656224" y="1852399"/>
                </a:lnTo>
                <a:lnTo>
                  <a:pt x="661516" y="1850547"/>
                </a:lnTo>
                <a:lnTo>
                  <a:pt x="667073" y="1849224"/>
                </a:lnTo>
                <a:lnTo>
                  <a:pt x="672894" y="1847902"/>
                </a:lnTo>
                <a:lnTo>
                  <a:pt x="678451" y="1847108"/>
                </a:lnTo>
                <a:lnTo>
                  <a:pt x="684272" y="1846579"/>
                </a:lnTo>
                <a:lnTo>
                  <a:pt x="690093" y="1846579"/>
                </a:lnTo>
                <a:lnTo>
                  <a:pt x="695915" y="1846579"/>
                </a:lnTo>
                <a:lnTo>
                  <a:pt x="701736" y="1847108"/>
                </a:lnTo>
                <a:lnTo>
                  <a:pt x="707557" y="1848166"/>
                </a:lnTo>
                <a:lnTo>
                  <a:pt x="713114" y="1849224"/>
                </a:lnTo>
                <a:lnTo>
                  <a:pt x="718406" y="1850812"/>
                </a:lnTo>
                <a:lnTo>
                  <a:pt x="723963" y="1852663"/>
                </a:lnTo>
                <a:lnTo>
                  <a:pt x="729255" y="1854779"/>
                </a:lnTo>
                <a:lnTo>
                  <a:pt x="734283" y="1856895"/>
                </a:lnTo>
                <a:lnTo>
                  <a:pt x="1188082" y="1398755"/>
                </a:lnTo>
                <a:lnTo>
                  <a:pt x="1185701" y="1393465"/>
                </a:lnTo>
                <a:lnTo>
                  <a:pt x="1183584" y="1388175"/>
                </a:lnTo>
                <a:lnTo>
                  <a:pt x="1181732" y="1382620"/>
                </a:lnTo>
                <a:lnTo>
                  <a:pt x="1180144" y="1377065"/>
                </a:lnTo>
                <a:lnTo>
                  <a:pt x="1178821" y="1371246"/>
                </a:lnTo>
                <a:lnTo>
                  <a:pt x="1178027" y="1365427"/>
                </a:lnTo>
                <a:lnTo>
                  <a:pt x="1177234" y="1359607"/>
                </a:lnTo>
                <a:lnTo>
                  <a:pt x="1177234" y="1353523"/>
                </a:lnTo>
                <a:lnTo>
                  <a:pt x="1177234" y="1348498"/>
                </a:lnTo>
                <a:lnTo>
                  <a:pt x="1177763" y="1343472"/>
                </a:lnTo>
                <a:lnTo>
                  <a:pt x="1178292" y="1338446"/>
                </a:lnTo>
                <a:lnTo>
                  <a:pt x="1179086" y="1333156"/>
                </a:lnTo>
                <a:lnTo>
                  <a:pt x="1180409" y="1328394"/>
                </a:lnTo>
                <a:lnTo>
                  <a:pt x="1181732" y="1323633"/>
                </a:lnTo>
                <a:lnTo>
                  <a:pt x="1183320" y="1318872"/>
                </a:lnTo>
                <a:lnTo>
                  <a:pt x="1184907" y="1314375"/>
                </a:lnTo>
                <a:lnTo>
                  <a:pt x="1187024" y="1309878"/>
                </a:lnTo>
                <a:lnTo>
                  <a:pt x="1189141" y="1305646"/>
                </a:lnTo>
                <a:lnTo>
                  <a:pt x="1191522" y="1301414"/>
                </a:lnTo>
                <a:lnTo>
                  <a:pt x="1194168" y="1297446"/>
                </a:lnTo>
                <a:lnTo>
                  <a:pt x="1197079" y="1293478"/>
                </a:lnTo>
                <a:lnTo>
                  <a:pt x="1199990" y="1289511"/>
                </a:lnTo>
                <a:lnTo>
                  <a:pt x="1203165" y="1285808"/>
                </a:lnTo>
                <a:lnTo>
                  <a:pt x="1206605" y="1282369"/>
                </a:lnTo>
                <a:lnTo>
                  <a:pt x="1210045" y="1278930"/>
                </a:lnTo>
                <a:lnTo>
                  <a:pt x="1213485" y="1275756"/>
                </a:lnTo>
                <a:lnTo>
                  <a:pt x="1217454" y="1272846"/>
                </a:lnTo>
                <a:lnTo>
                  <a:pt x="1221423" y="1269937"/>
                </a:lnTo>
                <a:lnTo>
                  <a:pt x="1225392" y="1267291"/>
                </a:lnTo>
                <a:lnTo>
                  <a:pt x="1229890" y="1264911"/>
                </a:lnTo>
                <a:lnTo>
                  <a:pt x="1234124" y="1262795"/>
                </a:lnTo>
                <a:lnTo>
                  <a:pt x="1238622" y="1260679"/>
                </a:lnTo>
                <a:lnTo>
                  <a:pt x="1243121" y="1259092"/>
                </a:lnTo>
                <a:lnTo>
                  <a:pt x="1247884" y="1257504"/>
                </a:lnTo>
                <a:lnTo>
                  <a:pt x="1252646" y="1256182"/>
                </a:lnTo>
                <a:lnTo>
                  <a:pt x="1257409" y="1254859"/>
                </a:lnTo>
                <a:lnTo>
                  <a:pt x="1262437" y="1254066"/>
                </a:lnTo>
                <a:lnTo>
                  <a:pt x="1267464" y="1253537"/>
                </a:lnTo>
                <a:lnTo>
                  <a:pt x="1272492" y="1253008"/>
                </a:lnTo>
                <a:lnTo>
                  <a:pt x="1277784" y="1253008"/>
                </a:lnTo>
                <a:lnTo>
                  <a:pt x="1283076" y="1253008"/>
                </a:lnTo>
                <a:lnTo>
                  <a:pt x="1288104" y="1253537"/>
                </a:lnTo>
                <a:lnTo>
                  <a:pt x="1293131" y="1254066"/>
                </a:lnTo>
                <a:lnTo>
                  <a:pt x="1298159" y="1254859"/>
                </a:lnTo>
                <a:lnTo>
                  <a:pt x="1302922" y="1256182"/>
                </a:lnTo>
                <a:lnTo>
                  <a:pt x="1307685" y="1257504"/>
                </a:lnTo>
                <a:lnTo>
                  <a:pt x="1312183" y="1259092"/>
                </a:lnTo>
                <a:lnTo>
                  <a:pt x="1316946" y="1260679"/>
                </a:lnTo>
                <a:lnTo>
                  <a:pt x="1321179" y="1262795"/>
                </a:lnTo>
                <a:lnTo>
                  <a:pt x="1325678" y="1264911"/>
                </a:lnTo>
                <a:lnTo>
                  <a:pt x="1330176" y="1267291"/>
                </a:lnTo>
                <a:lnTo>
                  <a:pt x="1334145" y="1269937"/>
                </a:lnTo>
                <a:lnTo>
                  <a:pt x="1338114" y="1272846"/>
                </a:lnTo>
                <a:lnTo>
                  <a:pt x="1341819" y="1275756"/>
                </a:lnTo>
                <a:lnTo>
                  <a:pt x="1345523" y="1278930"/>
                </a:lnTo>
                <a:lnTo>
                  <a:pt x="1348963" y="1282369"/>
                </a:lnTo>
                <a:lnTo>
                  <a:pt x="1352403" y="1285808"/>
                </a:lnTo>
                <a:lnTo>
                  <a:pt x="1355314" y="1289511"/>
                </a:lnTo>
                <a:lnTo>
                  <a:pt x="1358489" y="1293478"/>
                </a:lnTo>
                <a:lnTo>
                  <a:pt x="1361135" y="1297446"/>
                </a:lnTo>
                <a:lnTo>
                  <a:pt x="1363781" y="1301414"/>
                </a:lnTo>
                <a:lnTo>
                  <a:pt x="1366163" y="1305646"/>
                </a:lnTo>
                <a:lnTo>
                  <a:pt x="1368544" y="1309878"/>
                </a:lnTo>
                <a:lnTo>
                  <a:pt x="1370396" y="1314375"/>
                </a:lnTo>
                <a:lnTo>
                  <a:pt x="1372248" y="1318872"/>
                </a:lnTo>
                <a:lnTo>
                  <a:pt x="1373836" y="1323633"/>
                </a:lnTo>
                <a:lnTo>
                  <a:pt x="1375159" y="1328394"/>
                </a:lnTo>
                <a:lnTo>
                  <a:pt x="1376218" y="1333156"/>
                </a:lnTo>
                <a:lnTo>
                  <a:pt x="1377276" y="1338446"/>
                </a:lnTo>
                <a:lnTo>
                  <a:pt x="1377805" y="1343472"/>
                </a:lnTo>
                <a:lnTo>
                  <a:pt x="1378070" y="1348498"/>
                </a:lnTo>
                <a:lnTo>
                  <a:pt x="1378599" y="1353523"/>
                </a:lnTo>
                <a:lnTo>
                  <a:pt x="1378070" y="1360665"/>
                </a:lnTo>
                <a:lnTo>
                  <a:pt x="1377011" y="1367543"/>
                </a:lnTo>
                <a:lnTo>
                  <a:pt x="1375688" y="1374156"/>
                </a:lnTo>
                <a:lnTo>
                  <a:pt x="1374101" y="1380768"/>
                </a:lnTo>
                <a:lnTo>
                  <a:pt x="1784505" y="1661419"/>
                </a:lnTo>
                <a:lnTo>
                  <a:pt x="1788210" y="1657451"/>
                </a:lnTo>
                <a:lnTo>
                  <a:pt x="1791914" y="1653748"/>
                </a:lnTo>
                <a:lnTo>
                  <a:pt x="1795883" y="1650045"/>
                </a:lnTo>
                <a:lnTo>
                  <a:pt x="1799852" y="1646870"/>
                </a:lnTo>
                <a:lnTo>
                  <a:pt x="1804351" y="1643696"/>
                </a:lnTo>
                <a:lnTo>
                  <a:pt x="1808584" y="1640787"/>
                </a:lnTo>
                <a:lnTo>
                  <a:pt x="1813347" y="1637877"/>
                </a:lnTo>
                <a:lnTo>
                  <a:pt x="1818110" y="1635496"/>
                </a:lnTo>
                <a:lnTo>
                  <a:pt x="1822873" y="1633116"/>
                </a:lnTo>
                <a:lnTo>
                  <a:pt x="1828165" y="1631000"/>
                </a:lnTo>
                <a:lnTo>
                  <a:pt x="1833193" y="1629412"/>
                </a:lnTo>
                <a:lnTo>
                  <a:pt x="1838749" y="1628090"/>
                </a:lnTo>
                <a:lnTo>
                  <a:pt x="1844306" y="1627032"/>
                </a:lnTo>
                <a:lnTo>
                  <a:pt x="1849598" y="1626238"/>
                </a:lnTo>
                <a:lnTo>
                  <a:pt x="1855420" y="1625709"/>
                </a:lnTo>
                <a:lnTo>
                  <a:pt x="1860976" y="1625445"/>
                </a:lnTo>
                <a:lnTo>
                  <a:pt x="1865210" y="1625709"/>
                </a:lnTo>
                <a:lnTo>
                  <a:pt x="1869444" y="1625974"/>
                </a:lnTo>
                <a:lnTo>
                  <a:pt x="1877647" y="1627296"/>
                </a:lnTo>
                <a:lnTo>
                  <a:pt x="2333563" y="822377"/>
                </a:lnTo>
                <a:lnTo>
                  <a:pt x="2593671" y="822377"/>
                </a:lnTo>
                <a:lnTo>
                  <a:pt x="2596846" y="814971"/>
                </a:lnTo>
                <a:lnTo>
                  <a:pt x="2600022" y="807829"/>
                </a:lnTo>
                <a:lnTo>
                  <a:pt x="2603991" y="801216"/>
                </a:lnTo>
                <a:lnTo>
                  <a:pt x="2608224" y="794868"/>
                </a:lnTo>
                <a:lnTo>
                  <a:pt x="2612987" y="788519"/>
                </a:lnTo>
                <a:lnTo>
                  <a:pt x="2618015" y="782965"/>
                </a:lnTo>
                <a:lnTo>
                  <a:pt x="2623836" y="777674"/>
                </a:lnTo>
                <a:lnTo>
                  <a:pt x="2629658" y="772913"/>
                </a:lnTo>
                <a:lnTo>
                  <a:pt x="2636008" y="768681"/>
                </a:lnTo>
                <a:lnTo>
                  <a:pt x="2642888" y="764713"/>
                </a:lnTo>
                <a:lnTo>
                  <a:pt x="2650032" y="761539"/>
                </a:lnTo>
                <a:lnTo>
                  <a:pt x="2657177" y="758629"/>
                </a:lnTo>
                <a:lnTo>
                  <a:pt x="2664850" y="756513"/>
                </a:lnTo>
                <a:lnTo>
                  <a:pt x="2668819" y="755720"/>
                </a:lnTo>
                <a:lnTo>
                  <a:pt x="2672524" y="754926"/>
                </a:lnTo>
                <a:lnTo>
                  <a:pt x="2676757" y="754397"/>
                </a:lnTo>
                <a:lnTo>
                  <a:pt x="2680727" y="753868"/>
                </a:lnTo>
                <a:lnTo>
                  <a:pt x="2684696" y="753603"/>
                </a:lnTo>
                <a:lnTo>
                  <a:pt x="2688929" y="753603"/>
                </a:lnTo>
                <a:lnTo>
                  <a:pt x="2689723" y="753603"/>
                </a:lnTo>
                <a:lnTo>
                  <a:pt x="2891353" y="184367"/>
                </a:lnTo>
                <a:lnTo>
                  <a:pt x="2886326" y="180928"/>
                </a:lnTo>
                <a:lnTo>
                  <a:pt x="2881563" y="176961"/>
                </a:lnTo>
                <a:lnTo>
                  <a:pt x="2877329" y="172993"/>
                </a:lnTo>
                <a:lnTo>
                  <a:pt x="2873095" y="168761"/>
                </a:lnTo>
                <a:lnTo>
                  <a:pt x="2869126" y="163999"/>
                </a:lnTo>
                <a:lnTo>
                  <a:pt x="2865422" y="159238"/>
                </a:lnTo>
                <a:lnTo>
                  <a:pt x="2861982" y="154212"/>
                </a:lnTo>
                <a:lnTo>
                  <a:pt x="2859071" y="148922"/>
                </a:lnTo>
                <a:lnTo>
                  <a:pt x="2856160" y="143367"/>
                </a:lnTo>
                <a:lnTo>
                  <a:pt x="2853779" y="137812"/>
                </a:lnTo>
                <a:lnTo>
                  <a:pt x="2851662" y="131993"/>
                </a:lnTo>
                <a:lnTo>
                  <a:pt x="2850074" y="125909"/>
                </a:lnTo>
                <a:lnTo>
                  <a:pt x="2848222" y="119825"/>
                </a:lnTo>
                <a:lnTo>
                  <a:pt x="2847428" y="113742"/>
                </a:lnTo>
                <a:lnTo>
                  <a:pt x="2846634" y="107393"/>
                </a:lnTo>
                <a:lnTo>
                  <a:pt x="2846634" y="100780"/>
                </a:lnTo>
                <a:lnTo>
                  <a:pt x="2846634" y="95755"/>
                </a:lnTo>
                <a:lnTo>
                  <a:pt x="2847164" y="90200"/>
                </a:lnTo>
                <a:lnTo>
                  <a:pt x="2847693" y="85174"/>
                </a:lnTo>
                <a:lnTo>
                  <a:pt x="2848487" y="80413"/>
                </a:lnTo>
                <a:lnTo>
                  <a:pt x="2850074" y="75651"/>
                </a:lnTo>
                <a:lnTo>
                  <a:pt x="2851398" y="70890"/>
                </a:lnTo>
                <a:lnTo>
                  <a:pt x="2852985" y="66129"/>
                </a:lnTo>
                <a:lnTo>
                  <a:pt x="2854573" y="61632"/>
                </a:lnTo>
                <a:lnTo>
                  <a:pt x="2856690" y="57135"/>
                </a:lnTo>
                <a:lnTo>
                  <a:pt x="2858806" y="52903"/>
                </a:lnTo>
                <a:lnTo>
                  <a:pt x="2861188" y="48671"/>
                </a:lnTo>
                <a:lnTo>
                  <a:pt x="2863834" y="44174"/>
                </a:lnTo>
                <a:lnTo>
                  <a:pt x="2866745" y="40471"/>
                </a:lnTo>
                <a:lnTo>
                  <a:pt x="2869655" y="36503"/>
                </a:lnTo>
                <a:lnTo>
                  <a:pt x="2872831" y="33064"/>
                </a:lnTo>
                <a:lnTo>
                  <a:pt x="2876006" y="29361"/>
                </a:lnTo>
                <a:lnTo>
                  <a:pt x="2879710" y="26187"/>
                </a:lnTo>
                <a:lnTo>
                  <a:pt x="2883150" y="23013"/>
                </a:lnTo>
                <a:lnTo>
                  <a:pt x="2887119" y="20103"/>
                </a:lnTo>
                <a:lnTo>
                  <a:pt x="2891088" y="17194"/>
                </a:lnTo>
                <a:lnTo>
                  <a:pt x="2895058" y="14548"/>
                </a:lnTo>
                <a:lnTo>
                  <a:pt x="2899291" y="12168"/>
                </a:lnTo>
                <a:lnTo>
                  <a:pt x="2903790" y="10052"/>
                </a:lnTo>
                <a:lnTo>
                  <a:pt x="2908288" y="7936"/>
                </a:lnTo>
                <a:lnTo>
                  <a:pt x="2912786" y="6084"/>
                </a:lnTo>
                <a:lnTo>
                  <a:pt x="2917549" y="4497"/>
                </a:lnTo>
                <a:lnTo>
                  <a:pt x="2922312" y="3174"/>
                </a:lnTo>
                <a:lnTo>
                  <a:pt x="2927075" y="2116"/>
                </a:lnTo>
                <a:lnTo>
                  <a:pt x="2932102" y="1323"/>
                </a:lnTo>
                <a:lnTo>
                  <a:pt x="2937130" y="529"/>
                </a:lnTo>
                <a:lnTo>
                  <a:pt x="2942158" y="265"/>
                </a:lnTo>
                <a:lnTo>
                  <a:pt x="2947185" y="0"/>
                </a:lnTo>
                <a:close/>
              </a:path>
            </a:pathLst>
          </a:custGeom>
          <a:solidFill>
            <a:srgbClr val="FE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31" name="Block Arc 4"/>
          <p:cNvSpPr/>
          <p:nvPr/>
        </p:nvSpPr>
        <p:spPr>
          <a:xfrm>
            <a:off x="5830325" y="3508259"/>
            <a:ext cx="2295584" cy="2295585"/>
          </a:xfrm>
          <a:prstGeom prst="blockArc">
            <a:avLst>
              <a:gd name="adj1" fmla="val 10800000"/>
              <a:gd name="adj2" fmla="val 0"/>
              <a:gd name="adj3" fmla="val 79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5">
              <a:solidFill>
                <a:srgbClr val="3D3F3F"/>
              </a:solidFill>
            </a:endParaRPr>
          </a:p>
        </p:txBody>
      </p:sp>
      <p:sp>
        <p:nvSpPr>
          <p:cNvPr id="32" name="KSO_Shape"/>
          <p:cNvSpPr/>
          <p:nvPr/>
        </p:nvSpPr>
        <p:spPr bwMode="auto">
          <a:xfrm>
            <a:off x="6650209" y="4113360"/>
            <a:ext cx="655812" cy="677314"/>
          </a:xfrm>
          <a:custGeom>
            <a:avLst/>
            <a:gdLst>
              <a:gd name="T0" fmla="*/ 1654627 w 3277"/>
              <a:gd name="T1" fmla="*/ 453422 h 3387"/>
              <a:gd name="T2" fmla="*/ 922486 w 3277"/>
              <a:gd name="T3" fmla="*/ 1211427 h 3387"/>
              <a:gd name="T4" fmla="*/ 804451 w 3277"/>
              <a:gd name="T5" fmla="*/ 1626045 h 3387"/>
              <a:gd name="T6" fmla="*/ 173863 w 3277"/>
              <a:gd name="T7" fmla="*/ 1626045 h 3387"/>
              <a:gd name="T8" fmla="*/ 173863 w 3277"/>
              <a:gd name="T9" fmla="*/ 995614 h 3387"/>
              <a:gd name="T10" fmla="*/ 534351 w 3277"/>
              <a:gd name="T11" fmla="*/ 869102 h 3387"/>
              <a:gd name="T12" fmla="*/ 1289354 w 3277"/>
              <a:gd name="T13" fmla="*/ 87708 h 3387"/>
              <a:gd name="T14" fmla="*/ 1614750 w 3277"/>
              <a:gd name="T15" fmla="*/ 95681 h 3387"/>
              <a:gd name="T16" fmla="*/ 1646651 w 3277"/>
              <a:gd name="T17" fmla="*/ 127575 h 3387"/>
              <a:gd name="T18" fmla="*/ 1654627 w 3277"/>
              <a:gd name="T19" fmla="*/ 453422 h 3387"/>
              <a:gd name="T20" fmla="*/ 1569024 w 3277"/>
              <a:gd name="T21" fmla="*/ 200398 h 3387"/>
              <a:gd name="T22" fmla="*/ 1548820 w 3277"/>
              <a:gd name="T23" fmla="*/ 180199 h 3387"/>
              <a:gd name="T24" fmla="*/ 1343055 w 3277"/>
              <a:gd name="T25" fmla="*/ 174884 h 3387"/>
              <a:gd name="T26" fmla="*/ 604003 w 3277"/>
              <a:gd name="T27" fmla="*/ 930763 h 3387"/>
              <a:gd name="T28" fmla="*/ 523717 w 3277"/>
              <a:gd name="T29" fmla="*/ 978604 h 3387"/>
              <a:gd name="T30" fmla="*/ 252554 w 3277"/>
              <a:gd name="T31" fmla="*/ 1074816 h 3387"/>
              <a:gd name="T32" fmla="*/ 252554 w 3277"/>
              <a:gd name="T33" fmla="*/ 1547374 h 3387"/>
              <a:gd name="T34" fmla="*/ 725760 w 3277"/>
              <a:gd name="T35" fmla="*/ 1547374 h 3387"/>
              <a:gd name="T36" fmla="*/ 810299 w 3277"/>
              <a:gd name="T37" fmla="*/ 1217275 h 3387"/>
              <a:gd name="T38" fmla="*/ 840074 w 3277"/>
              <a:gd name="T39" fmla="*/ 1156145 h 3387"/>
              <a:gd name="T40" fmla="*/ 1045307 w 3277"/>
              <a:gd name="T41" fmla="*/ 946710 h 3387"/>
              <a:gd name="T42" fmla="*/ 1051688 w 3277"/>
              <a:gd name="T43" fmla="*/ 952557 h 3387"/>
              <a:gd name="T44" fmla="*/ 1100603 w 3277"/>
              <a:gd name="T45" fmla="*/ 898338 h 3387"/>
              <a:gd name="T46" fmla="*/ 1096350 w 3277"/>
              <a:gd name="T47" fmla="*/ 894086 h 3387"/>
              <a:gd name="T48" fmla="*/ 1185674 w 3277"/>
              <a:gd name="T49" fmla="*/ 803189 h 3387"/>
              <a:gd name="T50" fmla="*/ 1190991 w 3277"/>
              <a:gd name="T51" fmla="*/ 807973 h 3387"/>
              <a:gd name="T52" fmla="*/ 1240438 w 3277"/>
              <a:gd name="T53" fmla="*/ 758538 h 3387"/>
              <a:gd name="T54" fmla="*/ 1234590 w 3277"/>
              <a:gd name="T55" fmla="*/ 753222 h 3387"/>
              <a:gd name="T56" fmla="*/ 1372298 w 3277"/>
              <a:gd name="T57" fmla="*/ 611827 h 3387"/>
              <a:gd name="T58" fmla="*/ 1282442 w 3277"/>
              <a:gd name="T59" fmla="*/ 525714 h 3387"/>
              <a:gd name="T60" fmla="*/ 1331889 w 3277"/>
              <a:gd name="T61" fmla="*/ 476279 h 3387"/>
              <a:gd name="T62" fmla="*/ 1421214 w 3277"/>
              <a:gd name="T63" fmla="*/ 562392 h 3387"/>
              <a:gd name="T64" fmla="*/ 1511070 w 3277"/>
              <a:gd name="T65" fmla="*/ 470431 h 3387"/>
              <a:gd name="T66" fmla="*/ 1371766 w 3277"/>
              <a:gd name="T67" fmla="*/ 331694 h 3387"/>
              <a:gd name="T68" fmla="*/ 1421214 w 3277"/>
              <a:gd name="T69" fmla="*/ 282259 h 3387"/>
              <a:gd name="T70" fmla="*/ 1559454 w 3277"/>
              <a:gd name="T71" fmla="*/ 420465 h 3387"/>
              <a:gd name="T72" fmla="*/ 1573810 w 3277"/>
              <a:gd name="T73" fmla="*/ 406113 h 3387"/>
              <a:gd name="T74" fmla="*/ 1569024 w 3277"/>
              <a:gd name="T75" fmla="*/ 200398 h 3387"/>
              <a:gd name="T76" fmla="*/ 1185674 w 3277"/>
              <a:gd name="T77" fmla="*/ 705913 h 3387"/>
              <a:gd name="T78" fmla="*/ 1107515 w 3277"/>
              <a:gd name="T79" fmla="*/ 630963 h 3387"/>
              <a:gd name="T80" fmla="*/ 1058068 w 3277"/>
              <a:gd name="T81" fmla="*/ 680398 h 3387"/>
              <a:gd name="T82" fmla="*/ 1136758 w 3277"/>
              <a:gd name="T83" fmla="*/ 755880 h 3387"/>
              <a:gd name="T84" fmla="*/ 1045307 w 3277"/>
              <a:gd name="T85" fmla="*/ 849434 h 3387"/>
              <a:gd name="T86" fmla="*/ 991606 w 3277"/>
              <a:gd name="T87" fmla="*/ 798936 h 3387"/>
              <a:gd name="T88" fmla="*/ 942159 w 3277"/>
              <a:gd name="T89" fmla="*/ 848371 h 3387"/>
              <a:gd name="T90" fmla="*/ 995860 w 3277"/>
              <a:gd name="T91" fmla="*/ 899933 h 3387"/>
              <a:gd name="T92" fmla="*/ 719912 w 3277"/>
              <a:gd name="T93" fmla="*/ 1181660 h 3387"/>
              <a:gd name="T94" fmla="*/ 677376 w 3277"/>
              <a:gd name="T95" fmla="*/ 1499002 h 3387"/>
              <a:gd name="T96" fmla="*/ 300938 w 3277"/>
              <a:gd name="T97" fmla="*/ 1499002 h 3387"/>
              <a:gd name="T98" fmla="*/ 300938 w 3277"/>
              <a:gd name="T99" fmla="*/ 1122657 h 3387"/>
              <a:gd name="T100" fmla="*/ 569443 w 3277"/>
              <a:gd name="T101" fmla="*/ 1058869 h 3387"/>
              <a:gd name="T102" fmla="*/ 1103793 w 3277"/>
              <a:gd name="T103" fmla="*/ 512956 h 3387"/>
              <a:gd name="T104" fmla="*/ 1225551 w 3277"/>
              <a:gd name="T105" fmla="*/ 515614 h 3387"/>
              <a:gd name="T106" fmla="*/ 1237780 w 3277"/>
              <a:gd name="T107" fmla="*/ 527840 h 3387"/>
              <a:gd name="T108" fmla="*/ 1240970 w 3277"/>
              <a:gd name="T109" fmla="*/ 649568 h 3387"/>
              <a:gd name="T110" fmla="*/ 1185674 w 3277"/>
              <a:gd name="T111" fmla="*/ 705913 h 3387"/>
              <a:gd name="T112" fmla="*/ 375375 w 3277"/>
              <a:gd name="T113" fmla="*/ 1174218 h 3387"/>
              <a:gd name="T114" fmla="*/ 332308 w 3277"/>
              <a:gd name="T115" fmla="*/ 1409168 h 3387"/>
              <a:gd name="T116" fmla="*/ 576355 w 3277"/>
              <a:gd name="T117" fmla="*/ 1166245 h 3387"/>
              <a:gd name="T118" fmla="*/ 375375 w 3277"/>
              <a:gd name="T119" fmla="*/ 1174218 h 338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77" h="3387">
                <a:moveTo>
                  <a:pt x="3112" y="853"/>
                </a:moveTo>
                <a:cubicBezTo>
                  <a:pt x="1735" y="2279"/>
                  <a:pt x="1735" y="2279"/>
                  <a:pt x="1735" y="2279"/>
                </a:cubicBezTo>
                <a:cubicBezTo>
                  <a:pt x="1797" y="2551"/>
                  <a:pt x="1725" y="2847"/>
                  <a:pt x="1513" y="3059"/>
                </a:cubicBezTo>
                <a:cubicBezTo>
                  <a:pt x="1186" y="3387"/>
                  <a:pt x="655" y="3387"/>
                  <a:pt x="327" y="3059"/>
                </a:cubicBezTo>
                <a:cubicBezTo>
                  <a:pt x="0" y="2732"/>
                  <a:pt x="0" y="2201"/>
                  <a:pt x="327" y="1873"/>
                </a:cubicBezTo>
                <a:cubicBezTo>
                  <a:pt x="513" y="1688"/>
                  <a:pt x="763" y="1610"/>
                  <a:pt x="1005" y="1635"/>
                </a:cubicBezTo>
                <a:cubicBezTo>
                  <a:pt x="2425" y="165"/>
                  <a:pt x="2425" y="165"/>
                  <a:pt x="2425" y="165"/>
                </a:cubicBezTo>
                <a:cubicBezTo>
                  <a:pt x="2589" y="0"/>
                  <a:pt x="2872" y="16"/>
                  <a:pt x="3037" y="180"/>
                </a:cubicBezTo>
                <a:cubicBezTo>
                  <a:pt x="3097" y="240"/>
                  <a:pt x="3097" y="240"/>
                  <a:pt x="3097" y="240"/>
                </a:cubicBezTo>
                <a:cubicBezTo>
                  <a:pt x="3262" y="405"/>
                  <a:pt x="3277" y="688"/>
                  <a:pt x="3112" y="853"/>
                </a:cubicBezTo>
                <a:close/>
                <a:moveTo>
                  <a:pt x="2951" y="377"/>
                </a:moveTo>
                <a:cubicBezTo>
                  <a:pt x="2913" y="339"/>
                  <a:pt x="2913" y="339"/>
                  <a:pt x="2913" y="339"/>
                </a:cubicBezTo>
                <a:cubicBezTo>
                  <a:pt x="2809" y="235"/>
                  <a:pt x="2630" y="225"/>
                  <a:pt x="2526" y="329"/>
                </a:cubicBezTo>
                <a:cubicBezTo>
                  <a:pt x="1136" y="1751"/>
                  <a:pt x="1136" y="1751"/>
                  <a:pt x="1136" y="1751"/>
                </a:cubicBezTo>
                <a:cubicBezTo>
                  <a:pt x="1109" y="1833"/>
                  <a:pt x="985" y="1841"/>
                  <a:pt x="985" y="1841"/>
                </a:cubicBezTo>
                <a:cubicBezTo>
                  <a:pt x="803" y="1822"/>
                  <a:pt x="615" y="1882"/>
                  <a:pt x="475" y="2022"/>
                </a:cubicBezTo>
                <a:cubicBezTo>
                  <a:pt x="230" y="2267"/>
                  <a:pt x="230" y="2665"/>
                  <a:pt x="475" y="2911"/>
                </a:cubicBezTo>
                <a:cubicBezTo>
                  <a:pt x="721" y="3156"/>
                  <a:pt x="1119" y="3156"/>
                  <a:pt x="1365" y="2911"/>
                </a:cubicBezTo>
                <a:cubicBezTo>
                  <a:pt x="1533" y="2743"/>
                  <a:pt x="1586" y="2503"/>
                  <a:pt x="1524" y="2290"/>
                </a:cubicBezTo>
                <a:cubicBezTo>
                  <a:pt x="1524" y="2290"/>
                  <a:pt x="1510" y="2218"/>
                  <a:pt x="1580" y="2175"/>
                </a:cubicBezTo>
                <a:cubicBezTo>
                  <a:pt x="1966" y="1781"/>
                  <a:pt x="1966" y="1781"/>
                  <a:pt x="1966" y="1781"/>
                </a:cubicBezTo>
                <a:cubicBezTo>
                  <a:pt x="1978" y="1792"/>
                  <a:pt x="1978" y="1792"/>
                  <a:pt x="1978" y="1792"/>
                </a:cubicBezTo>
                <a:cubicBezTo>
                  <a:pt x="2070" y="1690"/>
                  <a:pt x="2070" y="1690"/>
                  <a:pt x="2070" y="1690"/>
                </a:cubicBezTo>
                <a:cubicBezTo>
                  <a:pt x="2062" y="1682"/>
                  <a:pt x="2062" y="1682"/>
                  <a:pt x="2062" y="1682"/>
                </a:cubicBezTo>
                <a:cubicBezTo>
                  <a:pt x="2230" y="1511"/>
                  <a:pt x="2230" y="1511"/>
                  <a:pt x="2230" y="1511"/>
                </a:cubicBezTo>
                <a:cubicBezTo>
                  <a:pt x="2240" y="1520"/>
                  <a:pt x="2240" y="1520"/>
                  <a:pt x="2240" y="1520"/>
                </a:cubicBezTo>
                <a:cubicBezTo>
                  <a:pt x="2333" y="1427"/>
                  <a:pt x="2333" y="1427"/>
                  <a:pt x="2333" y="1427"/>
                </a:cubicBezTo>
                <a:cubicBezTo>
                  <a:pt x="2322" y="1417"/>
                  <a:pt x="2322" y="1417"/>
                  <a:pt x="2322" y="1417"/>
                </a:cubicBezTo>
                <a:cubicBezTo>
                  <a:pt x="2581" y="1151"/>
                  <a:pt x="2581" y="1151"/>
                  <a:pt x="2581" y="1151"/>
                </a:cubicBezTo>
                <a:cubicBezTo>
                  <a:pt x="2412" y="989"/>
                  <a:pt x="2412" y="989"/>
                  <a:pt x="2412" y="989"/>
                </a:cubicBezTo>
                <a:cubicBezTo>
                  <a:pt x="2505" y="896"/>
                  <a:pt x="2505" y="896"/>
                  <a:pt x="2505" y="896"/>
                </a:cubicBezTo>
                <a:cubicBezTo>
                  <a:pt x="2673" y="1058"/>
                  <a:pt x="2673" y="1058"/>
                  <a:pt x="2673" y="1058"/>
                </a:cubicBezTo>
                <a:cubicBezTo>
                  <a:pt x="2842" y="885"/>
                  <a:pt x="2842" y="885"/>
                  <a:pt x="2842" y="885"/>
                </a:cubicBezTo>
                <a:cubicBezTo>
                  <a:pt x="2580" y="624"/>
                  <a:pt x="2580" y="624"/>
                  <a:pt x="2580" y="624"/>
                </a:cubicBezTo>
                <a:cubicBezTo>
                  <a:pt x="2673" y="531"/>
                  <a:pt x="2673" y="531"/>
                  <a:pt x="2673" y="531"/>
                </a:cubicBezTo>
                <a:cubicBezTo>
                  <a:pt x="2933" y="791"/>
                  <a:pt x="2933" y="791"/>
                  <a:pt x="2933" y="791"/>
                </a:cubicBezTo>
                <a:cubicBezTo>
                  <a:pt x="2960" y="764"/>
                  <a:pt x="2960" y="764"/>
                  <a:pt x="2960" y="764"/>
                </a:cubicBezTo>
                <a:cubicBezTo>
                  <a:pt x="3064" y="660"/>
                  <a:pt x="3055" y="481"/>
                  <a:pt x="2951" y="377"/>
                </a:cubicBezTo>
                <a:close/>
                <a:moveTo>
                  <a:pt x="2230" y="1328"/>
                </a:moveTo>
                <a:cubicBezTo>
                  <a:pt x="2083" y="1187"/>
                  <a:pt x="2083" y="1187"/>
                  <a:pt x="2083" y="1187"/>
                </a:cubicBezTo>
                <a:cubicBezTo>
                  <a:pt x="1990" y="1280"/>
                  <a:pt x="1990" y="1280"/>
                  <a:pt x="1990" y="1280"/>
                </a:cubicBezTo>
                <a:cubicBezTo>
                  <a:pt x="2138" y="1422"/>
                  <a:pt x="2138" y="1422"/>
                  <a:pt x="2138" y="1422"/>
                </a:cubicBezTo>
                <a:cubicBezTo>
                  <a:pt x="1966" y="1598"/>
                  <a:pt x="1966" y="1598"/>
                  <a:pt x="1966" y="1598"/>
                </a:cubicBezTo>
                <a:cubicBezTo>
                  <a:pt x="1865" y="1503"/>
                  <a:pt x="1865" y="1503"/>
                  <a:pt x="1865" y="1503"/>
                </a:cubicBezTo>
                <a:cubicBezTo>
                  <a:pt x="1772" y="1596"/>
                  <a:pt x="1772" y="1596"/>
                  <a:pt x="1772" y="1596"/>
                </a:cubicBezTo>
                <a:cubicBezTo>
                  <a:pt x="1873" y="1693"/>
                  <a:pt x="1873" y="1693"/>
                  <a:pt x="1873" y="1693"/>
                </a:cubicBezTo>
                <a:cubicBezTo>
                  <a:pt x="1354" y="2223"/>
                  <a:pt x="1354" y="2223"/>
                  <a:pt x="1354" y="2223"/>
                </a:cubicBezTo>
                <a:cubicBezTo>
                  <a:pt x="1461" y="2413"/>
                  <a:pt x="1436" y="2658"/>
                  <a:pt x="1274" y="2820"/>
                </a:cubicBezTo>
                <a:cubicBezTo>
                  <a:pt x="1078" y="3016"/>
                  <a:pt x="762" y="3016"/>
                  <a:pt x="566" y="2820"/>
                </a:cubicBezTo>
                <a:cubicBezTo>
                  <a:pt x="371" y="2625"/>
                  <a:pt x="371" y="2308"/>
                  <a:pt x="566" y="2112"/>
                </a:cubicBezTo>
                <a:cubicBezTo>
                  <a:pt x="703" y="1976"/>
                  <a:pt x="899" y="1937"/>
                  <a:pt x="1071" y="1992"/>
                </a:cubicBezTo>
                <a:cubicBezTo>
                  <a:pt x="2076" y="965"/>
                  <a:pt x="2076" y="965"/>
                  <a:pt x="2076" y="965"/>
                </a:cubicBezTo>
                <a:cubicBezTo>
                  <a:pt x="2138" y="903"/>
                  <a:pt x="2244" y="909"/>
                  <a:pt x="2305" y="970"/>
                </a:cubicBezTo>
                <a:cubicBezTo>
                  <a:pt x="2328" y="993"/>
                  <a:pt x="2328" y="993"/>
                  <a:pt x="2328" y="993"/>
                </a:cubicBezTo>
                <a:cubicBezTo>
                  <a:pt x="2390" y="1055"/>
                  <a:pt x="2395" y="1161"/>
                  <a:pt x="2334" y="1222"/>
                </a:cubicBezTo>
                <a:lnTo>
                  <a:pt x="2230" y="1328"/>
                </a:lnTo>
                <a:close/>
                <a:moveTo>
                  <a:pt x="706" y="2209"/>
                </a:moveTo>
                <a:cubicBezTo>
                  <a:pt x="490" y="2397"/>
                  <a:pt x="625" y="2708"/>
                  <a:pt x="625" y="2651"/>
                </a:cubicBezTo>
                <a:cubicBezTo>
                  <a:pt x="671" y="2201"/>
                  <a:pt x="1084" y="2194"/>
                  <a:pt x="1084" y="2194"/>
                </a:cubicBezTo>
                <a:cubicBezTo>
                  <a:pt x="1084" y="2194"/>
                  <a:pt x="921" y="2022"/>
                  <a:pt x="706" y="2209"/>
                </a:cubicBez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33" name="Block Arc 4"/>
          <p:cNvSpPr/>
          <p:nvPr/>
        </p:nvSpPr>
        <p:spPr>
          <a:xfrm>
            <a:off x="4040837" y="4269306"/>
            <a:ext cx="2295584" cy="2295585"/>
          </a:xfrm>
          <a:prstGeom prst="blockArc">
            <a:avLst>
              <a:gd name="adj1" fmla="val 10800000"/>
              <a:gd name="adj2" fmla="val 0"/>
              <a:gd name="adj3" fmla="val 79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5">
              <a:solidFill>
                <a:srgbClr val="3D3F3F"/>
              </a:solidFill>
            </a:endParaRPr>
          </a:p>
        </p:txBody>
      </p:sp>
      <p:sp>
        <p:nvSpPr>
          <p:cNvPr id="34" name="KSO_Shape"/>
          <p:cNvSpPr/>
          <p:nvPr/>
        </p:nvSpPr>
        <p:spPr bwMode="auto">
          <a:xfrm>
            <a:off x="4856542" y="4874408"/>
            <a:ext cx="664174" cy="677314"/>
          </a:xfrm>
          <a:custGeom>
            <a:avLst/>
            <a:gdLst>
              <a:gd name="T0" fmla="*/ 863600 w 3175"/>
              <a:gd name="T1" fmla="*/ 866837 h 3238"/>
              <a:gd name="T2" fmla="*/ 899190 w 3175"/>
              <a:gd name="T3" fmla="*/ 804563 h 3238"/>
              <a:gd name="T4" fmla="*/ 630044 w 3175"/>
              <a:gd name="T5" fmla="*/ 648877 h 3238"/>
              <a:gd name="T6" fmla="*/ 593899 w 3175"/>
              <a:gd name="T7" fmla="*/ 711151 h 3238"/>
              <a:gd name="T8" fmla="*/ 481570 w 3175"/>
              <a:gd name="T9" fmla="*/ 646097 h 3238"/>
              <a:gd name="T10" fmla="*/ 412059 w 3175"/>
              <a:gd name="T11" fmla="*/ 892414 h 3238"/>
              <a:gd name="T12" fmla="*/ 886400 w 3175"/>
              <a:gd name="T13" fmla="*/ 1366700 h 3238"/>
              <a:gd name="T14" fmla="*/ 1262869 w 3175"/>
              <a:gd name="T15" fmla="*/ 1180433 h 3238"/>
              <a:gd name="T16" fmla="*/ 1145535 w 3175"/>
              <a:gd name="T17" fmla="*/ 1180433 h 3238"/>
              <a:gd name="T18" fmla="*/ 963139 w 3175"/>
              <a:gd name="T19" fmla="*/ 998058 h 3238"/>
              <a:gd name="T20" fmla="*/ 1765570 w 3175"/>
              <a:gd name="T21" fmla="*/ 998058 h 3238"/>
              <a:gd name="T22" fmla="*/ 1583174 w 3175"/>
              <a:gd name="T23" fmla="*/ 1180433 h 3238"/>
              <a:gd name="T24" fmla="*/ 1463060 w 3175"/>
              <a:gd name="T25" fmla="*/ 1180433 h 3238"/>
              <a:gd name="T26" fmla="*/ 1035986 w 3175"/>
              <a:gd name="T27" fmla="*/ 1520162 h 3238"/>
              <a:gd name="T28" fmla="*/ 1035986 w 3175"/>
              <a:gd name="T29" fmla="*/ 1654719 h 3238"/>
              <a:gd name="T30" fmla="*/ 1175008 w 3175"/>
              <a:gd name="T31" fmla="*/ 1654719 h 3238"/>
              <a:gd name="T32" fmla="*/ 1255084 w 3175"/>
              <a:gd name="T33" fmla="*/ 1800397 h 3238"/>
              <a:gd name="T34" fmla="*/ 522164 w 3175"/>
              <a:gd name="T35" fmla="*/ 1800397 h 3238"/>
              <a:gd name="T36" fmla="*/ 598348 w 3175"/>
              <a:gd name="T37" fmla="*/ 1654719 h 3238"/>
              <a:gd name="T38" fmla="*/ 744042 w 3175"/>
              <a:gd name="T39" fmla="*/ 1654719 h 3238"/>
              <a:gd name="T40" fmla="*/ 744042 w 3175"/>
              <a:gd name="T41" fmla="*/ 1521830 h 3238"/>
              <a:gd name="T42" fmla="*/ 240785 w 3175"/>
              <a:gd name="T43" fmla="*/ 892414 h 3238"/>
              <a:gd name="T44" fmla="*/ 333095 w 3175"/>
              <a:gd name="T45" fmla="*/ 560469 h 3238"/>
              <a:gd name="T46" fmla="*/ 288052 w 3175"/>
              <a:gd name="T47" fmla="*/ 534336 h 3238"/>
              <a:gd name="T48" fmla="*/ 323641 w 3175"/>
              <a:gd name="T49" fmla="*/ 472062 h 3238"/>
              <a:gd name="T50" fmla="*/ 197966 w 3175"/>
              <a:gd name="T51" fmla="*/ 399779 h 3238"/>
              <a:gd name="T52" fmla="*/ 197966 w 3175"/>
              <a:gd name="T53" fmla="*/ 400335 h 3238"/>
              <a:gd name="T54" fmla="*/ 0 w 3175"/>
              <a:gd name="T55" fmla="*/ 368086 h 3238"/>
              <a:gd name="T56" fmla="*/ 212981 w 3175"/>
              <a:gd name="T57" fmla="*/ 0 h 3238"/>
              <a:gd name="T58" fmla="*/ 341992 w 3175"/>
              <a:gd name="T59" fmla="*/ 150126 h 3238"/>
              <a:gd name="T60" fmla="*/ 340324 w 3175"/>
              <a:gd name="T61" fmla="*/ 153462 h 3238"/>
              <a:gd name="T62" fmla="*/ 465999 w 3175"/>
              <a:gd name="T63" fmla="*/ 225745 h 3238"/>
              <a:gd name="T64" fmla="*/ 500477 w 3175"/>
              <a:gd name="T65" fmla="*/ 166250 h 3238"/>
              <a:gd name="T66" fmla="*/ 806323 w 3175"/>
              <a:gd name="T67" fmla="*/ 343065 h 3238"/>
              <a:gd name="T68" fmla="*/ 772402 w 3175"/>
              <a:gd name="T69" fmla="*/ 402559 h 3238"/>
              <a:gd name="T70" fmla="*/ 1041547 w 3175"/>
              <a:gd name="T71" fmla="*/ 558245 h 3238"/>
              <a:gd name="T72" fmla="*/ 1076025 w 3175"/>
              <a:gd name="T73" fmla="*/ 498751 h 3238"/>
              <a:gd name="T74" fmla="*/ 1238401 w 3175"/>
              <a:gd name="T75" fmla="*/ 592163 h 3238"/>
              <a:gd name="T76" fmla="*/ 1025421 w 3175"/>
              <a:gd name="T77" fmla="*/ 960249 h 3238"/>
              <a:gd name="T78" fmla="*/ 863600 w 3175"/>
              <a:gd name="T79" fmla="*/ 866837 h 32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175" h="3238">
                <a:moveTo>
                  <a:pt x="1553" y="1559"/>
                </a:moveTo>
                <a:cubicBezTo>
                  <a:pt x="1617" y="1447"/>
                  <a:pt x="1617" y="1447"/>
                  <a:pt x="1617" y="1447"/>
                </a:cubicBezTo>
                <a:cubicBezTo>
                  <a:pt x="1133" y="1167"/>
                  <a:pt x="1133" y="1167"/>
                  <a:pt x="1133" y="1167"/>
                </a:cubicBezTo>
                <a:cubicBezTo>
                  <a:pt x="1068" y="1279"/>
                  <a:pt x="1068" y="1279"/>
                  <a:pt x="1068" y="1279"/>
                </a:cubicBezTo>
                <a:cubicBezTo>
                  <a:pt x="866" y="1162"/>
                  <a:pt x="866" y="1162"/>
                  <a:pt x="866" y="1162"/>
                </a:cubicBezTo>
                <a:cubicBezTo>
                  <a:pt x="787" y="1291"/>
                  <a:pt x="741" y="1443"/>
                  <a:pt x="741" y="1605"/>
                </a:cubicBezTo>
                <a:cubicBezTo>
                  <a:pt x="741" y="2076"/>
                  <a:pt x="1123" y="2458"/>
                  <a:pt x="1594" y="2458"/>
                </a:cubicBezTo>
                <a:cubicBezTo>
                  <a:pt x="1870" y="2458"/>
                  <a:pt x="2115" y="2326"/>
                  <a:pt x="2271" y="2123"/>
                </a:cubicBezTo>
                <a:cubicBezTo>
                  <a:pt x="2060" y="2123"/>
                  <a:pt x="2060" y="2123"/>
                  <a:pt x="2060" y="2123"/>
                </a:cubicBezTo>
                <a:cubicBezTo>
                  <a:pt x="1879" y="2123"/>
                  <a:pt x="1732" y="1976"/>
                  <a:pt x="1732" y="1795"/>
                </a:cubicBezTo>
                <a:cubicBezTo>
                  <a:pt x="2332" y="1795"/>
                  <a:pt x="2650" y="1795"/>
                  <a:pt x="3175" y="1795"/>
                </a:cubicBezTo>
                <a:cubicBezTo>
                  <a:pt x="3175" y="1976"/>
                  <a:pt x="3028" y="2123"/>
                  <a:pt x="2847" y="2123"/>
                </a:cubicBezTo>
                <a:cubicBezTo>
                  <a:pt x="2631" y="2123"/>
                  <a:pt x="2631" y="2123"/>
                  <a:pt x="2631" y="2123"/>
                </a:cubicBezTo>
                <a:cubicBezTo>
                  <a:pt x="2480" y="2426"/>
                  <a:pt x="2200" y="2654"/>
                  <a:pt x="1863" y="2734"/>
                </a:cubicBezTo>
                <a:cubicBezTo>
                  <a:pt x="1863" y="2976"/>
                  <a:pt x="1863" y="2976"/>
                  <a:pt x="1863" y="2976"/>
                </a:cubicBezTo>
                <a:cubicBezTo>
                  <a:pt x="1863" y="2976"/>
                  <a:pt x="1988" y="2976"/>
                  <a:pt x="2113" y="2976"/>
                </a:cubicBezTo>
                <a:cubicBezTo>
                  <a:pt x="2239" y="2976"/>
                  <a:pt x="2257" y="3238"/>
                  <a:pt x="2257" y="3238"/>
                </a:cubicBezTo>
                <a:cubicBezTo>
                  <a:pt x="939" y="3238"/>
                  <a:pt x="939" y="3238"/>
                  <a:pt x="939" y="3238"/>
                </a:cubicBezTo>
                <a:cubicBezTo>
                  <a:pt x="939" y="3238"/>
                  <a:pt x="918" y="2976"/>
                  <a:pt x="1076" y="2976"/>
                </a:cubicBezTo>
                <a:cubicBezTo>
                  <a:pt x="1235" y="2976"/>
                  <a:pt x="1338" y="2976"/>
                  <a:pt x="1338" y="2976"/>
                </a:cubicBezTo>
                <a:cubicBezTo>
                  <a:pt x="1338" y="2737"/>
                  <a:pt x="1338" y="2737"/>
                  <a:pt x="1338" y="2737"/>
                </a:cubicBezTo>
                <a:cubicBezTo>
                  <a:pt x="821" y="2620"/>
                  <a:pt x="433" y="2158"/>
                  <a:pt x="433" y="1605"/>
                </a:cubicBezTo>
                <a:cubicBezTo>
                  <a:pt x="433" y="1386"/>
                  <a:pt x="494" y="1183"/>
                  <a:pt x="599" y="1008"/>
                </a:cubicBezTo>
                <a:cubicBezTo>
                  <a:pt x="518" y="961"/>
                  <a:pt x="518" y="961"/>
                  <a:pt x="518" y="961"/>
                </a:cubicBezTo>
                <a:cubicBezTo>
                  <a:pt x="582" y="849"/>
                  <a:pt x="582" y="849"/>
                  <a:pt x="582" y="849"/>
                </a:cubicBezTo>
                <a:cubicBezTo>
                  <a:pt x="356" y="719"/>
                  <a:pt x="356" y="719"/>
                  <a:pt x="356" y="719"/>
                </a:cubicBezTo>
                <a:cubicBezTo>
                  <a:pt x="356" y="720"/>
                  <a:pt x="356" y="720"/>
                  <a:pt x="356" y="720"/>
                </a:cubicBezTo>
                <a:cubicBezTo>
                  <a:pt x="0" y="662"/>
                  <a:pt x="0" y="662"/>
                  <a:pt x="0" y="662"/>
                </a:cubicBezTo>
                <a:cubicBezTo>
                  <a:pt x="383" y="0"/>
                  <a:pt x="383" y="0"/>
                  <a:pt x="383" y="0"/>
                </a:cubicBezTo>
                <a:cubicBezTo>
                  <a:pt x="615" y="270"/>
                  <a:pt x="615" y="270"/>
                  <a:pt x="615" y="270"/>
                </a:cubicBezTo>
                <a:cubicBezTo>
                  <a:pt x="612" y="276"/>
                  <a:pt x="612" y="276"/>
                  <a:pt x="612" y="276"/>
                </a:cubicBezTo>
                <a:cubicBezTo>
                  <a:pt x="838" y="406"/>
                  <a:pt x="838" y="406"/>
                  <a:pt x="838" y="406"/>
                </a:cubicBezTo>
                <a:cubicBezTo>
                  <a:pt x="900" y="299"/>
                  <a:pt x="900" y="299"/>
                  <a:pt x="900" y="299"/>
                </a:cubicBezTo>
                <a:cubicBezTo>
                  <a:pt x="1450" y="617"/>
                  <a:pt x="1450" y="617"/>
                  <a:pt x="1450" y="617"/>
                </a:cubicBezTo>
                <a:cubicBezTo>
                  <a:pt x="1389" y="724"/>
                  <a:pt x="1389" y="724"/>
                  <a:pt x="1389" y="724"/>
                </a:cubicBezTo>
                <a:cubicBezTo>
                  <a:pt x="1873" y="1004"/>
                  <a:pt x="1873" y="1004"/>
                  <a:pt x="1873" y="1004"/>
                </a:cubicBezTo>
                <a:cubicBezTo>
                  <a:pt x="1935" y="897"/>
                  <a:pt x="1935" y="897"/>
                  <a:pt x="1935" y="897"/>
                </a:cubicBezTo>
                <a:cubicBezTo>
                  <a:pt x="2227" y="1065"/>
                  <a:pt x="2227" y="1065"/>
                  <a:pt x="2227" y="1065"/>
                </a:cubicBezTo>
                <a:cubicBezTo>
                  <a:pt x="1844" y="1727"/>
                  <a:pt x="1844" y="1727"/>
                  <a:pt x="1844" y="1727"/>
                </a:cubicBezTo>
                <a:lnTo>
                  <a:pt x="1553" y="1559"/>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35" name="Rectangle 42"/>
          <p:cNvSpPr>
            <a:spLocks noChangeArrowheads="1"/>
          </p:cNvSpPr>
          <p:nvPr/>
        </p:nvSpPr>
        <p:spPr bwMode="auto">
          <a:xfrm>
            <a:off x="3596247" y="2796929"/>
            <a:ext cx="2234078" cy="121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7000" dirty="0">
                <a:solidFill>
                  <a:schemeClr val="accent1"/>
                </a:solidFill>
                <a:latin typeface="+mn-lt"/>
              </a:rPr>
              <a:t>67</a:t>
            </a:r>
            <a:r>
              <a:rPr lang="en-US" altLang="zh-CN" sz="3800" dirty="0">
                <a:solidFill>
                  <a:schemeClr val="accent1"/>
                </a:solidFill>
                <a:latin typeface="+mn-lt"/>
              </a:rPr>
              <a:t>%</a:t>
            </a:r>
            <a:endParaRPr lang="zh-CN" altLang="en-US" sz="5400" dirty="0">
              <a:solidFill>
                <a:schemeClr val="accent1"/>
              </a:solidFill>
              <a:latin typeface="+mn-lt"/>
            </a:endParaRPr>
          </a:p>
        </p:txBody>
      </p:sp>
      <p:sp>
        <p:nvSpPr>
          <p:cNvPr id="36" name="矩形 35"/>
          <p:cNvSpPr/>
          <p:nvPr/>
        </p:nvSpPr>
        <p:spPr>
          <a:xfrm>
            <a:off x="4040837" y="6061031"/>
            <a:ext cx="2259334" cy="5639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a:t>
            </a:r>
            <a:endParaRPr lang="zh-CN" altLang="zh-CN" sz="1800" dirty="0">
              <a:solidFill>
                <a:schemeClr val="tx1"/>
              </a:solidFill>
              <a:latin typeface="+mj-ea"/>
              <a:ea typeface="+mj-ea"/>
            </a:endParaRPr>
          </a:p>
        </p:txBody>
      </p:sp>
      <p:sp>
        <p:nvSpPr>
          <p:cNvPr id="37" name="矩形 36"/>
          <p:cNvSpPr/>
          <p:nvPr/>
        </p:nvSpPr>
        <p:spPr>
          <a:xfrm>
            <a:off x="6336420" y="4874408"/>
            <a:ext cx="2259334" cy="5639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a:t>
            </a:r>
            <a:endParaRPr lang="zh-CN" altLang="zh-CN" sz="1800" dirty="0">
              <a:solidFill>
                <a:schemeClr val="tx1"/>
              </a:solidFill>
              <a:latin typeface="+mj-ea"/>
              <a:ea typeface="+mj-ea"/>
            </a:endParaRPr>
          </a:p>
        </p:txBody>
      </p:sp>
      <p:sp>
        <p:nvSpPr>
          <p:cNvPr id="38" name="Rectangle 42"/>
          <p:cNvSpPr>
            <a:spLocks noChangeArrowheads="1"/>
          </p:cNvSpPr>
          <p:nvPr/>
        </p:nvSpPr>
        <p:spPr bwMode="auto">
          <a:xfrm>
            <a:off x="6023600" y="1872043"/>
            <a:ext cx="223407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7000" dirty="0">
                <a:solidFill>
                  <a:schemeClr val="accent1"/>
                </a:solidFill>
                <a:latin typeface="+mn-lt"/>
              </a:rPr>
              <a:t>98</a:t>
            </a:r>
            <a:r>
              <a:rPr lang="en-US" altLang="zh-CN" sz="3800" dirty="0">
                <a:solidFill>
                  <a:schemeClr val="accent1"/>
                </a:solidFill>
                <a:latin typeface="+mn-lt"/>
              </a:rPr>
              <a:t>%</a:t>
            </a:r>
            <a:endParaRPr lang="zh-CN" altLang="en-US" sz="5400" dirty="0">
              <a:solidFill>
                <a:schemeClr val="accent1"/>
              </a:solidFill>
              <a:latin typeface="+mn-lt"/>
            </a:endParaRPr>
          </a:p>
        </p:txBody>
      </p:sp>
      <p:sp>
        <p:nvSpPr>
          <p:cNvPr id="39" name="圆角矩形 71"/>
          <p:cNvSpPr/>
          <p:nvPr/>
        </p:nvSpPr>
        <p:spPr>
          <a:xfrm>
            <a:off x="395204" y="3089766"/>
            <a:ext cx="3153622" cy="550009"/>
          </a:xfrm>
          <a:prstGeom prst="roundRect">
            <a:avLst>
              <a:gd name="adj" fmla="val 5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rgbClr val="FEFFFF"/>
                </a:solidFill>
                <a:latin typeface="幼圆" panose="02010509060101010101" pitchFamily="49" charset="-122"/>
                <a:ea typeface="幼圆" panose="02010509060101010101" pitchFamily="49" charset="-122"/>
              </a:rPr>
              <a:t>请在此输入您的文本</a:t>
            </a:r>
            <a:endParaRPr lang="zh-CN" altLang="zh-CN" sz="1800" dirty="0">
              <a:solidFill>
                <a:srgbClr val="FEFFFF"/>
              </a:solidFill>
              <a:latin typeface="幼圆" panose="02010509060101010101" pitchFamily="49" charset="-122"/>
              <a:ea typeface="幼圆" panose="02010509060101010101" pitchFamily="49" charset="-122"/>
            </a:endParaRPr>
          </a:p>
        </p:txBody>
      </p:sp>
      <p:sp>
        <p:nvSpPr>
          <p:cNvPr id="40" name="矩形 39"/>
          <p:cNvSpPr/>
          <p:nvPr/>
        </p:nvSpPr>
        <p:spPr>
          <a:xfrm>
            <a:off x="708793" y="3728607"/>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41" name="圆角矩形 71"/>
          <p:cNvSpPr/>
          <p:nvPr/>
        </p:nvSpPr>
        <p:spPr>
          <a:xfrm>
            <a:off x="8698768" y="3089766"/>
            <a:ext cx="3153622" cy="550009"/>
          </a:xfrm>
          <a:prstGeom prst="roundRect">
            <a:avLst>
              <a:gd name="adj" fmla="val 5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rgbClr val="FEFFFF"/>
                </a:solidFill>
                <a:latin typeface="幼圆" panose="02010509060101010101" pitchFamily="49" charset="-122"/>
                <a:ea typeface="幼圆" panose="02010509060101010101" pitchFamily="49" charset="-122"/>
              </a:rPr>
              <a:t>请在此输入您的文本</a:t>
            </a:r>
            <a:endParaRPr lang="zh-CN" altLang="zh-CN" sz="1800" dirty="0">
              <a:solidFill>
                <a:srgbClr val="FEFFFF"/>
              </a:solidFill>
              <a:latin typeface="幼圆" panose="02010509060101010101" pitchFamily="49" charset="-122"/>
              <a:ea typeface="幼圆" panose="02010509060101010101" pitchFamily="49" charset="-122"/>
            </a:endParaRPr>
          </a:p>
        </p:txBody>
      </p:sp>
      <p:sp>
        <p:nvSpPr>
          <p:cNvPr id="42" name="矩形 41"/>
          <p:cNvSpPr/>
          <p:nvPr/>
        </p:nvSpPr>
        <p:spPr>
          <a:xfrm>
            <a:off x="9012357" y="3728607"/>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4097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800" dirty="0">
                <a:solidFill>
                  <a:srgbClr val="FFFFFF"/>
                </a:solidFill>
              </a:rPr>
              <a:t>谢</a:t>
            </a:r>
          </a:p>
        </p:txBody>
      </p:sp>
      <p:sp>
        <p:nvSpPr>
          <p:cNvPr id="124" name="椭圆 123"/>
          <p:cNvSpPr/>
          <p:nvPr/>
        </p:nvSpPr>
        <p:spPr>
          <a:xfrm>
            <a:off x="38671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800" dirty="0">
                <a:solidFill>
                  <a:srgbClr val="FFFFFF"/>
                </a:solidFill>
              </a:rPr>
              <a:t>谢</a:t>
            </a:r>
          </a:p>
        </p:txBody>
      </p:sp>
      <p:sp>
        <p:nvSpPr>
          <p:cNvPr id="125" name="椭圆 124"/>
          <p:cNvSpPr/>
          <p:nvPr/>
        </p:nvSpPr>
        <p:spPr>
          <a:xfrm>
            <a:off x="63246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800" dirty="0">
                <a:solidFill>
                  <a:srgbClr val="FFFFFF"/>
                </a:solidFill>
              </a:rPr>
              <a:t>观</a:t>
            </a:r>
          </a:p>
        </p:txBody>
      </p:sp>
      <p:sp>
        <p:nvSpPr>
          <p:cNvPr id="126" name="椭圆 125"/>
          <p:cNvSpPr/>
          <p:nvPr/>
        </p:nvSpPr>
        <p:spPr>
          <a:xfrm>
            <a:off x="87820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800" dirty="0">
                <a:solidFill>
                  <a:srgbClr val="FFFFFF"/>
                </a:solidFill>
              </a:rPr>
              <a:t>看</a:t>
            </a:r>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810222309"/>
  <p:tag name="MH_LIBRARY" val="GRAPHIC"/>
  <p:tag name="MH_TYPE" val="Sub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810222309"/>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810222309"/>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810222309"/>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70810222309"/>
  <p:tag name="MH_LIBRARY" val="GRAPHIC"/>
  <p:tag name="MH_TYPE" val="SubTitle"/>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70810222309"/>
  <p:tag name="MH_LIBRARY" val="GRAPHIC"/>
  <p:tag name="MH_TYPE" val="Other"/>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70810222309"/>
  <p:tag name="MH_LIBRARY" val="GRAPHIC"/>
  <p:tag name="MH_TYPE" val="SubTitle"/>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60614212001"/>
  <p:tag name="MH_LIBRARY" val="GRAPHIC"/>
  <p:tag name="MH_TYPE" val="Other"/>
  <p:tag name="MH_ORDER" val="7"/>
</p:tagLst>
</file>

<file path=ppt/tags/tag20.xml><?xml version="1.0" encoding="utf-8"?>
<p:tagLst xmlns:a="http://schemas.openxmlformats.org/drawingml/2006/main" xmlns:r="http://schemas.openxmlformats.org/officeDocument/2006/relationships" xmlns:p="http://schemas.openxmlformats.org/presentationml/2006/main">
  <p:tag name="MH" val="20170810222724"/>
  <p:tag name="MH_LIBRARY" val="GRAPHIC"/>
  <p:tag name="MH_TYPE" val="SubTitle"/>
  <p:tag name="MH_ORDER" val="1"/>
</p:tagLst>
</file>

<file path=ppt/theme/theme1.xml><?xml version="1.0" encoding="utf-8"?>
<a:theme xmlns:a="http://schemas.openxmlformats.org/drawingml/2006/main" name="更多模板请关注：亮亮图文旗舰店https://liangliangtuwen.tmall.com">
  <a:themeElements>
    <a:clrScheme name="自定义 126">
      <a:dk1>
        <a:srgbClr val="4D4D4D"/>
      </a:dk1>
      <a:lt1>
        <a:srgbClr val="FFFFFF"/>
      </a:lt1>
      <a:dk2>
        <a:srgbClr val="4D4D4D"/>
      </a:dk2>
      <a:lt2>
        <a:srgbClr val="FFFFFF"/>
      </a:lt2>
      <a:accent1>
        <a:srgbClr val="D4263F"/>
      </a:accent1>
      <a:accent2>
        <a:srgbClr val="C36FB9"/>
      </a:accent2>
      <a:accent3>
        <a:srgbClr val="E59977"/>
      </a:accent3>
      <a:accent4>
        <a:srgbClr val="3DCEB5"/>
      </a:accent4>
      <a:accent5>
        <a:srgbClr val="4296B4"/>
      </a:accent5>
      <a:accent6>
        <a:srgbClr val="7F7F7F"/>
      </a:accent6>
      <a:hlink>
        <a:srgbClr val="00B050"/>
      </a:hlink>
      <a:folHlink>
        <a:srgbClr val="7F7F7F"/>
      </a:folHlink>
    </a:clrScheme>
    <a:fontScheme name="自定义 2">
      <a:majorFont>
        <a:latin typeface="等线 Light"/>
        <a:ea typeface="微软雅黑"/>
        <a:cs typeface=""/>
      </a:majorFont>
      <a:minorFont>
        <a:latin typeface="等线"/>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小清新文艺花瓣模板</Template>
  <TotalTime>18</TotalTime>
  <Words>3473</Words>
  <Application>Microsoft Office PowerPoint</Application>
  <PresentationFormat>宽屏</PresentationFormat>
  <Paragraphs>164</Paragraphs>
  <Slides>27</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Bernard MT Condensed</vt:lpstr>
      <vt:lpstr>Tempus Sans ITC</vt:lpstr>
      <vt:lpstr>等线</vt:lpstr>
      <vt:lpstr>等线 Light</vt:lpstr>
      <vt:lpstr>宋体</vt:lpstr>
      <vt:lpstr>微软雅黑</vt:lpstr>
      <vt:lpstr>幼圆</vt:lpstr>
      <vt:lpstr>Arial</vt:lpstr>
      <vt:lpstr>Calibri</vt:lpstr>
      <vt:lpstr>Lato Black</vt:lpstr>
      <vt:lpstr>Times New Roman</vt:lpstr>
      <vt:lpstr>Wingdings 2</vt:lpstr>
      <vt:lpstr>更多模板请关注：亮亮图文旗舰店https://liangliangtuwen.tmall.com</vt:lpstr>
      <vt:lpstr>肾脏医学研究 医疗报告模板</vt:lpstr>
      <vt:lpstr>PowerPoint 演示文稿</vt:lpstr>
      <vt:lpstr>请输入第一章大标题</vt:lpstr>
      <vt:lpstr>请在此输入您的大标题</vt:lpstr>
      <vt:lpstr>请在此输入您的大标题</vt:lpstr>
      <vt:lpstr>请在此输入您的大标题</vt:lpstr>
      <vt:lpstr>请在此输入您的大标题</vt:lpstr>
      <vt:lpstr>请在此输入您的大标题</vt:lpstr>
      <vt:lpstr>请输入第二章大标题</vt:lpstr>
      <vt:lpstr>请在此输入您的大标题</vt:lpstr>
      <vt:lpstr>请在此输入您的大标题</vt:lpstr>
      <vt:lpstr>请在此输入您的大标题</vt:lpstr>
      <vt:lpstr>请在此输入您的大标题</vt:lpstr>
      <vt:lpstr>请在此输入您的大标题</vt:lpstr>
      <vt:lpstr>请输入第三章大标题</vt:lpstr>
      <vt:lpstr>请在此输入您的大标题</vt:lpstr>
      <vt:lpstr>请在此输入您的大标题</vt:lpstr>
      <vt:lpstr>请在此输入您的大标题</vt:lpstr>
      <vt:lpstr>请在此输入您的大标题</vt:lpstr>
      <vt:lpstr>请在此输入您的大标题</vt:lpstr>
      <vt:lpstr>请输入第四章大标题</vt:lpstr>
      <vt:lpstr>请在此输入您的大标题</vt:lpstr>
      <vt:lpstr>请在此输入您的大标题</vt:lpstr>
      <vt:lpstr>请在此输入您的大标题</vt:lpstr>
      <vt:lpstr>请在此输入您的大标题</vt:lpstr>
      <vt:lpstr>请在此输入您的大标题</vt:lpstr>
      <vt:lpstr>PowerPoint 演示文稿</vt:lpstr>
    </vt:vector>
  </TitlesOfParts>
  <Company>情缘素材：https://haosc.taobao.com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肾脏医学研究 医疗报告模板</dc:title>
  <dc:subject>更多模版：亮亮图文旗舰店https://liangliangtuwen.tmall.com</dc:subject>
  <dc:creator>Administrator</dc:creator>
  <dc:description>更多模版：亮亮图文旗舰店https://liangliangtuwen.tmall.com</dc:description>
  <cp:lastModifiedBy>微软用户</cp:lastModifiedBy>
  <cp:revision>13</cp:revision>
  <dcterms:created xsi:type="dcterms:W3CDTF">2016-06-21T13:40:00Z</dcterms:created>
  <dcterms:modified xsi:type="dcterms:W3CDTF">2022-05-01T05:56:33Z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