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042" r:id="rId1"/>
    <p:sldMasterId id="2147491079" r:id="rId2"/>
  </p:sldMasterIdLst>
  <p:notesMasterIdLst>
    <p:notesMasterId r:id="rId3"/>
  </p:notesMasterIdLst>
  <p:sldIdLst>
    <p:sldId id="3734" r:id="rId4"/>
    <p:sldId id="3738" r:id="rId5"/>
    <p:sldId id="3741" r:id="rId6"/>
    <p:sldId id="3744" r:id="rId7"/>
    <p:sldId id="3750" r:id="rId9"/>
    <p:sldId id="3753" r:id="rId10"/>
    <p:sldId id="3756" r:id="rId11"/>
    <p:sldId id="3759" r:id="rId12"/>
    <p:sldId id="3762" r:id="rId13"/>
    <p:sldId id="3768" r:id="rId15"/>
    <p:sldId id="3771" r:id="rId16"/>
    <p:sldId id="3774" r:id="rId17"/>
    <p:sldId id="3777" r:id="rId18"/>
    <p:sldId id="3780" r:id="rId19"/>
    <p:sldId id="3786" r:id="rId21"/>
    <p:sldId id="3789" r:id="rId22"/>
    <p:sldId id="3792" r:id="rId23"/>
    <p:sldId id="3795" r:id="rId24"/>
    <p:sldId id="3798" r:id="rId25"/>
    <p:sldId id="3804" r:id="rId27"/>
    <p:sldId id="3807" r:id="rId28"/>
    <p:sldId id="3810" r:id="rId29"/>
    <p:sldId id="3813" r:id="rId30"/>
    <p:sldId id="381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043" r:id="rId1"/>
    <p:sldLayoutId id="2147491044" r:id="rId2"/>
    <p:sldLayoutId id="2147491045" r:id="rId3"/>
    <p:sldLayoutId id="2147491046" r:id="rId4"/>
    <p:sldLayoutId id="2147491047" r:id="rId5"/>
    <p:sldLayoutId id="2147491048" r:id="rId6"/>
    <p:sldLayoutId id="2147491049" r:id="rId7"/>
    <p:sldLayoutId id="2147491050" r:id="rId8"/>
    <p:sldLayoutId id="2147491051" r:id="rId9"/>
    <p:sldLayoutId id="2147491052" r:id="rId10"/>
    <p:sldLayoutId id="21474910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080" r:id="rId1"/>
    <p:sldLayoutId id="2147491081" r:id="rId2"/>
    <p:sldLayoutId id="2147491082" r:id="rId3"/>
    <p:sldLayoutId id="2147491083" r:id="rId4"/>
    <p:sldLayoutId id="2147491084" r:id="rId5"/>
    <p:sldLayoutId id="2147491085" r:id="rId6"/>
    <p:sldLayoutId id="2147491086" r:id="rId7"/>
    <p:sldLayoutId id="2147491087" r:id="rId8"/>
    <p:sldLayoutId id="2147491088" r:id="rId9"/>
    <p:sldLayoutId id="2147491089" r:id="rId10"/>
    <p:sldLayoutId id="21474910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tags" Target="../tags/tag307.xml"/><Relationship Id="rId18" Type="http://schemas.openxmlformats.org/officeDocument/2006/relationships/tags" Target="../tags/tag308.xml"/><Relationship Id="rId19" Type="http://schemas.openxmlformats.org/officeDocument/2006/relationships/tags" Target="../tags/tag309.xml"/><Relationship Id="rId20" Type="http://schemas.openxmlformats.org/officeDocument/2006/relationships/tags" Target="../tags/tag310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2024年水产养殖行业工作总结与展望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93980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107569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7830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202311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2136775"/>
            <a:ext cx="4293235" cy="44704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2024年水产养殖行业工作总结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84416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308419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3175635"/>
            <a:ext cx="4293235" cy="447041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2024年水产养殖行业存在问题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88302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412305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4192905"/>
            <a:ext cx="4293235" cy="44704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2024年水产养殖行业发展趋势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89966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5139690"/>
            <a:ext cx="1098550" cy="70675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5209540"/>
            <a:ext cx="4293235" cy="447041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2025年水产养殖行业工作展望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91629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2024年水产养殖行业工作总结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养殖技术与管理</a:t>
            </a:r>
            <a:endParaRPr altLang="en-US" lang="zh-CN"/>
          </a:p>
        </p:txBody>
      </p:sp>
      <p:sp>
        <p:nvSpPr>
          <p:cNvPr id="104908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养殖技术：介绍2024年水产养殖行业所采用的养殖技术，包括新的养殖模式、养殖技术手段等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养殖管理：介绍2024年水产养殖行业在养殖管理方面的经验和成果，包括养殖环境管理、饲料管理、疾病防控等方面的内容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养殖效益：分析2024年水产养殖行业的养殖效益情况，包括产量、质量、成本等方面的内容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养殖前景：展望2024年水产养殖行业的养殖前景，包括市场需求、政策环境、技术创新等方面的内容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养殖品种与产量</a:t>
            </a:r>
            <a:endParaRPr altLang="en-US" lang="zh-CN"/>
          </a:p>
        </p:txBody>
      </p:sp>
      <p:sp>
        <p:nvSpPr>
          <p:cNvPr id="10491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养殖产量：同比增长XX%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养殖品种：鱼类、虾类、蟹类等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主要养殖区域：沿海地区、内陆湖泊等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养殖技术：池塘养殖、网箱养殖、工厂化养殖等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养殖环境与设施</a:t>
            </a:r>
            <a:endParaRPr altLang="en-US" lang="zh-CN"/>
          </a:p>
        </p:txBody>
      </p:sp>
      <p:sp>
        <p:nvSpPr>
          <p:cNvPr id="10492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养殖环境：介绍2024年水产养殖行业的养殖环境，包括水质、水温、溶解氧等关键指标的监测与控制情况。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养殖设施：介绍2024年水产养殖行业所使用的养殖设施，包括池塘、网箱、工厂化养殖等设施的建设与改进情况。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环保要求：介绍2024年水产养殖行业对环保的要求，包括减少污染、节约水资源等方面的措施与成果。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设施智能化：介绍2024年水产养殖行业对设施智能化的应用，包括物联网、大数据等技术在养殖设施中的应用情况。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养殖成本与效益</a:t>
            </a:r>
            <a:endParaRPr altLang="en-US" lang="zh-CN"/>
          </a:p>
        </p:txBody>
      </p:sp>
      <p:sp>
        <p:nvSpPr>
          <p:cNvPr id="104926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7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养殖成本分析：包括饲料、种苗、药物、人工、租金等成本构成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养殖效益评估：根据市场行情、养殖品种、产量等因素计算养殖效益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成本与效益对比：分析不同养殖模式的成本与效益，为决策提供依据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成本控制策略：提出降低养殖成本、提高养殖效益的措施和建议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3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2024年水产养殖行业存在问题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养殖技术与管理问题</a:t>
            </a:r>
            <a:endParaRPr altLang="en-US" lang="zh-CN"/>
          </a:p>
        </p:txBody>
      </p:sp>
      <p:sp>
        <p:nvSpPr>
          <p:cNvPr id="104942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3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养殖技术落后：缺乏先进的养殖技术和设备，导致养殖效率低下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管理不规范：缺乏有效的管理制度和监管机制，导致养殖过程中出现各种问题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环境污染严重：养殖过程中产生的废弃物和污染物对环境造成严重影响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疾病防治不足：缺乏有效的疾病防治措施，导致养殖动物生病甚至死亡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养殖品种与产量问题</a:t>
            </a:r>
            <a:endParaRPr altLang="en-US" lang="zh-CN"/>
          </a:p>
        </p:txBody>
      </p:sp>
      <p:sp>
        <p:nvSpPr>
          <p:cNvPr id="104949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养殖品种单一，缺乏多样性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养殖产量不稳定，受自然因素影响较大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养殖技术落后，生产效率低下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养殖成本高，经济效益不佳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养殖环境与设施问题</a:t>
            </a:r>
            <a:endParaRPr altLang="en-US" lang="zh-CN"/>
          </a:p>
        </p:txBody>
      </p:sp>
      <p:sp>
        <p:nvSpPr>
          <p:cNvPr id="10495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水质污染：养殖水体中的有害物质超标，影响鱼类生长和健康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设施老化：养殖设施陈旧、老化，影响养殖效果和产量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养殖密度过高：养殖密度过高，导致鱼类生长缓慢、疾病频发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缺乏科学管理：缺乏科学的管理方法和手段，导致养殖效益低下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养殖成本与效益问题</a:t>
            </a:r>
            <a:endParaRPr altLang="en-US" lang="zh-CN"/>
          </a:p>
        </p:txBody>
      </p:sp>
      <p:sp>
        <p:nvSpPr>
          <p:cNvPr id="104961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养殖成本高：饲料、药品、劳动力等成本不断上涨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养殖效益低：市场竞争激烈，价格波动大，养殖户利润空间有限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养殖技术落后：缺乏先进的养殖技术和设备，导致养殖效率低下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政策扶持不足：政府对水产养殖业的扶持力度不够，缺乏相关政策和资金支持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6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2024年水产养殖行业发展趋势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养殖技术与管理趋势</a:t>
            </a:r>
            <a:endParaRPr altLang="en-US" lang="zh-CN"/>
          </a:p>
        </p:txBody>
      </p:sp>
      <p:sp>
        <p:nvSpPr>
          <p:cNvPr id="10497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智能化养殖技术：利用物联网、大数据等先进技术提高养殖效率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精细化养殖管理：通过精准管理提高养殖品质和产量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生态化养殖模式：注重环境保护和可持续发展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规模化养殖趋势：通过规模化养殖降低成本，提高效益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养殖品种与产量趋势</a:t>
            </a:r>
            <a:endParaRPr altLang="en-US" lang="zh-CN"/>
          </a:p>
        </p:txBody>
      </p:sp>
      <p:sp>
        <p:nvSpPr>
          <p:cNvPr id="104982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2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养殖品种多样化：随着消费者对水产品种类的需求不断增加，养殖品种将更加多样化，包括鱼类、贝类、甲壳类等。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产量稳步增长：随着技术的不断进步和养殖模式的不断创新，水产养殖产量将保持稳步增长，为市场提供更多的优质水产品。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绿色养殖成为主流：随着消费者对食品安全和环保意识的提高，绿色养殖将成为主流，采用生态养殖、循环水养殖等环保技术，提高水产品质量和安全性。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智能化养殖技术应用：随着科技的不断进步，智能化养殖技术将得到广泛应用，通过大数据、物联网等技术手段，实现精准化养殖和管理，提高生产效率和产品质量。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养殖环境与设施趋势</a:t>
            </a:r>
            <a:endParaRPr altLang="en-US" lang="zh-CN"/>
          </a:p>
        </p:txBody>
      </p:sp>
      <p:sp>
        <p:nvSpPr>
          <p:cNvPr id="104988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9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环保要求提高：随着环保意识的增强，水产养殖行业对养殖环境的要求越来越高，需要采取更加环保的养殖方式和设施。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设施智能化：随着科技的发展，水产养殖行业对设施的要求也越来越高，需要更加智能化、自动化的设施来提高养殖效率和降低成本。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养殖模式多样化：随着消费者对水产品的需求不断增加，水产养殖行业需要采取更加多样化的养殖模式，以满足不同消费者的需求。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产业链整合：水产养殖行业需要与上下游产业进行整合，形成完整的产业链，提高整个行业的效率和竞争力。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养殖成本与效益趋势</a:t>
            </a:r>
            <a:endParaRPr altLang="en-US" lang="zh-CN"/>
          </a:p>
        </p:txBody>
      </p:sp>
      <p:sp>
        <p:nvSpPr>
          <p:cNvPr id="10499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成本控制策略：通过优化养殖结构、提高养殖技术等方式降低成本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养殖成本趋势：随着饲料、人工等成本的上涨，养殖成本不断上升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效益趋势：受市场供需、政策调控等因素影响，效益波动较大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效益提升途径：拓展销售渠道、提高产品质量等方式提高效益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2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2025年水产养殖行业工作展望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提高养殖技术与管理水平</a:t>
            </a:r>
            <a:endParaRPr altLang="en-US" lang="zh-CN"/>
          </a:p>
        </p:txBody>
      </p:sp>
      <p:sp>
        <p:nvSpPr>
          <p:cNvPr id="10501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提高养殖人员素质：加强养殖技术培训和交流，提高养殖人员的专业素质和管理水平。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推进智能化养殖：利用现代信息技术和智能化设备，实现养殖过程的自动化和智能化管理，提高养殖效率和经济效益。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推广先进的养殖技术：引进国内外先进的养殖技术和设备，提高养殖效率和质量。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加强养殖管理：制定科学的养殖计划和管理制度，规范养殖行为，提高养殖效益。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增加养殖品种与产量</a:t>
            </a:r>
            <a:endParaRPr altLang="en-US" lang="zh-CN"/>
          </a:p>
        </p:txBody>
      </p:sp>
      <p:sp>
        <p:nvSpPr>
          <p:cNvPr id="10501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增加养殖品种：引进新品种，提高养殖效益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拓展市场渠道：加强市场营销，扩大销售范围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加强人才培养：提高养殖技术和管理水平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提高养殖产量：优化养殖技术，提高养殖效率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改善养殖环境与设施</a:t>
            </a:r>
            <a:endParaRPr altLang="en-US" lang="zh-CN"/>
          </a:p>
        </p:txBody>
      </p:sp>
      <p:sp>
        <p:nvSpPr>
          <p:cNvPr id="10502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养殖环境改善：提高水质、减少污染、加强生态修复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养殖技术创新：研发新品种、推广新技术、提高养殖效益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政策支持：政府加大投入、提供政策扶持、推动行业发展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养殖设施升级：引进智能化设备、提高养殖效率、降低成本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提高养殖成本与效益</a:t>
            </a:r>
            <a:endParaRPr altLang="en-US" lang="zh-CN"/>
          </a:p>
        </p:txBody>
      </p:sp>
      <p:sp>
        <p:nvSpPr>
          <p:cNvPr id="10503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养殖模式创新：探索新的养殖模式，如生态养殖、循环水养殖等，提高养殖效益和生态环保性。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养殖成本控制：通过优化饲料配方、提高饲料利用率、减少疾病发生率等方式降低养殖成本，提高养殖效益。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养殖技术改进：引进先进的养殖技术和管理经验，提高养殖效率和质量，降低成本，增加效益。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政策支持：政府加大对水产养殖业的支持力度，提供政策扶持和技术指导，帮助养殖户降低成本，提高效益。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41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416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SLIDE_ID" val="custom2023122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0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2023-12-17T23:16:25Z</dcterms:created>
  <dcterms:modified xsi:type="dcterms:W3CDTF">2023-12-17T23:16:25Z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f336da22f8864ada88dea4306aa5a57b_21</vt:lpwstr>
  </property>
</Properties>
</file>