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07" r:id="rId2"/>
    <p:sldId id="361" r:id="rId3"/>
    <p:sldId id="314" r:id="rId4"/>
    <p:sldId id="358" r:id="rId5"/>
    <p:sldId id="347" r:id="rId6"/>
    <p:sldId id="318" r:id="rId7"/>
    <p:sldId id="362" r:id="rId8"/>
    <p:sldId id="320" r:id="rId9"/>
    <p:sldId id="351" r:id="rId10"/>
    <p:sldId id="308" r:id="rId11"/>
    <p:sldId id="333" r:id="rId12"/>
    <p:sldId id="315" r:id="rId13"/>
    <p:sldId id="345" r:id="rId14"/>
    <p:sldId id="310" r:id="rId15"/>
    <p:sldId id="309" r:id="rId16"/>
    <p:sldId id="317" r:id="rId17"/>
    <p:sldId id="338" r:id="rId18"/>
    <p:sldId id="339" r:id="rId19"/>
    <p:sldId id="342" r:id="rId20"/>
    <p:sldId id="346" r:id="rId21"/>
    <p:sldId id="329" r:id="rId22"/>
    <p:sldId id="349" r:id="rId23"/>
    <p:sldId id="334" r:id="rId24"/>
    <p:sldId id="325" r:id="rId25"/>
    <p:sldId id="321" r:id="rId26"/>
    <p:sldId id="328" r:id="rId27"/>
    <p:sldId id="322" r:id="rId28"/>
    <p:sldId id="352" r:id="rId29"/>
    <p:sldId id="360" r:id="rId30"/>
    <p:sldId id="354" r:id="rId31"/>
    <p:sldId id="359" r:id="rId32"/>
    <p:sldId id="312" r:id="rId33"/>
    <p:sldId id="331" r:id="rId34"/>
    <p:sldId id="313" r:id="rId35"/>
    <p:sldId id="316" r:id="rId36"/>
    <p:sldId id="363" r:id="rId37"/>
    <p:sldId id="364" r:id="rId38"/>
    <p:sldId id="327" r:id="rId39"/>
    <p:sldId id="323" r:id="rId40"/>
    <p:sldId id="276" r:id="rId41"/>
  </p:sldIdLst>
  <p:sldSz cx="9145588" cy="5145088"/>
  <p:notesSz cx="6858000" cy="9144000"/>
  <p:defaultTextStyle>
    <a:defPPr>
      <a:defRPr lang="en-US"/>
    </a:defPPr>
    <a:lvl1pPr marL="0" lvl="0"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1pPr>
    <a:lvl2pPr marL="457200" lvl="1"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2pPr>
    <a:lvl3pPr marL="914400" lvl="2"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3pPr>
    <a:lvl4pPr marL="1371600" lvl="3"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4pPr>
    <a:lvl5pPr marL="1828800" lvl="4"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5pPr>
    <a:lvl6pPr marL="2286000" lvl="5"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6pPr>
    <a:lvl7pPr marL="2743200" lvl="6"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7pPr>
    <a:lvl8pPr marL="3200400" lvl="7"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8pPr>
    <a:lvl9pPr marL="3657600" lvl="8" indent="0" algn="l" defTabSz="914400" eaLnBrk="1" fontAlgn="ctr" latinLnBrk="0" hangingPunct="1">
      <a:lnSpc>
        <a:spcPct val="100000"/>
      </a:lnSpc>
      <a:spcBef>
        <a:spcPct val="0"/>
      </a:spcBef>
      <a:spcAft>
        <a:spcPct val="0"/>
      </a:spcAft>
      <a:buNone/>
      <a:defRPr sz="1400"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CC00FF"/>
    <a:srgbClr val="0000FF"/>
    <a:srgbClr val="000000"/>
    <a:srgbClr val="FFFFFF"/>
    <a:srgbClr val="BD472F"/>
    <a:srgbClr val="66FF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7"/>
    <p:restoredTop sz="93921"/>
  </p:normalViewPr>
  <p:slideViewPr>
    <p:cSldViewPr showGuides="1">
      <p:cViewPr varScale="1">
        <p:scale>
          <a:sx n="137" d="100"/>
          <a:sy n="137" d="100"/>
        </p:scale>
        <p:origin x="696" y="126"/>
      </p:cViewPr>
      <p:guideLst>
        <p:guide orient="horz" pos="1621"/>
        <p:guide pos="2881"/>
      </p:guideLst>
    </p:cSldViewPr>
  </p:slideViewPr>
  <p:notesTextViewPr>
    <p:cViewPr>
      <p:scale>
        <a:sx n="100" d="100"/>
        <a:sy n="100" d="100"/>
      </p:scale>
      <p:origin x="0" y="0"/>
    </p:cViewPr>
  </p:notesTextViewPr>
  <p:sorterViewPr showFormatting="0">
    <p:cViewPr>
      <p:scale>
        <a:sx n="45" d="100"/>
        <a:sy n="45" d="100"/>
      </p:scale>
      <p:origin x="0" y="0"/>
    </p:cViewPr>
  </p:sorterViewPr>
  <p:gridSpacing cx="76198" cy="7619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页眉占位符 128001"/>
          <p:cNvSpPr>
            <a:spLocks noGrp="1"/>
          </p:cNvSpPr>
          <p:nvPr>
            <p:ph type="hdr" sz="quarter"/>
          </p:nvPr>
        </p:nvSpPr>
        <p:spPr>
          <a:xfrm>
            <a:off x="0" y="0"/>
            <a:ext cx="2971800" cy="457200"/>
          </a:xfrm>
          <a:prstGeom prst="rect">
            <a:avLst/>
          </a:prstGeom>
          <a:noFill/>
          <a:ln w="9525">
            <a:noFill/>
          </a:ln>
        </p:spPr>
        <p:txBody>
          <a:bodyPr/>
          <a:lstStyle/>
          <a:p>
            <a:pPr lvl="0" fontAlgn="ctr"/>
            <a:endParaRPr lang="zh-CN" altLang="en-US" sz="1200" strike="noStrike" noProof="1">
              <a:ea typeface="宋体" panose="02010600030101010101" pitchFamily="2" charset="-122"/>
            </a:endParaRPr>
          </a:p>
        </p:txBody>
      </p:sp>
      <p:sp>
        <p:nvSpPr>
          <p:cNvPr id="128003" name="日期占位符 128002"/>
          <p:cNvSpPr>
            <a:spLocks noGrp="1"/>
          </p:cNvSpPr>
          <p:nvPr>
            <p:ph type="dt" idx="1"/>
          </p:nvPr>
        </p:nvSpPr>
        <p:spPr>
          <a:xfrm>
            <a:off x="3884613" y="0"/>
            <a:ext cx="2971800" cy="457200"/>
          </a:xfrm>
          <a:prstGeom prst="rect">
            <a:avLst/>
          </a:prstGeom>
          <a:noFill/>
          <a:ln w="9525">
            <a:noFill/>
          </a:ln>
        </p:spPr>
        <p:txBody>
          <a:bodyPr/>
          <a:lstStyle/>
          <a:p>
            <a:pPr lvl="0" algn="r" fontAlgn="ctr"/>
            <a:endParaRPr lang="zh-CN" altLang="en-US" sz="1200" strike="noStrike" noProof="1">
              <a:ea typeface="宋体" panose="02010600030101010101" pitchFamily="2" charset="-122"/>
            </a:endParaRPr>
          </a:p>
        </p:txBody>
      </p:sp>
      <p:sp>
        <p:nvSpPr>
          <p:cNvPr id="3076" name="幻灯片图像占位符 128003"/>
          <p:cNvSpPr>
            <a:spLocks noGrp="1" noRot="1" noChangeAspect="1" noTextEdit="1"/>
          </p:cNvSpPr>
          <p:nvPr>
            <p:ph type="sldImg"/>
          </p:nvPr>
        </p:nvSpPr>
        <p:spPr>
          <a:xfrm>
            <a:off x="382588" y="685800"/>
            <a:ext cx="6092825" cy="3429000"/>
          </a:xfrm>
          <a:prstGeom prst="rect">
            <a:avLst/>
          </a:prstGeom>
          <a:noFill/>
          <a:ln w="9525" cap="flat" cmpd="sng">
            <a:solidFill>
              <a:srgbClr val="000000"/>
            </a:solidFill>
            <a:prstDash val="solid"/>
            <a:miter/>
            <a:headEnd type="none" w="med" len="med"/>
            <a:tailEnd type="none" w="med" len="med"/>
          </a:ln>
        </p:spPr>
      </p:sp>
      <p:sp>
        <p:nvSpPr>
          <p:cNvPr id="3077" name="文本占位符 128004"/>
          <p:cNvSpPr>
            <a:spLocks noGrp="1"/>
          </p:cNvSpPr>
          <p:nvPr>
            <p:ph type="body" sz="quarter"/>
          </p:nvPr>
        </p:nvSpPr>
        <p:spPr>
          <a:xfrm>
            <a:off x="685800" y="4343400"/>
            <a:ext cx="5486400" cy="4114800"/>
          </a:xfrm>
          <a:prstGeom prst="rect">
            <a:avLst/>
          </a:prstGeom>
          <a:noFill/>
          <a:ln w="9525">
            <a:noFill/>
          </a:ln>
        </p:spPr>
        <p:txBody>
          <a:bodyPr anchor="t"/>
          <a:lstStyle/>
          <a:p>
            <a:pPr lvl="0" indent="0"/>
            <a:r>
              <a:rPr lang="zh-CN" altLang="en-US" dirty="0"/>
              <a:t>单击此处编辑母版文本样式</a:t>
            </a:r>
          </a:p>
          <a:p>
            <a:pPr lvl="1" indent="0"/>
            <a:r>
              <a:rPr lang="zh-CN" altLang="en-US" dirty="0"/>
              <a:t>第二级</a:t>
            </a:r>
          </a:p>
          <a:p>
            <a:pPr lvl="2" indent="0"/>
            <a:r>
              <a:rPr lang="zh-CN" altLang="en-US" dirty="0"/>
              <a:t>第三级</a:t>
            </a:r>
          </a:p>
          <a:p>
            <a:pPr lvl="3" indent="0"/>
            <a:r>
              <a:rPr lang="zh-CN" altLang="en-US" dirty="0"/>
              <a:t>第四级</a:t>
            </a:r>
          </a:p>
          <a:p>
            <a:pPr lvl="4" indent="0"/>
            <a:r>
              <a:rPr lang="zh-CN" altLang="en-US" dirty="0"/>
              <a:t>第五级</a:t>
            </a:r>
          </a:p>
        </p:txBody>
      </p:sp>
      <p:sp>
        <p:nvSpPr>
          <p:cNvPr id="128006" name="页脚占位符 128005"/>
          <p:cNvSpPr>
            <a:spLocks noGrp="1"/>
          </p:cNvSpPr>
          <p:nvPr>
            <p:ph type="ftr" sz="quarter" idx="4"/>
          </p:nvPr>
        </p:nvSpPr>
        <p:spPr>
          <a:xfrm>
            <a:off x="0" y="8685213"/>
            <a:ext cx="2971800" cy="457200"/>
          </a:xfrm>
          <a:prstGeom prst="rect">
            <a:avLst/>
          </a:prstGeom>
          <a:noFill/>
          <a:ln w="9525">
            <a:noFill/>
          </a:ln>
        </p:spPr>
        <p:txBody>
          <a:bodyPr anchor="b"/>
          <a:lstStyle/>
          <a:p>
            <a:pPr lvl="0" fontAlgn="ctr"/>
            <a:endParaRPr lang="zh-CN" altLang="en-US" sz="1200" strike="noStrike" noProof="1">
              <a:ea typeface="宋体" panose="02010600030101010101" pitchFamily="2" charset="-122"/>
            </a:endParaRPr>
          </a:p>
        </p:txBody>
      </p:sp>
      <p:sp>
        <p:nvSpPr>
          <p:cNvPr id="128007" name="灯片编号占位符 128006"/>
          <p:cNvSpPr>
            <a:spLocks noGrp="1"/>
          </p:cNvSpPr>
          <p:nvPr>
            <p:ph type="sldNum" sz="quarter" idx="5"/>
          </p:nvPr>
        </p:nvSpPr>
        <p:spPr>
          <a:xfrm>
            <a:off x="3884613" y="8685213"/>
            <a:ext cx="2971800" cy="457200"/>
          </a:xfrm>
          <a:prstGeom prst="rect">
            <a:avLst/>
          </a:prstGeom>
          <a:noFill/>
          <a:ln w="9525">
            <a:noFill/>
          </a:ln>
        </p:spPr>
        <p:txBody>
          <a:bodyPr anchor="b"/>
          <a:lstStyle/>
          <a:p>
            <a:pPr lvl="0" algn="r" fontAlgn="ctr"/>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t>‹#›</a:t>
            </a:fld>
            <a:endParaRPr lang="zh-CN" altLang="en-US" sz="1200" strike="noStrike" noProof="1">
              <a:ea typeface="宋体" panose="02010600030101010101" pitchFamily="2" charset="-122"/>
            </a:endParaRPr>
          </a:p>
        </p:txBody>
      </p:sp>
    </p:spTree>
    <p:extLst>
      <p:ext uri="{BB962C8B-B14F-4D97-AF65-F5344CB8AC3E}">
        <p14:creationId xmlns:p14="http://schemas.microsoft.com/office/powerpoint/2010/main" val="2962613890"/>
      </p:ext>
    </p:extLst>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839212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817722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798774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p:cover dir="ld"/>
  </p:transition>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a:xfrm>
            <a:off x="457200" y="1600200"/>
            <a:ext cx="8229600" cy="4526280"/>
          </a:xfrm>
          <a:prstGeom prst="rect">
            <a:avLst/>
          </a:prstGeo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cover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4017" y="1282778"/>
            <a:ext cx="7888343" cy="2140345"/>
          </a:xfrm>
          <a:prstGeom prst="rect">
            <a:avLst/>
          </a:prstGeo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4017" y="3443372"/>
            <a:ext cx="7888343" cy="112555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5135"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cover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628781" y="1369726"/>
            <a:ext cx="3887010" cy="3264712"/>
          </a:xfrm>
          <a:prstGeom prst="rect">
            <a:avLst/>
          </a:prstGeo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30114" y="1369726"/>
            <a:ext cx="3887010" cy="3264712"/>
          </a:xfrm>
          <a:prstGeom prst="rect">
            <a:avLst/>
          </a:prstGeo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cover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72" y="273945"/>
            <a:ext cx="7888343" cy="994540"/>
          </a:xfrm>
          <a:prstGeom prst="rect">
            <a:avLst/>
          </a:prstGeo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266" y="1334323"/>
            <a:ext cx="3655942" cy="618163"/>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5135" indent="0">
              <a:buNone/>
              <a:defRPr sz="1350"/>
            </a:lvl6pPr>
            <a:lvl7pPr marL="2058035" indent="0">
              <a:buNone/>
              <a:defRPr sz="1350"/>
            </a:lvl7pPr>
            <a:lvl8pPr marL="2400935" indent="0">
              <a:buNone/>
              <a:defRPr sz="1350"/>
            </a:lvl8pPr>
            <a:lvl9pPr marL="2743835"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266" y="1999775"/>
            <a:ext cx="3655942" cy="2644192"/>
          </a:xfrm>
          <a:prstGeom prst="rect">
            <a:avLst/>
          </a:prstGeo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3681" y="1334323"/>
            <a:ext cx="3673947" cy="618163"/>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5135" indent="0">
              <a:buNone/>
              <a:defRPr sz="1350"/>
            </a:lvl6pPr>
            <a:lvl7pPr marL="2058035" indent="0">
              <a:buNone/>
              <a:defRPr sz="1350"/>
            </a:lvl7pPr>
            <a:lvl8pPr marL="2400935" indent="0">
              <a:buNone/>
              <a:defRPr sz="1350"/>
            </a:lvl8pPr>
            <a:lvl9pPr marL="2743835"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3681" y="1999775"/>
            <a:ext cx="3673947" cy="2644192"/>
          </a:xfrm>
          <a:prstGeom prst="rect">
            <a:avLst/>
          </a:prstGeo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cover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p>
        </p:txBody>
      </p:sp>
    </p:spTree>
  </p:cSld>
  <p:clrMapOvr>
    <a:masterClrMapping/>
  </p:clrMapOvr>
  <p:transition>
    <p:cover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cover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72" y="343027"/>
            <a:ext cx="2949792" cy="1200595"/>
          </a:xfrm>
          <a:prstGeom prst="rect">
            <a:avLst/>
          </a:prstGeo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8201" y="740843"/>
            <a:ext cx="4630114" cy="365657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972" y="1543622"/>
            <a:ext cx="2949792" cy="2859750"/>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5135" indent="0">
              <a:buNone/>
              <a:defRPr sz="750"/>
            </a:lvl6pPr>
            <a:lvl7pPr marL="2058035" indent="0">
              <a:buNone/>
              <a:defRPr sz="750"/>
            </a:lvl7pPr>
            <a:lvl8pPr marL="2400935" indent="0">
              <a:buNone/>
              <a:defRPr sz="750"/>
            </a:lvl8pPr>
            <a:lvl9pPr marL="2743835" indent="0">
              <a:buNone/>
              <a:defRPr sz="750"/>
            </a:lvl9pPr>
          </a:lstStyle>
          <a:p>
            <a:pPr lvl="0" fontAlgn="base"/>
            <a:r>
              <a:rPr lang="zh-CN" altLang="en-US" strike="noStrike" noProof="1"/>
              <a:t>单击此处编辑母版文本样式</a:t>
            </a:r>
          </a:p>
        </p:txBody>
      </p:sp>
    </p:spTree>
  </p:cSld>
  <p:clrMapOvr>
    <a:masterClrMapping/>
  </p:clrMapOvr>
  <p:transition>
    <p:cover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72" y="343027"/>
            <a:ext cx="3124663" cy="1200595"/>
          </a:xfrm>
          <a:prstGeom prst="rect">
            <a:avLst/>
          </a:prstGeo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8201" y="343028"/>
            <a:ext cx="4630114" cy="405438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5135" indent="0">
              <a:buNone/>
              <a:defRPr sz="1500"/>
            </a:lvl6pPr>
            <a:lvl7pPr marL="2058035" indent="0">
              <a:buNone/>
              <a:defRPr sz="1500"/>
            </a:lvl7pPr>
            <a:lvl8pPr marL="2400935" indent="0">
              <a:buNone/>
              <a:defRPr sz="1500"/>
            </a:lvl8pPr>
            <a:lvl9pPr marL="2743835"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972" y="1543622"/>
            <a:ext cx="3124663" cy="2859750"/>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5135" indent="0">
              <a:buNone/>
              <a:defRPr sz="1050"/>
            </a:lvl6pPr>
            <a:lvl7pPr marL="2058035" indent="0">
              <a:buNone/>
              <a:defRPr sz="1050"/>
            </a:lvl7pPr>
            <a:lvl8pPr marL="2400935" indent="0">
              <a:buNone/>
              <a:defRPr sz="1050"/>
            </a:lvl8pPr>
            <a:lvl9pPr marL="2743835" indent="0">
              <a:buNone/>
              <a:defRPr sz="1050"/>
            </a:lvl9pPr>
          </a:lstStyle>
          <a:p>
            <a:pPr lvl="0" fontAlgn="base"/>
            <a:r>
              <a:rPr lang="zh-CN" altLang="en-US" strike="noStrike" noProof="1"/>
              <a:t>单击此处编辑母版文本样式</a:t>
            </a:r>
          </a:p>
        </p:txBody>
      </p:sp>
    </p:spTree>
  </p:cSld>
  <p:clrMapOvr>
    <a:masterClrMapping/>
  </p:clrMapOvr>
  <p:transition>
    <p:cover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cover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5038" y="273945"/>
            <a:ext cx="1972086" cy="4360493"/>
          </a:xfrm>
          <a:prstGeom prst="rect">
            <a:avLst/>
          </a:prstGeo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28781" y="273945"/>
            <a:ext cx="5801933" cy="4360493"/>
          </a:xfrm>
          <a:prstGeom prst="rect">
            <a:avLst/>
          </a:prstGeo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cover dir="ld"/>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5"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pic>
        <p:nvPicPr>
          <p:cNvPr id="1130" name="图片 1129" descr="小房"/>
          <p:cNvPicPr>
            <a:picLocks noChangeAspect="1"/>
          </p:cNvPicPr>
          <p:nvPr userDrawn="1"/>
        </p:nvPicPr>
        <p:blipFill>
          <a:blip r:embed="rId14"/>
          <a:stretch>
            <a:fillRect/>
          </a:stretch>
        </p:blipFill>
        <p:spPr>
          <a:xfrm>
            <a:off x="457200" y="171450"/>
            <a:ext cx="534988" cy="571500"/>
          </a:xfrm>
          <a:prstGeom prst="rect">
            <a:avLst/>
          </a:prstGeom>
          <a:noFill/>
          <a:ln w="9525">
            <a:noFill/>
          </a:ln>
        </p:spPr>
      </p:pic>
      <p:pic>
        <p:nvPicPr>
          <p:cNvPr id="1027" name="图片 1130" descr="白色透明直角模板"/>
          <p:cNvPicPr>
            <a:picLocks noChangeAspect="1"/>
          </p:cNvPicPr>
          <p:nvPr userDrawn="1"/>
        </p:nvPicPr>
        <p:blipFill>
          <a:blip r:embed="rId15"/>
          <a:stretch>
            <a:fillRect/>
          </a:stretch>
        </p:blipFill>
        <p:spPr>
          <a:xfrm>
            <a:off x="0" y="457200"/>
            <a:ext cx="9145588" cy="4738688"/>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30"/>
                                        </p:tgtEl>
                                        <p:attrNameLst>
                                          <p:attrName>style.visibility</p:attrName>
                                        </p:attrNameLst>
                                      </p:cBhvr>
                                      <p:to>
                                        <p:strVal val="visible"/>
                                      </p:to>
                                    </p:set>
                                    <p:anim calcmode="lin" valueType="num">
                                      <p:cBhvr additive="base">
                                        <p:cTn id="7" dur="500" fill="hold"/>
                                        <p:tgtEl>
                                          <p:spTgt spid="1130"/>
                                        </p:tgtEl>
                                        <p:attrNameLst>
                                          <p:attrName>ppt_x</p:attrName>
                                        </p:attrNameLst>
                                      </p:cBhvr>
                                      <p:tavLst>
                                        <p:tav tm="0">
                                          <p:val>
                                            <p:strVal val="0-#ppt_w/2"/>
                                          </p:val>
                                        </p:tav>
                                        <p:tav tm="100000">
                                          <p:val>
                                            <p:strVal val="#ppt_x"/>
                                          </p:val>
                                        </p:tav>
                                      </p:tavLst>
                                    </p:anim>
                                    <p:anim calcmode="lin" valueType="num">
                                      <p:cBhvr additive="base">
                                        <p:cTn id="8" dur="500" fill="hold"/>
                                        <p:tgtEl>
                                          <p:spTgt spid="1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ctr" defTabSz="914400" eaLnBrk="1" fontAlgn="base" latinLnBrk="0" hangingPunct="1">
        <a:lnSpc>
          <a:spcPct val="100000"/>
        </a:lnSpc>
        <a:spcBef>
          <a:spcPct val="0"/>
        </a:spcBef>
        <a:spcAft>
          <a:spcPct val="0"/>
        </a:spcAft>
        <a:buClr>
          <a:srgbClr val="000000"/>
        </a:buClr>
        <a:buNone/>
        <a:defRPr sz="3200" b="1" i="0" u="none" kern="1200" baseline="0">
          <a:solidFill>
            <a:srgbClr val="FFFFFF"/>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None/>
        <a:defRPr sz="28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lr>
          <a:schemeClr val="tx1"/>
        </a:buClr>
        <a:buFont typeface="Wingdings" panose="05000000000000000000" pitchFamily="2" charset="2"/>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2pPr>
      <a:lvl3pPr marL="914400" lvl="2"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3pPr>
      <a:lvl4pPr marL="1371600" lvl="3"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4pPr>
      <a:lvl5pPr marL="1828800" lvl="4"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5pPr>
      <a:lvl6pPr marL="2286000" lvl="5"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6pPr>
      <a:lvl7pPr marL="2743200" lvl="6"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7pPr>
      <a:lvl8pPr marL="3200400" lvl="7"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8pPr>
      <a:lvl9pPr marL="3657600" lvl="8" indent="0" algn="ctr" defTabSz="914400" eaLnBrk="0" fontAlgn="ctr" latinLnBrk="0" hangingPunct="0">
        <a:lnSpc>
          <a:spcPct val="100000"/>
        </a:lnSpc>
        <a:spcBef>
          <a:spcPct val="0"/>
        </a:spcBef>
        <a:spcAft>
          <a:spcPct val="0"/>
        </a:spcAft>
        <a:buNone/>
        <a:defRPr sz="14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21.png"/><Relationship Id="rId8" Type="http://schemas.openxmlformats.org/officeDocument/2006/relationships/image" Target="../media/image6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s>
</file>

<file path=ppt/slides/_rels/slide18.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slideLayout" Target="../slideLayouts/slideLayout2.xml"/><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 Id="rId3" Type="http://schemas.openxmlformats.org/officeDocument/2006/relationships/image" Target="../media/image7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 Id="rId3" Type="http://schemas.openxmlformats.org/officeDocument/2006/relationships/image" Target="../media/image79.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82.png"/><Relationship Id="rId7" Type="http://schemas.openxmlformats.org/officeDocument/2006/relationships/image" Target="../media/image83.png"/><Relationship Id="rId8" Type="http://schemas.openxmlformats.org/officeDocument/2006/relationships/image" Target="../media/image8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png"/><Relationship Id="rId3" Type="http://schemas.openxmlformats.org/officeDocument/2006/relationships/image" Target="../media/image86.png"/><Relationship Id="rId4" Type="http://schemas.openxmlformats.org/officeDocument/2006/relationships/image" Target="../media/image87.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90.png"/><Relationship Id="rId8" Type="http://schemas.openxmlformats.org/officeDocument/2006/relationships/image" Target="../media/image91.png"/><Relationship Id="rId9" Type="http://schemas.openxmlformats.org/officeDocument/2006/relationships/image" Target="../media/image9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png"/><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image" Target="../media/image9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103.png"/><Relationship Id="rId7" Type="http://schemas.openxmlformats.org/officeDocument/2006/relationships/image" Target="../media/image10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png"/><Relationship Id="rId3" Type="http://schemas.openxmlformats.org/officeDocument/2006/relationships/image" Target="../media/image10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7.png"/><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png"/><Relationship Id="rId3" Type="http://schemas.openxmlformats.org/officeDocument/2006/relationships/image" Target="../media/image10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0.png"/><Relationship Id="rId3" Type="http://schemas.openxmlformats.org/officeDocument/2006/relationships/image" Target="../media/image111.png"/><Relationship Id="rId4" Type="http://schemas.openxmlformats.org/officeDocument/2006/relationships/image" Target="../media/image112.png"/><Relationship Id="rId5" Type="http://schemas.openxmlformats.org/officeDocument/2006/relationships/image" Target="../media/image113.png"/><Relationship Id="rId6" Type="http://schemas.openxmlformats.org/officeDocument/2006/relationships/image" Target="../media/image114.png"/><Relationship Id="rId7" Type="http://schemas.openxmlformats.org/officeDocument/2006/relationships/image" Target="../media/image1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6.png"/><Relationship Id="rId3" Type="http://schemas.openxmlformats.org/officeDocument/2006/relationships/image" Target="../media/image117.png"/><Relationship Id="rId4" Type="http://schemas.openxmlformats.org/officeDocument/2006/relationships/image" Target="../media/image118.png"/><Relationship Id="rId5" Type="http://schemas.openxmlformats.org/officeDocument/2006/relationships/image" Target="../media/image119.png"/><Relationship Id="rId6" Type="http://schemas.openxmlformats.org/officeDocument/2006/relationships/image" Target="../media/image120.png"/><Relationship Id="rId7" Type="http://schemas.openxmlformats.org/officeDocument/2006/relationships/image" Target="../media/image1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8.png"/><Relationship Id="rId3" Type="http://schemas.openxmlformats.org/officeDocument/2006/relationships/image" Target="../media/image1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image" Target="../media/image134.png"/><Relationship Id="rId6" Type="http://schemas.openxmlformats.org/officeDocument/2006/relationships/image" Target="../media/image1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9.png"/><Relationship Id="rId4" Type="http://schemas.openxmlformats.org/officeDocument/2006/relationships/image" Target="../media/image139.png"/><Relationship Id="rId5" Type="http://schemas.openxmlformats.org/officeDocument/2006/relationships/image" Target="../media/image1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1.png"/><Relationship Id="rId3" Type="http://schemas.openxmlformats.org/officeDocument/2006/relationships/image" Target="../media/image1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3.png"/><Relationship Id="rId3" Type="http://schemas.openxmlformats.org/officeDocument/2006/relationships/image" Target="../media/image1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43.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145502" name="文本框 145501"/>
          <p:cNvSpPr txBox="1"/>
          <p:nvPr/>
        </p:nvSpPr>
        <p:spPr>
          <a:xfrm>
            <a:off x="3887788" y="2116138"/>
            <a:ext cx="4765675" cy="641350"/>
          </a:xfrm>
          <a:prstGeom prst="rect">
            <a:avLst/>
          </a:prstGeom>
          <a:noFill/>
          <a:ln w="9525">
            <a:noFill/>
          </a:ln>
        </p:spPr>
        <p:txBody>
          <a:bodyPr lIns="91429" tIns="45714" rIns="91429" bIns="45714" anchor="t">
            <a:spAutoFit/>
          </a:bodyPr>
          <a:lstStyle/>
          <a:p>
            <a:pPr algn="ctr" fontAlgn="base"/>
            <a:r>
              <a:rPr sz="3400">
                <a:solidFill>
                  <a:srgbClr val="000000"/>
                </a:solidFill>
                <a:latin typeface="方正大黑简体"/>
              </a:rPr>
              <a:t>点击添加相关文字XX内容</a:t>
            </a:r>
          </a:p>
        </p:txBody>
      </p:sp>
      <p:sp>
        <p:nvSpPr>
          <p:cNvPr id="145503" name="文本框 145502"/>
          <p:cNvSpPr txBox="1"/>
          <p:nvPr/>
        </p:nvSpPr>
        <p:spPr>
          <a:xfrm>
            <a:off x="4157663" y="2705100"/>
            <a:ext cx="4192587" cy="366713"/>
          </a:xfrm>
          <a:prstGeom prst="rect">
            <a:avLst/>
          </a:prstGeom>
          <a:noFill/>
          <a:ln w="9525">
            <a:noFill/>
          </a:ln>
        </p:spPr>
        <p:txBody>
          <a:bodyPr lIns="91429" tIns="45714" rIns="91429" bIns="45714" anchor="t">
            <a:spAutoFit/>
          </a:bodyPr>
          <a:lstStyle/>
          <a:p>
            <a:pPr algn="ctr" fontAlgn="base">
              <a:spcBef>
                <a:spcPct val="50000"/>
              </a:spcBef>
            </a:pPr>
            <a:r>
              <a:rPr lang="zh-CN" altLang="en-US" sz="1600" u="sng" dirty="0">
                <a:solidFill>
                  <a:srgbClr val="000000"/>
                </a:solidFill>
                <a:latin typeface="方正大黑简体" panose="02010601030101010101" pitchFamily="65" charset="-122"/>
                <a:ea typeface="方正大黑简体" panose="02010601030101010101" pitchFamily="65" charset="-122"/>
              </a:rPr>
              <a:t>医院</a:t>
            </a:r>
            <a:r>
              <a:rPr lang="en-US" altLang="zh-CN" sz="1600" u="sng">
                <a:solidFill>
                  <a:srgbClr val="000000"/>
                </a:solidFill>
                <a:latin typeface="方正大黑简体" panose="02010601030101010101" pitchFamily="65" charset="-122"/>
                <a:ea typeface="方正大黑简体" panose="02010601030101010101" pitchFamily="65" charset="-122"/>
              </a:rPr>
              <a:t>/</a:t>
            </a:r>
            <a:r>
              <a:rPr lang="zh-CN" altLang="en-US" sz="1600" u="sng" dirty="0">
                <a:solidFill>
                  <a:srgbClr val="000000"/>
                </a:solidFill>
                <a:latin typeface="方正大黑简体" panose="02010601030101010101" pitchFamily="65" charset="-122"/>
                <a:ea typeface="方正大黑简体" panose="02010601030101010101" pitchFamily="65" charset="-122"/>
              </a:rPr>
              <a:t>医疗器械</a:t>
            </a:r>
            <a:r>
              <a:rPr lang="en-US" altLang="zh-CN" sz="1600" u="sng">
                <a:solidFill>
                  <a:srgbClr val="000000"/>
                </a:solidFill>
                <a:latin typeface="方正大黑简体" panose="02010601030101010101" pitchFamily="65" charset="-122"/>
                <a:ea typeface="方正大黑简体" panose="02010601030101010101" pitchFamily="65" charset="-122"/>
              </a:rPr>
              <a:t>/</a:t>
            </a:r>
            <a:r>
              <a:rPr lang="zh-CN" altLang="en-US" sz="1600" u="sng" dirty="0">
                <a:solidFill>
                  <a:srgbClr val="000000"/>
                </a:solidFill>
                <a:latin typeface="方正大黑简体" panose="02010601030101010101" pitchFamily="65" charset="-122"/>
                <a:ea typeface="方正大黑简体" panose="02010601030101010101" pitchFamily="65" charset="-122"/>
              </a:rPr>
              <a:t>健康</a:t>
            </a:r>
            <a:r>
              <a:rPr lang="en-US" altLang="zh-CN" sz="1600" u="sng">
                <a:solidFill>
                  <a:srgbClr val="000000"/>
                </a:solidFill>
                <a:latin typeface="方正大黑简体" panose="02010601030101010101" pitchFamily="65" charset="-122"/>
                <a:ea typeface="方正大黑简体" panose="02010601030101010101" pitchFamily="65" charset="-122"/>
              </a:rPr>
              <a:t>/</a:t>
            </a:r>
            <a:r>
              <a:rPr lang="zh-CN" altLang="en-US" sz="1600" u="sng" dirty="0">
                <a:solidFill>
                  <a:srgbClr val="000000"/>
                </a:solidFill>
                <a:latin typeface="方正大黑简体" panose="02010601030101010101" pitchFamily="65" charset="-122"/>
                <a:ea typeface="方正大黑简体" panose="02010601030101010101" pitchFamily="65" charset="-122"/>
              </a:rPr>
              <a:t>报告</a:t>
            </a:r>
            <a:r>
              <a:rPr lang="en-US" altLang="zh-CN" sz="1600" u="sng">
                <a:solidFill>
                  <a:srgbClr val="000000"/>
                </a:solidFill>
                <a:latin typeface="方正大黑简体" panose="02010601030101010101" pitchFamily="65" charset="-122"/>
                <a:ea typeface="方正大黑简体" panose="02010601030101010101" pitchFamily="65" charset="-122"/>
              </a:rPr>
              <a:t>/</a:t>
            </a:r>
            <a:r>
              <a:rPr lang="zh-CN" altLang="en-US" sz="1600" u="sng" dirty="0">
                <a:solidFill>
                  <a:srgbClr val="000000"/>
                </a:solidFill>
                <a:latin typeface="方正大黑简体" panose="02010601030101010101" pitchFamily="65" charset="-122"/>
                <a:ea typeface="方正大黑简体" panose="02010601030101010101" pitchFamily="65" charset="-122"/>
              </a:rPr>
              <a:t>培训</a:t>
            </a:r>
            <a:r>
              <a:rPr lang="en-US" altLang="zh-CN" sz="1600" u="sng">
                <a:solidFill>
                  <a:srgbClr val="000000"/>
                </a:solidFill>
                <a:latin typeface="方正大黑简体" panose="02010601030101010101" pitchFamily="65" charset="-122"/>
                <a:ea typeface="方正大黑简体" panose="02010601030101010101" pitchFamily="65" charset="-122"/>
              </a:rPr>
              <a:t>PPT</a:t>
            </a:r>
          </a:p>
        </p:txBody>
      </p:sp>
      <p:pic>
        <p:nvPicPr>
          <p:cNvPr id="145506" name="图片 145505" descr="医药4"/>
          <p:cNvPicPr>
            <a:picLocks noChangeAspect="1"/>
          </p:cNvPicPr>
          <p:nvPr/>
        </p:nvPicPr>
        <p:blipFill>
          <a:blip r:embed="rId4"/>
          <a:stretch>
            <a:fillRect/>
          </a:stretch>
        </p:blipFill>
        <p:spPr>
          <a:xfrm>
            <a:off x="687388" y="896938"/>
            <a:ext cx="2119312" cy="4248150"/>
          </a:xfrm>
          <a:prstGeom prst="rect">
            <a:avLst/>
          </a:prstGeom>
          <a:noFill/>
          <a:ln w="9525">
            <a:noFill/>
          </a:ln>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5506"/>
                                        </p:tgtEl>
                                        <p:attrNameLst>
                                          <p:attrName>style.visibility</p:attrName>
                                        </p:attrNameLst>
                                      </p:cBhvr>
                                      <p:to>
                                        <p:strVal val="visible"/>
                                      </p:to>
                                    </p:set>
                                    <p:anim calcmode="lin" valueType="num">
                                      <p:cBhvr>
                                        <p:cTn id="7" dur="1000" fill="hold"/>
                                        <p:tgtEl>
                                          <p:spTgt spid="145506"/>
                                        </p:tgtEl>
                                        <p:attrNameLst>
                                          <p:attrName>ppt_w</p:attrName>
                                        </p:attrNameLst>
                                      </p:cBhvr>
                                      <p:tavLst>
                                        <p:tav tm="0">
                                          <p:val>
                                            <p:fltVal val="0"/>
                                          </p:val>
                                        </p:tav>
                                        <p:tav tm="100000">
                                          <p:val>
                                            <p:strVal val="#ppt_w"/>
                                          </p:val>
                                        </p:tav>
                                      </p:tavLst>
                                    </p:anim>
                                    <p:anim calcmode="lin" valueType="num">
                                      <p:cBhvr>
                                        <p:cTn id="8" dur="1000" fill="hold"/>
                                        <p:tgtEl>
                                          <p:spTgt spid="14550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145502"/>
                                        </p:tgtEl>
                                        <p:attrNameLst>
                                          <p:attrName>style.visibility</p:attrName>
                                        </p:attrNameLst>
                                      </p:cBhvr>
                                      <p:to>
                                        <p:strVal val="visible"/>
                                      </p:to>
                                    </p:set>
                                    <p:anim calcmode="lin" valueType="num">
                                      <p:cBhvr>
                                        <p:cTn id="12" dur="500" fill="hold"/>
                                        <p:tgtEl>
                                          <p:spTgt spid="145502"/>
                                        </p:tgtEl>
                                        <p:attrNameLst>
                                          <p:attrName>ppt_w</p:attrName>
                                        </p:attrNameLst>
                                      </p:cBhvr>
                                      <p:tavLst>
                                        <p:tav tm="0">
                                          <p:val>
                                            <p:fltVal val="0"/>
                                          </p:val>
                                        </p:tav>
                                        <p:tav tm="100000">
                                          <p:val>
                                            <p:strVal val="#ppt_w"/>
                                          </p:val>
                                        </p:tav>
                                      </p:tavLst>
                                    </p:anim>
                                    <p:anim calcmode="lin" valueType="num">
                                      <p:cBhvr>
                                        <p:cTn id="13" dur="500" fill="hold"/>
                                        <p:tgtEl>
                                          <p:spTgt spid="145502"/>
                                        </p:tgtEl>
                                        <p:attrNameLst>
                                          <p:attrName>ppt_h</p:attrName>
                                        </p:attrNameLst>
                                      </p:cBhvr>
                                      <p:tavLst>
                                        <p:tav tm="0">
                                          <p:val>
                                            <p:fltVal val="0"/>
                                          </p:val>
                                        </p:tav>
                                        <p:tav tm="100000">
                                          <p:val>
                                            <p:strVal val="#ppt_h"/>
                                          </p:val>
                                        </p:tav>
                                      </p:tavLst>
                                    </p:anim>
                                  </p:childTnLst>
                                </p:cTn>
                              </p:par>
                            </p:childTnLst>
                          </p:cTn>
                        </p:par>
                        <p:par>
                          <p:cTn id="14" fill="hold">
                            <p:stCondLst>
                              <p:cond delay="15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45503"/>
                                        </p:tgtEl>
                                        <p:attrNameLst>
                                          <p:attrName>style.visibility</p:attrName>
                                        </p:attrNameLst>
                                      </p:cBhvr>
                                      <p:to>
                                        <p:strVal val="visible"/>
                                      </p:to>
                                    </p:set>
                                    <p:animEffect transition="in" filter="fade">
                                      <p:cBhvr>
                                        <p:cTn id="17" dur="500"/>
                                        <p:tgtEl>
                                          <p:spTgt spid="145503"/>
                                        </p:tgtEl>
                                      </p:cBhvr>
                                    </p:animEffect>
                                    <p:anim calcmode="lin" valueType="num">
                                      <p:cBhvr>
                                        <p:cTn id="18" dur="500" fill="hold"/>
                                        <p:tgtEl>
                                          <p:spTgt spid="145503"/>
                                        </p:tgtEl>
                                        <p:attrNameLst>
                                          <p:attrName>ppt_w</p:attrName>
                                        </p:attrNameLst>
                                      </p:cBhvr>
                                      <p:tavLst>
                                        <p:tav tm="0" fmla="#ppt_w*sin(2.5*pi*$)">
                                          <p:val>
                                            <p:fltVal val="0"/>
                                          </p:val>
                                        </p:tav>
                                        <p:tav tm="100000">
                                          <p:val>
                                            <p:fltVal val="1"/>
                                          </p:val>
                                        </p:tav>
                                      </p:tavLst>
                                    </p:anim>
                                    <p:anim calcmode="lin" valueType="num">
                                      <p:cBhvr>
                                        <p:cTn id="19" dur="500" fill="hold"/>
                                        <p:tgtEl>
                                          <p:spTgt spid="14550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502" grpId="0"/>
      <p:bldP spid="14550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53" name="图片 354352" descr="62"/>
          <p:cNvPicPr>
            <a:picLocks noChangeAspect="1"/>
          </p:cNvPicPr>
          <p:nvPr/>
        </p:nvPicPr>
        <p:blipFill>
          <a:blip r:embed="rId2">
            <a:lum contrast="26000"/>
          </a:blip>
          <a:stretch>
            <a:fillRect/>
          </a:stretch>
        </p:blipFill>
        <p:spPr>
          <a:xfrm>
            <a:off x="3963988" y="3978275"/>
            <a:ext cx="584200" cy="576263"/>
          </a:xfrm>
          <a:prstGeom prst="rect">
            <a:avLst/>
          </a:prstGeom>
          <a:noFill/>
          <a:ln w="9525">
            <a:noFill/>
          </a:ln>
        </p:spPr>
      </p:pic>
      <p:pic>
        <p:nvPicPr>
          <p:cNvPr id="354354" name="图片 354353" descr="63"/>
          <p:cNvPicPr>
            <a:picLocks noChangeAspect="1"/>
          </p:cNvPicPr>
          <p:nvPr/>
        </p:nvPicPr>
        <p:blipFill>
          <a:blip r:embed="rId3">
            <a:lum contrast="26000"/>
          </a:blip>
          <a:stretch>
            <a:fillRect/>
          </a:stretch>
        </p:blipFill>
        <p:spPr>
          <a:xfrm>
            <a:off x="4344988" y="3368675"/>
            <a:ext cx="584200" cy="576263"/>
          </a:xfrm>
          <a:prstGeom prst="rect">
            <a:avLst/>
          </a:prstGeom>
          <a:noFill/>
          <a:ln w="9525">
            <a:noFill/>
          </a:ln>
        </p:spPr>
      </p:pic>
      <p:pic>
        <p:nvPicPr>
          <p:cNvPr id="354355" name="图片 354354" descr="64"/>
          <p:cNvPicPr>
            <a:picLocks noChangeAspect="1"/>
          </p:cNvPicPr>
          <p:nvPr/>
        </p:nvPicPr>
        <p:blipFill>
          <a:blip r:embed="rId4">
            <a:lum contrast="26000"/>
          </a:blip>
          <a:stretch>
            <a:fillRect/>
          </a:stretch>
        </p:blipFill>
        <p:spPr>
          <a:xfrm>
            <a:off x="4751388" y="2681288"/>
            <a:ext cx="584200" cy="577850"/>
          </a:xfrm>
          <a:prstGeom prst="rect">
            <a:avLst/>
          </a:prstGeom>
          <a:noFill/>
          <a:ln w="9525">
            <a:noFill/>
          </a:ln>
        </p:spPr>
      </p:pic>
      <p:pic>
        <p:nvPicPr>
          <p:cNvPr id="354356" name="图片 354355" descr="62"/>
          <p:cNvPicPr>
            <a:picLocks noChangeAspect="1"/>
          </p:cNvPicPr>
          <p:nvPr/>
        </p:nvPicPr>
        <p:blipFill>
          <a:blip r:embed="rId2">
            <a:lum contrast="26000"/>
          </a:blip>
          <a:stretch>
            <a:fillRect/>
          </a:stretch>
        </p:blipFill>
        <p:spPr>
          <a:xfrm>
            <a:off x="3963988" y="1430338"/>
            <a:ext cx="584200" cy="576262"/>
          </a:xfrm>
          <a:prstGeom prst="rect">
            <a:avLst/>
          </a:prstGeom>
          <a:noFill/>
          <a:ln w="9525">
            <a:noFill/>
          </a:ln>
        </p:spPr>
      </p:pic>
      <p:pic>
        <p:nvPicPr>
          <p:cNvPr id="354357" name="图片 354356" descr="63"/>
          <p:cNvPicPr>
            <a:picLocks noChangeAspect="1"/>
          </p:cNvPicPr>
          <p:nvPr/>
        </p:nvPicPr>
        <p:blipFill>
          <a:blip r:embed="rId3">
            <a:lum contrast="26000"/>
          </a:blip>
          <a:stretch>
            <a:fillRect/>
          </a:stretch>
        </p:blipFill>
        <p:spPr>
          <a:xfrm>
            <a:off x="4344988" y="2024063"/>
            <a:ext cx="584200" cy="576262"/>
          </a:xfrm>
          <a:prstGeom prst="rect">
            <a:avLst/>
          </a:prstGeom>
          <a:noFill/>
          <a:ln w="9525">
            <a:noFill/>
          </a:ln>
        </p:spPr>
      </p:pic>
      <p:sp>
        <p:nvSpPr>
          <p:cNvPr id="354358" name="AutoShape 26"/>
          <p:cNvSpPr/>
          <p:nvPr/>
        </p:nvSpPr>
        <p:spPr>
          <a:xfrm>
            <a:off x="885825" y="1570038"/>
            <a:ext cx="3001963" cy="2908300"/>
          </a:xfrm>
          <a:custGeom>
            <a:avLst/>
            <a:gdLst/>
            <a:ahLst/>
            <a:cxnLst>
              <a:cxn ang="0">
                <a:pos x="2035175" y="0"/>
              </a:cxn>
              <a:cxn ang="0">
                <a:pos x="596042" y="596042"/>
              </a:cxn>
              <a:cxn ang="0">
                <a:pos x="0" y="2035175"/>
              </a:cxn>
              <a:cxn ang="0">
                <a:pos x="596042" y="3474308"/>
              </a:cxn>
              <a:cxn ang="0">
                <a:pos x="2035175" y="4070350"/>
              </a:cxn>
              <a:cxn ang="0">
                <a:pos x="3474308" y="3474308"/>
              </a:cxn>
              <a:cxn ang="0">
                <a:pos x="4070350" y="2035175"/>
              </a:cxn>
              <a:cxn ang="0">
                <a:pos x="3474308" y="596042"/>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50" y="10800"/>
                </a:moveTo>
                <a:cubicBezTo>
                  <a:pt x="1950" y="15688"/>
                  <a:pt x="5912" y="19650"/>
                  <a:pt x="10800" y="19650"/>
                </a:cubicBezTo>
                <a:cubicBezTo>
                  <a:pt x="15688" y="19650"/>
                  <a:pt x="19650" y="15688"/>
                  <a:pt x="19650" y="10800"/>
                </a:cubicBezTo>
                <a:cubicBezTo>
                  <a:pt x="19650" y="5912"/>
                  <a:pt x="15688" y="1950"/>
                  <a:pt x="10800" y="1950"/>
                </a:cubicBezTo>
                <a:cubicBezTo>
                  <a:pt x="5912" y="1950"/>
                  <a:pt x="1950" y="5912"/>
                  <a:pt x="1950" y="10800"/>
                </a:cubicBezTo>
                <a:close/>
              </a:path>
            </a:pathLst>
          </a:custGeom>
          <a:gradFill rotWithShape="1">
            <a:gsLst>
              <a:gs pos="0">
                <a:srgbClr val="D26464">
                  <a:alpha val="60001"/>
                </a:srgbClr>
              </a:gs>
              <a:gs pos="50000">
                <a:srgbClr val="F1CECE">
                  <a:alpha val="60001"/>
                </a:srgbClr>
              </a:gs>
              <a:gs pos="100000">
                <a:srgbClr val="D26464">
                  <a:alpha val="60001"/>
                </a:srgbClr>
              </a:gs>
            </a:gsLst>
            <a:lin ang="18900000" scaled="1"/>
            <a:tileRect/>
          </a:gradFill>
          <a:ln w="76200" cap="flat" cmpd="sng">
            <a:solidFill>
              <a:srgbClr val="5F5F5F">
                <a:alpha val="20000"/>
              </a:srgbClr>
            </a:solidFill>
            <a:prstDash val="solid"/>
            <a:round/>
            <a:headEnd type="none" w="med" len="med"/>
            <a:tailEnd type="none" w="med" len="med"/>
          </a:ln>
        </p:spPr>
        <p:txBody>
          <a:bodyPr/>
          <a:lstStyle/>
          <a:p>
            <a:endParaRPr lang="zh-CN" altLang="en-US"/>
          </a:p>
        </p:txBody>
      </p:sp>
      <p:sp>
        <p:nvSpPr>
          <p:cNvPr id="354359" name="Text Box 31"/>
          <p:cNvSpPr txBox="1"/>
          <p:nvPr/>
        </p:nvSpPr>
        <p:spPr>
          <a:xfrm>
            <a:off x="5002213" y="2168525"/>
            <a:ext cx="3228975" cy="336550"/>
          </a:xfrm>
          <a:prstGeom prst="rect">
            <a:avLst/>
          </a:prstGeom>
          <a:noFill/>
          <a:ln w="9525">
            <a:noFill/>
          </a:ln>
        </p:spPr>
        <p:txBody>
          <a:bodyPr anchor="t">
            <a:spAutoFit/>
          </a:bodyPr>
          <a:lstStyle/>
          <a:p>
            <a:pPr fontAlgn="base">
              <a:spcBef>
                <a:spcPct val="50000"/>
              </a:spcBef>
            </a:pPr>
            <a:r>
              <a:rPr lang="en-US" altLang="zh-CN" sz="1400" b="1">
                <a:solidFill>
                  <a:srgbClr val="000000"/>
                </a:solidFill>
                <a:latin typeface="Arial" panose="020B0604020202020204" pitchFamily="34" charset="0"/>
                <a:ea typeface="宋体" panose="02010600030101010101" pitchFamily="2" charset="-122"/>
              </a:rPr>
              <a:t>02</a:t>
            </a:r>
            <a:r>
              <a:rPr lang="zh-CN" altLang="en-US" sz="1400" b="1" dirty="0">
                <a:solidFill>
                  <a:srgbClr val="000000"/>
                </a:solidFill>
                <a:latin typeface="Arial" panose="020B0604020202020204" pitchFamily="34" charset="0"/>
                <a:ea typeface="宋体" panose="02010600030101010101" pitchFamily="2" charset="-122"/>
              </a:rPr>
              <a:t>、请点击输入相关的文字内容</a:t>
            </a:r>
            <a:endParaRPr lang="en-US" altLang="zh-CN" sz="1600" b="1">
              <a:solidFill>
                <a:srgbClr val="000000"/>
              </a:solidFill>
              <a:latin typeface="Arial" panose="020B0604020202020204" pitchFamily="34" charset="0"/>
              <a:ea typeface="宋体" panose="02010600030101010101" pitchFamily="2" charset="-122"/>
            </a:endParaRPr>
          </a:p>
        </p:txBody>
      </p:sp>
      <p:sp>
        <p:nvSpPr>
          <p:cNvPr id="354360" name="Text Box 32"/>
          <p:cNvSpPr txBox="1"/>
          <p:nvPr/>
        </p:nvSpPr>
        <p:spPr>
          <a:xfrm>
            <a:off x="5461000" y="2860675"/>
            <a:ext cx="3227388" cy="336550"/>
          </a:xfrm>
          <a:prstGeom prst="rect">
            <a:avLst/>
          </a:prstGeom>
          <a:noFill/>
          <a:ln w="9525">
            <a:noFill/>
          </a:ln>
        </p:spPr>
        <p:txBody>
          <a:bodyPr anchor="t">
            <a:spAutoFit/>
          </a:bodyPr>
          <a:lstStyle/>
          <a:p>
            <a:pPr fontAlgn="base">
              <a:spcBef>
                <a:spcPct val="50000"/>
              </a:spcBef>
            </a:pPr>
            <a:r>
              <a:rPr lang="en-US" altLang="zh-CN" sz="1400" b="1">
                <a:solidFill>
                  <a:srgbClr val="000000"/>
                </a:solidFill>
                <a:latin typeface="Arial" panose="020B0604020202020204" pitchFamily="34" charset="0"/>
                <a:ea typeface="宋体" panose="02010600030101010101" pitchFamily="2" charset="-122"/>
              </a:rPr>
              <a:t>03</a:t>
            </a:r>
            <a:r>
              <a:rPr lang="zh-CN" altLang="en-US" sz="1400" b="1" dirty="0">
                <a:solidFill>
                  <a:srgbClr val="000000"/>
                </a:solidFill>
                <a:latin typeface="Arial" panose="020B0604020202020204" pitchFamily="34" charset="0"/>
                <a:ea typeface="宋体" panose="02010600030101010101" pitchFamily="2" charset="-122"/>
              </a:rPr>
              <a:t>、请点击输入相关的文字内容</a:t>
            </a:r>
            <a:endParaRPr lang="en-US" altLang="zh-CN" sz="1600" b="1">
              <a:solidFill>
                <a:srgbClr val="000000"/>
              </a:solidFill>
              <a:latin typeface="Arial" panose="020B0604020202020204" pitchFamily="34" charset="0"/>
              <a:ea typeface="宋体" panose="02010600030101010101" pitchFamily="2" charset="-122"/>
            </a:endParaRPr>
          </a:p>
        </p:txBody>
      </p:sp>
      <p:sp>
        <p:nvSpPr>
          <p:cNvPr id="354361" name="Text Box 28"/>
          <p:cNvSpPr txBox="1"/>
          <p:nvPr/>
        </p:nvSpPr>
        <p:spPr>
          <a:xfrm>
            <a:off x="4648200" y="1533525"/>
            <a:ext cx="3228975" cy="336550"/>
          </a:xfrm>
          <a:prstGeom prst="rect">
            <a:avLst/>
          </a:prstGeom>
          <a:noFill/>
          <a:ln w="9525">
            <a:noFill/>
          </a:ln>
        </p:spPr>
        <p:txBody>
          <a:bodyPr anchor="t">
            <a:spAutoFit/>
          </a:bodyPr>
          <a:lstStyle/>
          <a:p>
            <a:pPr fontAlgn="base">
              <a:spcBef>
                <a:spcPct val="50000"/>
              </a:spcBef>
            </a:pPr>
            <a:r>
              <a:rPr lang="en-US" altLang="zh-CN" sz="1400" b="1">
                <a:solidFill>
                  <a:srgbClr val="000000"/>
                </a:solidFill>
                <a:latin typeface="Arial" panose="020B0604020202020204" pitchFamily="34" charset="0"/>
                <a:ea typeface="宋体" panose="02010600030101010101" pitchFamily="2" charset="-122"/>
              </a:rPr>
              <a:t>01</a:t>
            </a:r>
            <a:r>
              <a:rPr lang="zh-CN" altLang="en-US" sz="1400" b="1" dirty="0">
                <a:solidFill>
                  <a:srgbClr val="000000"/>
                </a:solidFill>
                <a:latin typeface="Arial" panose="020B0604020202020204" pitchFamily="34" charset="0"/>
                <a:ea typeface="宋体" panose="02010600030101010101" pitchFamily="2" charset="-122"/>
              </a:rPr>
              <a:t>、请点击输入相关的文字内容</a:t>
            </a:r>
            <a:endParaRPr lang="en-US" altLang="zh-CN" sz="1600" b="1">
              <a:solidFill>
                <a:srgbClr val="000000"/>
              </a:solidFill>
              <a:latin typeface="Arial" panose="020B0604020202020204" pitchFamily="34" charset="0"/>
              <a:ea typeface="宋体" panose="02010600030101010101" pitchFamily="2" charset="-122"/>
            </a:endParaRPr>
          </a:p>
        </p:txBody>
      </p:sp>
      <p:sp>
        <p:nvSpPr>
          <p:cNvPr id="354362" name="Text Box 29"/>
          <p:cNvSpPr txBox="1"/>
          <p:nvPr/>
        </p:nvSpPr>
        <p:spPr>
          <a:xfrm>
            <a:off x="4621213" y="4094163"/>
            <a:ext cx="3228975" cy="336550"/>
          </a:xfrm>
          <a:prstGeom prst="rect">
            <a:avLst/>
          </a:prstGeom>
          <a:noFill/>
          <a:ln w="9525">
            <a:noFill/>
          </a:ln>
        </p:spPr>
        <p:txBody>
          <a:bodyPr anchor="t">
            <a:spAutoFit/>
          </a:bodyPr>
          <a:lstStyle/>
          <a:p>
            <a:pPr fontAlgn="base">
              <a:spcBef>
                <a:spcPct val="50000"/>
              </a:spcBef>
            </a:pPr>
            <a:r>
              <a:rPr lang="en-US" altLang="zh-CN" sz="1400" b="1">
                <a:solidFill>
                  <a:srgbClr val="000000"/>
                </a:solidFill>
                <a:latin typeface="Arial" panose="020B0604020202020204" pitchFamily="34" charset="0"/>
                <a:ea typeface="宋体" panose="02010600030101010101" pitchFamily="2" charset="-122"/>
              </a:rPr>
              <a:t>05</a:t>
            </a:r>
            <a:r>
              <a:rPr lang="zh-CN" altLang="en-US" sz="1400" b="1" dirty="0">
                <a:solidFill>
                  <a:srgbClr val="000000"/>
                </a:solidFill>
                <a:latin typeface="Arial" panose="020B0604020202020204" pitchFamily="34" charset="0"/>
                <a:ea typeface="宋体" panose="02010600030101010101" pitchFamily="2" charset="-122"/>
              </a:rPr>
              <a:t>、请点击输入相关的文字内容</a:t>
            </a:r>
            <a:endParaRPr lang="en-US" altLang="zh-CN" sz="1600" b="1">
              <a:solidFill>
                <a:srgbClr val="000000"/>
              </a:solidFill>
              <a:latin typeface="Arial" panose="020B0604020202020204" pitchFamily="34" charset="0"/>
              <a:ea typeface="宋体" panose="02010600030101010101" pitchFamily="2" charset="-122"/>
            </a:endParaRPr>
          </a:p>
        </p:txBody>
      </p:sp>
      <p:sp>
        <p:nvSpPr>
          <p:cNvPr id="354363" name="Text Box 30"/>
          <p:cNvSpPr txBox="1"/>
          <p:nvPr/>
        </p:nvSpPr>
        <p:spPr>
          <a:xfrm>
            <a:off x="5003800" y="3479800"/>
            <a:ext cx="3227388" cy="336550"/>
          </a:xfrm>
          <a:prstGeom prst="rect">
            <a:avLst/>
          </a:prstGeom>
          <a:noFill/>
          <a:ln w="9525">
            <a:noFill/>
          </a:ln>
        </p:spPr>
        <p:txBody>
          <a:bodyPr anchor="t">
            <a:spAutoFit/>
          </a:bodyPr>
          <a:lstStyle/>
          <a:p>
            <a:pPr fontAlgn="base">
              <a:spcBef>
                <a:spcPct val="50000"/>
              </a:spcBef>
            </a:pPr>
            <a:r>
              <a:rPr lang="en-US" altLang="zh-CN" sz="1400" b="1">
                <a:solidFill>
                  <a:srgbClr val="000000"/>
                </a:solidFill>
                <a:latin typeface="Arial" panose="020B0604020202020204" pitchFamily="34" charset="0"/>
                <a:ea typeface="宋体" panose="02010600030101010101" pitchFamily="2" charset="-122"/>
              </a:rPr>
              <a:t>04</a:t>
            </a:r>
            <a:r>
              <a:rPr lang="zh-CN" altLang="en-US" sz="1400" b="1" dirty="0">
                <a:solidFill>
                  <a:srgbClr val="000000"/>
                </a:solidFill>
                <a:latin typeface="Arial" panose="020B0604020202020204" pitchFamily="34" charset="0"/>
                <a:ea typeface="宋体" panose="02010600030101010101" pitchFamily="2" charset="-122"/>
              </a:rPr>
              <a:t>、请点击输入相关的文字内容</a:t>
            </a:r>
            <a:endParaRPr lang="en-US" altLang="zh-CN" sz="1600" b="1">
              <a:solidFill>
                <a:srgbClr val="000000"/>
              </a:solidFill>
              <a:latin typeface="Arial" panose="020B0604020202020204" pitchFamily="34" charset="0"/>
              <a:ea typeface="宋体" panose="02010600030101010101" pitchFamily="2" charset="-122"/>
            </a:endParaRPr>
          </a:p>
        </p:txBody>
      </p:sp>
      <p:sp>
        <p:nvSpPr>
          <p:cNvPr id="354365" name="文本框 354364"/>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54366" name="图片 354365" descr="sss"/>
          <p:cNvPicPr>
            <a:picLocks noChangeAspect="1"/>
          </p:cNvPicPr>
          <p:nvPr/>
        </p:nvPicPr>
        <p:blipFill>
          <a:blip r:embed="rId5"/>
          <a:stretch>
            <a:fillRect/>
          </a:stretch>
        </p:blipFill>
        <p:spPr>
          <a:xfrm>
            <a:off x="1204913" y="839788"/>
            <a:ext cx="2301875" cy="3790950"/>
          </a:xfrm>
          <a:prstGeom prst="rect">
            <a:avLst/>
          </a:prstGeom>
          <a:noFill/>
          <a:ln w="9525">
            <a:noFill/>
          </a:ln>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4365"/>
                                        </p:tgtEl>
                                        <p:attrNameLst>
                                          <p:attrName>style.visibility</p:attrName>
                                        </p:attrNameLst>
                                      </p:cBhvr>
                                      <p:to>
                                        <p:strVal val="visible"/>
                                      </p:to>
                                    </p:set>
                                    <p:anim by="(-#ppt_w*2)" calcmode="lin" valueType="num">
                                      <p:cBhvr rctx="PPT">
                                        <p:cTn id="7" dur="250" autoRev="1" fill="hold">
                                          <p:stCondLst>
                                            <p:cond delay="0"/>
                                          </p:stCondLst>
                                        </p:cTn>
                                        <p:tgtEl>
                                          <p:spTgt spid="354365"/>
                                        </p:tgtEl>
                                        <p:attrNameLst>
                                          <p:attrName>ppt_w</p:attrName>
                                        </p:attrNameLst>
                                      </p:cBhvr>
                                    </p:anim>
                                    <p:anim by="(#ppt_w*0.50)" calcmode="lin" valueType="num">
                                      <p:cBhvr>
                                        <p:cTn id="8" dur="250" decel="50000" autoRev="1" fill="hold">
                                          <p:stCondLst>
                                            <p:cond delay="0"/>
                                          </p:stCondLst>
                                        </p:cTn>
                                        <p:tgtEl>
                                          <p:spTgt spid="354365"/>
                                        </p:tgtEl>
                                        <p:attrNameLst>
                                          <p:attrName>ppt_x</p:attrName>
                                        </p:attrNameLst>
                                      </p:cBhvr>
                                    </p:anim>
                                    <p:anim from="(-#ppt_h/2)" to="(#ppt_y)" calcmode="lin" valueType="num">
                                      <p:cBhvr>
                                        <p:cTn id="9" dur="500" fill="hold">
                                          <p:stCondLst>
                                            <p:cond delay="0"/>
                                          </p:stCondLst>
                                        </p:cTn>
                                        <p:tgtEl>
                                          <p:spTgt spid="354365"/>
                                        </p:tgtEl>
                                        <p:attrNameLst>
                                          <p:attrName>ppt_y</p:attrName>
                                        </p:attrNameLst>
                                      </p:cBhvr>
                                    </p:anim>
                                    <p:animRot by="21600000">
                                      <p:cBhvr>
                                        <p:cTn id="10" dur="500" fill="hold">
                                          <p:stCondLst>
                                            <p:cond delay="0"/>
                                          </p:stCondLst>
                                        </p:cTn>
                                        <p:tgtEl>
                                          <p:spTgt spid="354365"/>
                                        </p:tgtEl>
                                        <p:attrNameLst>
                                          <p:attrName>r</p:attrName>
                                        </p:attrNameLst>
                                      </p:cBhvr>
                                    </p:animRot>
                                  </p:childTnLst>
                                </p:cTn>
                              </p:par>
                            </p:childTnLst>
                          </p:cTn>
                        </p:par>
                        <p:par>
                          <p:cTn id="11" fill="hold">
                            <p:stCondLst>
                              <p:cond delay="899"/>
                            </p:stCondLst>
                            <p:childTnLst>
                              <p:par>
                                <p:cTn id="12" presetID="35" presetClass="entr" presetSubtype="0" fill="hold" nodeType="afterEffect">
                                  <p:stCondLst>
                                    <p:cond delay="0"/>
                                  </p:stCondLst>
                                  <p:childTnLst>
                                    <p:set>
                                      <p:cBhvr>
                                        <p:cTn id="13" dur="1" fill="hold">
                                          <p:stCondLst>
                                            <p:cond delay="0"/>
                                          </p:stCondLst>
                                        </p:cTn>
                                        <p:tgtEl>
                                          <p:spTgt spid="354358"/>
                                        </p:tgtEl>
                                        <p:attrNameLst>
                                          <p:attrName>style.visibility</p:attrName>
                                        </p:attrNameLst>
                                      </p:cBhvr>
                                      <p:to>
                                        <p:strVal val="visible"/>
                                      </p:to>
                                    </p:set>
                                    <p:animEffect transition="in" filter="fade">
                                      <p:cBhvr>
                                        <p:cTn id="14" dur="500"/>
                                        <p:tgtEl>
                                          <p:spTgt spid="354358"/>
                                        </p:tgtEl>
                                      </p:cBhvr>
                                    </p:animEffect>
                                    <p:anim calcmode="lin" valueType="num">
                                      <p:cBhvr>
                                        <p:cTn id="15" dur="500" fill="hold"/>
                                        <p:tgtEl>
                                          <p:spTgt spid="354358"/>
                                        </p:tgtEl>
                                        <p:attrNameLst>
                                          <p:attrName>style.rotation</p:attrName>
                                        </p:attrNameLst>
                                      </p:cBhvr>
                                      <p:tavLst>
                                        <p:tav tm="0">
                                          <p:val>
                                            <p:fltVal val="720"/>
                                          </p:val>
                                        </p:tav>
                                        <p:tav tm="100000">
                                          <p:val>
                                            <p:fltVal val="0"/>
                                          </p:val>
                                        </p:tav>
                                      </p:tavLst>
                                    </p:anim>
                                    <p:anim calcmode="lin" valueType="num">
                                      <p:cBhvr>
                                        <p:cTn id="16" dur="500" fill="hold"/>
                                        <p:tgtEl>
                                          <p:spTgt spid="354358"/>
                                        </p:tgtEl>
                                        <p:attrNameLst>
                                          <p:attrName>ppt_h</p:attrName>
                                        </p:attrNameLst>
                                      </p:cBhvr>
                                      <p:tavLst>
                                        <p:tav tm="0">
                                          <p:val>
                                            <p:fltVal val="0"/>
                                          </p:val>
                                        </p:tav>
                                        <p:tav tm="100000">
                                          <p:val>
                                            <p:strVal val="#ppt_h"/>
                                          </p:val>
                                        </p:tav>
                                      </p:tavLst>
                                    </p:anim>
                                    <p:anim calcmode="lin" valueType="num">
                                      <p:cBhvr>
                                        <p:cTn id="17" dur="500" fill="hold"/>
                                        <p:tgtEl>
                                          <p:spTgt spid="354358"/>
                                        </p:tgtEl>
                                        <p:attrNameLst>
                                          <p:attrName>ppt_w</p:attrName>
                                        </p:attrNameLst>
                                      </p:cBhvr>
                                      <p:tavLst>
                                        <p:tav tm="0">
                                          <p:val>
                                            <p:fltVal val="0"/>
                                          </p:val>
                                        </p:tav>
                                        <p:tav tm="100000">
                                          <p:val>
                                            <p:strVal val="#ppt_w"/>
                                          </p:val>
                                        </p:tav>
                                      </p:tavLst>
                                    </p:anim>
                                  </p:childTnLst>
                                </p:cTn>
                              </p:par>
                            </p:childTnLst>
                          </p:cTn>
                        </p:par>
                        <p:par>
                          <p:cTn id="18" fill="hold">
                            <p:stCondLst>
                              <p:cond delay="1399"/>
                            </p:stCondLst>
                            <p:childTnLst>
                              <p:par>
                                <p:cTn id="19" presetID="23" presetClass="entr" presetSubtype="16" fill="hold" nodeType="afterEffect">
                                  <p:stCondLst>
                                    <p:cond delay="0"/>
                                  </p:stCondLst>
                                  <p:childTnLst>
                                    <p:set>
                                      <p:cBhvr>
                                        <p:cTn id="20" dur="1" fill="hold">
                                          <p:stCondLst>
                                            <p:cond delay="0"/>
                                          </p:stCondLst>
                                        </p:cTn>
                                        <p:tgtEl>
                                          <p:spTgt spid="354366"/>
                                        </p:tgtEl>
                                        <p:attrNameLst>
                                          <p:attrName>style.visibility</p:attrName>
                                        </p:attrNameLst>
                                      </p:cBhvr>
                                      <p:to>
                                        <p:strVal val="visible"/>
                                      </p:to>
                                    </p:set>
                                    <p:anim calcmode="lin" valueType="num">
                                      <p:cBhvr>
                                        <p:cTn id="21" dur="500" fill="hold"/>
                                        <p:tgtEl>
                                          <p:spTgt spid="354366"/>
                                        </p:tgtEl>
                                        <p:attrNameLst>
                                          <p:attrName>ppt_w</p:attrName>
                                        </p:attrNameLst>
                                      </p:cBhvr>
                                      <p:tavLst>
                                        <p:tav tm="0">
                                          <p:val>
                                            <p:fltVal val="0"/>
                                          </p:val>
                                        </p:tav>
                                        <p:tav tm="100000">
                                          <p:val>
                                            <p:strVal val="#ppt_w"/>
                                          </p:val>
                                        </p:tav>
                                      </p:tavLst>
                                    </p:anim>
                                    <p:anim calcmode="lin" valueType="num">
                                      <p:cBhvr>
                                        <p:cTn id="22" dur="500" fill="hold"/>
                                        <p:tgtEl>
                                          <p:spTgt spid="354366"/>
                                        </p:tgtEl>
                                        <p:attrNameLst>
                                          <p:attrName>ppt_h</p:attrName>
                                        </p:attrNameLst>
                                      </p:cBhvr>
                                      <p:tavLst>
                                        <p:tav tm="0">
                                          <p:val>
                                            <p:fltVal val="0"/>
                                          </p:val>
                                        </p:tav>
                                        <p:tav tm="100000">
                                          <p:val>
                                            <p:strVal val="#ppt_h"/>
                                          </p:val>
                                        </p:tav>
                                      </p:tavLst>
                                    </p:anim>
                                  </p:childTnLst>
                                </p:cTn>
                              </p:par>
                            </p:childTnLst>
                          </p:cTn>
                        </p:par>
                        <p:par>
                          <p:cTn id="23" fill="hold">
                            <p:stCondLst>
                              <p:cond delay="1899"/>
                            </p:stCondLst>
                            <p:childTnLst>
                              <p:par>
                                <p:cTn id="24" presetID="2" presetClass="entr" presetSubtype="6" fill="hold" nodeType="afterEffect">
                                  <p:stCondLst>
                                    <p:cond delay="0"/>
                                  </p:stCondLst>
                                  <p:childTnLst>
                                    <p:set>
                                      <p:cBhvr>
                                        <p:cTn id="25" dur="1" fill="hold">
                                          <p:stCondLst>
                                            <p:cond delay="0"/>
                                          </p:stCondLst>
                                        </p:cTn>
                                        <p:tgtEl>
                                          <p:spTgt spid="354356"/>
                                        </p:tgtEl>
                                        <p:attrNameLst>
                                          <p:attrName>style.visibility</p:attrName>
                                        </p:attrNameLst>
                                      </p:cBhvr>
                                      <p:to>
                                        <p:strVal val="visible"/>
                                      </p:to>
                                    </p:set>
                                    <p:anim calcmode="lin" valueType="num">
                                      <p:cBhvr additive="base">
                                        <p:cTn id="26" dur="500" fill="hold"/>
                                        <p:tgtEl>
                                          <p:spTgt spid="354356"/>
                                        </p:tgtEl>
                                        <p:attrNameLst>
                                          <p:attrName>ppt_x</p:attrName>
                                        </p:attrNameLst>
                                      </p:cBhvr>
                                      <p:tavLst>
                                        <p:tav tm="0">
                                          <p:val>
                                            <p:strVal val="1+#ppt_w/2"/>
                                          </p:val>
                                        </p:tav>
                                        <p:tav tm="100000">
                                          <p:val>
                                            <p:strVal val="#ppt_x"/>
                                          </p:val>
                                        </p:tav>
                                      </p:tavLst>
                                    </p:anim>
                                    <p:anim calcmode="lin" valueType="num">
                                      <p:cBhvr additive="base">
                                        <p:cTn id="27" dur="500" fill="hold"/>
                                        <p:tgtEl>
                                          <p:spTgt spid="354356"/>
                                        </p:tgtEl>
                                        <p:attrNameLst>
                                          <p:attrName>ppt_y</p:attrName>
                                        </p:attrNameLst>
                                      </p:cBhvr>
                                      <p:tavLst>
                                        <p:tav tm="0">
                                          <p:val>
                                            <p:strVal val="1+#ppt_h/2"/>
                                          </p:val>
                                        </p:tav>
                                        <p:tav tm="100000">
                                          <p:val>
                                            <p:strVal val="#ppt_y"/>
                                          </p:val>
                                        </p:tav>
                                      </p:tavLst>
                                    </p:anim>
                                  </p:childTnLst>
                                </p:cTn>
                              </p:par>
                            </p:childTnLst>
                          </p:cTn>
                        </p:par>
                        <p:par>
                          <p:cTn id="28" fill="hold">
                            <p:stCondLst>
                              <p:cond delay="239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54361"/>
                                        </p:tgtEl>
                                        <p:attrNameLst>
                                          <p:attrName>style.visibility</p:attrName>
                                        </p:attrNameLst>
                                      </p:cBhvr>
                                      <p:to>
                                        <p:strVal val="visible"/>
                                      </p:to>
                                    </p:set>
                                    <p:anim calcmode="lin" valueType="num">
                                      <p:cBhvr>
                                        <p:cTn id="31" dur="500" fill="hold"/>
                                        <p:tgtEl>
                                          <p:spTgt spid="35436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54361"/>
                                        </p:tgtEl>
                                        <p:attrNameLst>
                                          <p:attrName>ppt_y</p:attrName>
                                        </p:attrNameLst>
                                      </p:cBhvr>
                                      <p:tavLst>
                                        <p:tav tm="0">
                                          <p:val>
                                            <p:strVal val="#ppt_y"/>
                                          </p:val>
                                        </p:tav>
                                        <p:tav tm="100000">
                                          <p:val>
                                            <p:strVal val="#ppt_y"/>
                                          </p:val>
                                        </p:tav>
                                      </p:tavLst>
                                    </p:anim>
                                    <p:anim calcmode="lin" valueType="num">
                                      <p:cBhvr>
                                        <p:cTn id="33" dur="500" fill="hold"/>
                                        <p:tgtEl>
                                          <p:spTgt spid="35436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5436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54361"/>
                                        </p:tgtEl>
                                      </p:cBhvr>
                                    </p:animEffect>
                                  </p:childTnLst>
                                </p:cTn>
                              </p:par>
                            </p:childTnLst>
                          </p:cTn>
                        </p:par>
                        <p:par>
                          <p:cTn id="36" fill="hold">
                            <p:stCondLst>
                              <p:cond delay="3599"/>
                            </p:stCondLst>
                            <p:childTnLst>
                              <p:par>
                                <p:cTn id="37" presetID="2" presetClass="entr" presetSubtype="6" fill="hold" nodeType="afterEffect">
                                  <p:stCondLst>
                                    <p:cond delay="0"/>
                                  </p:stCondLst>
                                  <p:childTnLst>
                                    <p:set>
                                      <p:cBhvr>
                                        <p:cTn id="38" dur="1" fill="hold">
                                          <p:stCondLst>
                                            <p:cond delay="0"/>
                                          </p:stCondLst>
                                        </p:cTn>
                                        <p:tgtEl>
                                          <p:spTgt spid="354357"/>
                                        </p:tgtEl>
                                        <p:attrNameLst>
                                          <p:attrName>style.visibility</p:attrName>
                                        </p:attrNameLst>
                                      </p:cBhvr>
                                      <p:to>
                                        <p:strVal val="visible"/>
                                      </p:to>
                                    </p:set>
                                    <p:anim calcmode="lin" valueType="num">
                                      <p:cBhvr additive="base">
                                        <p:cTn id="39" dur="500" fill="hold"/>
                                        <p:tgtEl>
                                          <p:spTgt spid="354357"/>
                                        </p:tgtEl>
                                        <p:attrNameLst>
                                          <p:attrName>ppt_x</p:attrName>
                                        </p:attrNameLst>
                                      </p:cBhvr>
                                      <p:tavLst>
                                        <p:tav tm="0">
                                          <p:val>
                                            <p:strVal val="1+#ppt_w/2"/>
                                          </p:val>
                                        </p:tav>
                                        <p:tav tm="100000">
                                          <p:val>
                                            <p:strVal val="#ppt_x"/>
                                          </p:val>
                                        </p:tav>
                                      </p:tavLst>
                                    </p:anim>
                                    <p:anim calcmode="lin" valueType="num">
                                      <p:cBhvr additive="base">
                                        <p:cTn id="40" dur="500" fill="hold"/>
                                        <p:tgtEl>
                                          <p:spTgt spid="354357"/>
                                        </p:tgtEl>
                                        <p:attrNameLst>
                                          <p:attrName>ppt_y</p:attrName>
                                        </p:attrNameLst>
                                      </p:cBhvr>
                                      <p:tavLst>
                                        <p:tav tm="0">
                                          <p:val>
                                            <p:strVal val="1+#ppt_h/2"/>
                                          </p:val>
                                        </p:tav>
                                        <p:tav tm="100000">
                                          <p:val>
                                            <p:strVal val="#ppt_y"/>
                                          </p:val>
                                        </p:tav>
                                      </p:tavLst>
                                    </p:anim>
                                  </p:childTnLst>
                                </p:cTn>
                              </p:par>
                            </p:childTnLst>
                          </p:cTn>
                        </p:par>
                        <p:par>
                          <p:cTn id="41" fill="hold">
                            <p:stCondLst>
                              <p:cond delay="409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354359"/>
                                        </p:tgtEl>
                                        <p:attrNameLst>
                                          <p:attrName>style.visibility</p:attrName>
                                        </p:attrNameLst>
                                      </p:cBhvr>
                                      <p:to>
                                        <p:strVal val="visible"/>
                                      </p:to>
                                    </p:set>
                                    <p:anim calcmode="lin" valueType="num">
                                      <p:cBhvr>
                                        <p:cTn id="44" dur="500" fill="hold"/>
                                        <p:tgtEl>
                                          <p:spTgt spid="35435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54359"/>
                                        </p:tgtEl>
                                        <p:attrNameLst>
                                          <p:attrName>ppt_y</p:attrName>
                                        </p:attrNameLst>
                                      </p:cBhvr>
                                      <p:tavLst>
                                        <p:tav tm="0">
                                          <p:val>
                                            <p:strVal val="#ppt_y"/>
                                          </p:val>
                                        </p:tav>
                                        <p:tav tm="100000">
                                          <p:val>
                                            <p:strVal val="#ppt_y"/>
                                          </p:val>
                                        </p:tav>
                                      </p:tavLst>
                                    </p:anim>
                                    <p:anim calcmode="lin" valueType="num">
                                      <p:cBhvr>
                                        <p:cTn id="46" dur="500" fill="hold"/>
                                        <p:tgtEl>
                                          <p:spTgt spid="35435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5435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354359"/>
                                        </p:tgtEl>
                                      </p:cBhvr>
                                    </p:animEffect>
                                  </p:childTnLst>
                                </p:cTn>
                              </p:par>
                            </p:childTnLst>
                          </p:cTn>
                        </p:par>
                        <p:par>
                          <p:cTn id="49" fill="hold">
                            <p:stCondLst>
                              <p:cond delay="5300"/>
                            </p:stCondLst>
                            <p:childTnLst>
                              <p:par>
                                <p:cTn id="50" presetID="2" presetClass="entr" presetSubtype="6" fill="hold" nodeType="afterEffect">
                                  <p:stCondLst>
                                    <p:cond delay="0"/>
                                  </p:stCondLst>
                                  <p:childTnLst>
                                    <p:set>
                                      <p:cBhvr>
                                        <p:cTn id="51" dur="1" fill="hold">
                                          <p:stCondLst>
                                            <p:cond delay="0"/>
                                          </p:stCondLst>
                                        </p:cTn>
                                        <p:tgtEl>
                                          <p:spTgt spid="354355"/>
                                        </p:tgtEl>
                                        <p:attrNameLst>
                                          <p:attrName>style.visibility</p:attrName>
                                        </p:attrNameLst>
                                      </p:cBhvr>
                                      <p:to>
                                        <p:strVal val="visible"/>
                                      </p:to>
                                    </p:set>
                                    <p:anim calcmode="lin" valueType="num">
                                      <p:cBhvr additive="base">
                                        <p:cTn id="52" dur="500" fill="hold"/>
                                        <p:tgtEl>
                                          <p:spTgt spid="354355"/>
                                        </p:tgtEl>
                                        <p:attrNameLst>
                                          <p:attrName>ppt_x</p:attrName>
                                        </p:attrNameLst>
                                      </p:cBhvr>
                                      <p:tavLst>
                                        <p:tav tm="0">
                                          <p:val>
                                            <p:strVal val="1+#ppt_w/2"/>
                                          </p:val>
                                        </p:tav>
                                        <p:tav tm="100000">
                                          <p:val>
                                            <p:strVal val="#ppt_x"/>
                                          </p:val>
                                        </p:tav>
                                      </p:tavLst>
                                    </p:anim>
                                    <p:anim calcmode="lin" valueType="num">
                                      <p:cBhvr additive="base">
                                        <p:cTn id="53" dur="500" fill="hold"/>
                                        <p:tgtEl>
                                          <p:spTgt spid="354355"/>
                                        </p:tgtEl>
                                        <p:attrNameLst>
                                          <p:attrName>ppt_y</p:attrName>
                                        </p:attrNameLst>
                                      </p:cBhvr>
                                      <p:tavLst>
                                        <p:tav tm="0">
                                          <p:val>
                                            <p:strVal val="1+#ppt_h/2"/>
                                          </p:val>
                                        </p:tav>
                                        <p:tav tm="100000">
                                          <p:val>
                                            <p:strVal val="#ppt_y"/>
                                          </p:val>
                                        </p:tav>
                                      </p:tavLst>
                                    </p:anim>
                                  </p:childTnLst>
                                </p:cTn>
                              </p:par>
                            </p:childTnLst>
                          </p:cTn>
                        </p:par>
                        <p:par>
                          <p:cTn id="54" fill="hold">
                            <p:stCondLst>
                              <p:cond delay="580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354360"/>
                                        </p:tgtEl>
                                        <p:attrNameLst>
                                          <p:attrName>style.visibility</p:attrName>
                                        </p:attrNameLst>
                                      </p:cBhvr>
                                      <p:to>
                                        <p:strVal val="visible"/>
                                      </p:to>
                                    </p:set>
                                    <p:anim calcmode="lin" valueType="num">
                                      <p:cBhvr>
                                        <p:cTn id="57" dur="500" fill="hold"/>
                                        <p:tgtEl>
                                          <p:spTgt spid="35436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54360"/>
                                        </p:tgtEl>
                                        <p:attrNameLst>
                                          <p:attrName>ppt_y</p:attrName>
                                        </p:attrNameLst>
                                      </p:cBhvr>
                                      <p:tavLst>
                                        <p:tav tm="0">
                                          <p:val>
                                            <p:strVal val="#ppt_y"/>
                                          </p:val>
                                        </p:tav>
                                        <p:tav tm="100000">
                                          <p:val>
                                            <p:strVal val="#ppt_y"/>
                                          </p:val>
                                        </p:tav>
                                      </p:tavLst>
                                    </p:anim>
                                    <p:anim calcmode="lin" valueType="num">
                                      <p:cBhvr>
                                        <p:cTn id="59" dur="500" fill="hold"/>
                                        <p:tgtEl>
                                          <p:spTgt spid="35436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5436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354360"/>
                                        </p:tgtEl>
                                      </p:cBhvr>
                                    </p:animEffect>
                                  </p:childTnLst>
                                </p:cTn>
                              </p:par>
                            </p:childTnLst>
                          </p:cTn>
                        </p:par>
                        <p:par>
                          <p:cTn id="62" fill="hold">
                            <p:stCondLst>
                              <p:cond delay="7000"/>
                            </p:stCondLst>
                            <p:childTnLst>
                              <p:par>
                                <p:cTn id="63" presetID="2" presetClass="entr" presetSubtype="6" fill="hold" nodeType="afterEffect">
                                  <p:stCondLst>
                                    <p:cond delay="0"/>
                                  </p:stCondLst>
                                  <p:childTnLst>
                                    <p:set>
                                      <p:cBhvr>
                                        <p:cTn id="64" dur="1" fill="hold">
                                          <p:stCondLst>
                                            <p:cond delay="0"/>
                                          </p:stCondLst>
                                        </p:cTn>
                                        <p:tgtEl>
                                          <p:spTgt spid="354354"/>
                                        </p:tgtEl>
                                        <p:attrNameLst>
                                          <p:attrName>style.visibility</p:attrName>
                                        </p:attrNameLst>
                                      </p:cBhvr>
                                      <p:to>
                                        <p:strVal val="visible"/>
                                      </p:to>
                                    </p:set>
                                    <p:anim calcmode="lin" valueType="num">
                                      <p:cBhvr additive="base">
                                        <p:cTn id="65" dur="500" fill="hold"/>
                                        <p:tgtEl>
                                          <p:spTgt spid="354354"/>
                                        </p:tgtEl>
                                        <p:attrNameLst>
                                          <p:attrName>ppt_x</p:attrName>
                                        </p:attrNameLst>
                                      </p:cBhvr>
                                      <p:tavLst>
                                        <p:tav tm="0">
                                          <p:val>
                                            <p:strVal val="1+#ppt_w/2"/>
                                          </p:val>
                                        </p:tav>
                                        <p:tav tm="100000">
                                          <p:val>
                                            <p:strVal val="#ppt_x"/>
                                          </p:val>
                                        </p:tav>
                                      </p:tavLst>
                                    </p:anim>
                                    <p:anim calcmode="lin" valueType="num">
                                      <p:cBhvr additive="base">
                                        <p:cTn id="66" dur="500" fill="hold"/>
                                        <p:tgtEl>
                                          <p:spTgt spid="354354"/>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354363"/>
                                        </p:tgtEl>
                                        <p:attrNameLst>
                                          <p:attrName>style.visibility</p:attrName>
                                        </p:attrNameLst>
                                      </p:cBhvr>
                                      <p:to>
                                        <p:strVal val="visible"/>
                                      </p:to>
                                    </p:set>
                                    <p:anim calcmode="lin" valueType="num">
                                      <p:cBhvr>
                                        <p:cTn id="70" dur="500" fill="hold"/>
                                        <p:tgtEl>
                                          <p:spTgt spid="354363"/>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354363"/>
                                        </p:tgtEl>
                                        <p:attrNameLst>
                                          <p:attrName>ppt_y</p:attrName>
                                        </p:attrNameLst>
                                      </p:cBhvr>
                                      <p:tavLst>
                                        <p:tav tm="0">
                                          <p:val>
                                            <p:strVal val="#ppt_y"/>
                                          </p:val>
                                        </p:tav>
                                        <p:tav tm="100000">
                                          <p:val>
                                            <p:strVal val="#ppt_y"/>
                                          </p:val>
                                        </p:tav>
                                      </p:tavLst>
                                    </p:anim>
                                    <p:anim calcmode="lin" valueType="num">
                                      <p:cBhvr>
                                        <p:cTn id="72" dur="500" fill="hold"/>
                                        <p:tgtEl>
                                          <p:spTgt spid="354363"/>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354363"/>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354363"/>
                                        </p:tgtEl>
                                      </p:cBhvr>
                                    </p:animEffect>
                                  </p:childTnLst>
                                </p:cTn>
                              </p:par>
                            </p:childTnLst>
                          </p:cTn>
                        </p:par>
                        <p:par>
                          <p:cTn id="75" fill="hold">
                            <p:stCondLst>
                              <p:cond delay="8699"/>
                            </p:stCondLst>
                            <p:childTnLst>
                              <p:par>
                                <p:cTn id="76" presetID="2" presetClass="entr" presetSubtype="6" fill="hold" nodeType="afterEffect">
                                  <p:stCondLst>
                                    <p:cond delay="0"/>
                                  </p:stCondLst>
                                  <p:childTnLst>
                                    <p:set>
                                      <p:cBhvr>
                                        <p:cTn id="77" dur="1" fill="hold">
                                          <p:stCondLst>
                                            <p:cond delay="0"/>
                                          </p:stCondLst>
                                        </p:cTn>
                                        <p:tgtEl>
                                          <p:spTgt spid="354353"/>
                                        </p:tgtEl>
                                        <p:attrNameLst>
                                          <p:attrName>style.visibility</p:attrName>
                                        </p:attrNameLst>
                                      </p:cBhvr>
                                      <p:to>
                                        <p:strVal val="visible"/>
                                      </p:to>
                                    </p:set>
                                    <p:anim calcmode="lin" valueType="num">
                                      <p:cBhvr additive="base">
                                        <p:cTn id="78" dur="500" fill="hold"/>
                                        <p:tgtEl>
                                          <p:spTgt spid="354353"/>
                                        </p:tgtEl>
                                        <p:attrNameLst>
                                          <p:attrName>ppt_x</p:attrName>
                                        </p:attrNameLst>
                                      </p:cBhvr>
                                      <p:tavLst>
                                        <p:tav tm="0">
                                          <p:val>
                                            <p:strVal val="1+#ppt_w/2"/>
                                          </p:val>
                                        </p:tav>
                                        <p:tav tm="100000">
                                          <p:val>
                                            <p:strVal val="#ppt_x"/>
                                          </p:val>
                                        </p:tav>
                                      </p:tavLst>
                                    </p:anim>
                                    <p:anim calcmode="lin" valueType="num">
                                      <p:cBhvr additive="base">
                                        <p:cTn id="79" dur="500" fill="hold"/>
                                        <p:tgtEl>
                                          <p:spTgt spid="354353"/>
                                        </p:tgtEl>
                                        <p:attrNameLst>
                                          <p:attrName>ppt_y</p:attrName>
                                        </p:attrNameLst>
                                      </p:cBhvr>
                                      <p:tavLst>
                                        <p:tav tm="0">
                                          <p:val>
                                            <p:strVal val="1+#ppt_h/2"/>
                                          </p:val>
                                        </p:tav>
                                        <p:tav tm="100000">
                                          <p:val>
                                            <p:strVal val="#ppt_y"/>
                                          </p:val>
                                        </p:tav>
                                      </p:tavLst>
                                    </p:anim>
                                  </p:childTnLst>
                                </p:cTn>
                              </p:par>
                            </p:childTnLst>
                          </p:cTn>
                        </p:par>
                        <p:par>
                          <p:cTn id="80" fill="hold">
                            <p:stCondLst>
                              <p:cond delay="9199"/>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354362"/>
                                        </p:tgtEl>
                                        <p:attrNameLst>
                                          <p:attrName>style.visibility</p:attrName>
                                        </p:attrNameLst>
                                      </p:cBhvr>
                                      <p:to>
                                        <p:strVal val="visible"/>
                                      </p:to>
                                    </p:set>
                                    <p:anim calcmode="lin" valueType="num">
                                      <p:cBhvr>
                                        <p:cTn id="83" dur="500" fill="hold"/>
                                        <p:tgtEl>
                                          <p:spTgt spid="354362"/>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354362"/>
                                        </p:tgtEl>
                                        <p:attrNameLst>
                                          <p:attrName>ppt_y</p:attrName>
                                        </p:attrNameLst>
                                      </p:cBhvr>
                                      <p:tavLst>
                                        <p:tav tm="0">
                                          <p:val>
                                            <p:strVal val="#ppt_y"/>
                                          </p:val>
                                        </p:tav>
                                        <p:tav tm="100000">
                                          <p:val>
                                            <p:strVal val="#ppt_y"/>
                                          </p:val>
                                        </p:tav>
                                      </p:tavLst>
                                    </p:anim>
                                    <p:anim calcmode="lin" valueType="num">
                                      <p:cBhvr>
                                        <p:cTn id="85" dur="500" fill="hold"/>
                                        <p:tgtEl>
                                          <p:spTgt spid="354362"/>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354362"/>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354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59" grpId="0"/>
      <p:bldP spid="354360" grpId="0"/>
      <p:bldP spid="354361" grpId="0"/>
      <p:bldP spid="354362" grpId="0"/>
      <p:bldP spid="354363" grpId="0"/>
      <p:bldP spid="354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6" name="椭圆 305155"/>
          <p:cNvSpPr/>
          <p:nvPr/>
        </p:nvSpPr>
        <p:spPr>
          <a:xfrm>
            <a:off x="4578350" y="1547813"/>
            <a:ext cx="3494088" cy="3382962"/>
          </a:xfrm>
          <a:prstGeom prst="ellipse">
            <a:avLst/>
          </a:prstGeom>
          <a:noFill/>
          <a:ln w="12700" cap="flat" cmpd="sng">
            <a:solidFill>
              <a:srgbClr val="000000"/>
            </a:solidFill>
            <a:prstDash val="dash"/>
            <a:round/>
            <a:headEnd type="none" w="med" len="med"/>
            <a:tailEnd type="none" w="med" len="med"/>
          </a:ln>
        </p:spPr>
        <p:txBody>
          <a:bodyPr anchor="t"/>
          <a:lstStyle/>
          <a:p>
            <a:pPr algn="ctr" eaLnBrk="0" hangingPunct="0"/>
            <a:endParaRPr lang="zh-CN" altLang="en-US">
              <a:latin typeface="Arial" panose="020B0604020202020204" pitchFamily="34" charset="0"/>
            </a:endParaRPr>
          </a:p>
        </p:txBody>
      </p:sp>
      <p:pic>
        <p:nvPicPr>
          <p:cNvPr id="305157" name="图片 305156" descr="08"/>
          <p:cNvPicPr>
            <a:picLocks noChangeAspect="1"/>
          </p:cNvPicPr>
          <p:nvPr/>
        </p:nvPicPr>
        <p:blipFill>
          <a:blip r:embed="rId2"/>
          <a:stretch>
            <a:fillRect/>
          </a:stretch>
        </p:blipFill>
        <p:spPr>
          <a:xfrm>
            <a:off x="5165725" y="2017713"/>
            <a:ext cx="2286000" cy="2170112"/>
          </a:xfrm>
          <a:prstGeom prst="rect">
            <a:avLst/>
          </a:prstGeom>
          <a:noFill/>
          <a:ln w="9525">
            <a:noFill/>
          </a:ln>
        </p:spPr>
      </p:pic>
      <p:pic>
        <p:nvPicPr>
          <p:cNvPr id="305158" name="图片 305157" descr="64"/>
          <p:cNvPicPr>
            <a:picLocks noChangeAspect="1"/>
          </p:cNvPicPr>
          <p:nvPr/>
        </p:nvPicPr>
        <p:blipFill>
          <a:blip r:embed="rId3"/>
          <a:stretch>
            <a:fillRect/>
          </a:stretch>
        </p:blipFill>
        <p:spPr>
          <a:xfrm>
            <a:off x="5608638" y="2536825"/>
            <a:ext cx="1360487" cy="1416050"/>
          </a:xfrm>
          <a:prstGeom prst="rect">
            <a:avLst/>
          </a:prstGeom>
          <a:noFill/>
          <a:ln w="9525">
            <a:noFill/>
          </a:ln>
        </p:spPr>
      </p:pic>
      <p:sp>
        <p:nvSpPr>
          <p:cNvPr id="6148" name="文本框 305158"/>
          <p:cNvSpPr txBox="1"/>
          <p:nvPr/>
        </p:nvSpPr>
        <p:spPr>
          <a:xfrm>
            <a:off x="5378450" y="1649413"/>
            <a:ext cx="1951038" cy="327025"/>
          </a:xfrm>
          <a:prstGeom prst="rect">
            <a:avLst/>
          </a:prstGeom>
          <a:noFill/>
          <a:ln w="9525">
            <a:noFill/>
          </a:ln>
        </p:spPr>
        <p:txBody>
          <a:bodyPr lIns="83238" tIns="41619" rIns="83238" bIns="41619" anchor="t">
            <a:spAutoFit/>
          </a:bodyPr>
          <a:lstStyle/>
          <a:p>
            <a:pPr defTabSz="831850" fontAlgn="base">
              <a:spcBef>
                <a:spcPct val="50000"/>
              </a:spcBef>
            </a:pPr>
            <a:endParaRPr lang="zh-CN" altLang="en-US" sz="1600" dirty="0">
              <a:latin typeface="Arial" panose="020B0604020202020204" pitchFamily="34" charset="0"/>
              <a:ea typeface="宋体" panose="02010600030101010101" pitchFamily="2" charset="-122"/>
            </a:endParaRPr>
          </a:p>
        </p:txBody>
      </p:sp>
      <p:pic>
        <p:nvPicPr>
          <p:cNvPr id="305160" name="图片 305159" descr="62"/>
          <p:cNvPicPr>
            <a:picLocks noChangeAspect="1"/>
          </p:cNvPicPr>
          <p:nvPr/>
        </p:nvPicPr>
        <p:blipFill>
          <a:blip r:embed="rId4"/>
          <a:stretch>
            <a:fillRect/>
          </a:stretch>
        </p:blipFill>
        <p:spPr>
          <a:xfrm>
            <a:off x="5732463" y="839788"/>
            <a:ext cx="1166812" cy="1216025"/>
          </a:xfrm>
          <a:prstGeom prst="rect">
            <a:avLst/>
          </a:prstGeom>
          <a:noFill/>
          <a:ln w="9525">
            <a:noFill/>
          </a:ln>
        </p:spPr>
      </p:pic>
      <p:pic>
        <p:nvPicPr>
          <p:cNvPr id="305161" name="图片 305160" descr="63"/>
          <p:cNvPicPr>
            <a:picLocks noChangeAspect="1"/>
          </p:cNvPicPr>
          <p:nvPr/>
        </p:nvPicPr>
        <p:blipFill>
          <a:blip r:embed="rId5"/>
          <a:stretch>
            <a:fillRect/>
          </a:stretch>
        </p:blipFill>
        <p:spPr>
          <a:xfrm>
            <a:off x="4092575" y="3617913"/>
            <a:ext cx="1165225" cy="1214437"/>
          </a:xfrm>
          <a:prstGeom prst="rect">
            <a:avLst/>
          </a:prstGeom>
          <a:noFill/>
          <a:ln w="9525">
            <a:noFill/>
          </a:ln>
        </p:spPr>
      </p:pic>
      <p:pic>
        <p:nvPicPr>
          <p:cNvPr id="305162" name="图片 305161" descr="64"/>
          <p:cNvPicPr>
            <a:picLocks noChangeAspect="1"/>
          </p:cNvPicPr>
          <p:nvPr/>
        </p:nvPicPr>
        <p:blipFill>
          <a:blip r:embed="rId6"/>
          <a:stretch>
            <a:fillRect/>
          </a:stretch>
        </p:blipFill>
        <p:spPr>
          <a:xfrm>
            <a:off x="7283450" y="3689350"/>
            <a:ext cx="1100138" cy="1144588"/>
          </a:xfrm>
          <a:prstGeom prst="rect">
            <a:avLst/>
          </a:prstGeom>
          <a:noFill/>
          <a:ln w="9525">
            <a:noFill/>
          </a:ln>
        </p:spPr>
      </p:pic>
      <p:sp>
        <p:nvSpPr>
          <p:cNvPr id="305163" name="文本框 305162"/>
          <p:cNvSpPr txBox="1"/>
          <p:nvPr/>
        </p:nvSpPr>
        <p:spPr>
          <a:xfrm>
            <a:off x="6035675" y="1165225"/>
            <a:ext cx="604838" cy="539750"/>
          </a:xfrm>
          <a:prstGeom prst="rect">
            <a:avLst/>
          </a:prstGeom>
          <a:noFill/>
          <a:ln w="9525">
            <a:noFill/>
          </a:ln>
        </p:spPr>
        <p:txBody>
          <a:bodyPr lIns="83238" tIns="41619" rIns="83238" bIns="41619" anchor="t">
            <a:spAutoFit/>
          </a:bodyPr>
          <a:lstStyle/>
          <a:p>
            <a:pPr defTabSz="831850" fontAlgn="base">
              <a:spcBef>
                <a:spcPct val="50000"/>
              </a:spcBef>
            </a:pPr>
            <a:r>
              <a:rPr lang="zh-CN" altLang="en-US" sz="1300" b="1" dirty="0">
                <a:solidFill>
                  <a:srgbClr val="000000"/>
                </a:solidFill>
                <a:latin typeface="Arial" panose="020B0604020202020204" pitchFamily="34" charset="0"/>
                <a:ea typeface="宋体" panose="02010600030101010101" pitchFamily="2" charset="-122"/>
              </a:rPr>
              <a:t>文字内容</a:t>
            </a:r>
          </a:p>
        </p:txBody>
      </p:sp>
      <p:sp>
        <p:nvSpPr>
          <p:cNvPr id="305164" name="文本框 305163"/>
          <p:cNvSpPr txBox="1"/>
          <p:nvPr/>
        </p:nvSpPr>
        <p:spPr>
          <a:xfrm>
            <a:off x="4375150" y="4003675"/>
            <a:ext cx="604838" cy="539750"/>
          </a:xfrm>
          <a:prstGeom prst="rect">
            <a:avLst/>
          </a:prstGeom>
          <a:noFill/>
          <a:ln w="9525">
            <a:noFill/>
          </a:ln>
        </p:spPr>
        <p:txBody>
          <a:bodyPr lIns="83238" tIns="41619" rIns="83238" bIns="41619" anchor="t">
            <a:spAutoFit/>
          </a:bodyPr>
          <a:lstStyle/>
          <a:p>
            <a:pPr defTabSz="831850" fontAlgn="base">
              <a:spcBef>
                <a:spcPct val="50000"/>
              </a:spcBef>
            </a:pPr>
            <a:r>
              <a:rPr lang="zh-CN" altLang="en-US" sz="1300" b="1" dirty="0">
                <a:solidFill>
                  <a:srgbClr val="000000"/>
                </a:solidFill>
                <a:latin typeface="Arial" panose="020B0604020202020204" pitchFamily="34" charset="0"/>
                <a:ea typeface="宋体" panose="02010600030101010101" pitchFamily="2" charset="-122"/>
              </a:rPr>
              <a:t>文字内容</a:t>
            </a:r>
          </a:p>
        </p:txBody>
      </p:sp>
      <p:sp>
        <p:nvSpPr>
          <p:cNvPr id="305165" name="文本框 305164"/>
          <p:cNvSpPr txBox="1"/>
          <p:nvPr/>
        </p:nvSpPr>
        <p:spPr>
          <a:xfrm>
            <a:off x="7588250" y="3998913"/>
            <a:ext cx="604838" cy="539750"/>
          </a:xfrm>
          <a:prstGeom prst="rect">
            <a:avLst/>
          </a:prstGeom>
          <a:noFill/>
          <a:ln w="9525">
            <a:noFill/>
          </a:ln>
        </p:spPr>
        <p:txBody>
          <a:bodyPr lIns="83238" tIns="41619" rIns="83238" bIns="41619" anchor="t">
            <a:spAutoFit/>
          </a:bodyPr>
          <a:lstStyle/>
          <a:p>
            <a:pPr defTabSz="831850" fontAlgn="base">
              <a:spcBef>
                <a:spcPct val="50000"/>
              </a:spcBef>
            </a:pPr>
            <a:r>
              <a:rPr lang="zh-CN" altLang="en-US" sz="1300" b="1" dirty="0">
                <a:solidFill>
                  <a:srgbClr val="000000"/>
                </a:solidFill>
                <a:latin typeface="Arial" panose="020B0604020202020204" pitchFamily="34" charset="0"/>
                <a:ea typeface="宋体" panose="02010600030101010101" pitchFamily="2" charset="-122"/>
              </a:rPr>
              <a:t>文字内容</a:t>
            </a:r>
          </a:p>
        </p:txBody>
      </p:sp>
      <p:sp>
        <p:nvSpPr>
          <p:cNvPr id="305166" name="文本框 305165"/>
          <p:cNvSpPr txBox="1"/>
          <p:nvPr/>
        </p:nvSpPr>
        <p:spPr>
          <a:xfrm>
            <a:off x="6013450" y="3021013"/>
            <a:ext cx="606425" cy="539750"/>
          </a:xfrm>
          <a:prstGeom prst="rect">
            <a:avLst/>
          </a:prstGeom>
          <a:noFill/>
          <a:ln w="9525">
            <a:noFill/>
          </a:ln>
        </p:spPr>
        <p:txBody>
          <a:bodyPr lIns="83238" tIns="41619" rIns="83238" bIns="41619" anchor="t">
            <a:spAutoFit/>
          </a:bodyPr>
          <a:lstStyle/>
          <a:p>
            <a:pPr defTabSz="831850" fontAlgn="base">
              <a:spcBef>
                <a:spcPct val="50000"/>
              </a:spcBef>
            </a:pPr>
            <a:r>
              <a:rPr sz="1300" b="1">
                <a:solidFill>
                  <a:srgbClr val="000000"/>
                </a:solidFill>
                <a:latin typeface="Arial"/>
              </a:rPr>
              <a:t>输入XX内容</a:t>
            </a:r>
          </a:p>
        </p:txBody>
      </p:sp>
      <p:sp>
        <p:nvSpPr>
          <p:cNvPr id="305170" name="文本框 305169"/>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
        <p:nvSpPr>
          <p:cNvPr id="305173" name="矩形 305172"/>
          <p:cNvSpPr/>
          <p:nvPr/>
        </p:nvSpPr>
        <p:spPr>
          <a:xfrm>
            <a:off x="833438" y="3563938"/>
            <a:ext cx="2743200" cy="933450"/>
          </a:xfrm>
          <a:prstGeom prst="rect">
            <a:avLst/>
          </a:prstGeom>
          <a:noFill/>
          <a:ln w="15875">
            <a:noFill/>
          </a:ln>
        </p:spPr>
        <p:txBody>
          <a:bodyPr lIns="83238" tIns="41619" rIns="83238" bIns="41619" anchor="t">
            <a:spAutoFit/>
          </a:bodyPr>
          <a:lstStyle/>
          <a:p>
            <a:pPr defTabSz="831850" eaLnBrk="0" fontAlgn="base" hangingPunct="0"/>
            <a:r>
              <a:rPr lang="zh-CN" altLang="en-US" dirty="0">
                <a:solidFill>
                  <a:srgbClr val="000000"/>
                </a:solidFill>
                <a:latin typeface="Arial" panose="020B0604020202020204" pitchFamily="34" charset="0"/>
                <a:ea typeface="宋体" panose="02010600030101010101" pitchFamily="2" charset="-122"/>
              </a:rPr>
              <a:t>点击添加文字内容点击添加文字内容点击添加文字内容点击添加文字内容点击添加文字内容点击</a:t>
            </a:r>
          </a:p>
          <a:p>
            <a:pPr defTabSz="831850" eaLnBrk="0" fontAlgn="base" hangingPunct="0"/>
            <a:endParaRPr lang="zh-CN" altLang="en-US" dirty="0">
              <a:solidFill>
                <a:srgbClr val="000000"/>
              </a:solidFill>
              <a:latin typeface="Arial" panose="020B0604020202020204" pitchFamily="34" charset="0"/>
              <a:ea typeface="宋体" panose="02010600030101010101" pitchFamily="2" charset="-122"/>
            </a:endParaRPr>
          </a:p>
        </p:txBody>
      </p:sp>
      <p:pic>
        <p:nvPicPr>
          <p:cNvPr id="305174" name="图片 305173" descr="01副本"/>
          <p:cNvPicPr>
            <a:picLocks noChangeAspect="1"/>
          </p:cNvPicPr>
          <p:nvPr/>
        </p:nvPicPr>
        <p:blipFill>
          <a:blip r:embed="rId7"/>
          <a:stretch>
            <a:fillRect/>
          </a:stretch>
        </p:blipFill>
        <p:spPr>
          <a:xfrm>
            <a:off x="687388" y="1354138"/>
            <a:ext cx="2819400" cy="2084387"/>
          </a:xfrm>
          <a:prstGeom prst="rect">
            <a:avLst/>
          </a:prstGeom>
          <a:noFill/>
          <a:ln w="9525">
            <a:noFill/>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5170"/>
                                        </p:tgtEl>
                                        <p:attrNameLst>
                                          <p:attrName>style.visibility</p:attrName>
                                        </p:attrNameLst>
                                      </p:cBhvr>
                                      <p:to>
                                        <p:strVal val="visible"/>
                                      </p:to>
                                    </p:set>
                                    <p:anim by="(-#ppt_w*2)" calcmode="lin" valueType="num">
                                      <p:cBhvr rctx="PPT">
                                        <p:cTn id="7" dur="250" autoRev="1" fill="hold">
                                          <p:stCondLst>
                                            <p:cond delay="0"/>
                                          </p:stCondLst>
                                        </p:cTn>
                                        <p:tgtEl>
                                          <p:spTgt spid="305170"/>
                                        </p:tgtEl>
                                        <p:attrNameLst>
                                          <p:attrName>ppt_w</p:attrName>
                                        </p:attrNameLst>
                                      </p:cBhvr>
                                    </p:anim>
                                    <p:anim by="(#ppt_w*0.50)" calcmode="lin" valueType="num">
                                      <p:cBhvr>
                                        <p:cTn id="8" dur="250" decel="50000" autoRev="1" fill="hold">
                                          <p:stCondLst>
                                            <p:cond delay="0"/>
                                          </p:stCondLst>
                                        </p:cTn>
                                        <p:tgtEl>
                                          <p:spTgt spid="305170"/>
                                        </p:tgtEl>
                                        <p:attrNameLst>
                                          <p:attrName>ppt_x</p:attrName>
                                        </p:attrNameLst>
                                      </p:cBhvr>
                                    </p:anim>
                                    <p:anim from="(-#ppt_h/2)" to="(#ppt_y)" calcmode="lin" valueType="num">
                                      <p:cBhvr>
                                        <p:cTn id="9" dur="500" fill="hold">
                                          <p:stCondLst>
                                            <p:cond delay="0"/>
                                          </p:stCondLst>
                                        </p:cTn>
                                        <p:tgtEl>
                                          <p:spTgt spid="305170"/>
                                        </p:tgtEl>
                                        <p:attrNameLst>
                                          <p:attrName>ppt_y</p:attrName>
                                        </p:attrNameLst>
                                      </p:cBhvr>
                                    </p:anim>
                                    <p:animRot by="21600000">
                                      <p:cBhvr>
                                        <p:cTn id="10" dur="500" fill="hold">
                                          <p:stCondLst>
                                            <p:cond delay="0"/>
                                          </p:stCondLst>
                                        </p:cTn>
                                        <p:tgtEl>
                                          <p:spTgt spid="305170"/>
                                        </p:tgtEl>
                                        <p:attrNameLst>
                                          <p:attrName>r</p:attrName>
                                        </p:attrNameLst>
                                      </p:cBhvr>
                                    </p:animRot>
                                  </p:childTnLst>
                                </p:cTn>
                              </p:par>
                            </p:childTnLst>
                          </p:cTn>
                        </p:par>
                        <p:par>
                          <p:cTn id="11" fill="hold">
                            <p:stCondLst>
                              <p:cond delay="899"/>
                            </p:stCondLst>
                            <p:childTnLst>
                              <p:par>
                                <p:cTn id="12" presetID="47" presetClass="entr" presetSubtype="0" fill="hold" nodeType="afterEffect">
                                  <p:stCondLst>
                                    <p:cond delay="0"/>
                                  </p:stCondLst>
                                  <p:childTnLst>
                                    <p:set>
                                      <p:cBhvr>
                                        <p:cTn id="13" dur="1" fill="hold">
                                          <p:stCondLst>
                                            <p:cond delay="0"/>
                                          </p:stCondLst>
                                        </p:cTn>
                                        <p:tgtEl>
                                          <p:spTgt spid="305174"/>
                                        </p:tgtEl>
                                        <p:attrNameLst>
                                          <p:attrName>style.visibility</p:attrName>
                                        </p:attrNameLst>
                                      </p:cBhvr>
                                      <p:to>
                                        <p:strVal val="visible"/>
                                      </p:to>
                                    </p:set>
                                    <p:animEffect transition="in" filter="fade">
                                      <p:cBhvr>
                                        <p:cTn id="14" dur="1000"/>
                                        <p:tgtEl>
                                          <p:spTgt spid="305174"/>
                                        </p:tgtEl>
                                      </p:cBhvr>
                                    </p:animEffect>
                                    <p:anim calcmode="lin" valueType="num">
                                      <p:cBhvr>
                                        <p:cTn id="15" dur="1000" fill="hold"/>
                                        <p:tgtEl>
                                          <p:spTgt spid="305174"/>
                                        </p:tgtEl>
                                        <p:attrNameLst>
                                          <p:attrName>ppt_x</p:attrName>
                                        </p:attrNameLst>
                                      </p:cBhvr>
                                      <p:tavLst>
                                        <p:tav tm="0">
                                          <p:val>
                                            <p:strVal val="#ppt_x"/>
                                          </p:val>
                                        </p:tav>
                                        <p:tav tm="100000">
                                          <p:val>
                                            <p:strVal val="#ppt_x"/>
                                          </p:val>
                                        </p:tav>
                                      </p:tavLst>
                                    </p:anim>
                                    <p:anim calcmode="lin" valueType="num">
                                      <p:cBhvr>
                                        <p:cTn id="16" dur="1000" fill="hold"/>
                                        <p:tgtEl>
                                          <p:spTgt spid="305174"/>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26" presetClass="emph" presetSubtype="0" repeatCount="5000" fill="hold" nodeType="afterEffect">
                                  <p:stCondLst>
                                    <p:cond delay="0"/>
                                  </p:stCondLst>
                                  <p:childTnLst>
                                    <p:animEffect transition="out" filter="fade">
                                      <p:cBhvr>
                                        <p:cTn id="19" dur="500" tmFilter="0, 0; .2, .5; .8, .5; 1, 0"/>
                                        <p:tgtEl>
                                          <p:spTgt spid="305174"/>
                                        </p:tgtEl>
                                      </p:cBhvr>
                                    </p:animEffect>
                                    <p:animScale>
                                      <p:cBhvr>
                                        <p:cTn id="20" dur="250" autoRev="1" fill="hold"/>
                                        <p:tgtEl>
                                          <p:spTgt spid="305174"/>
                                        </p:tgtEl>
                                      </p:cBhvr>
                                      <p:by x="105000" y="105000"/>
                                    </p:animScale>
                                  </p:childTnLst>
                                </p:cTn>
                              </p:par>
                            </p:childTnLst>
                          </p:cTn>
                        </p:par>
                        <p:par>
                          <p:cTn id="21" fill="hold">
                            <p:stCondLst>
                              <p:cond delay="2399"/>
                            </p:stCondLst>
                            <p:childTnLst>
                              <p:par>
                                <p:cTn id="22" presetID="12" presetClass="entr" presetSubtype="8" fill="hold" grpId="0" nodeType="afterEffect">
                                  <p:stCondLst>
                                    <p:cond delay="0"/>
                                  </p:stCondLst>
                                  <p:childTnLst>
                                    <p:set>
                                      <p:cBhvr>
                                        <p:cTn id="23" dur="1" fill="hold">
                                          <p:stCondLst>
                                            <p:cond delay="0"/>
                                          </p:stCondLst>
                                        </p:cTn>
                                        <p:tgtEl>
                                          <p:spTgt spid="305173"/>
                                        </p:tgtEl>
                                        <p:attrNameLst>
                                          <p:attrName>style.visibility</p:attrName>
                                        </p:attrNameLst>
                                      </p:cBhvr>
                                      <p:to>
                                        <p:strVal val="visible"/>
                                      </p:to>
                                    </p:set>
                                    <p:animEffect transition="in" filter="slide(fromLeft)">
                                      <p:cBhvr>
                                        <p:cTn id="24" dur="500"/>
                                        <p:tgtEl>
                                          <p:spTgt spid="305173"/>
                                        </p:tgtEl>
                                      </p:cBhvr>
                                    </p:animEffect>
                                  </p:childTnLst>
                                </p:cTn>
                              </p:par>
                            </p:childTnLst>
                          </p:cTn>
                        </p:par>
                        <p:par>
                          <p:cTn id="25" fill="hold">
                            <p:stCondLst>
                              <p:cond delay="2899"/>
                            </p:stCondLst>
                            <p:childTnLst>
                              <p:par>
                                <p:cTn id="26" presetID="35" presetClass="entr" presetSubtype="0" fill="hold" nodeType="afterEffect">
                                  <p:stCondLst>
                                    <p:cond delay="0"/>
                                  </p:stCondLst>
                                  <p:childTnLst>
                                    <p:set>
                                      <p:cBhvr>
                                        <p:cTn id="27" dur="1" fill="hold">
                                          <p:stCondLst>
                                            <p:cond delay="0"/>
                                          </p:stCondLst>
                                        </p:cTn>
                                        <p:tgtEl>
                                          <p:spTgt spid="305157"/>
                                        </p:tgtEl>
                                        <p:attrNameLst>
                                          <p:attrName>style.visibility</p:attrName>
                                        </p:attrNameLst>
                                      </p:cBhvr>
                                      <p:to>
                                        <p:strVal val="visible"/>
                                      </p:to>
                                    </p:set>
                                    <p:animEffect transition="in" filter="fade">
                                      <p:cBhvr>
                                        <p:cTn id="28" dur="1000"/>
                                        <p:tgtEl>
                                          <p:spTgt spid="305157"/>
                                        </p:tgtEl>
                                      </p:cBhvr>
                                    </p:animEffect>
                                    <p:anim calcmode="lin" valueType="num">
                                      <p:cBhvr>
                                        <p:cTn id="29" dur="1000" fill="hold"/>
                                        <p:tgtEl>
                                          <p:spTgt spid="305157"/>
                                        </p:tgtEl>
                                        <p:attrNameLst>
                                          <p:attrName>style.rotation</p:attrName>
                                        </p:attrNameLst>
                                      </p:cBhvr>
                                      <p:tavLst>
                                        <p:tav tm="0">
                                          <p:val>
                                            <p:fltVal val="720"/>
                                          </p:val>
                                        </p:tav>
                                        <p:tav tm="100000">
                                          <p:val>
                                            <p:fltVal val="0"/>
                                          </p:val>
                                        </p:tav>
                                      </p:tavLst>
                                    </p:anim>
                                    <p:anim calcmode="lin" valueType="num">
                                      <p:cBhvr>
                                        <p:cTn id="30" dur="1000" fill="hold"/>
                                        <p:tgtEl>
                                          <p:spTgt spid="305157"/>
                                        </p:tgtEl>
                                        <p:attrNameLst>
                                          <p:attrName>ppt_h</p:attrName>
                                        </p:attrNameLst>
                                      </p:cBhvr>
                                      <p:tavLst>
                                        <p:tav tm="0">
                                          <p:val>
                                            <p:fltVal val="0"/>
                                          </p:val>
                                        </p:tav>
                                        <p:tav tm="100000">
                                          <p:val>
                                            <p:strVal val="#ppt_h"/>
                                          </p:val>
                                        </p:tav>
                                      </p:tavLst>
                                    </p:anim>
                                    <p:anim calcmode="lin" valueType="num">
                                      <p:cBhvr>
                                        <p:cTn id="31" dur="1000" fill="hold"/>
                                        <p:tgtEl>
                                          <p:spTgt spid="305157"/>
                                        </p:tgtEl>
                                        <p:attrNameLst>
                                          <p:attrName>ppt_w</p:attrName>
                                        </p:attrNameLst>
                                      </p:cBhvr>
                                      <p:tavLst>
                                        <p:tav tm="0">
                                          <p:val>
                                            <p:fltVal val="0"/>
                                          </p:val>
                                        </p:tav>
                                        <p:tav tm="100000">
                                          <p:val>
                                            <p:strVal val="#ppt_w"/>
                                          </p:val>
                                        </p:tav>
                                      </p:tavLst>
                                    </p:anim>
                                  </p:childTnLst>
                                </p:cTn>
                              </p:par>
                            </p:childTnLst>
                          </p:cTn>
                        </p:par>
                        <p:par>
                          <p:cTn id="32" fill="hold">
                            <p:stCondLst>
                              <p:cond delay="3899"/>
                            </p:stCondLst>
                            <p:childTnLst>
                              <p:par>
                                <p:cTn id="33" presetID="17" presetClass="entr" presetSubtype="10" fill="hold" nodeType="afterEffect">
                                  <p:stCondLst>
                                    <p:cond delay="0"/>
                                  </p:stCondLst>
                                  <p:childTnLst>
                                    <p:set>
                                      <p:cBhvr>
                                        <p:cTn id="34" dur="1" fill="hold">
                                          <p:stCondLst>
                                            <p:cond delay="0"/>
                                          </p:stCondLst>
                                        </p:cTn>
                                        <p:tgtEl>
                                          <p:spTgt spid="305158"/>
                                        </p:tgtEl>
                                        <p:attrNameLst>
                                          <p:attrName>style.visibility</p:attrName>
                                        </p:attrNameLst>
                                      </p:cBhvr>
                                      <p:to>
                                        <p:strVal val="visible"/>
                                      </p:to>
                                    </p:set>
                                    <p:anim calcmode="lin" valueType="num">
                                      <p:cBhvr>
                                        <p:cTn id="35" dur="500" fill="hold"/>
                                        <p:tgtEl>
                                          <p:spTgt spid="305158"/>
                                        </p:tgtEl>
                                        <p:attrNameLst>
                                          <p:attrName>ppt_w</p:attrName>
                                        </p:attrNameLst>
                                      </p:cBhvr>
                                      <p:tavLst>
                                        <p:tav tm="0">
                                          <p:val>
                                            <p:fltVal val="0"/>
                                          </p:val>
                                        </p:tav>
                                        <p:tav tm="100000">
                                          <p:val>
                                            <p:strVal val="#ppt_w"/>
                                          </p:val>
                                        </p:tav>
                                      </p:tavLst>
                                    </p:anim>
                                    <p:anim calcmode="lin" valueType="num">
                                      <p:cBhvr>
                                        <p:cTn id="36" dur="500" fill="hold"/>
                                        <p:tgtEl>
                                          <p:spTgt spid="305158"/>
                                        </p:tgtEl>
                                        <p:attrNameLst>
                                          <p:attrName>ppt_h</p:attrName>
                                        </p:attrNameLst>
                                      </p:cBhvr>
                                      <p:tavLst>
                                        <p:tav tm="0">
                                          <p:val>
                                            <p:strVal val="#ppt_h"/>
                                          </p:val>
                                        </p:tav>
                                        <p:tav tm="100000">
                                          <p:val>
                                            <p:strVal val="#ppt_h"/>
                                          </p:val>
                                        </p:tav>
                                      </p:tavLst>
                                    </p:anim>
                                  </p:childTnLst>
                                </p:cTn>
                              </p:par>
                            </p:childTnLst>
                          </p:cTn>
                        </p:par>
                        <p:par>
                          <p:cTn id="37" fill="hold">
                            <p:stCondLst>
                              <p:cond delay="4399"/>
                            </p:stCondLst>
                            <p:childTnLst>
                              <p:par>
                                <p:cTn id="38" presetID="8" presetClass="entr" presetSubtype="16" fill="hold" grpId="0" nodeType="afterEffect">
                                  <p:stCondLst>
                                    <p:cond delay="0"/>
                                  </p:stCondLst>
                                  <p:childTnLst>
                                    <p:set>
                                      <p:cBhvr>
                                        <p:cTn id="39" dur="1" fill="hold">
                                          <p:stCondLst>
                                            <p:cond delay="0"/>
                                          </p:stCondLst>
                                        </p:cTn>
                                        <p:tgtEl>
                                          <p:spTgt spid="305166"/>
                                        </p:tgtEl>
                                        <p:attrNameLst>
                                          <p:attrName>style.visibility</p:attrName>
                                        </p:attrNameLst>
                                      </p:cBhvr>
                                      <p:to>
                                        <p:strVal val="visible"/>
                                      </p:to>
                                    </p:set>
                                    <p:animEffect transition="in" filter="diamond(in)">
                                      <p:cBhvr>
                                        <p:cTn id="40" dur="500"/>
                                        <p:tgtEl>
                                          <p:spTgt spid="305166"/>
                                        </p:tgtEl>
                                      </p:cBhvr>
                                    </p:animEffect>
                                  </p:childTnLst>
                                </p:cTn>
                              </p:par>
                            </p:childTnLst>
                          </p:cTn>
                        </p:par>
                        <p:par>
                          <p:cTn id="41" fill="hold">
                            <p:stCondLst>
                              <p:cond delay="4899"/>
                            </p:stCondLst>
                            <p:childTnLst>
                              <p:par>
                                <p:cTn id="42" presetID="23" presetClass="entr" presetSubtype="16" fill="hold" nodeType="afterEffect">
                                  <p:stCondLst>
                                    <p:cond delay="0"/>
                                  </p:stCondLst>
                                  <p:childTnLst>
                                    <p:set>
                                      <p:cBhvr>
                                        <p:cTn id="43" dur="1" fill="hold">
                                          <p:stCondLst>
                                            <p:cond delay="0"/>
                                          </p:stCondLst>
                                        </p:cTn>
                                        <p:tgtEl>
                                          <p:spTgt spid="305156"/>
                                        </p:tgtEl>
                                        <p:attrNameLst>
                                          <p:attrName>style.visibility</p:attrName>
                                        </p:attrNameLst>
                                      </p:cBhvr>
                                      <p:to>
                                        <p:strVal val="visible"/>
                                      </p:to>
                                    </p:set>
                                    <p:anim calcmode="lin" valueType="num">
                                      <p:cBhvr>
                                        <p:cTn id="44" dur="500" fill="hold"/>
                                        <p:tgtEl>
                                          <p:spTgt spid="305156"/>
                                        </p:tgtEl>
                                        <p:attrNameLst>
                                          <p:attrName>ppt_w</p:attrName>
                                        </p:attrNameLst>
                                      </p:cBhvr>
                                      <p:tavLst>
                                        <p:tav tm="0">
                                          <p:val>
                                            <p:fltVal val="0"/>
                                          </p:val>
                                        </p:tav>
                                        <p:tav tm="100000">
                                          <p:val>
                                            <p:strVal val="#ppt_w"/>
                                          </p:val>
                                        </p:tav>
                                      </p:tavLst>
                                    </p:anim>
                                    <p:anim calcmode="lin" valueType="num">
                                      <p:cBhvr>
                                        <p:cTn id="45" dur="500" fill="hold"/>
                                        <p:tgtEl>
                                          <p:spTgt spid="305156"/>
                                        </p:tgtEl>
                                        <p:attrNameLst>
                                          <p:attrName>ppt_h</p:attrName>
                                        </p:attrNameLst>
                                      </p:cBhvr>
                                      <p:tavLst>
                                        <p:tav tm="0">
                                          <p:val>
                                            <p:fltVal val="0"/>
                                          </p:val>
                                        </p:tav>
                                        <p:tav tm="100000">
                                          <p:val>
                                            <p:strVal val="#ppt_h"/>
                                          </p:val>
                                        </p:tav>
                                      </p:tavLst>
                                    </p:anim>
                                  </p:childTnLst>
                                </p:cTn>
                              </p:par>
                            </p:childTnLst>
                          </p:cTn>
                        </p:par>
                        <p:par>
                          <p:cTn id="46" fill="hold">
                            <p:stCondLst>
                              <p:cond delay="5399"/>
                            </p:stCondLst>
                            <p:childTnLst>
                              <p:par>
                                <p:cTn id="47" presetID="25" presetClass="entr" presetSubtype="0" fill="hold" nodeType="afterEffect">
                                  <p:stCondLst>
                                    <p:cond delay="0"/>
                                  </p:stCondLst>
                                  <p:childTnLst>
                                    <p:set>
                                      <p:cBhvr>
                                        <p:cTn id="48" dur="1" fill="hold">
                                          <p:stCondLst>
                                            <p:cond delay="0"/>
                                          </p:stCondLst>
                                        </p:cTn>
                                        <p:tgtEl>
                                          <p:spTgt spid="305160"/>
                                        </p:tgtEl>
                                        <p:attrNameLst>
                                          <p:attrName>style.visibility</p:attrName>
                                        </p:attrNameLst>
                                      </p:cBhvr>
                                      <p:to>
                                        <p:strVal val="visible"/>
                                      </p:to>
                                    </p:set>
                                    <p:anim calcmode="lin" valueType="num">
                                      <p:cBhvr>
                                        <p:cTn id="49" dur="500" decel="50000" fill="hold">
                                          <p:stCondLst>
                                            <p:cond delay="0"/>
                                          </p:stCondLst>
                                        </p:cTn>
                                        <p:tgtEl>
                                          <p:spTgt spid="305160"/>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305160"/>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305160"/>
                                        </p:tgtEl>
                                        <p:attrNameLst>
                                          <p:attrName>ppt_w</p:attrName>
                                        </p:attrNameLst>
                                      </p:cBhvr>
                                      <p:tavLst>
                                        <p:tav tm="0">
                                          <p:val>
                                            <p:strVal val="#ppt_w*.05"/>
                                          </p:val>
                                        </p:tav>
                                        <p:tav tm="100000">
                                          <p:val>
                                            <p:strVal val="#ppt_w"/>
                                          </p:val>
                                        </p:tav>
                                      </p:tavLst>
                                    </p:anim>
                                    <p:anim calcmode="lin" valueType="num">
                                      <p:cBhvr>
                                        <p:cTn id="52" dur="1000" fill="hold"/>
                                        <p:tgtEl>
                                          <p:spTgt spid="305160"/>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305160"/>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305160"/>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305160"/>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305160"/>
                                        </p:tgtEl>
                                      </p:cBhvr>
                                    </p:animEffect>
                                  </p:childTnLst>
                                </p:cTn>
                              </p:par>
                            </p:childTnLst>
                          </p:cTn>
                        </p:par>
                        <p:par>
                          <p:cTn id="57" fill="hold">
                            <p:stCondLst>
                              <p:cond delay="6399"/>
                            </p:stCondLst>
                            <p:childTnLst>
                              <p:par>
                                <p:cTn id="58" presetID="8" presetClass="entr" presetSubtype="16" fill="hold" grpId="0" nodeType="afterEffect">
                                  <p:stCondLst>
                                    <p:cond delay="0"/>
                                  </p:stCondLst>
                                  <p:childTnLst>
                                    <p:set>
                                      <p:cBhvr>
                                        <p:cTn id="59" dur="1" fill="hold">
                                          <p:stCondLst>
                                            <p:cond delay="0"/>
                                          </p:stCondLst>
                                        </p:cTn>
                                        <p:tgtEl>
                                          <p:spTgt spid="305163"/>
                                        </p:tgtEl>
                                        <p:attrNameLst>
                                          <p:attrName>style.visibility</p:attrName>
                                        </p:attrNameLst>
                                      </p:cBhvr>
                                      <p:to>
                                        <p:strVal val="visible"/>
                                      </p:to>
                                    </p:set>
                                    <p:animEffect transition="in" filter="diamond(in)">
                                      <p:cBhvr>
                                        <p:cTn id="60" dur="500"/>
                                        <p:tgtEl>
                                          <p:spTgt spid="305163"/>
                                        </p:tgtEl>
                                      </p:cBhvr>
                                    </p:animEffect>
                                  </p:childTnLst>
                                </p:cTn>
                              </p:par>
                            </p:childTnLst>
                          </p:cTn>
                        </p:par>
                        <p:par>
                          <p:cTn id="61" fill="hold">
                            <p:stCondLst>
                              <p:cond delay="6899"/>
                            </p:stCondLst>
                            <p:childTnLst>
                              <p:par>
                                <p:cTn id="62" presetID="15" presetClass="entr" presetSubtype="0" fill="hold" nodeType="afterEffect">
                                  <p:stCondLst>
                                    <p:cond delay="0"/>
                                  </p:stCondLst>
                                  <p:childTnLst>
                                    <p:set>
                                      <p:cBhvr>
                                        <p:cTn id="63" dur="1" fill="hold">
                                          <p:stCondLst>
                                            <p:cond delay="0"/>
                                          </p:stCondLst>
                                        </p:cTn>
                                        <p:tgtEl>
                                          <p:spTgt spid="305161"/>
                                        </p:tgtEl>
                                        <p:attrNameLst>
                                          <p:attrName>style.visibility</p:attrName>
                                        </p:attrNameLst>
                                      </p:cBhvr>
                                      <p:to>
                                        <p:strVal val="visible"/>
                                      </p:to>
                                    </p:set>
                                    <p:anim calcmode="lin" valueType="num">
                                      <p:cBhvr>
                                        <p:cTn id="64" dur="1000" fill="hold"/>
                                        <p:tgtEl>
                                          <p:spTgt spid="305161"/>
                                        </p:tgtEl>
                                        <p:attrNameLst>
                                          <p:attrName>ppt_w</p:attrName>
                                        </p:attrNameLst>
                                      </p:cBhvr>
                                      <p:tavLst>
                                        <p:tav tm="0">
                                          <p:val>
                                            <p:fltVal val="0"/>
                                          </p:val>
                                        </p:tav>
                                        <p:tav tm="100000">
                                          <p:val>
                                            <p:strVal val="#ppt_w"/>
                                          </p:val>
                                        </p:tav>
                                      </p:tavLst>
                                    </p:anim>
                                    <p:anim calcmode="lin" valueType="num">
                                      <p:cBhvr>
                                        <p:cTn id="65" dur="1000" fill="hold"/>
                                        <p:tgtEl>
                                          <p:spTgt spid="305161"/>
                                        </p:tgtEl>
                                        <p:attrNameLst>
                                          <p:attrName>ppt_h</p:attrName>
                                        </p:attrNameLst>
                                      </p:cBhvr>
                                      <p:tavLst>
                                        <p:tav tm="0">
                                          <p:val>
                                            <p:fltVal val="0"/>
                                          </p:val>
                                        </p:tav>
                                        <p:tav tm="100000">
                                          <p:val>
                                            <p:strVal val="#ppt_h"/>
                                          </p:val>
                                        </p:tav>
                                      </p:tavLst>
                                    </p:anim>
                                    <p:anim calcmode="lin" valueType="num">
                                      <p:cBhvr>
                                        <p:cTn id="66" dur="1000" fill="hold"/>
                                        <p:tgtEl>
                                          <p:spTgt spid="305161"/>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305161"/>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7899"/>
                            </p:stCondLst>
                            <p:childTnLst>
                              <p:par>
                                <p:cTn id="69" presetID="8" presetClass="entr" presetSubtype="16" fill="hold" grpId="0" nodeType="afterEffect">
                                  <p:stCondLst>
                                    <p:cond delay="0"/>
                                  </p:stCondLst>
                                  <p:childTnLst>
                                    <p:set>
                                      <p:cBhvr>
                                        <p:cTn id="70" dur="1" fill="hold">
                                          <p:stCondLst>
                                            <p:cond delay="0"/>
                                          </p:stCondLst>
                                        </p:cTn>
                                        <p:tgtEl>
                                          <p:spTgt spid="305164"/>
                                        </p:tgtEl>
                                        <p:attrNameLst>
                                          <p:attrName>style.visibility</p:attrName>
                                        </p:attrNameLst>
                                      </p:cBhvr>
                                      <p:to>
                                        <p:strVal val="visible"/>
                                      </p:to>
                                    </p:set>
                                    <p:animEffect transition="in" filter="diamond(in)">
                                      <p:cBhvr>
                                        <p:cTn id="71" dur="500"/>
                                        <p:tgtEl>
                                          <p:spTgt spid="305164"/>
                                        </p:tgtEl>
                                      </p:cBhvr>
                                    </p:animEffect>
                                  </p:childTnLst>
                                </p:cTn>
                              </p:par>
                            </p:childTnLst>
                          </p:cTn>
                        </p:par>
                        <p:par>
                          <p:cTn id="72" fill="hold">
                            <p:stCondLst>
                              <p:cond delay="8399"/>
                            </p:stCondLst>
                            <p:childTnLst>
                              <p:par>
                                <p:cTn id="73" presetID="52" presetClass="entr" presetSubtype="0" fill="hold" nodeType="afterEffect">
                                  <p:stCondLst>
                                    <p:cond delay="0"/>
                                  </p:stCondLst>
                                  <p:childTnLst>
                                    <p:set>
                                      <p:cBhvr>
                                        <p:cTn id="74" dur="1" fill="hold">
                                          <p:stCondLst>
                                            <p:cond delay="0"/>
                                          </p:stCondLst>
                                        </p:cTn>
                                        <p:tgtEl>
                                          <p:spTgt spid="305162"/>
                                        </p:tgtEl>
                                        <p:attrNameLst>
                                          <p:attrName>style.visibility</p:attrName>
                                        </p:attrNameLst>
                                      </p:cBhvr>
                                      <p:to>
                                        <p:strVal val="visible"/>
                                      </p:to>
                                    </p:set>
                                    <p:animScale>
                                      <p:cBhvr>
                                        <p:cTn id="75" dur="1000" decel="50000" fill="hold">
                                          <p:stCondLst>
                                            <p:cond delay="0"/>
                                          </p:stCondLst>
                                        </p:cTn>
                                        <p:tgtEl>
                                          <p:spTgt spid="3051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cBhvr>
                                        <p:cTn id="76" dur="1000" decel="50000" fill="hold">
                                          <p:stCondLst>
                                            <p:cond delay="0"/>
                                          </p:stCondLst>
                                        </p:cTn>
                                        <p:tgtEl>
                                          <p:spTgt spid="305162"/>
                                        </p:tgtEl>
                                        <p:attrNameLst>
                                          <p:attrName>ppt_x</p:attrName>
                                          <p:attrName>ppt_y</p:attrName>
                                        </p:attrNameLst>
                                      </p:cBhvr>
                                    </p:animMotion>
                                    <p:animEffect transition="in" filter="fade">
                                      <p:cBhvr>
                                        <p:cTn id="77" dur="1000"/>
                                        <p:tgtEl>
                                          <p:spTgt spid="305162"/>
                                        </p:tgtEl>
                                      </p:cBhvr>
                                    </p:animEffect>
                                  </p:childTnLst>
                                </p:cTn>
                              </p:par>
                            </p:childTnLst>
                          </p:cTn>
                        </p:par>
                        <p:par>
                          <p:cTn id="78" fill="hold">
                            <p:stCondLst>
                              <p:cond delay="9399"/>
                            </p:stCondLst>
                            <p:childTnLst>
                              <p:par>
                                <p:cTn id="79" presetID="8" presetClass="entr" presetSubtype="16" fill="hold" grpId="0" nodeType="afterEffect">
                                  <p:stCondLst>
                                    <p:cond delay="0"/>
                                  </p:stCondLst>
                                  <p:childTnLst>
                                    <p:set>
                                      <p:cBhvr>
                                        <p:cTn id="80" dur="1" fill="hold">
                                          <p:stCondLst>
                                            <p:cond delay="0"/>
                                          </p:stCondLst>
                                        </p:cTn>
                                        <p:tgtEl>
                                          <p:spTgt spid="305165"/>
                                        </p:tgtEl>
                                        <p:attrNameLst>
                                          <p:attrName>style.visibility</p:attrName>
                                        </p:attrNameLst>
                                      </p:cBhvr>
                                      <p:to>
                                        <p:strVal val="visible"/>
                                      </p:to>
                                    </p:set>
                                    <p:animEffect transition="in" filter="diamond(in)">
                                      <p:cBhvr>
                                        <p:cTn id="81" dur="500"/>
                                        <p:tgtEl>
                                          <p:spTgt spid="305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63" grpId="0"/>
      <p:bldP spid="305164" grpId="0"/>
      <p:bldP spid="305165" grpId="0"/>
      <p:bldP spid="305166" grpId="0"/>
      <p:bldP spid="305170" grpId="0"/>
      <p:bldP spid="3051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文本框 351233"/>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51235" name="图片 351234" descr="32-1"/>
          <p:cNvPicPr>
            <a:picLocks noChangeAspect="1"/>
          </p:cNvPicPr>
          <p:nvPr/>
        </p:nvPicPr>
        <p:blipFill>
          <a:blip r:embed="rId2"/>
          <a:stretch>
            <a:fillRect/>
          </a:stretch>
        </p:blipFill>
        <p:spPr>
          <a:xfrm>
            <a:off x="939800" y="1082675"/>
            <a:ext cx="5257800" cy="1350963"/>
          </a:xfrm>
          <a:prstGeom prst="rect">
            <a:avLst/>
          </a:prstGeom>
          <a:noFill/>
          <a:ln w="9525">
            <a:noFill/>
          </a:ln>
        </p:spPr>
      </p:pic>
      <p:sp>
        <p:nvSpPr>
          <p:cNvPr id="351236" name="文本框 351235"/>
          <p:cNvSpPr txBox="1"/>
          <p:nvPr/>
        </p:nvSpPr>
        <p:spPr>
          <a:xfrm>
            <a:off x="2090738" y="1430338"/>
            <a:ext cx="2593975" cy="396875"/>
          </a:xfrm>
          <a:prstGeom prst="rect">
            <a:avLst/>
          </a:prstGeom>
          <a:noFill/>
          <a:ln w="15875">
            <a:noFill/>
          </a:ln>
        </p:spPr>
        <p:txBody>
          <a:bodyPr anchor="t">
            <a:spAutoFit/>
          </a:bodyPr>
          <a:lstStyle/>
          <a:p>
            <a:pPr algn="ctr"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点击输入文字点击输入文字点击输入文字点击输入文字点击输入文字点击输入文字</a:t>
            </a:r>
            <a:endParaRPr lang="zh-CN" altLang="en-US" sz="1800" dirty="0">
              <a:solidFill>
                <a:srgbClr val="000000"/>
              </a:solidFill>
              <a:latin typeface="Arial" panose="020B0604020202020204" pitchFamily="34" charset="0"/>
              <a:ea typeface="宋体" panose="02010600030101010101" pitchFamily="2" charset="-122"/>
            </a:endParaRPr>
          </a:p>
        </p:txBody>
      </p:sp>
      <p:pic>
        <p:nvPicPr>
          <p:cNvPr id="351237" name="图片 351236" descr="32-2"/>
          <p:cNvPicPr>
            <a:picLocks noChangeAspect="1"/>
          </p:cNvPicPr>
          <p:nvPr/>
        </p:nvPicPr>
        <p:blipFill>
          <a:blip r:embed="rId3"/>
          <a:stretch>
            <a:fillRect/>
          </a:stretch>
        </p:blipFill>
        <p:spPr>
          <a:xfrm>
            <a:off x="866775" y="1028700"/>
            <a:ext cx="1655763" cy="1065213"/>
          </a:xfrm>
          <a:prstGeom prst="rect">
            <a:avLst/>
          </a:prstGeom>
          <a:noFill/>
          <a:ln w="9525">
            <a:noFill/>
          </a:ln>
        </p:spPr>
      </p:pic>
      <p:pic>
        <p:nvPicPr>
          <p:cNvPr id="351238" name="图片 351237" descr="32-3"/>
          <p:cNvPicPr>
            <a:picLocks noChangeAspect="1"/>
          </p:cNvPicPr>
          <p:nvPr/>
        </p:nvPicPr>
        <p:blipFill>
          <a:blip r:embed="rId4"/>
          <a:stretch>
            <a:fillRect/>
          </a:stretch>
        </p:blipFill>
        <p:spPr>
          <a:xfrm>
            <a:off x="795338" y="3302000"/>
            <a:ext cx="4897437" cy="1238250"/>
          </a:xfrm>
          <a:prstGeom prst="rect">
            <a:avLst/>
          </a:prstGeom>
          <a:noFill/>
          <a:ln w="9525">
            <a:noFill/>
          </a:ln>
        </p:spPr>
      </p:pic>
      <p:pic>
        <p:nvPicPr>
          <p:cNvPr id="351239" name="图片 351238" descr="32-4"/>
          <p:cNvPicPr>
            <a:picLocks noChangeAspect="1"/>
          </p:cNvPicPr>
          <p:nvPr/>
        </p:nvPicPr>
        <p:blipFill>
          <a:blip r:embed="rId5"/>
          <a:stretch>
            <a:fillRect/>
          </a:stretch>
        </p:blipFill>
        <p:spPr>
          <a:xfrm>
            <a:off x="755650" y="3517900"/>
            <a:ext cx="1336675" cy="1187450"/>
          </a:xfrm>
          <a:prstGeom prst="rect">
            <a:avLst/>
          </a:prstGeom>
          <a:noFill/>
          <a:ln w="9525">
            <a:noFill/>
          </a:ln>
        </p:spPr>
      </p:pic>
      <p:sp>
        <p:nvSpPr>
          <p:cNvPr id="351240" name="文本框 351239"/>
          <p:cNvSpPr txBox="1"/>
          <p:nvPr/>
        </p:nvSpPr>
        <p:spPr>
          <a:xfrm>
            <a:off x="2057400" y="3563938"/>
            <a:ext cx="2592388" cy="396875"/>
          </a:xfrm>
          <a:prstGeom prst="rect">
            <a:avLst/>
          </a:prstGeom>
          <a:noFill/>
          <a:ln w="15875">
            <a:noFill/>
          </a:ln>
        </p:spPr>
        <p:txBody>
          <a:bodyPr anchor="t">
            <a:spAutoFit/>
          </a:bodyPr>
          <a:lstStyle/>
          <a:p>
            <a:pPr algn="ctr"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点击输入文字点击输入文字点击输入文字点击输入文字点击输入文字点击输入文字</a:t>
            </a:r>
            <a:endParaRPr lang="zh-CN" altLang="en-US" sz="1800" dirty="0">
              <a:solidFill>
                <a:srgbClr val="000000"/>
              </a:solidFill>
              <a:latin typeface="Arial" panose="020B0604020202020204" pitchFamily="34" charset="0"/>
              <a:ea typeface="宋体" panose="02010600030101010101" pitchFamily="2" charset="-122"/>
            </a:endParaRPr>
          </a:p>
        </p:txBody>
      </p:sp>
      <p:pic>
        <p:nvPicPr>
          <p:cNvPr id="351241" name="图片 351240" descr="34-7"/>
          <p:cNvPicPr>
            <a:picLocks noChangeAspect="1"/>
          </p:cNvPicPr>
          <p:nvPr/>
        </p:nvPicPr>
        <p:blipFill>
          <a:blip r:embed="rId6"/>
          <a:stretch>
            <a:fillRect/>
          </a:stretch>
        </p:blipFill>
        <p:spPr>
          <a:xfrm>
            <a:off x="796925" y="2217738"/>
            <a:ext cx="5113338" cy="1241425"/>
          </a:xfrm>
          <a:prstGeom prst="rect">
            <a:avLst/>
          </a:prstGeom>
          <a:noFill/>
          <a:ln w="9525">
            <a:noFill/>
          </a:ln>
        </p:spPr>
      </p:pic>
      <p:pic>
        <p:nvPicPr>
          <p:cNvPr id="351242" name="图片 351241" descr="34-8"/>
          <p:cNvPicPr>
            <a:picLocks noChangeAspect="1"/>
          </p:cNvPicPr>
          <p:nvPr/>
        </p:nvPicPr>
        <p:blipFill>
          <a:blip r:embed="rId7"/>
          <a:stretch>
            <a:fillRect/>
          </a:stretch>
        </p:blipFill>
        <p:spPr>
          <a:xfrm rot="-861889">
            <a:off x="4097338" y="2379663"/>
            <a:ext cx="1657350" cy="941387"/>
          </a:xfrm>
          <a:prstGeom prst="rect">
            <a:avLst/>
          </a:prstGeom>
          <a:noFill/>
          <a:ln w="9525">
            <a:noFill/>
          </a:ln>
        </p:spPr>
      </p:pic>
      <p:sp>
        <p:nvSpPr>
          <p:cNvPr id="351243" name="文本框 351242"/>
          <p:cNvSpPr txBox="1"/>
          <p:nvPr/>
        </p:nvSpPr>
        <p:spPr>
          <a:xfrm>
            <a:off x="2235200" y="2486025"/>
            <a:ext cx="2593975" cy="298450"/>
          </a:xfrm>
          <a:prstGeom prst="rect">
            <a:avLst/>
          </a:prstGeom>
          <a:noFill/>
          <a:ln w="15875">
            <a:noFill/>
          </a:ln>
        </p:spPr>
        <p:txBody>
          <a:bodyPr anchor="t">
            <a:spAutoFit/>
          </a:bodyPr>
          <a:lstStyle/>
          <a:p>
            <a:pPr algn="ctr"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点击输入文字点击输入文字点击输入文字点击输入文字点击输入文字点击输入文字</a:t>
            </a:r>
            <a:endParaRPr lang="zh-CN" altLang="en-US" sz="1800" dirty="0">
              <a:solidFill>
                <a:srgbClr val="000000"/>
              </a:solidFill>
              <a:latin typeface="Arial" panose="020B0604020202020204" pitchFamily="34" charset="0"/>
              <a:ea typeface="宋体" panose="02010600030101010101" pitchFamily="2" charset="-122"/>
            </a:endParaRPr>
          </a:p>
        </p:txBody>
      </p:sp>
      <p:pic>
        <p:nvPicPr>
          <p:cNvPr id="351244" name="图片 351243" descr="46"/>
          <p:cNvPicPr>
            <a:picLocks noChangeAspect="1"/>
          </p:cNvPicPr>
          <p:nvPr/>
        </p:nvPicPr>
        <p:blipFill>
          <a:blip r:embed="rId8"/>
          <a:stretch>
            <a:fillRect/>
          </a:stretch>
        </p:blipFill>
        <p:spPr>
          <a:xfrm>
            <a:off x="6326188" y="2116138"/>
            <a:ext cx="2667000" cy="2646362"/>
          </a:xfrm>
          <a:prstGeom prst="rect">
            <a:avLst/>
          </a:prstGeom>
          <a:noFill/>
          <a:ln w="9525">
            <a:noFill/>
          </a:ln>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1234"/>
                                        </p:tgtEl>
                                        <p:attrNameLst>
                                          <p:attrName>style.visibility</p:attrName>
                                        </p:attrNameLst>
                                      </p:cBhvr>
                                      <p:to>
                                        <p:strVal val="visible"/>
                                      </p:to>
                                    </p:set>
                                    <p:anim by="(-#ppt_w*2)" calcmode="lin" valueType="num">
                                      <p:cBhvr rctx="PPT">
                                        <p:cTn id="7" dur="250" autoRev="1" fill="hold">
                                          <p:stCondLst>
                                            <p:cond delay="0"/>
                                          </p:stCondLst>
                                        </p:cTn>
                                        <p:tgtEl>
                                          <p:spTgt spid="351234"/>
                                        </p:tgtEl>
                                        <p:attrNameLst>
                                          <p:attrName>ppt_w</p:attrName>
                                        </p:attrNameLst>
                                      </p:cBhvr>
                                    </p:anim>
                                    <p:anim by="(#ppt_w*0.50)" calcmode="lin" valueType="num">
                                      <p:cBhvr>
                                        <p:cTn id="8" dur="250" decel="50000" autoRev="1" fill="hold">
                                          <p:stCondLst>
                                            <p:cond delay="0"/>
                                          </p:stCondLst>
                                        </p:cTn>
                                        <p:tgtEl>
                                          <p:spTgt spid="351234"/>
                                        </p:tgtEl>
                                        <p:attrNameLst>
                                          <p:attrName>ppt_x</p:attrName>
                                        </p:attrNameLst>
                                      </p:cBhvr>
                                    </p:anim>
                                    <p:anim from="(-#ppt_h/2)" to="(#ppt_y)" calcmode="lin" valueType="num">
                                      <p:cBhvr>
                                        <p:cTn id="9" dur="500" fill="hold">
                                          <p:stCondLst>
                                            <p:cond delay="0"/>
                                          </p:stCondLst>
                                        </p:cTn>
                                        <p:tgtEl>
                                          <p:spTgt spid="351234"/>
                                        </p:tgtEl>
                                        <p:attrNameLst>
                                          <p:attrName>ppt_y</p:attrName>
                                        </p:attrNameLst>
                                      </p:cBhvr>
                                    </p:anim>
                                    <p:animRot by="21600000">
                                      <p:cBhvr>
                                        <p:cTn id="10" dur="500" fill="hold">
                                          <p:stCondLst>
                                            <p:cond delay="0"/>
                                          </p:stCondLst>
                                        </p:cTn>
                                        <p:tgtEl>
                                          <p:spTgt spid="351234"/>
                                        </p:tgtEl>
                                        <p:attrNameLst>
                                          <p:attrName>r</p:attrName>
                                        </p:attrNameLst>
                                      </p:cBhvr>
                                    </p:animRot>
                                  </p:childTnLst>
                                </p:cTn>
                              </p:par>
                            </p:childTnLst>
                          </p:cTn>
                        </p:par>
                        <p:par>
                          <p:cTn id="11" fill="hold">
                            <p:stCondLst>
                              <p:cond delay="899"/>
                            </p:stCondLst>
                            <p:childTnLst>
                              <p:par>
                                <p:cTn id="12" presetID="2" presetClass="entr" presetSubtype="4" fill="hold" nodeType="afterEffect">
                                  <p:stCondLst>
                                    <p:cond delay="0"/>
                                  </p:stCondLst>
                                  <p:childTnLst>
                                    <p:set>
                                      <p:cBhvr>
                                        <p:cTn id="13" dur="1" fill="hold">
                                          <p:stCondLst>
                                            <p:cond delay="0"/>
                                          </p:stCondLst>
                                        </p:cTn>
                                        <p:tgtEl>
                                          <p:spTgt spid="351244"/>
                                        </p:tgtEl>
                                        <p:attrNameLst>
                                          <p:attrName>style.visibility</p:attrName>
                                        </p:attrNameLst>
                                      </p:cBhvr>
                                      <p:to>
                                        <p:strVal val="visible"/>
                                      </p:to>
                                    </p:set>
                                    <p:anim calcmode="lin" valueType="num">
                                      <p:cBhvr additive="base">
                                        <p:cTn id="14" dur="500" fill="hold"/>
                                        <p:tgtEl>
                                          <p:spTgt spid="351244"/>
                                        </p:tgtEl>
                                        <p:attrNameLst>
                                          <p:attrName>ppt_x</p:attrName>
                                        </p:attrNameLst>
                                      </p:cBhvr>
                                      <p:tavLst>
                                        <p:tav tm="0">
                                          <p:val>
                                            <p:strVal val="#ppt_x"/>
                                          </p:val>
                                        </p:tav>
                                        <p:tav tm="100000">
                                          <p:val>
                                            <p:strVal val="#ppt_x"/>
                                          </p:val>
                                        </p:tav>
                                      </p:tavLst>
                                    </p:anim>
                                    <p:anim calcmode="lin" valueType="num">
                                      <p:cBhvr additive="base">
                                        <p:cTn id="15" dur="500" fill="hold"/>
                                        <p:tgtEl>
                                          <p:spTgt spid="351244"/>
                                        </p:tgtEl>
                                        <p:attrNameLst>
                                          <p:attrName>ppt_y</p:attrName>
                                        </p:attrNameLst>
                                      </p:cBhvr>
                                      <p:tavLst>
                                        <p:tav tm="0">
                                          <p:val>
                                            <p:strVal val="1+#ppt_h/2"/>
                                          </p:val>
                                        </p:tav>
                                        <p:tav tm="100000">
                                          <p:val>
                                            <p:strVal val="#ppt_y"/>
                                          </p:val>
                                        </p:tav>
                                      </p:tavLst>
                                    </p:anim>
                                  </p:childTnLst>
                                </p:cTn>
                              </p:par>
                            </p:childTnLst>
                          </p:cTn>
                        </p:par>
                        <p:par>
                          <p:cTn id="16" fill="hold">
                            <p:stCondLst>
                              <p:cond delay="1399"/>
                            </p:stCondLst>
                            <p:childTnLst>
                              <p:par>
                                <p:cTn id="17" presetID="2" presetClass="entr" presetSubtype="1" fill="hold" nodeType="afterEffect">
                                  <p:stCondLst>
                                    <p:cond delay="0"/>
                                  </p:stCondLst>
                                  <p:childTnLst>
                                    <p:set>
                                      <p:cBhvr>
                                        <p:cTn id="18" dur="1" fill="hold">
                                          <p:stCondLst>
                                            <p:cond delay="0"/>
                                          </p:stCondLst>
                                        </p:cTn>
                                        <p:tgtEl>
                                          <p:spTgt spid="351237"/>
                                        </p:tgtEl>
                                        <p:attrNameLst>
                                          <p:attrName>style.visibility</p:attrName>
                                        </p:attrNameLst>
                                      </p:cBhvr>
                                      <p:to>
                                        <p:strVal val="visible"/>
                                      </p:to>
                                    </p:set>
                                    <p:anim calcmode="lin" valueType="num">
                                      <p:cBhvr additive="base">
                                        <p:cTn id="19" dur="500" fill="hold"/>
                                        <p:tgtEl>
                                          <p:spTgt spid="351237"/>
                                        </p:tgtEl>
                                        <p:attrNameLst>
                                          <p:attrName>ppt_x</p:attrName>
                                        </p:attrNameLst>
                                      </p:cBhvr>
                                      <p:tavLst>
                                        <p:tav tm="0">
                                          <p:val>
                                            <p:strVal val="#ppt_x"/>
                                          </p:val>
                                        </p:tav>
                                        <p:tav tm="100000">
                                          <p:val>
                                            <p:strVal val="#ppt_x"/>
                                          </p:val>
                                        </p:tav>
                                      </p:tavLst>
                                    </p:anim>
                                    <p:anim calcmode="lin" valueType="num">
                                      <p:cBhvr additive="base">
                                        <p:cTn id="20" dur="500" fill="hold"/>
                                        <p:tgtEl>
                                          <p:spTgt spid="351237"/>
                                        </p:tgtEl>
                                        <p:attrNameLst>
                                          <p:attrName>ppt_y</p:attrName>
                                        </p:attrNameLst>
                                      </p:cBhvr>
                                      <p:tavLst>
                                        <p:tav tm="0">
                                          <p:val>
                                            <p:strVal val="0-#ppt_h/2"/>
                                          </p:val>
                                        </p:tav>
                                        <p:tav tm="100000">
                                          <p:val>
                                            <p:strVal val="#ppt_y"/>
                                          </p:val>
                                        </p:tav>
                                      </p:tavLst>
                                    </p:anim>
                                  </p:childTnLst>
                                </p:cTn>
                              </p:par>
                            </p:childTnLst>
                          </p:cTn>
                        </p:par>
                        <p:par>
                          <p:cTn id="21" fill="hold">
                            <p:stCondLst>
                              <p:cond delay="1899"/>
                            </p:stCondLst>
                            <p:childTnLst>
                              <p:par>
                                <p:cTn id="22" presetID="63" presetClass="path" presetSubtype="0" accel="50000" decel="50000" fill="hold" nodeType="afterEffect">
                                  <p:stCondLst>
                                    <p:cond delay="0"/>
                                  </p:stCondLst>
                                  <p:childTnLst>
                                    <p:animMotion origin="layout" path="M -0.06181 -0.00903 L 0.43229 -0.00903 " pathEditMode="relative" rAng="0" ptsTypes="AA">
                                      <p:cBhvr>
                                        <p:cTn id="23" dur="1000" fill="hold"/>
                                        <p:tgtEl>
                                          <p:spTgt spid="351237"/>
                                        </p:tgtEl>
                                        <p:attrNameLst>
                                          <p:attrName>ppt_x</p:attrName>
                                          <p:attrName>ppt_y</p:attrName>
                                        </p:attrNameLst>
                                      </p:cBhvr>
                                      <p:rCtr x="24700" y="0"/>
                                    </p:animMotion>
                                  </p:childTnLst>
                                </p:cTn>
                              </p:par>
                              <p:par>
                                <p:cTn id="24" presetID="22" presetClass="entr" presetSubtype="8" fill="hold" nodeType="withEffect">
                                  <p:stCondLst>
                                    <p:cond delay="0"/>
                                  </p:stCondLst>
                                  <p:childTnLst>
                                    <p:set>
                                      <p:cBhvr>
                                        <p:cTn id="25" dur="1" fill="hold">
                                          <p:stCondLst>
                                            <p:cond delay="0"/>
                                          </p:stCondLst>
                                        </p:cTn>
                                        <p:tgtEl>
                                          <p:spTgt spid="351235"/>
                                        </p:tgtEl>
                                        <p:attrNameLst>
                                          <p:attrName>style.visibility</p:attrName>
                                        </p:attrNameLst>
                                      </p:cBhvr>
                                      <p:to>
                                        <p:strVal val="visible"/>
                                      </p:to>
                                    </p:set>
                                    <p:animEffect transition="in" filter="wipe(left)">
                                      <p:cBhvr>
                                        <p:cTn id="26" dur="1000"/>
                                        <p:tgtEl>
                                          <p:spTgt spid="351235"/>
                                        </p:tgtEl>
                                      </p:cBhvr>
                                    </p:animEffect>
                                  </p:childTnLst>
                                </p:cTn>
                              </p:par>
                            </p:childTnLst>
                          </p:cTn>
                        </p:par>
                        <p:par>
                          <p:cTn id="27" fill="hold">
                            <p:stCondLst>
                              <p:cond delay="289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351236"/>
                                        </p:tgtEl>
                                        <p:attrNameLst>
                                          <p:attrName>style.visibility</p:attrName>
                                        </p:attrNameLst>
                                      </p:cBhvr>
                                      <p:to>
                                        <p:strVal val="visible"/>
                                      </p:to>
                                    </p:set>
                                    <p:anim calcmode="lin" valueType="num">
                                      <p:cBhvr>
                                        <p:cTn id="30" dur="500" fill="hold"/>
                                        <p:tgtEl>
                                          <p:spTgt spid="35123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51236"/>
                                        </p:tgtEl>
                                        <p:attrNameLst>
                                          <p:attrName>ppt_y</p:attrName>
                                        </p:attrNameLst>
                                      </p:cBhvr>
                                      <p:tavLst>
                                        <p:tav tm="0">
                                          <p:val>
                                            <p:strVal val="#ppt_y"/>
                                          </p:val>
                                        </p:tav>
                                        <p:tav tm="100000">
                                          <p:val>
                                            <p:strVal val="#ppt_y"/>
                                          </p:val>
                                        </p:tav>
                                      </p:tavLst>
                                    </p:anim>
                                    <p:anim calcmode="lin" valueType="num">
                                      <p:cBhvr>
                                        <p:cTn id="32" dur="500" fill="hold"/>
                                        <p:tgtEl>
                                          <p:spTgt spid="35123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5123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51236"/>
                                        </p:tgtEl>
                                      </p:cBhvr>
                                    </p:animEffect>
                                  </p:childTnLst>
                                </p:cTn>
                              </p:par>
                            </p:childTnLst>
                          </p:cTn>
                        </p:par>
                        <p:par>
                          <p:cTn id="35" fill="hold">
                            <p:stCondLst>
                              <p:cond delay="5150"/>
                            </p:stCondLst>
                            <p:childTnLst>
                              <p:par>
                                <p:cTn id="36" presetID="2" presetClass="entr" presetSubtype="6" fill="hold" nodeType="afterEffect">
                                  <p:stCondLst>
                                    <p:cond delay="0"/>
                                  </p:stCondLst>
                                  <p:childTnLst>
                                    <p:set>
                                      <p:cBhvr>
                                        <p:cTn id="37" dur="1" fill="hold">
                                          <p:stCondLst>
                                            <p:cond delay="0"/>
                                          </p:stCondLst>
                                        </p:cTn>
                                        <p:tgtEl>
                                          <p:spTgt spid="351242"/>
                                        </p:tgtEl>
                                        <p:attrNameLst>
                                          <p:attrName>style.visibility</p:attrName>
                                        </p:attrNameLst>
                                      </p:cBhvr>
                                      <p:to>
                                        <p:strVal val="visible"/>
                                      </p:to>
                                    </p:set>
                                    <p:anim calcmode="lin" valueType="num">
                                      <p:cBhvr additive="base">
                                        <p:cTn id="38" dur="500" fill="hold"/>
                                        <p:tgtEl>
                                          <p:spTgt spid="351242"/>
                                        </p:tgtEl>
                                        <p:attrNameLst>
                                          <p:attrName>ppt_x</p:attrName>
                                        </p:attrNameLst>
                                      </p:cBhvr>
                                      <p:tavLst>
                                        <p:tav tm="0">
                                          <p:val>
                                            <p:strVal val="1+#ppt_w/2"/>
                                          </p:val>
                                        </p:tav>
                                        <p:tav tm="100000">
                                          <p:val>
                                            <p:strVal val="#ppt_x"/>
                                          </p:val>
                                        </p:tav>
                                      </p:tavLst>
                                    </p:anim>
                                    <p:anim calcmode="lin" valueType="num">
                                      <p:cBhvr additive="base">
                                        <p:cTn id="39" dur="500" fill="hold"/>
                                        <p:tgtEl>
                                          <p:spTgt spid="351242"/>
                                        </p:tgtEl>
                                        <p:attrNameLst>
                                          <p:attrName>ppt_y</p:attrName>
                                        </p:attrNameLst>
                                      </p:cBhvr>
                                      <p:tavLst>
                                        <p:tav tm="0">
                                          <p:val>
                                            <p:strVal val="1+#ppt_h/2"/>
                                          </p:val>
                                        </p:tav>
                                        <p:tav tm="100000">
                                          <p:val>
                                            <p:strVal val="#ppt_y"/>
                                          </p:val>
                                        </p:tav>
                                      </p:tavLst>
                                    </p:anim>
                                  </p:childTnLst>
                                </p:cTn>
                              </p:par>
                            </p:childTnLst>
                          </p:cTn>
                        </p:par>
                        <p:par>
                          <p:cTn id="40" fill="hold">
                            <p:stCondLst>
                              <p:cond delay="5650"/>
                            </p:stCondLst>
                            <p:childTnLst>
                              <p:par>
                                <p:cTn id="41" presetID="22" presetClass="entr" presetSubtype="2" fill="hold" nodeType="afterEffect">
                                  <p:stCondLst>
                                    <p:cond delay="0"/>
                                  </p:stCondLst>
                                  <p:childTnLst>
                                    <p:set>
                                      <p:cBhvr>
                                        <p:cTn id="42" dur="1" fill="hold">
                                          <p:stCondLst>
                                            <p:cond delay="0"/>
                                          </p:stCondLst>
                                        </p:cTn>
                                        <p:tgtEl>
                                          <p:spTgt spid="351241"/>
                                        </p:tgtEl>
                                        <p:attrNameLst>
                                          <p:attrName>style.visibility</p:attrName>
                                        </p:attrNameLst>
                                      </p:cBhvr>
                                      <p:to>
                                        <p:strVal val="visible"/>
                                      </p:to>
                                    </p:set>
                                    <p:animEffect transition="in" filter="wipe(right)">
                                      <p:cBhvr>
                                        <p:cTn id="43" dur="1000"/>
                                        <p:tgtEl>
                                          <p:spTgt spid="351241"/>
                                        </p:tgtEl>
                                      </p:cBhvr>
                                    </p:animEffect>
                                  </p:childTnLst>
                                </p:cTn>
                              </p:par>
                              <p:par>
                                <p:cTn id="44" presetID="35" presetClass="path" presetSubtype="0" accel="50000" decel="50000" fill="hold" nodeType="withEffect">
                                  <p:stCondLst>
                                    <p:cond delay="0"/>
                                  </p:stCondLst>
                                  <p:childTnLst>
                                    <p:animMotion origin="layout" path="M 1.11111E-6 4.8693E-6 L -0.42118 -0.00232 " pathEditMode="relative" rAng="0" ptsTypes="AA">
                                      <p:cBhvr>
                                        <p:cTn id="45" dur="1000" fill="hold"/>
                                        <p:tgtEl>
                                          <p:spTgt spid="351242"/>
                                        </p:tgtEl>
                                        <p:attrNameLst>
                                          <p:attrName>ppt_x</p:attrName>
                                          <p:attrName>ppt_y</p:attrName>
                                        </p:attrNameLst>
                                      </p:cBhvr>
                                      <p:rCtr x="-21100" y="-100"/>
                                    </p:animMotion>
                                  </p:childTnLst>
                                </p:cTn>
                              </p:par>
                            </p:childTnLst>
                          </p:cTn>
                        </p:par>
                        <p:par>
                          <p:cTn id="46" fill="hold">
                            <p:stCondLst>
                              <p:cond delay="66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351243"/>
                                        </p:tgtEl>
                                        <p:attrNameLst>
                                          <p:attrName>style.visibility</p:attrName>
                                        </p:attrNameLst>
                                      </p:cBhvr>
                                      <p:to>
                                        <p:strVal val="visible"/>
                                      </p:to>
                                    </p:set>
                                    <p:anim calcmode="lin" valueType="num">
                                      <p:cBhvr>
                                        <p:cTn id="49" dur="500" fill="hold"/>
                                        <p:tgtEl>
                                          <p:spTgt spid="351243"/>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51243"/>
                                        </p:tgtEl>
                                        <p:attrNameLst>
                                          <p:attrName>ppt_y</p:attrName>
                                        </p:attrNameLst>
                                      </p:cBhvr>
                                      <p:tavLst>
                                        <p:tav tm="0">
                                          <p:val>
                                            <p:strVal val="#ppt_y"/>
                                          </p:val>
                                        </p:tav>
                                        <p:tav tm="100000">
                                          <p:val>
                                            <p:strVal val="#ppt_y"/>
                                          </p:val>
                                        </p:tav>
                                      </p:tavLst>
                                    </p:anim>
                                    <p:anim calcmode="lin" valueType="num">
                                      <p:cBhvr>
                                        <p:cTn id="51" dur="500" fill="hold"/>
                                        <p:tgtEl>
                                          <p:spTgt spid="351243"/>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51243"/>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51243"/>
                                        </p:tgtEl>
                                      </p:cBhvr>
                                    </p:animEffect>
                                  </p:childTnLst>
                                </p:cTn>
                              </p:par>
                            </p:childTnLst>
                          </p:cTn>
                        </p:par>
                        <p:par>
                          <p:cTn id="54" fill="hold">
                            <p:stCondLst>
                              <p:cond delay="8899"/>
                            </p:stCondLst>
                            <p:childTnLst>
                              <p:par>
                                <p:cTn id="55" presetID="2" presetClass="entr" presetSubtype="12" fill="hold" nodeType="afterEffect">
                                  <p:stCondLst>
                                    <p:cond delay="0"/>
                                  </p:stCondLst>
                                  <p:childTnLst>
                                    <p:set>
                                      <p:cBhvr>
                                        <p:cTn id="56" dur="1" fill="hold">
                                          <p:stCondLst>
                                            <p:cond delay="0"/>
                                          </p:stCondLst>
                                        </p:cTn>
                                        <p:tgtEl>
                                          <p:spTgt spid="351239"/>
                                        </p:tgtEl>
                                        <p:attrNameLst>
                                          <p:attrName>style.visibility</p:attrName>
                                        </p:attrNameLst>
                                      </p:cBhvr>
                                      <p:to>
                                        <p:strVal val="visible"/>
                                      </p:to>
                                    </p:set>
                                    <p:anim calcmode="lin" valueType="num">
                                      <p:cBhvr additive="base">
                                        <p:cTn id="57" dur="500" fill="hold"/>
                                        <p:tgtEl>
                                          <p:spTgt spid="351239"/>
                                        </p:tgtEl>
                                        <p:attrNameLst>
                                          <p:attrName>ppt_x</p:attrName>
                                        </p:attrNameLst>
                                      </p:cBhvr>
                                      <p:tavLst>
                                        <p:tav tm="0">
                                          <p:val>
                                            <p:strVal val="0-#ppt_w/2"/>
                                          </p:val>
                                        </p:tav>
                                        <p:tav tm="100000">
                                          <p:val>
                                            <p:strVal val="#ppt_x"/>
                                          </p:val>
                                        </p:tav>
                                      </p:tavLst>
                                    </p:anim>
                                    <p:anim calcmode="lin" valueType="num">
                                      <p:cBhvr additive="base">
                                        <p:cTn id="58" dur="500" fill="hold"/>
                                        <p:tgtEl>
                                          <p:spTgt spid="351239"/>
                                        </p:tgtEl>
                                        <p:attrNameLst>
                                          <p:attrName>ppt_y</p:attrName>
                                        </p:attrNameLst>
                                      </p:cBhvr>
                                      <p:tavLst>
                                        <p:tav tm="0">
                                          <p:val>
                                            <p:strVal val="1+#ppt_h/2"/>
                                          </p:val>
                                        </p:tav>
                                        <p:tav tm="100000">
                                          <p:val>
                                            <p:strVal val="#ppt_y"/>
                                          </p:val>
                                        </p:tav>
                                      </p:tavLst>
                                    </p:anim>
                                  </p:childTnLst>
                                </p:cTn>
                              </p:par>
                            </p:childTnLst>
                          </p:cTn>
                        </p:par>
                        <p:par>
                          <p:cTn id="59" fill="hold">
                            <p:stCondLst>
                              <p:cond delay="9399"/>
                            </p:stCondLst>
                            <p:childTnLst>
                              <p:par>
                                <p:cTn id="60" presetID="63" presetClass="path" presetSubtype="0" accel="50000" decel="50000" fill="hold" nodeType="afterEffect">
                                  <p:stCondLst>
                                    <p:cond delay="0"/>
                                  </p:stCondLst>
                                  <p:childTnLst>
                                    <p:animMotion origin="layout" path="M -0.00226 4.07407E-6 L 0.4368 4.07407E-6 " pathEditMode="relative" rAng="0" ptsTypes="AA">
                                      <p:cBhvr>
                                        <p:cTn id="61" dur="1000" fill="hold"/>
                                        <p:tgtEl>
                                          <p:spTgt spid="351239"/>
                                        </p:tgtEl>
                                        <p:attrNameLst>
                                          <p:attrName>ppt_x</p:attrName>
                                          <p:attrName>ppt_y</p:attrName>
                                        </p:attrNameLst>
                                      </p:cBhvr>
                                      <p:rCtr x="21900" y="0"/>
                                    </p:animMotion>
                                  </p:childTnLst>
                                </p:cTn>
                              </p:par>
                              <p:par>
                                <p:cTn id="62" presetID="22" presetClass="entr" presetSubtype="8" fill="hold" nodeType="withEffect">
                                  <p:stCondLst>
                                    <p:cond delay="0"/>
                                  </p:stCondLst>
                                  <p:childTnLst>
                                    <p:set>
                                      <p:cBhvr>
                                        <p:cTn id="63" dur="1" fill="hold">
                                          <p:stCondLst>
                                            <p:cond delay="0"/>
                                          </p:stCondLst>
                                        </p:cTn>
                                        <p:tgtEl>
                                          <p:spTgt spid="351238"/>
                                        </p:tgtEl>
                                        <p:attrNameLst>
                                          <p:attrName>style.visibility</p:attrName>
                                        </p:attrNameLst>
                                      </p:cBhvr>
                                      <p:to>
                                        <p:strVal val="visible"/>
                                      </p:to>
                                    </p:set>
                                    <p:animEffect transition="in" filter="wipe(left)">
                                      <p:cBhvr>
                                        <p:cTn id="64" dur="1000"/>
                                        <p:tgtEl>
                                          <p:spTgt spid="351238"/>
                                        </p:tgtEl>
                                      </p:cBhvr>
                                    </p:animEffect>
                                  </p:childTnLst>
                                </p:cTn>
                              </p:par>
                            </p:childTnLst>
                          </p:cTn>
                        </p:par>
                        <p:par>
                          <p:cTn id="65" fill="hold">
                            <p:stCondLst>
                              <p:cond delay="1039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51240"/>
                                        </p:tgtEl>
                                        <p:attrNameLst>
                                          <p:attrName>style.visibility</p:attrName>
                                        </p:attrNameLst>
                                      </p:cBhvr>
                                      <p:to>
                                        <p:strVal val="visible"/>
                                      </p:to>
                                    </p:set>
                                    <p:anim calcmode="lin" valueType="num">
                                      <p:cBhvr>
                                        <p:cTn id="68" dur="500" fill="hold"/>
                                        <p:tgtEl>
                                          <p:spTgt spid="351240"/>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51240"/>
                                        </p:tgtEl>
                                        <p:attrNameLst>
                                          <p:attrName>ppt_y</p:attrName>
                                        </p:attrNameLst>
                                      </p:cBhvr>
                                      <p:tavLst>
                                        <p:tav tm="0">
                                          <p:val>
                                            <p:strVal val="#ppt_y"/>
                                          </p:val>
                                        </p:tav>
                                        <p:tav tm="100000">
                                          <p:val>
                                            <p:strVal val="#ppt_y"/>
                                          </p:val>
                                        </p:tav>
                                      </p:tavLst>
                                    </p:anim>
                                    <p:anim calcmode="lin" valueType="num">
                                      <p:cBhvr>
                                        <p:cTn id="70" dur="500" fill="hold"/>
                                        <p:tgtEl>
                                          <p:spTgt spid="351240"/>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51240"/>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51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4" grpId="0"/>
      <p:bldP spid="351236" grpId="0"/>
      <p:bldP spid="351240" grpId="0"/>
      <p:bldP spid="3512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53" name="文本框 338952"/>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38954" name="图片 338953" descr="医院人08"/>
          <p:cNvPicPr>
            <a:picLocks noChangeAspect="1"/>
          </p:cNvPicPr>
          <p:nvPr/>
        </p:nvPicPr>
        <p:blipFill>
          <a:blip r:embed="rId2"/>
          <a:stretch>
            <a:fillRect/>
          </a:stretch>
        </p:blipFill>
        <p:spPr>
          <a:xfrm>
            <a:off x="990600" y="820738"/>
            <a:ext cx="4192588" cy="4191000"/>
          </a:xfrm>
          <a:prstGeom prst="rect">
            <a:avLst/>
          </a:prstGeom>
          <a:noFill/>
          <a:ln w="9525">
            <a:noFill/>
          </a:ln>
        </p:spPr>
      </p:pic>
      <p:sp>
        <p:nvSpPr>
          <p:cNvPr id="338955" name="TextBox 4"/>
          <p:cNvSpPr txBox="1"/>
          <p:nvPr/>
        </p:nvSpPr>
        <p:spPr>
          <a:xfrm>
            <a:off x="5486400" y="1538288"/>
            <a:ext cx="3200400" cy="730250"/>
          </a:xfrm>
          <a:prstGeom prst="rect">
            <a:avLst/>
          </a:prstGeom>
          <a:noFill/>
          <a:ln w="9525">
            <a:noFill/>
          </a:ln>
        </p:spPr>
        <p:txBody>
          <a:bodyPr anchor="t">
            <a:spAutoFit/>
          </a:bodyPr>
          <a:lstStyle/>
          <a:p>
            <a:pPr fontAlgn="base">
              <a:lnSpc>
                <a:spcPct val="150000"/>
              </a:lnSpc>
            </a:pPr>
            <a:r>
              <a:rPr lang="zh-CN" altLang="en-US"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p>
        </p:txBody>
      </p:sp>
      <p:sp>
        <p:nvSpPr>
          <p:cNvPr id="338956" name="TextBox 4"/>
          <p:cNvSpPr txBox="1"/>
          <p:nvPr/>
        </p:nvSpPr>
        <p:spPr>
          <a:xfrm rot="-1352329">
            <a:off x="2135188" y="2801938"/>
            <a:ext cx="2362200" cy="917575"/>
          </a:xfrm>
          <a:prstGeom prst="rect">
            <a:avLst/>
          </a:prstGeom>
          <a:noFill/>
          <a:ln w="9525">
            <a:noFill/>
          </a:ln>
        </p:spPr>
        <p:txBody>
          <a:bodyPr anchor="t">
            <a:spAutoFit/>
          </a:bodyPr>
          <a:lstStyle/>
          <a:p>
            <a:pPr fontAlgn="base">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请输入相关内容</a:t>
            </a:r>
          </a:p>
          <a:p>
            <a:pPr fontAlgn="base">
              <a:lnSpc>
                <a:spcPct val="150000"/>
              </a:lnSpc>
            </a:pPr>
            <a:r>
              <a:rPr lang="zh-CN" altLang="en-US" sz="1600" dirty="0">
                <a:solidFill>
                  <a:srgbClr val="000000"/>
                </a:solidFill>
                <a:latin typeface="Arial" panose="020B0604020202020204" pitchFamily="34" charset="0"/>
                <a:ea typeface="宋体" panose="02010600030101010101" pitchFamily="2" charset="-122"/>
              </a:rPr>
              <a:t>请输入相关内容</a:t>
            </a:r>
          </a:p>
        </p:txBody>
      </p:sp>
      <p:sp>
        <p:nvSpPr>
          <p:cNvPr id="338957" name="TextBox 4"/>
          <p:cNvSpPr txBox="1"/>
          <p:nvPr/>
        </p:nvSpPr>
        <p:spPr>
          <a:xfrm>
            <a:off x="5486400" y="2408238"/>
            <a:ext cx="3200400" cy="730250"/>
          </a:xfrm>
          <a:prstGeom prst="rect">
            <a:avLst/>
          </a:prstGeom>
          <a:noFill/>
          <a:ln w="9525">
            <a:noFill/>
          </a:ln>
        </p:spPr>
        <p:txBody>
          <a:bodyPr anchor="t">
            <a:spAutoFit/>
          </a:bodyPr>
          <a:lstStyle/>
          <a:p>
            <a:pPr fontAlgn="base">
              <a:lnSpc>
                <a:spcPct val="150000"/>
              </a:lnSpc>
            </a:pPr>
            <a:r>
              <a:rPr lang="zh-CN" altLang="en-US"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p>
        </p:txBody>
      </p:sp>
      <p:sp>
        <p:nvSpPr>
          <p:cNvPr id="338958" name="TextBox 4"/>
          <p:cNvSpPr txBox="1"/>
          <p:nvPr/>
        </p:nvSpPr>
        <p:spPr>
          <a:xfrm>
            <a:off x="5487988" y="3290888"/>
            <a:ext cx="3200400" cy="730250"/>
          </a:xfrm>
          <a:prstGeom prst="rect">
            <a:avLst/>
          </a:prstGeom>
          <a:noFill/>
          <a:ln w="9525">
            <a:noFill/>
          </a:ln>
        </p:spPr>
        <p:txBody>
          <a:bodyPr anchor="t">
            <a:spAutoFit/>
          </a:bodyPr>
          <a:lstStyle/>
          <a:p>
            <a:pPr fontAlgn="base">
              <a:lnSpc>
                <a:spcPct val="150000"/>
              </a:lnSpc>
            </a:pPr>
            <a:r>
              <a:rPr lang="zh-CN" altLang="en-US"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38953"/>
                                        </p:tgtEl>
                                        <p:attrNameLst>
                                          <p:attrName>style.visibility</p:attrName>
                                        </p:attrNameLst>
                                      </p:cBhvr>
                                      <p:to>
                                        <p:strVal val="visible"/>
                                      </p:to>
                                    </p:set>
                                    <p:anim by="(-#ppt_w*2)" calcmode="lin" valueType="num">
                                      <p:cBhvr rctx="PPT">
                                        <p:cTn id="7" dur="250" autoRev="1" fill="hold">
                                          <p:stCondLst>
                                            <p:cond delay="0"/>
                                          </p:stCondLst>
                                        </p:cTn>
                                        <p:tgtEl>
                                          <p:spTgt spid="338953"/>
                                        </p:tgtEl>
                                        <p:attrNameLst>
                                          <p:attrName>ppt_w</p:attrName>
                                        </p:attrNameLst>
                                      </p:cBhvr>
                                    </p:anim>
                                    <p:anim by="(#ppt_w*0.50)" calcmode="lin" valueType="num">
                                      <p:cBhvr>
                                        <p:cTn id="8" dur="250" decel="50000" autoRev="1" fill="hold">
                                          <p:stCondLst>
                                            <p:cond delay="0"/>
                                          </p:stCondLst>
                                        </p:cTn>
                                        <p:tgtEl>
                                          <p:spTgt spid="338953"/>
                                        </p:tgtEl>
                                        <p:attrNameLst>
                                          <p:attrName>ppt_x</p:attrName>
                                        </p:attrNameLst>
                                      </p:cBhvr>
                                    </p:anim>
                                    <p:anim from="(-#ppt_h/2)" to="(#ppt_y)" calcmode="lin" valueType="num">
                                      <p:cBhvr>
                                        <p:cTn id="9" dur="500" fill="hold">
                                          <p:stCondLst>
                                            <p:cond delay="0"/>
                                          </p:stCondLst>
                                        </p:cTn>
                                        <p:tgtEl>
                                          <p:spTgt spid="338953"/>
                                        </p:tgtEl>
                                        <p:attrNameLst>
                                          <p:attrName>ppt_y</p:attrName>
                                        </p:attrNameLst>
                                      </p:cBhvr>
                                    </p:anim>
                                    <p:animRot by="21600000">
                                      <p:cBhvr>
                                        <p:cTn id="10" dur="500" fill="hold">
                                          <p:stCondLst>
                                            <p:cond delay="0"/>
                                          </p:stCondLst>
                                        </p:cTn>
                                        <p:tgtEl>
                                          <p:spTgt spid="338953"/>
                                        </p:tgtEl>
                                        <p:attrNameLst>
                                          <p:attrName>r</p:attrName>
                                        </p:attrNameLst>
                                      </p:cBhvr>
                                    </p:animRot>
                                  </p:childTnLst>
                                </p:cTn>
                              </p:par>
                            </p:childTnLst>
                          </p:cTn>
                        </p:par>
                        <p:par>
                          <p:cTn id="11" fill="hold">
                            <p:stCondLst>
                              <p:cond delay="899"/>
                            </p:stCondLst>
                            <p:childTnLst>
                              <p:par>
                                <p:cTn id="12" presetID="47" presetClass="entr" presetSubtype="0" fill="hold" nodeType="afterEffect">
                                  <p:stCondLst>
                                    <p:cond delay="0"/>
                                  </p:stCondLst>
                                  <p:childTnLst>
                                    <p:set>
                                      <p:cBhvr>
                                        <p:cTn id="13" dur="1" fill="hold">
                                          <p:stCondLst>
                                            <p:cond delay="0"/>
                                          </p:stCondLst>
                                        </p:cTn>
                                        <p:tgtEl>
                                          <p:spTgt spid="338954"/>
                                        </p:tgtEl>
                                        <p:attrNameLst>
                                          <p:attrName>style.visibility</p:attrName>
                                        </p:attrNameLst>
                                      </p:cBhvr>
                                      <p:to>
                                        <p:strVal val="visible"/>
                                      </p:to>
                                    </p:set>
                                    <p:animEffect transition="in" filter="fade">
                                      <p:cBhvr>
                                        <p:cTn id="14" dur="1000"/>
                                        <p:tgtEl>
                                          <p:spTgt spid="338954"/>
                                        </p:tgtEl>
                                      </p:cBhvr>
                                    </p:animEffect>
                                    <p:anim calcmode="lin" valueType="num">
                                      <p:cBhvr>
                                        <p:cTn id="15" dur="1000" fill="hold"/>
                                        <p:tgtEl>
                                          <p:spTgt spid="338954"/>
                                        </p:tgtEl>
                                        <p:attrNameLst>
                                          <p:attrName>ppt_x</p:attrName>
                                        </p:attrNameLst>
                                      </p:cBhvr>
                                      <p:tavLst>
                                        <p:tav tm="0">
                                          <p:val>
                                            <p:strVal val="#ppt_x"/>
                                          </p:val>
                                        </p:tav>
                                        <p:tav tm="100000">
                                          <p:val>
                                            <p:strVal val="#ppt_x"/>
                                          </p:val>
                                        </p:tav>
                                      </p:tavLst>
                                    </p:anim>
                                    <p:anim calcmode="lin" valueType="num">
                                      <p:cBhvr>
                                        <p:cTn id="16" dur="1000" fill="hold"/>
                                        <p:tgtEl>
                                          <p:spTgt spid="338954"/>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38956"/>
                                        </p:tgtEl>
                                        <p:attrNameLst>
                                          <p:attrName>style.visibility</p:attrName>
                                        </p:attrNameLst>
                                      </p:cBhvr>
                                      <p:to>
                                        <p:strVal val="visible"/>
                                      </p:to>
                                    </p:set>
                                    <p:anim calcmode="lin" valueType="num">
                                      <p:cBhvr>
                                        <p:cTn id="20" dur="500" fill="hold"/>
                                        <p:tgtEl>
                                          <p:spTgt spid="33895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38956"/>
                                        </p:tgtEl>
                                        <p:attrNameLst>
                                          <p:attrName>ppt_y</p:attrName>
                                        </p:attrNameLst>
                                      </p:cBhvr>
                                      <p:tavLst>
                                        <p:tav tm="0">
                                          <p:val>
                                            <p:strVal val="#ppt_y"/>
                                          </p:val>
                                        </p:tav>
                                        <p:tav tm="100000">
                                          <p:val>
                                            <p:strVal val="#ppt_y"/>
                                          </p:val>
                                        </p:tav>
                                      </p:tavLst>
                                    </p:anim>
                                    <p:anim calcmode="lin" valueType="num">
                                      <p:cBhvr>
                                        <p:cTn id="22" dur="500" fill="hold"/>
                                        <p:tgtEl>
                                          <p:spTgt spid="33895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3895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38956"/>
                                        </p:tgtEl>
                                      </p:cBhvr>
                                    </p:animEffect>
                                  </p:childTnLst>
                                </p:cTn>
                              </p:par>
                            </p:childTnLst>
                          </p:cTn>
                        </p:par>
                        <p:par>
                          <p:cTn id="25" fill="hold">
                            <p:stCondLst>
                              <p:cond delay="3050"/>
                            </p:stCondLst>
                            <p:childTnLst>
                              <p:par>
                                <p:cTn id="26" presetID="49" presetClass="entr" presetSubtype="0" decel="100000" fill="hold" grpId="0" nodeType="afterEffect">
                                  <p:stCondLst>
                                    <p:cond delay="0"/>
                                  </p:stCondLst>
                                  <p:childTnLst>
                                    <p:set>
                                      <p:cBhvr>
                                        <p:cTn id="27" dur="1" fill="hold">
                                          <p:stCondLst>
                                            <p:cond delay="0"/>
                                          </p:stCondLst>
                                        </p:cTn>
                                        <p:tgtEl>
                                          <p:spTgt spid="338955"/>
                                        </p:tgtEl>
                                        <p:attrNameLst>
                                          <p:attrName>style.visibility</p:attrName>
                                        </p:attrNameLst>
                                      </p:cBhvr>
                                      <p:to>
                                        <p:strVal val="visible"/>
                                      </p:to>
                                    </p:set>
                                    <p:anim calcmode="lin" valueType="num">
                                      <p:cBhvr>
                                        <p:cTn id="28" dur="500" fill="hold"/>
                                        <p:tgtEl>
                                          <p:spTgt spid="338955"/>
                                        </p:tgtEl>
                                        <p:attrNameLst>
                                          <p:attrName>ppt_w</p:attrName>
                                        </p:attrNameLst>
                                      </p:cBhvr>
                                      <p:tavLst>
                                        <p:tav tm="0">
                                          <p:val>
                                            <p:fltVal val="0"/>
                                          </p:val>
                                        </p:tav>
                                        <p:tav tm="100000">
                                          <p:val>
                                            <p:strVal val="#ppt_w"/>
                                          </p:val>
                                        </p:tav>
                                      </p:tavLst>
                                    </p:anim>
                                    <p:anim calcmode="lin" valueType="num">
                                      <p:cBhvr>
                                        <p:cTn id="29" dur="500" fill="hold"/>
                                        <p:tgtEl>
                                          <p:spTgt spid="338955"/>
                                        </p:tgtEl>
                                        <p:attrNameLst>
                                          <p:attrName>ppt_h</p:attrName>
                                        </p:attrNameLst>
                                      </p:cBhvr>
                                      <p:tavLst>
                                        <p:tav tm="0">
                                          <p:val>
                                            <p:fltVal val="0"/>
                                          </p:val>
                                        </p:tav>
                                        <p:tav tm="100000">
                                          <p:val>
                                            <p:strVal val="#ppt_h"/>
                                          </p:val>
                                        </p:tav>
                                      </p:tavLst>
                                    </p:anim>
                                    <p:anim calcmode="lin" valueType="num">
                                      <p:cBhvr>
                                        <p:cTn id="30" dur="500" fill="hold"/>
                                        <p:tgtEl>
                                          <p:spTgt spid="338955"/>
                                        </p:tgtEl>
                                        <p:attrNameLst>
                                          <p:attrName>style.rotation</p:attrName>
                                        </p:attrNameLst>
                                      </p:cBhvr>
                                      <p:tavLst>
                                        <p:tav tm="0">
                                          <p:val>
                                            <p:fltVal val="360"/>
                                          </p:val>
                                        </p:tav>
                                        <p:tav tm="100000">
                                          <p:val>
                                            <p:fltVal val="0"/>
                                          </p:val>
                                        </p:tav>
                                      </p:tavLst>
                                    </p:anim>
                                    <p:animEffect transition="in" filter="fade">
                                      <p:cBhvr>
                                        <p:cTn id="31" dur="500"/>
                                        <p:tgtEl>
                                          <p:spTgt spid="338955"/>
                                        </p:tgtEl>
                                      </p:cBhvr>
                                    </p:animEffect>
                                  </p:childTnLst>
                                </p:cTn>
                              </p:par>
                            </p:childTnLst>
                          </p:cTn>
                        </p:par>
                        <p:par>
                          <p:cTn id="32" fill="hold">
                            <p:stCondLst>
                              <p:cond delay="3550"/>
                            </p:stCondLst>
                            <p:childTnLst>
                              <p:par>
                                <p:cTn id="33" presetID="12" presetClass="entr" presetSubtype="2" fill="hold" grpId="0" nodeType="afterEffect">
                                  <p:stCondLst>
                                    <p:cond delay="0"/>
                                  </p:stCondLst>
                                  <p:childTnLst>
                                    <p:set>
                                      <p:cBhvr>
                                        <p:cTn id="34" dur="1" fill="hold">
                                          <p:stCondLst>
                                            <p:cond delay="0"/>
                                          </p:stCondLst>
                                        </p:cTn>
                                        <p:tgtEl>
                                          <p:spTgt spid="338957"/>
                                        </p:tgtEl>
                                        <p:attrNameLst>
                                          <p:attrName>style.visibility</p:attrName>
                                        </p:attrNameLst>
                                      </p:cBhvr>
                                      <p:to>
                                        <p:strVal val="visible"/>
                                      </p:to>
                                    </p:set>
                                    <p:animEffect transition="in" filter="slide(fromRight)">
                                      <p:cBhvr>
                                        <p:cTn id="35" dur="500"/>
                                        <p:tgtEl>
                                          <p:spTgt spid="338957"/>
                                        </p:tgtEl>
                                      </p:cBhvr>
                                    </p:animEffect>
                                  </p:childTnLst>
                                </p:cTn>
                              </p:par>
                            </p:childTnLst>
                          </p:cTn>
                        </p:par>
                        <p:par>
                          <p:cTn id="36" fill="hold">
                            <p:stCondLst>
                              <p:cond delay="4050"/>
                            </p:stCondLst>
                            <p:childTnLst>
                              <p:par>
                                <p:cTn id="37" presetID="12" presetClass="entr" presetSubtype="8" fill="hold" grpId="0" nodeType="afterEffect">
                                  <p:stCondLst>
                                    <p:cond delay="0"/>
                                  </p:stCondLst>
                                  <p:childTnLst>
                                    <p:set>
                                      <p:cBhvr>
                                        <p:cTn id="38" dur="1" fill="hold">
                                          <p:stCondLst>
                                            <p:cond delay="0"/>
                                          </p:stCondLst>
                                        </p:cTn>
                                        <p:tgtEl>
                                          <p:spTgt spid="338958"/>
                                        </p:tgtEl>
                                        <p:attrNameLst>
                                          <p:attrName>style.visibility</p:attrName>
                                        </p:attrNameLst>
                                      </p:cBhvr>
                                      <p:to>
                                        <p:strVal val="visible"/>
                                      </p:to>
                                    </p:set>
                                    <p:animEffect transition="in" filter="slide(fromLeft)">
                                      <p:cBhvr>
                                        <p:cTn id="39" dur="500"/>
                                        <p:tgtEl>
                                          <p:spTgt spid="338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53" grpId="0"/>
      <p:bldP spid="338955" grpId="0"/>
      <p:bldP spid="338956" grpId="0"/>
      <p:bldP spid="338957" grpId="0"/>
      <p:bldP spid="3389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2" name="图片 309251" descr="png-0063"/>
          <p:cNvPicPr>
            <a:picLocks noChangeAspect="1"/>
          </p:cNvPicPr>
          <p:nvPr/>
        </p:nvPicPr>
        <p:blipFill>
          <a:blip r:embed="rId2"/>
          <a:stretch>
            <a:fillRect/>
          </a:stretch>
        </p:blipFill>
        <p:spPr>
          <a:xfrm>
            <a:off x="2959100" y="1830388"/>
            <a:ext cx="657225" cy="655637"/>
          </a:xfrm>
          <a:prstGeom prst="rect">
            <a:avLst/>
          </a:prstGeom>
          <a:noFill/>
          <a:ln w="9525">
            <a:noFill/>
          </a:ln>
        </p:spPr>
      </p:pic>
      <p:pic>
        <p:nvPicPr>
          <p:cNvPr id="309253" name="图片 309252" descr="png-0063"/>
          <p:cNvPicPr>
            <a:picLocks noChangeAspect="1"/>
          </p:cNvPicPr>
          <p:nvPr/>
        </p:nvPicPr>
        <p:blipFill>
          <a:blip r:embed="rId2"/>
          <a:stretch>
            <a:fillRect/>
          </a:stretch>
        </p:blipFill>
        <p:spPr>
          <a:xfrm>
            <a:off x="5564188" y="1830388"/>
            <a:ext cx="655637" cy="655637"/>
          </a:xfrm>
          <a:prstGeom prst="rect">
            <a:avLst/>
          </a:prstGeom>
          <a:noFill/>
          <a:ln w="9525">
            <a:noFill/>
          </a:ln>
        </p:spPr>
      </p:pic>
      <p:pic>
        <p:nvPicPr>
          <p:cNvPr id="309254" name="图片 309253" descr="3箭头"/>
          <p:cNvPicPr>
            <a:picLocks noChangeAspect="1"/>
          </p:cNvPicPr>
          <p:nvPr/>
        </p:nvPicPr>
        <p:blipFill>
          <a:blip r:embed="rId3"/>
          <a:stretch>
            <a:fillRect/>
          </a:stretch>
        </p:blipFill>
        <p:spPr>
          <a:xfrm>
            <a:off x="1035050" y="3197225"/>
            <a:ext cx="3149600" cy="1828800"/>
          </a:xfrm>
          <a:prstGeom prst="rect">
            <a:avLst/>
          </a:prstGeom>
          <a:noFill/>
          <a:ln w="9525">
            <a:noFill/>
          </a:ln>
        </p:spPr>
      </p:pic>
      <p:grpSp>
        <p:nvGrpSpPr>
          <p:cNvPr id="309255" name="组合 309254"/>
          <p:cNvGrpSpPr/>
          <p:nvPr/>
        </p:nvGrpSpPr>
        <p:grpSpPr>
          <a:xfrm>
            <a:off x="785813" y="1090613"/>
            <a:ext cx="2146300" cy="2130425"/>
            <a:chOff x="288" y="1248"/>
            <a:chExt cx="1485" cy="1474"/>
          </a:xfrm>
        </p:grpSpPr>
        <p:pic>
          <p:nvPicPr>
            <p:cNvPr id="9221" name="图片 309255" descr="47"/>
            <p:cNvPicPr>
              <a:picLocks noChangeAspect="1"/>
            </p:cNvPicPr>
            <p:nvPr/>
          </p:nvPicPr>
          <p:blipFill>
            <a:blip r:embed="rId4"/>
            <a:stretch>
              <a:fillRect/>
            </a:stretch>
          </p:blipFill>
          <p:spPr>
            <a:xfrm>
              <a:off x="288" y="1248"/>
              <a:ext cx="1485" cy="1474"/>
            </a:xfrm>
            <a:prstGeom prst="rect">
              <a:avLst/>
            </a:prstGeom>
            <a:noFill/>
            <a:ln w="9525">
              <a:noFill/>
            </a:ln>
          </p:spPr>
        </p:pic>
        <p:sp>
          <p:nvSpPr>
            <p:cNvPr id="9222" name="文本框 309256"/>
            <p:cNvSpPr txBox="1"/>
            <p:nvPr/>
          </p:nvSpPr>
          <p:spPr>
            <a:xfrm>
              <a:off x="768" y="1766"/>
              <a:ext cx="720" cy="442"/>
            </a:xfrm>
            <a:prstGeom prst="rect">
              <a:avLst/>
            </a:prstGeom>
            <a:noFill/>
            <a:ln w="9525">
              <a:noFill/>
            </a:ln>
          </p:spPr>
          <p:txBody>
            <a:bodyPr lIns="83238" tIns="41619" rIns="83238" bIns="41619" anchor="t">
              <a:spAutoFit/>
            </a:bodyPr>
            <a:lstStyle/>
            <a:p>
              <a:pPr defTabSz="831850" fontAlgn="base"/>
              <a:r>
                <a:rPr lang="zh-CN" altLang="en-US" sz="1600" b="1" dirty="0">
                  <a:solidFill>
                    <a:srgbClr val="000000"/>
                  </a:solidFill>
                  <a:latin typeface="Arial" panose="020B0604020202020204" pitchFamily="34" charset="0"/>
                  <a:ea typeface="宋体" panose="02010600030101010101" pitchFamily="2" charset="-122"/>
                </a:rPr>
                <a:t>点击输入文字</a:t>
              </a:r>
            </a:p>
          </p:txBody>
        </p:sp>
      </p:grpSp>
      <p:grpSp>
        <p:nvGrpSpPr>
          <p:cNvPr id="309258" name="组合 309257"/>
          <p:cNvGrpSpPr/>
          <p:nvPr/>
        </p:nvGrpSpPr>
        <p:grpSpPr>
          <a:xfrm>
            <a:off x="3444875" y="1090613"/>
            <a:ext cx="2146300" cy="2130425"/>
            <a:chOff x="2128" y="1248"/>
            <a:chExt cx="1485" cy="1474"/>
          </a:xfrm>
        </p:grpSpPr>
        <p:pic>
          <p:nvPicPr>
            <p:cNvPr id="9224" name="图片 309258" descr="48"/>
            <p:cNvPicPr>
              <a:picLocks noChangeAspect="1"/>
            </p:cNvPicPr>
            <p:nvPr/>
          </p:nvPicPr>
          <p:blipFill>
            <a:blip r:embed="rId5"/>
            <a:stretch>
              <a:fillRect/>
            </a:stretch>
          </p:blipFill>
          <p:spPr>
            <a:xfrm>
              <a:off x="2128" y="1248"/>
              <a:ext cx="1485" cy="1474"/>
            </a:xfrm>
            <a:prstGeom prst="rect">
              <a:avLst/>
            </a:prstGeom>
            <a:noFill/>
            <a:ln w="9525">
              <a:noFill/>
            </a:ln>
          </p:spPr>
        </p:pic>
        <p:sp>
          <p:nvSpPr>
            <p:cNvPr id="9225" name="文本框 309259"/>
            <p:cNvSpPr txBox="1"/>
            <p:nvPr/>
          </p:nvSpPr>
          <p:spPr>
            <a:xfrm>
              <a:off x="2592" y="1814"/>
              <a:ext cx="720" cy="442"/>
            </a:xfrm>
            <a:prstGeom prst="rect">
              <a:avLst/>
            </a:prstGeom>
            <a:noFill/>
            <a:ln w="9525">
              <a:noFill/>
            </a:ln>
          </p:spPr>
          <p:txBody>
            <a:bodyPr lIns="83238" tIns="41619" rIns="83238" bIns="41619" anchor="t">
              <a:spAutoFit/>
            </a:bodyPr>
            <a:lstStyle/>
            <a:p>
              <a:pPr defTabSz="831850" fontAlgn="base"/>
              <a:r>
                <a:rPr lang="zh-CN" altLang="en-US" sz="1600" b="1" dirty="0">
                  <a:solidFill>
                    <a:srgbClr val="000000"/>
                  </a:solidFill>
                  <a:latin typeface="Arial" panose="020B0604020202020204" pitchFamily="34" charset="0"/>
                  <a:ea typeface="宋体" panose="02010600030101010101" pitchFamily="2" charset="-122"/>
                </a:rPr>
                <a:t>点击输入文字</a:t>
              </a:r>
            </a:p>
          </p:txBody>
        </p:sp>
      </p:grpSp>
      <p:grpSp>
        <p:nvGrpSpPr>
          <p:cNvPr id="309261" name="组合 309260"/>
          <p:cNvGrpSpPr/>
          <p:nvPr/>
        </p:nvGrpSpPr>
        <p:grpSpPr>
          <a:xfrm>
            <a:off x="6103938" y="1090613"/>
            <a:ext cx="2146300" cy="2130425"/>
            <a:chOff x="3967" y="1248"/>
            <a:chExt cx="1485" cy="1474"/>
          </a:xfrm>
        </p:grpSpPr>
        <p:pic>
          <p:nvPicPr>
            <p:cNvPr id="9227" name="图片 309261" descr="46"/>
            <p:cNvPicPr>
              <a:picLocks noChangeAspect="1"/>
            </p:cNvPicPr>
            <p:nvPr/>
          </p:nvPicPr>
          <p:blipFill>
            <a:blip r:embed="rId6"/>
            <a:stretch>
              <a:fillRect/>
            </a:stretch>
          </p:blipFill>
          <p:spPr>
            <a:xfrm>
              <a:off x="3967" y="1248"/>
              <a:ext cx="1485" cy="1474"/>
            </a:xfrm>
            <a:prstGeom prst="rect">
              <a:avLst/>
            </a:prstGeom>
            <a:noFill/>
            <a:ln w="9525">
              <a:noFill/>
            </a:ln>
          </p:spPr>
        </p:pic>
        <p:sp>
          <p:nvSpPr>
            <p:cNvPr id="9228" name="文本框 309262"/>
            <p:cNvSpPr txBox="1"/>
            <p:nvPr/>
          </p:nvSpPr>
          <p:spPr>
            <a:xfrm>
              <a:off x="4416" y="1776"/>
              <a:ext cx="720" cy="442"/>
            </a:xfrm>
            <a:prstGeom prst="rect">
              <a:avLst/>
            </a:prstGeom>
            <a:noFill/>
            <a:ln w="9525">
              <a:noFill/>
            </a:ln>
          </p:spPr>
          <p:txBody>
            <a:bodyPr lIns="83238" tIns="41619" rIns="83238" bIns="41619" anchor="t">
              <a:spAutoFit/>
            </a:bodyPr>
            <a:lstStyle/>
            <a:p>
              <a:pPr defTabSz="831850" fontAlgn="base"/>
              <a:r>
                <a:rPr lang="zh-CN" altLang="en-US" sz="1600" b="1" dirty="0">
                  <a:solidFill>
                    <a:srgbClr val="000000"/>
                  </a:solidFill>
                  <a:latin typeface="Arial" panose="020B0604020202020204" pitchFamily="34" charset="0"/>
                  <a:ea typeface="宋体" panose="02010600030101010101" pitchFamily="2" charset="-122"/>
                </a:rPr>
                <a:t>点击输入文字</a:t>
              </a:r>
            </a:p>
          </p:txBody>
        </p:sp>
      </p:grpSp>
      <p:sp>
        <p:nvSpPr>
          <p:cNvPr id="309264" name="文本框 309263"/>
          <p:cNvSpPr txBox="1"/>
          <p:nvPr/>
        </p:nvSpPr>
        <p:spPr>
          <a:xfrm>
            <a:off x="4960938" y="3683000"/>
            <a:ext cx="2914650" cy="915988"/>
          </a:xfrm>
          <a:prstGeom prst="rect">
            <a:avLst/>
          </a:prstGeom>
          <a:noFill/>
          <a:ln w="9525">
            <a:noFill/>
          </a:ln>
        </p:spPr>
        <p:txBody>
          <a:bodyPr lIns="83238" tIns="41619" rIns="83238" bIns="41619" anchor="t">
            <a:spAutoFit/>
          </a:bodyPr>
          <a:lstStyle/>
          <a:p>
            <a:pPr defTabSz="831850" fontAlgn="base"/>
            <a:r>
              <a:rPr lang="zh-CN" altLang="en-US" dirty="0">
                <a:solidFill>
                  <a:srgbClr val="000000"/>
                </a:solidFill>
                <a:latin typeface="Arial" panose="020B0604020202020204" pitchFamily="34" charset="0"/>
                <a:ea typeface="宋体" panose="02010600030101010101" pitchFamily="2" charset="-122"/>
              </a:rPr>
              <a:t>点击输入文字内容点击输入文字内容点击输入文字内容输入文字内容点击输入文字内容点击输入文字内容点击输入文字内容</a:t>
            </a:r>
          </a:p>
        </p:txBody>
      </p:sp>
      <p:sp>
        <p:nvSpPr>
          <p:cNvPr id="309266" name="文本框 30926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9266"/>
                                        </p:tgtEl>
                                        <p:attrNameLst>
                                          <p:attrName>style.visibility</p:attrName>
                                        </p:attrNameLst>
                                      </p:cBhvr>
                                      <p:to>
                                        <p:strVal val="visible"/>
                                      </p:to>
                                    </p:set>
                                    <p:anim by="(-#ppt_w*2)" calcmode="lin" valueType="num">
                                      <p:cBhvr rctx="PPT">
                                        <p:cTn id="7" dur="250" autoRev="1" fill="hold">
                                          <p:stCondLst>
                                            <p:cond delay="0"/>
                                          </p:stCondLst>
                                        </p:cTn>
                                        <p:tgtEl>
                                          <p:spTgt spid="309266"/>
                                        </p:tgtEl>
                                        <p:attrNameLst>
                                          <p:attrName>ppt_w</p:attrName>
                                        </p:attrNameLst>
                                      </p:cBhvr>
                                    </p:anim>
                                    <p:anim by="(#ppt_w*0.50)" calcmode="lin" valueType="num">
                                      <p:cBhvr>
                                        <p:cTn id="8" dur="250" decel="50000" autoRev="1" fill="hold">
                                          <p:stCondLst>
                                            <p:cond delay="0"/>
                                          </p:stCondLst>
                                        </p:cTn>
                                        <p:tgtEl>
                                          <p:spTgt spid="309266"/>
                                        </p:tgtEl>
                                        <p:attrNameLst>
                                          <p:attrName>ppt_x</p:attrName>
                                        </p:attrNameLst>
                                      </p:cBhvr>
                                    </p:anim>
                                    <p:anim from="(-#ppt_h/2)" to="(#ppt_y)" calcmode="lin" valueType="num">
                                      <p:cBhvr>
                                        <p:cTn id="9" dur="500" fill="hold">
                                          <p:stCondLst>
                                            <p:cond delay="0"/>
                                          </p:stCondLst>
                                        </p:cTn>
                                        <p:tgtEl>
                                          <p:spTgt spid="309266"/>
                                        </p:tgtEl>
                                        <p:attrNameLst>
                                          <p:attrName>ppt_y</p:attrName>
                                        </p:attrNameLst>
                                      </p:cBhvr>
                                    </p:anim>
                                    <p:animRot by="21600000">
                                      <p:cBhvr>
                                        <p:cTn id="10" dur="500" fill="hold">
                                          <p:stCondLst>
                                            <p:cond delay="0"/>
                                          </p:stCondLst>
                                        </p:cTn>
                                        <p:tgtEl>
                                          <p:spTgt spid="309266"/>
                                        </p:tgtEl>
                                        <p:attrNameLst>
                                          <p:attrName>r</p:attrName>
                                        </p:attrNameLst>
                                      </p:cBhvr>
                                    </p:animRot>
                                  </p:childTnLst>
                                </p:cTn>
                              </p:par>
                            </p:childTnLst>
                          </p:cTn>
                        </p:par>
                        <p:par>
                          <p:cTn id="11" fill="hold">
                            <p:stCondLst>
                              <p:cond delay="899"/>
                            </p:stCondLst>
                            <p:childTnLst>
                              <p:par>
                                <p:cTn id="12" presetID="35" presetClass="entr" presetSubtype="0" fill="hold" nodeType="afterEffect">
                                  <p:stCondLst>
                                    <p:cond delay="0"/>
                                  </p:stCondLst>
                                  <p:childTnLst>
                                    <p:set>
                                      <p:cBhvr>
                                        <p:cTn id="13" dur="1" fill="hold">
                                          <p:stCondLst>
                                            <p:cond delay="0"/>
                                          </p:stCondLst>
                                        </p:cTn>
                                        <p:tgtEl>
                                          <p:spTgt spid="309255"/>
                                        </p:tgtEl>
                                        <p:attrNameLst>
                                          <p:attrName>style.visibility</p:attrName>
                                        </p:attrNameLst>
                                      </p:cBhvr>
                                      <p:to>
                                        <p:strVal val="visible"/>
                                      </p:to>
                                    </p:set>
                                    <p:animEffect transition="in" filter="fade">
                                      <p:cBhvr>
                                        <p:cTn id="14" dur="1000"/>
                                        <p:tgtEl>
                                          <p:spTgt spid="309255"/>
                                        </p:tgtEl>
                                      </p:cBhvr>
                                    </p:animEffect>
                                    <p:anim calcmode="lin" valueType="num">
                                      <p:cBhvr>
                                        <p:cTn id="15" dur="1000" fill="hold"/>
                                        <p:tgtEl>
                                          <p:spTgt spid="309255"/>
                                        </p:tgtEl>
                                        <p:attrNameLst>
                                          <p:attrName>style.rotation</p:attrName>
                                        </p:attrNameLst>
                                      </p:cBhvr>
                                      <p:tavLst>
                                        <p:tav tm="0">
                                          <p:val>
                                            <p:fltVal val="720"/>
                                          </p:val>
                                        </p:tav>
                                        <p:tav tm="100000">
                                          <p:val>
                                            <p:fltVal val="0"/>
                                          </p:val>
                                        </p:tav>
                                      </p:tavLst>
                                    </p:anim>
                                    <p:anim calcmode="lin" valueType="num">
                                      <p:cBhvr>
                                        <p:cTn id="16" dur="1000" fill="hold"/>
                                        <p:tgtEl>
                                          <p:spTgt spid="309255"/>
                                        </p:tgtEl>
                                        <p:attrNameLst>
                                          <p:attrName>ppt_h</p:attrName>
                                        </p:attrNameLst>
                                      </p:cBhvr>
                                      <p:tavLst>
                                        <p:tav tm="0">
                                          <p:val>
                                            <p:fltVal val="0"/>
                                          </p:val>
                                        </p:tav>
                                        <p:tav tm="100000">
                                          <p:val>
                                            <p:strVal val="#ppt_h"/>
                                          </p:val>
                                        </p:tav>
                                      </p:tavLst>
                                    </p:anim>
                                    <p:anim calcmode="lin" valueType="num">
                                      <p:cBhvr>
                                        <p:cTn id="17" dur="1000" fill="hold"/>
                                        <p:tgtEl>
                                          <p:spTgt spid="309255"/>
                                        </p:tgtEl>
                                        <p:attrNameLst>
                                          <p:attrName>ppt_w</p:attrName>
                                        </p:attrNameLst>
                                      </p:cBhvr>
                                      <p:tavLst>
                                        <p:tav tm="0">
                                          <p:val>
                                            <p:fltVal val="0"/>
                                          </p:val>
                                        </p:tav>
                                        <p:tav tm="100000">
                                          <p:val>
                                            <p:strVal val="#ppt_w"/>
                                          </p:val>
                                        </p:tav>
                                      </p:tavLst>
                                    </p:anim>
                                  </p:childTnLst>
                                </p:cTn>
                              </p:par>
                            </p:childTnLst>
                          </p:cTn>
                        </p:par>
                        <p:par>
                          <p:cTn id="18" fill="hold">
                            <p:stCondLst>
                              <p:cond delay="1899"/>
                            </p:stCondLst>
                            <p:childTnLst>
                              <p:par>
                                <p:cTn id="19" presetID="22" presetClass="entr" presetSubtype="8" fill="hold" nodeType="afterEffect">
                                  <p:stCondLst>
                                    <p:cond delay="0"/>
                                  </p:stCondLst>
                                  <p:childTnLst>
                                    <p:set>
                                      <p:cBhvr>
                                        <p:cTn id="20" dur="1" fill="hold">
                                          <p:stCondLst>
                                            <p:cond delay="0"/>
                                          </p:stCondLst>
                                        </p:cTn>
                                        <p:tgtEl>
                                          <p:spTgt spid="309252"/>
                                        </p:tgtEl>
                                        <p:attrNameLst>
                                          <p:attrName>style.visibility</p:attrName>
                                        </p:attrNameLst>
                                      </p:cBhvr>
                                      <p:to>
                                        <p:strVal val="visible"/>
                                      </p:to>
                                    </p:set>
                                    <p:animEffect transition="in" filter="wipe(left)">
                                      <p:cBhvr>
                                        <p:cTn id="21" dur="500"/>
                                        <p:tgtEl>
                                          <p:spTgt spid="309252"/>
                                        </p:tgtEl>
                                      </p:cBhvr>
                                    </p:animEffect>
                                  </p:childTnLst>
                                </p:cTn>
                              </p:par>
                            </p:childTnLst>
                          </p:cTn>
                        </p:par>
                        <p:par>
                          <p:cTn id="22" fill="hold">
                            <p:stCondLst>
                              <p:cond delay="2399"/>
                            </p:stCondLst>
                            <p:childTnLst>
                              <p:par>
                                <p:cTn id="23" presetID="35" presetClass="entr" presetSubtype="0" fill="hold" nodeType="afterEffect">
                                  <p:stCondLst>
                                    <p:cond delay="0"/>
                                  </p:stCondLst>
                                  <p:childTnLst>
                                    <p:set>
                                      <p:cBhvr>
                                        <p:cTn id="24" dur="1" fill="hold">
                                          <p:stCondLst>
                                            <p:cond delay="0"/>
                                          </p:stCondLst>
                                        </p:cTn>
                                        <p:tgtEl>
                                          <p:spTgt spid="309258"/>
                                        </p:tgtEl>
                                        <p:attrNameLst>
                                          <p:attrName>style.visibility</p:attrName>
                                        </p:attrNameLst>
                                      </p:cBhvr>
                                      <p:to>
                                        <p:strVal val="visible"/>
                                      </p:to>
                                    </p:set>
                                    <p:animEffect transition="in" filter="fade">
                                      <p:cBhvr>
                                        <p:cTn id="25" dur="2000"/>
                                        <p:tgtEl>
                                          <p:spTgt spid="309258"/>
                                        </p:tgtEl>
                                      </p:cBhvr>
                                    </p:animEffect>
                                    <p:anim calcmode="lin" valueType="num">
                                      <p:cBhvr>
                                        <p:cTn id="26" dur="2000" fill="hold"/>
                                        <p:tgtEl>
                                          <p:spTgt spid="309258"/>
                                        </p:tgtEl>
                                        <p:attrNameLst>
                                          <p:attrName>style.rotation</p:attrName>
                                        </p:attrNameLst>
                                      </p:cBhvr>
                                      <p:tavLst>
                                        <p:tav tm="0">
                                          <p:val>
                                            <p:fltVal val="720"/>
                                          </p:val>
                                        </p:tav>
                                        <p:tav tm="100000">
                                          <p:val>
                                            <p:fltVal val="0"/>
                                          </p:val>
                                        </p:tav>
                                      </p:tavLst>
                                    </p:anim>
                                    <p:anim calcmode="lin" valueType="num">
                                      <p:cBhvr>
                                        <p:cTn id="27" dur="2000" fill="hold"/>
                                        <p:tgtEl>
                                          <p:spTgt spid="309258"/>
                                        </p:tgtEl>
                                        <p:attrNameLst>
                                          <p:attrName>ppt_h</p:attrName>
                                        </p:attrNameLst>
                                      </p:cBhvr>
                                      <p:tavLst>
                                        <p:tav tm="0">
                                          <p:val>
                                            <p:fltVal val="0"/>
                                          </p:val>
                                        </p:tav>
                                        <p:tav tm="100000">
                                          <p:val>
                                            <p:strVal val="#ppt_h"/>
                                          </p:val>
                                        </p:tav>
                                      </p:tavLst>
                                    </p:anim>
                                    <p:anim calcmode="lin" valueType="num">
                                      <p:cBhvr>
                                        <p:cTn id="28" dur="2000" fill="hold"/>
                                        <p:tgtEl>
                                          <p:spTgt spid="309258"/>
                                        </p:tgtEl>
                                        <p:attrNameLst>
                                          <p:attrName>ppt_w</p:attrName>
                                        </p:attrNameLst>
                                      </p:cBhvr>
                                      <p:tavLst>
                                        <p:tav tm="0">
                                          <p:val>
                                            <p:fltVal val="0"/>
                                          </p:val>
                                        </p:tav>
                                        <p:tav tm="100000">
                                          <p:val>
                                            <p:strVal val="#ppt_w"/>
                                          </p:val>
                                        </p:tav>
                                      </p:tavLst>
                                    </p:anim>
                                  </p:childTnLst>
                                </p:cTn>
                              </p:par>
                            </p:childTnLst>
                          </p:cTn>
                        </p:par>
                        <p:par>
                          <p:cTn id="29" fill="hold">
                            <p:stCondLst>
                              <p:cond delay="4399"/>
                            </p:stCondLst>
                            <p:childTnLst>
                              <p:par>
                                <p:cTn id="30" presetID="22" presetClass="entr" presetSubtype="8" fill="hold" nodeType="afterEffect">
                                  <p:stCondLst>
                                    <p:cond delay="0"/>
                                  </p:stCondLst>
                                  <p:childTnLst>
                                    <p:set>
                                      <p:cBhvr>
                                        <p:cTn id="31" dur="1" fill="hold">
                                          <p:stCondLst>
                                            <p:cond delay="0"/>
                                          </p:stCondLst>
                                        </p:cTn>
                                        <p:tgtEl>
                                          <p:spTgt spid="309253"/>
                                        </p:tgtEl>
                                        <p:attrNameLst>
                                          <p:attrName>style.visibility</p:attrName>
                                        </p:attrNameLst>
                                      </p:cBhvr>
                                      <p:to>
                                        <p:strVal val="visible"/>
                                      </p:to>
                                    </p:set>
                                    <p:animEffect transition="in" filter="wipe(left)">
                                      <p:cBhvr>
                                        <p:cTn id="32" dur="500"/>
                                        <p:tgtEl>
                                          <p:spTgt spid="309253"/>
                                        </p:tgtEl>
                                      </p:cBhvr>
                                    </p:animEffect>
                                  </p:childTnLst>
                                </p:cTn>
                              </p:par>
                            </p:childTnLst>
                          </p:cTn>
                        </p:par>
                        <p:par>
                          <p:cTn id="33" fill="hold">
                            <p:stCondLst>
                              <p:cond delay="4899"/>
                            </p:stCondLst>
                            <p:childTnLst>
                              <p:par>
                                <p:cTn id="34" presetID="35" presetClass="entr" presetSubtype="0" fill="hold" nodeType="afterEffect">
                                  <p:stCondLst>
                                    <p:cond delay="0"/>
                                  </p:stCondLst>
                                  <p:childTnLst>
                                    <p:set>
                                      <p:cBhvr>
                                        <p:cTn id="35" dur="1" fill="hold">
                                          <p:stCondLst>
                                            <p:cond delay="0"/>
                                          </p:stCondLst>
                                        </p:cTn>
                                        <p:tgtEl>
                                          <p:spTgt spid="309261"/>
                                        </p:tgtEl>
                                        <p:attrNameLst>
                                          <p:attrName>style.visibility</p:attrName>
                                        </p:attrNameLst>
                                      </p:cBhvr>
                                      <p:to>
                                        <p:strVal val="visible"/>
                                      </p:to>
                                    </p:set>
                                    <p:animEffect transition="in" filter="fade">
                                      <p:cBhvr>
                                        <p:cTn id="36" dur="2000"/>
                                        <p:tgtEl>
                                          <p:spTgt spid="309261"/>
                                        </p:tgtEl>
                                      </p:cBhvr>
                                    </p:animEffect>
                                    <p:anim calcmode="lin" valueType="num">
                                      <p:cBhvr>
                                        <p:cTn id="37" dur="2000" fill="hold"/>
                                        <p:tgtEl>
                                          <p:spTgt spid="309261"/>
                                        </p:tgtEl>
                                        <p:attrNameLst>
                                          <p:attrName>style.rotation</p:attrName>
                                        </p:attrNameLst>
                                      </p:cBhvr>
                                      <p:tavLst>
                                        <p:tav tm="0">
                                          <p:val>
                                            <p:fltVal val="720"/>
                                          </p:val>
                                        </p:tav>
                                        <p:tav tm="100000">
                                          <p:val>
                                            <p:fltVal val="0"/>
                                          </p:val>
                                        </p:tav>
                                      </p:tavLst>
                                    </p:anim>
                                    <p:anim calcmode="lin" valueType="num">
                                      <p:cBhvr>
                                        <p:cTn id="38" dur="2000" fill="hold"/>
                                        <p:tgtEl>
                                          <p:spTgt spid="309261"/>
                                        </p:tgtEl>
                                        <p:attrNameLst>
                                          <p:attrName>ppt_h</p:attrName>
                                        </p:attrNameLst>
                                      </p:cBhvr>
                                      <p:tavLst>
                                        <p:tav tm="0">
                                          <p:val>
                                            <p:fltVal val="0"/>
                                          </p:val>
                                        </p:tav>
                                        <p:tav tm="100000">
                                          <p:val>
                                            <p:strVal val="#ppt_h"/>
                                          </p:val>
                                        </p:tav>
                                      </p:tavLst>
                                    </p:anim>
                                    <p:anim calcmode="lin" valueType="num">
                                      <p:cBhvr>
                                        <p:cTn id="39" dur="2000" fill="hold"/>
                                        <p:tgtEl>
                                          <p:spTgt spid="309261"/>
                                        </p:tgtEl>
                                        <p:attrNameLst>
                                          <p:attrName>ppt_w</p:attrName>
                                        </p:attrNameLst>
                                      </p:cBhvr>
                                      <p:tavLst>
                                        <p:tav tm="0">
                                          <p:val>
                                            <p:fltVal val="0"/>
                                          </p:val>
                                        </p:tav>
                                        <p:tav tm="100000">
                                          <p:val>
                                            <p:strVal val="#ppt_w"/>
                                          </p:val>
                                        </p:tav>
                                      </p:tavLst>
                                    </p:anim>
                                  </p:childTnLst>
                                </p:cTn>
                              </p:par>
                            </p:childTnLst>
                          </p:cTn>
                        </p:par>
                        <p:par>
                          <p:cTn id="40" fill="hold">
                            <p:stCondLst>
                              <p:cond delay="6899"/>
                            </p:stCondLst>
                            <p:childTnLst>
                              <p:par>
                                <p:cTn id="41" presetID="34" presetClass="entr" presetSubtype="0" fill="hold" nodeType="afterEffect">
                                  <p:stCondLst>
                                    <p:cond delay="0"/>
                                  </p:stCondLst>
                                  <p:childTnLst>
                                    <p:set>
                                      <p:cBhvr>
                                        <p:cTn id="42" dur="1" fill="hold">
                                          <p:stCondLst>
                                            <p:cond delay="0"/>
                                          </p:stCondLst>
                                        </p:cTn>
                                        <p:tgtEl>
                                          <p:spTgt spid="309254"/>
                                        </p:tgtEl>
                                        <p:attrNameLst>
                                          <p:attrName>style.visibility</p:attrName>
                                        </p:attrNameLst>
                                      </p:cBhvr>
                                      <p:to>
                                        <p:strVal val="visible"/>
                                      </p:to>
                                    </p:set>
                                    <p:anim from="(-#ppt_w/2)" to="(#ppt_x)" calcmode="lin" valueType="num">
                                      <p:cBhvr>
                                        <p:cTn id="43" dur="600" fill="hold">
                                          <p:stCondLst>
                                            <p:cond delay="0"/>
                                          </p:stCondLst>
                                        </p:cTn>
                                        <p:tgtEl>
                                          <p:spTgt spid="309254"/>
                                        </p:tgtEl>
                                        <p:attrNameLst>
                                          <p:attrName>ppt_x</p:attrName>
                                        </p:attrNameLst>
                                      </p:cBhvr>
                                    </p:anim>
                                    <p:anim from="0" to="-1.0" calcmode="lin" valueType="num">
                                      <p:cBhvr>
                                        <p:cTn id="44" dur="200" decel="50000" autoRev="1" fill="hold">
                                          <p:stCondLst>
                                            <p:cond delay="600"/>
                                          </p:stCondLst>
                                        </p:cTn>
                                        <p:tgtEl>
                                          <p:spTgt spid="309254"/>
                                        </p:tgtEl>
                                        <p:attrNameLst>
                                          <p:attrName>xshear</p:attrName>
                                        </p:attrNameLst>
                                      </p:cBhvr>
                                    </p:anim>
                                    <p:animScale>
                                      <p:cBhvr>
                                        <p:cTn id="45" dur="200" decel="100000" autoRev="1" fill="hold">
                                          <p:stCondLst>
                                            <p:cond delay="600"/>
                                          </p:stCondLst>
                                        </p:cTn>
                                        <p:tgtEl>
                                          <p:spTgt spid="309254"/>
                                        </p:tgtEl>
                                      </p:cBhvr>
                                      <p:from x="100000" y="100000"/>
                                      <p:to x="80000" y="100000"/>
                                    </p:animScale>
                                    <p:anim by="(#ppt_h/3+#ppt_w*0.1)" calcmode="lin" valueType="num">
                                      <p:cBhvr additive="sum">
                                        <p:cTn id="46" dur="200" decel="100000" autoRev="1" fill="hold">
                                          <p:stCondLst>
                                            <p:cond delay="600"/>
                                          </p:stCondLst>
                                        </p:cTn>
                                        <p:tgtEl>
                                          <p:spTgt spid="309254"/>
                                        </p:tgtEl>
                                        <p:attrNameLst>
                                          <p:attrName>ppt_x</p:attrName>
                                        </p:attrNameLst>
                                      </p:cBhvr>
                                    </p:anim>
                                  </p:childTnLst>
                                </p:cTn>
                              </p:par>
                            </p:childTnLst>
                          </p:cTn>
                        </p:par>
                        <p:par>
                          <p:cTn id="47" fill="hold">
                            <p:stCondLst>
                              <p:cond delay="789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09264"/>
                                        </p:tgtEl>
                                        <p:attrNameLst>
                                          <p:attrName>style.visibility</p:attrName>
                                        </p:attrNameLst>
                                      </p:cBhvr>
                                      <p:to>
                                        <p:strVal val="visible"/>
                                      </p:to>
                                    </p:set>
                                    <p:anim calcmode="lin" valueType="num">
                                      <p:cBhvr>
                                        <p:cTn id="50" dur="500" fill="hold"/>
                                        <p:tgtEl>
                                          <p:spTgt spid="30926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09264"/>
                                        </p:tgtEl>
                                        <p:attrNameLst>
                                          <p:attrName>ppt_y</p:attrName>
                                        </p:attrNameLst>
                                      </p:cBhvr>
                                      <p:tavLst>
                                        <p:tav tm="0">
                                          <p:val>
                                            <p:strVal val="#ppt_y"/>
                                          </p:val>
                                        </p:tav>
                                        <p:tav tm="100000">
                                          <p:val>
                                            <p:strVal val="#ppt_y"/>
                                          </p:val>
                                        </p:tav>
                                      </p:tavLst>
                                    </p:anim>
                                    <p:anim calcmode="lin" valueType="num">
                                      <p:cBhvr>
                                        <p:cTn id="52" dur="500" fill="hold"/>
                                        <p:tgtEl>
                                          <p:spTgt spid="30926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0926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09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64" grpId="0"/>
      <p:bldP spid="3092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5330" name="组合 355329"/>
          <p:cNvGrpSpPr/>
          <p:nvPr/>
        </p:nvGrpSpPr>
        <p:grpSpPr>
          <a:xfrm>
            <a:off x="152400" y="1614488"/>
            <a:ext cx="2428875" cy="3062287"/>
            <a:chOff x="96" y="1356"/>
            <a:chExt cx="1530" cy="2571"/>
          </a:xfrm>
        </p:grpSpPr>
        <p:sp>
          <p:nvSpPr>
            <p:cNvPr id="38" name="타원 37"/>
            <p:cNvSpPr/>
            <p:nvPr/>
          </p:nvSpPr>
          <p:spPr>
            <a:xfrm>
              <a:off x="96" y="3612"/>
              <a:ext cx="1530" cy="315"/>
            </a:xfrm>
            <a:prstGeom prst="ellipse">
              <a:avLst/>
            </a:prstGeom>
            <a:gradFill flip="none" rotWithShape="1">
              <a:gsLst>
                <a:gs pos="0">
                  <a:schemeClr val="tx1">
                    <a:lumMod val="65000"/>
                    <a:lumOff val="35000"/>
                  </a:schemeClr>
                </a:gs>
                <a:gs pos="100000">
                  <a:srgbClr val="BBE0E3">
                    <a:shade val="67500"/>
                    <a:satMod val="115000"/>
                    <a:alpha val="0"/>
                  </a:srgbClr>
                </a:gs>
              </a:gsLst>
              <a:path path="shape">
                <a:fillToRect l="50000" t="50000" r="50000" b="50000"/>
              </a:path>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solidFill>
                  <a:srgbClr val="FFFFFF"/>
                </a:solidFill>
                <a:latin typeface="Gulim" panose="020B0600000101010101" pitchFamily="34" charset="-127"/>
                <a:ea typeface="Gulim" panose="020B0600000101010101" pitchFamily="34" charset="-127"/>
              </a:endParaRPr>
            </a:p>
          </p:txBody>
        </p:sp>
        <p:grpSp>
          <p:nvGrpSpPr>
            <p:cNvPr id="355332" name="그룹 46"/>
            <p:cNvGrpSpPr/>
            <p:nvPr/>
          </p:nvGrpSpPr>
          <p:grpSpPr>
            <a:xfrm>
              <a:off x="345" y="1356"/>
              <a:ext cx="1080" cy="2430"/>
              <a:chOff x="428596" y="2214554"/>
              <a:chExt cx="1714512" cy="3857652"/>
            </a:xfrm>
          </p:grpSpPr>
          <p:sp>
            <p:nvSpPr>
              <p:cNvPr id="48" name="타원 47"/>
              <p:cNvSpPr/>
              <p:nvPr/>
            </p:nvSpPr>
            <p:spPr>
              <a:xfrm>
                <a:off x="428596" y="2214554"/>
                <a:ext cx="1714512" cy="3857652"/>
              </a:xfrm>
              <a:prstGeom prst="ellipse">
                <a:avLst/>
              </a:prstGeom>
              <a:solidFill>
                <a:schemeClr val="tx1"/>
              </a:solidFill>
              <a:ln>
                <a:noFill/>
              </a:ln>
              <a:scene3d>
                <a:camera prst="isometricOffAxis2Right"/>
                <a:lightRig rig="threePt" dir="t"/>
              </a:scene3d>
              <a:sp3d extrusionH="2349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타원 48"/>
              <p:cNvSpPr/>
              <p:nvPr/>
            </p:nvSpPr>
            <p:spPr>
              <a:xfrm>
                <a:off x="428596" y="2214554"/>
                <a:ext cx="1714512" cy="3857652"/>
              </a:xfrm>
              <a:prstGeom prst="ellipse">
                <a:avLst/>
              </a:prstGeom>
              <a:solidFill>
                <a:schemeClr val="bg1"/>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타원 49"/>
              <p:cNvSpPr/>
              <p:nvPr/>
            </p:nvSpPr>
            <p:spPr>
              <a:xfrm>
                <a:off x="579410" y="2428868"/>
                <a:ext cx="1420822" cy="3357586"/>
              </a:xfrm>
              <a:prstGeom prst="ellipse">
                <a:avLst/>
              </a:prstGeom>
              <a:solidFill>
                <a:schemeClr val="tx1">
                  <a:lumMod val="75000"/>
                  <a:lumOff val="25000"/>
                </a:schemeClr>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타원 50"/>
              <p:cNvSpPr/>
              <p:nvPr/>
            </p:nvSpPr>
            <p:spPr>
              <a:xfrm>
                <a:off x="769067" y="2857496"/>
                <a:ext cx="1088289" cy="2571768"/>
              </a:xfrm>
              <a:prstGeom prst="ellipse">
                <a:avLst/>
              </a:prstGeom>
              <a:solidFill>
                <a:schemeClr val="bg1"/>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타원 51"/>
              <p:cNvSpPr/>
              <p:nvPr/>
            </p:nvSpPr>
            <p:spPr>
              <a:xfrm>
                <a:off x="928662" y="3143248"/>
                <a:ext cx="785818" cy="2025805"/>
              </a:xfrm>
              <a:prstGeom prst="ellipse">
                <a:avLst/>
              </a:prstGeom>
              <a:solidFill>
                <a:schemeClr val="tx1">
                  <a:lumMod val="75000"/>
                  <a:lumOff val="25000"/>
                </a:schemeClr>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타원 52"/>
              <p:cNvSpPr/>
              <p:nvPr/>
            </p:nvSpPr>
            <p:spPr>
              <a:xfrm>
                <a:off x="1071538" y="3500438"/>
                <a:ext cx="500066" cy="1285884"/>
              </a:xfrm>
              <a:prstGeom prst="ellipse">
                <a:avLst/>
              </a:prstGeom>
              <a:solidFill>
                <a:schemeClr val="bg1"/>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타원 53"/>
              <p:cNvSpPr/>
              <p:nvPr/>
            </p:nvSpPr>
            <p:spPr>
              <a:xfrm>
                <a:off x="1214414" y="3786190"/>
                <a:ext cx="214314" cy="714380"/>
              </a:xfrm>
              <a:prstGeom prst="ellipse">
                <a:avLst/>
              </a:prstGeom>
              <a:solidFill>
                <a:schemeClr val="tx1">
                  <a:lumMod val="75000"/>
                  <a:lumOff val="25000"/>
                </a:schemeClr>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5" name="타원 54"/>
              <p:cNvSpPr/>
              <p:nvPr/>
            </p:nvSpPr>
            <p:spPr>
              <a:xfrm>
                <a:off x="1285852" y="3929066"/>
                <a:ext cx="71438" cy="428628"/>
              </a:xfrm>
              <a:prstGeom prst="ellipse">
                <a:avLst/>
              </a:prstGeom>
              <a:solidFill>
                <a:srgbClr val="C00000"/>
              </a:solidFill>
              <a:ln>
                <a:noFill/>
              </a:ln>
              <a:scene3d>
                <a:camera prst="isometricOffAxis2Righ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grpSp>
      <p:pic>
        <p:nvPicPr>
          <p:cNvPr id="355341" name="Picture 4" descr="C:\Documents and Settings\HANA\My Documents\My Pictures\Microsoft Clip Organizer\j0425198 copy.png"/>
          <p:cNvPicPr>
            <a:picLocks noChangeAspect="1"/>
          </p:cNvPicPr>
          <p:nvPr/>
        </p:nvPicPr>
        <p:blipFill>
          <a:blip r:embed="rId2"/>
          <a:stretch>
            <a:fillRect/>
          </a:stretch>
        </p:blipFill>
        <p:spPr>
          <a:xfrm rot="4323353">
            <a:off x="1881188" y="2498725"/>
            <a:ext cx="573087" cy="1357313"/>
          </a:xfrm>
          <a:prstGeom prst="rect">
            <a:avLst/>
          </a:prstGeom>
          <a:noFill/>
          <a:ln w="9525">
            <a:noFill/>
          </a:ln>
        </p:spPr>
      </p:pic>
      <p:grpSp>
        <p:nvGrpSpPr>
          <p:cNvPr id="355343" name="그룹 39"/>
          <p:cNvGrpSpPr/>
          <p:nvPr/>
        </p:nvGrpSpPr>
        <p:grpSpPr>
          <a:xfrm>
            <a:off x="5807075" y="2319338"/>
            <a:ext cx="2814638" cy="2143125"/>
            <a:chOff x="5686432" y="3143248"/>
            <a:chExt cx="2814658" cy="2857520"/>
          </a:xfrm>
        </p:grpSpPr>
        <p:grpSp>
          <p:nvGrpSpPr>
            <p:cNvPr id="10246" name="그룹 15"/>
            <p:cNvGrpSpPr/>
            <p:nvPr/>
          </p:nvGrpSpPr>
          <p:grpSpPr>
            <a:xfrm>
              <a:off x="5686432" y="5429264"/>
              <a:ext cx="2743219" cy="571504"/>
              <a:chOff x="4500562" y="5286388"/>
              <a:chExt cx="3429024" cy="714380"/>
            </a:xfrm>
          </p:grpSpPr>
          <p:sp>
            <p:nvSpPr>
              <p:cNvPr id="12" name="타원 11"/>
              <p:cNvSpPr/>
              <p:nvPr/>
            </p:nvSpPr>
            <p:spPr>
              <a:xfrm>
                <a:off x="6000760" y="5572140"/>
                <a:ext cx="428628" cy="71438"/>
              </a:xfrm>
              <a:prstGeom prst="ellipse">
                <a:avLst/>
              </a:prstGeom>
              <a:gradFill flip="none" rotWithShape="1">
                <a:gsLst>
                  <a:gs pos="0">
                    <a:schemeClr val="tx1">
                      <a:lumMod val="65000"/>
                      <a:lumOff val="35000"/>
                    </a:schemeClr>
                  </a:gs>
                  <a:gs pos="5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solidFill>
                    <a:srgbClr val="FFFFFF"/>
                  </a:solidFill>
                  <a:latin typeface="Gulim" panose="020B0600000101010101" pitchFamily="34" charset="-127"/>
                  <a:ea typeface="Gulim" panose="020B0600000101010101" pitchFamily="34" charset="-127"/>
                </a:endParaRPr>
              </a:p>
            </p:txBody>
          </p:sp>
          <p:sp>
            <p:nvSpPr>
              <p:cNvPr id="14" name="도넛 13"/>
              <p:cNvSpPr/>
              <p:nvPr/>
            </p:nvSpPr>
            <p:spPr>
              <a:xfrm>
                <a:off x="4500562" y="5286388"/>
                <a:ext cx="3429024" cy="714380"/>
              </a:xfrm>
              <a:prstGeom prst="donut">
                <a:avLst>
                  <a:gd name="adj" fmla="val 9736"/>
                </a:avLst>
              </a:prstGeom>
              <a:gradFill flip="none" rotWithShape="1">
                <a:gsLst>
                  <a:gs pos="0">
                    <a:schemeClr val="tx1">
                      <a:lumMod val="65000"/>
                      <a:lumOff val="35000"/>
                    </a:schemeClr>
                  </a:gs>
                  <a:gs pos="5000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latin typeface="Gulim" panose="020B0600000101010101" pitchFamily="34" charset="-127"/>
                  <a:ea typeface="Gulim" panose="020B0600000101010101" pitchFamily="34" charset="-127"/>
                </a:endParaRPr>
              </a:p>
            </p:txBody>
          </p:sp>
        </p:grpSp>
        <p:pic>
          <p:nvPicPr>
            <p:cNvPr id="10249" name="Picture 2" descr="C:\Documents and Settings\HANA\My Documents\My Pictures\Microsoft Clip Organizer\j0425198 copy.png"/>
            <p:cNvPicPr>
              <a:picLocks noChangeAspect="1"/>
            </p:cNvPicPr>
            <p:nvPr/>
          </p:nvPicPr>
          <p:blipFill>
            <a:blip r:embed="rId3"/>
            <a:stretch>
              <a:fillRect/>
            </a:stretch>
          </p:blipFill>
          <p:spPr>
            <a:xfrm>
              <a:off x="7045926" y="3143248"/>
              <a:ext cx="1455164" cy="2584478"/>
            </a:xfrm>
            <a:prstGeom prst="rect">
              <a:avLst/>
            </a:prstGeom>
            <a:noFill/>
            <a:ln w="9525">
              <a:noFill/>
            </a:ln>
          </p:spPr>
        </p:pic>
      </p:grpSp>
      <p:grpSp>
        <p:nvGrpSpPr>
          <p:cNvPr id="355348" name="그룹 66"/>
          <p:cNvGrpSpPr/>
          <p:nvPr/>
        </p:nvGrpSpPr>
        <p:grpSpPr>
          <a:xfrm>
            <a:off x="6907213" y="2392363"/>
            <a:ext cx="785812" cy="725487"/>
            <a:chOff x="6786578" y="3241749"/>
            <a:chExt cx="785818" cy="967116"/>
          </a:xfrm>
        </p:grpSpPr>
        <p:pic>
          <p:nvPicPr>
            <p:cNvPr id="10251" name="Picture 2" descr="C:\Documents and Settings\HANA\My Documents\My Pictures\Microsoft Clip Organizer\j0425198 copy.png"/>
            <p:cNvPicPr>
              <a:picLocks noChangeAspect="1"/>
            </p:cNvPicPr>
            <p:nvPr/>
          </p:nvPicPr>
          <p:blipFill>
            <a:blip r:embed="rId4"/>
            <a:stretch>
              <a:fillRect/>
            </a:stretch>
          </p:blipFill>
          <p:spPr>
            <a:xfrm rot="-1295300">
              <a:off x="7013324" y="3241749"/>
              <a:ext cx="473392" cy="840779"/>
            </a:xfrm>
            <a:prstGeom prst="rect">
              <a:avLst/>
            </a:prstGeom>
            <a:noFill/>
            <a:ln w="9525">
              <a:noFill/>
            </a:ln>
          </p:spPr>
        </p:pic>
        <p:grpSp>
          <p:nvGrpSpPr>
            <p:cNvPr id="10252" name="그룹 19"/>
            <p:cNvGrpSpPr/>
            <p:nvPr/>
          </p:nvGrpSpPr>
          <p:grpSpPr>
            <a:xfrm>
              <a:off x="6786578" y="4045153"/>
              <a:ext cx="785818" cy="163712"/>
              <a:chOff x="4500562" y="5286388"/>
              <a:chExt cx="3429024" cy="714380"/>
            </a:xfrm>
          </p:grpSpPr>
          <p:sp>
            <p:nvSpPr>
              <p:cNvPr id="21" name="타원 20"/>
              <p:cNvSpPr/>
              <p:nvPr/>
            </p:nvSpPr>
            <p:spPr>
              <a:xfrm>
                <a:off x="6003789" y="5571130"/>
                <a:ext cx="422569" cy="76224"/>
              </a:xfrm>
              <a:prstGeom prst="ellipse">
                <a:avLst/>
              </a:prstGeom>
              <a:gradFill flip="none" rotWithShape="1">
                <a:gsLst>
                  <a:gs pos="0">
                    <a:schemeClr val="tx1">
                      <a:lumMod val="65000"/>
                      <a:lumOff val="35000"/>
                    </a:schemeClr>
                  </a:gs>
                  <a:gs pos="5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solidFill>
                    <a:srgbClr val="FFFFFF"/>
                  </a:solidFill>
                  <a:latin typeface="Gulim" panose="020B0600000101010101" pitchFamily="34" charset="-127"/>
                  <a:ea typeface="Gulim" panose="020B0600000101010101" pitchFamily="34" charset="-127"/>
                </a:endParaRPr>
              </a:p>
            </p:txBody>
          </p:sp>
          <p:sp>
            <p:nvSpPr>
              <p:cNvPr id="22" name="도넛 21"/>
              <p:cNvSpPr/>
              <p:nvPr/>
            </p:nvSpPr>
            <p:spPr>
              <a:xfrm>
                <a:off x="4500562" y="5287012"/>
                <a:ext cx="3429024" cy="713756"/>
              </a:xfrm>
              <a:prstGeom prst="donut">
                <a:avLst>
                  <a:gd name="adj" fmla="val 9736"/>
                </a:avLst>
              </a:prstGeom>
              <a:gradFill flip="none" rotWithShape="1">
                <a:gsLst>
                  <a:gs pos="0">
                    <a:schemeClr val="tx1">
                      <a:lumMod val="65000"/>
                      <a:lumOff val="35000"/>
                    </a:schemeClr>
                  </a:gs>
                  <a:gs pos="5000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latin typeface="Gulim" panose="020B0600000101010101" pitchFamily="34" charset="-127"/>
                  <a:ea typeface="Gulim" panose="020B0600000101010101" pitchFamily="34" charset="-127"/>
                </a:endParaRPr>
              </a:p>
            </p:txBody>
          </p:sp>
        </p:grpSp>
      </p:grpSp>
      <p:grpSp>
        <p:nvGrpSpPr>
          <p:cNvPr id="355353" name="그룹 65"/>
          <p:cNvGrpSpPr/>
          <p:nvPr/>
        </p:nvGrpSpPr>
        <p:grpSpPr>
          <a:xfrm>
            <a:off x="5692775" y="2386013"/>
            <a:ext cx="1285875" cy="1206500"/>
            <a:chOff x="5572132" y="3232625"/>
            <a:chExt cx="1285884" cy="1607276"/>
          </a:xfrm>
        </p:grpSpPr>
        <p:grpSp>
          <p:nvGrpSpPr>
            <p:cNvPr id="10256" name="그룹 16"/>
            <p:cNvGrpSpPr/>
            <p:nvPr/>
          </p:nvGrpSpPr>
          <p:grpSpPr>
            <a:xfrm>
              <a:off x="5572132" y="4572008"/>
              <a:ext cx="1285884" cy="267893"/>
              <a:chOff x="4500562" y="5286388"/>
              <a:chExt cx="3429024" cy="714380"/>
            </a:xfrm>
          </p:grpSpPr>
          <p:sp>
            <p:nvSpPr>
              <p:cNvPr id="18" name="타원 17"/>
              <p:cNvSpPr/>
              <p:nvPr/>
            </p:nvSpPr>
            <p:spPr>
              <a:xfrm>
                <a:off x="5999172" y="5573431"/>
                <a:ext cx="431803" cy="71929"/>
              </a:xfrm>
              <a:prstGeom prst="ellipse">
                <a:avLst/>
              </a:prstGeom>
              <a:gradFill flip="none" rotWithShape="1">
                <a:gsLst>
                  <a:gs pos="0">
                    <a:schemeClr val="tx1">
                      <a:lumMod val="65000"/>
                      <a:lumOff val="35000"/>
                    </a:schemeClr>
                  </a:gs>
                  <a:gs pos="5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solidFill>
                    <a:srgbClr val="FFFFFF"/>
                  </a:solidFill>
                  <a:latin typeface="Gulim" panose="020B0600000101010101" pitchFamily="34" charset="-127"/>
                  <a:ea typeface="Gulim" panose="020B0600000101010101" pitchFamily="34" charset="-127"/>
                </a:endParaRPr>
              </a:p>
            </p:txBody>
          </p:sp>
          <p:sp>
            <p:nvSpPr>
              <p:cNvPr id="19" name="도넛 18"/>
              <p:cNvSpPr/>
              <p:nvPr/>
            </p:nvSpPr>
            <p:spPr>
              <a:xfrm>
                <a:off x="4500562" y="5285719"/>
                <a:ext cx="3429024" cy="715049"/>
              </a:xfrm>
              <a:prstGeom prst="donut">
                <a:avLst>
                  <a:gd name="adj" fmla="val 9736"/>
                </a:avLst>
              </a:prstGeom>
              <a:gradFill flip="none" rotWithShape="1">
                <a:gsLst>
                  <a:gs pos="0">
                    <a:schemeClr val="tx1">
                      <a:lumMod val="65000"/>
                      <a:lumOff val="35000"/>
                    </a:schemeClr>
                  </a:gs>
                  <a:gs pos="5000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ctr"/>
                <a:endParaRPr lang="ko-KR" altLang="en-US" strike="noStrike" noProof="1">
                  <a:latin typeface="Gulim" panose="020B0600000101010101" pitchFamily="34" charset="-127"/>
                  <a:ea typeface="Gulim" panose="020B0600000101010101" pitchFamily="34" charset="-127"/>
                </a:endParaRPr>
              </a:p>
            </p:txBody>
          </p:sp>
        </p:grpSp>
        <p:pic>
          <p:nvPicPr>
            <p:cNvPr id="10259" name="Picture 2" descr="C:\Documents and Settings\HANA\My Documents\My Pictures\Microsoft Clip Organizer\j0425198 copy.png"/>
            <p:cNvPicPr>
              <a:picLocks noChangeAspect="1"/>
            </p:cNvPicPr>
            <p:nvPr/>
          </p:nvPicPr>
          <p:blipFill>
            <a:blip r:embed="rId5"/>
            <a:stretch>
              <a:fillRect/>
            </a:stretch>
          </p:blipFill>
          <p:spPr>
            <a:xfrm rot="1183167" flipH="1">
              <a:off x="5707844" y="3232625"/>
              <a:ext cx="766325" cy="1361050"/>
            </a:xfrm>
            <a:prstGeom prst="rect">
              <a:avLst/>
            </a:prstGeom>
            <a:noFill/>
            <a:ln w="9525">
              <a:noFill/>
            </a:ln>
          </p:spPr>
        </p:pic>
      </p:grpSp>
      <p:pic>
        <p:nvPicPr>
          <p:cNvPr id="355358" name="Picture 2" descr="C:\Documents and Settings\HANA\My Documents\My Pictures\Microsoft Clip Organizer\j0425198greencopy.png"/>
          <p:cNvPicPr>
            <a:picLocks noChangeAspect="1"/>
          </p:cNvPicPr>
          <p:nvPr/>
        </p:nvPicPr>
        <p:blipFill>
          <a:blip r:embed="rId6"/>
          <a:stretch>
            <a:fillRect/>
          </a:stretch>
        </p:blipFill>
        <p:spPr>
          <a:xfrm rot="2822471">
            <a:off x="1874838" y="2197100"/>
            <a:ext cx="573087" cy="1357313"/>
          </a:xfrm>
          <a:prstGeom prst="rect">
            <a:avLst/>
          </a:prstGeom>
          <a:noFill/>
          <a:ln w="9525">
            <a:noFill/>
          </a:ln>
        </p:spPr>
      </p:pic>
      <p:pic>
        <p:nvPicPr>
          <p:cNvPr id="355359" name="Picture 3" descr="C:\Documents and Settings\HANA\My Documents\My Pictures\Microsoft Clip Organizer\j0425198blue copy.png"/>
          <p:cNvPicPr>
            <a:picLocks noChangeAspect="1"/>
          </p:cNvPicPr>
          <p:nvPr/>
        </p:nvPicPr>
        <p:blipFill>
          <a:blip r:embed="rId7"/>
          <a:stretch>
            <a:fillRect/>
          </a:stretch>
        </p:blipFill>
        <p:spPr>
          <a:xfrm rot="3608439">
            <a:off x="1897063" y="2354263"/>
            <a:ext cx="571500" cy="1358900"/>
          </a:xfrm>
          <a:prstGeom prst="rect">
            <a:avLst/>
          </a:prstGeom>
          <a:noFill/>
          <a:ln w="9525">
            <a:noFill/>
          </a:ln>
        </p:spPr>
      </p:pic>
      <p:sp>
        <p:nvSpPr>
          <p:cNvPr id="355360" name="직사각형 59"/>
          <p:cNvSpPr/>
          <p:nvPr/>
        </p:nvSpPr>
        <p:spPr>
          <a:xfrm>
            <a:off x="2965450" y="1290638"/>
            <a:ext cx="1824038" cy="252412"/>
          </a:xfrm>
          <a:prstGeom prst="rect">
            <a:avLst/>
          </a:prstGeom>
          <a:noFill/>
          <a:ln w="9525">
            <a:noFill/>
          </a:ln>
        </p:spPr>
        <p:txBody>
          <a:bodyPr wrap="none" anchor="t">
            <a:spAutoFit/>
          </a:bodyPr>
          <a:lstStyle/>
          <a:p>
            <a:pPr algn="ctr" fontAlgn="base"/>
            <a:r>
              <a:rPr sz="1400" b="1">
                <a:solidFill>
                  <a:srgbClr val="00B050"/>
                </a:solidFill>
                <a:latin typeface="宋体"/>
              </a:rPr>
              <a:t>在此输入文字XX内容</a:t>
            </a:r>
          </a:p>
        </p:txBody>
      </p:sp>
      <p:sp>
        <p:nvSpPr>
          <p:cNvPr id="355361" name="직사각형 61"/>
          <p:cNvSpPr/>
          <p:nvPr/>
        </p:nvSpPr>
        <p:spPr>
          <a:xfrm>
            <a:off x="3430588" y="2379663"/>
            <a:ext cx="1824037" cy="252412"/>
          </a:xfrm>
          <a:prstGeom prst="rect">
            <a:avLst/>
          </a:prstGeom>
          <a:noFill/>
          <a:ln w="9525">
            <a:noFill/>
          </a:ln>
        </p:spPr>
        <p:txBody>
          <a:bodyPr wrap="none" anchor="t">
            <a:spAutoFit/>
          </a:bodyPr>
          <a:lstStyle/>
          <a:p>
            <a:pPr algn="ctr" fontAlgn="base"/>
            <a:r>
              <a:rPr sz="1400" b="1">
                <a:solidFill>
                  <a:srgbClr val="1A2E7B"/>
                </a:solidFill>
                <a:latin typeface="HY견고딕"/>
              </a:rPr>
              <a:t>在此输入文字XX内容</a:t>
            </a:r>
          </a:p>
        </p:txBody>
      </p:sp>
      <p:sp>
        <p:nvSpPr>
          <p:cNvPr id="355362" name="직사각형 63"/>
          <p:cNvSpPr/>
          <p:nvPr/>
        </p:nvSpPr>
        <p:spPr>
          <a:xfrm>
            <a:off x="3311525" y="3505200"/>
            <a:ext cx="1824038" cy="252413"/>
          </a:xfrm>
          <a:prstGeom prst="rect">
            <a:avLst/>
          </a:prstGeom>
          <a:noFill/>
          <a:ln w="9525">
            <a:noFill/>
          </a:ln>
        </p:spPr>
        <p:txBody>
          <a:bodyPr wrap="none" anchor="t">
            <a:spAutoFit/>
          </a:bodyPr>
          <a:lstStyle/>
          <a:p>
            <a:pPr algn="ctr" fontAlgn="base"/>
            <a:r>
              <a:rPr sz="1400" b="1">
                <a:solidFill>
                  <a:srgbClr val="C00000"/>
                </a:solidFill>
                <a:latin typeface="HY견고딕"/>
              </a:rPr>
              <a:t>在此输入文字XX内容</a:t>
            </a:r>
          </a:p>
        </p:txBody>
      </p:sp>
      <p:sp>
        <p:nvSpPr>
          <p:cNvPr id="355363" name="TextBox 4"/>
          <p:cNvSpPr txBox="1"/>
          <p:nvPr/>
        </p:nvSpPr>
        <p:spPr>
          <a:xfrm>
            <a:off x="3187700" y="1576388"/>
            <a:ext cx="4725988" cy="481012"/>
          </a:xfrm>
          <a:prstGeom prst="rect">
            <a:avLst/>
          </a:prstGeom>
          <a:noFill/>
          <a:ln w="9525">
            <a:noFill/>
          </a:ln>
        </p:spPr>
        <p:txBody>
          <a:bodyPr anchor="t">
            <a:spAutoFit/>
          </a:bodyPr>
          <a:lstStyle/>
          <a:p>
            <a:pPr algn="ctr" fontAlgn="base">
              <a:lnSpc>
                <a:spcPct val="150000"/>
              </a:lnSpc>
            </a:pPr>
            <a:r>
              <a:rPr lang="zh-CN" altLang="en-US" sz="10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p>
        </p:txBody>
      </p:sp>
      <p:sp>
        <p:nvSpPr>
          <p:cNvPr id="355364" name="TextBox 4"/>
          <p:cNvSpPr txBox="1"/>
          <p:nvPr/>
        </p:nvSpPr>
        <p:spPr>
          <a:xfrm>
            <a:off x="3276600" y="2573338"/>
            <a:ext cx="4725988" cy="274637"/>
          </a:xfrm>
          <a:prstGeom prst="rect">
            <a:avLst/>
          </a:prstGeom>
          <a:noFill/>
          <a:ln w="9525">
            <a:noFill/>
          </a:ln>
        </p:spPr>
        <p:txBody>
          <a:bodyPr anchor="t">
            <a:spAutoFit/>
          </a:bodyPr>
          <a:lstStyle/>
          <a:p>
            <a:pPr algn="ctr" fontAlgn="base">
              <a:lnSpc>
                <a:spcPct val="150000"/>
              </a:lnSpc>
            </a:pPr>
            <a:r>
              <a:rPr lang="zh-CN" altLang="en-US" sz="10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a:t>
            </a:r>
          </a:p>
        </p:txBody>
      </p:sp>
      <p:sp>
        <p:nvSpPr>
          <p:cNvPr id="355365" name="TextBox 4"/>
          <p:cNvSpPr txBox="1"/>
          <p:nvPr/>
        </p:nvSpPr>
        <p:spPr>
          <a:xfrm>
            <a:off x="2895600" y="3773488"/>
            <a:ext cx="3049588" cy="481012"/>
          </a:xfrm>
          <a:prstGeom prst="rect">
            <a:avLst/>
          </a:prstGeom>
          <a:noFill/>
          <a:ln w="9525">
            <a:noFill/>
          </a:ln>
        </p:spPr>
        <p:txBody>
          <a:bodyPr anchor="t">
            <a:spAutoFit/>
          </a:bodyPr>
          <a:lstStyle/>
          <a:p>
            <a:pPr fontAlgn="base">
              <a:lnSpc>
                <a:spcPct val="150000"/>
              </a:lnSpc>
            </a:pPr>
            <a:r>
              <a:rPr lang="zh-CN" altLang="en-US" sz="1000" dirty="0">
                <a:solidFill>
                  <a:srgbClr val="000000"/>
                </a:solidFill>
                <a:latin typeface="Franklin Gothic Book" panose="020B0503020102020204" pitchFamily="34" charset="0"/>
                <a:ea typeface="宋体" panose="02010600030101010101" pitchFamily="2" charset="-122"/>
              </a:rPr>
              <a:t>请输入相关内容请输入相关内容</a:t>
            </a:r>
            <a:r>
              <a:rPr lang="zh-CN" altLang="en-US" sz="1000" dirty="0">
                <a:solidFill>
                  <a:srgbClr val="000000"/>
                </a:solidFill>
                <a:latin typeface="Arial" panose="020B0604020202020204" pitchFamily="34" charset="0"/>
                <a:ea typeface="宋体" panose="02010600030101010101" pitchFamily="2" charset="-122"/>
              </a:rPr>
              <a:t>请输入相关内容请输入相关内容</a:t>
            </a:r>
          </a:p>
        </p:txBody>
      </p:sp>
      <p:sp>
        <p:nvSpPr>
          <p:cNvPr id="355366" name="文本框 35536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5366"/>
                                        </p:tgtEl>
                                        <p:attrNameLst>
                                          <p:attrName>style.visibility</p:attrName>
                                        </p:attrNameLst>
                                      </p:cBhvr>
                                      <p:to>
                                        <p:strVal val="visible"/>
                                      </p:to>
                                    </p:set>
                                    <p:anim by="(-#ppt_w*2)" calcmode="lin" valueType="num">
                                      <p:cBhvr rctx="PPT">
                                        <p:cTn id="7" dur="250" autoRev="1" fill="hold">
                                          <p:stCondLst>
                                            <p:cond delay="0"/>
                                          </p:stCondLst>
                                        </p:cTn>
                                        <p:tgtEl>
                                          <p:spTgt spid="355366"/>
                                        </p:tgtEl>
                                        <p:attrNameLst>
                                          <p:attrName>ppt_w</p:attrName>
                                        </p:attrNameLst>
                                      </p:cBhvr>
                                    </p:anim>
                                    <p:anim by="(#ppt_w*0.50)" calcmode="lin" valueType="num">
                                      <p:cBhvr>
                                        <p:cTn id="8" dur="250" decel="50000" autoRev="1" fill="hold">
                                          <p:stCondLst>
                                            <p:cond delay="0"/>
                                          </p:stCondLst>
                                        </p:cTn>
                                        <p:tgtEl>
                                          <p:spTgt spid="355366"/>
                                        </p:tgtEl>
                                        <p:attrNameLst>
                                          <p:attrName>ppt_x</p:attrName>
                                        </p:attrNameLst>
                                      </p:cBhvr>
                                    </p:anim>
                                    <p:anim from="(-#ppt_h/2)" to="(#ppt_y)" calcmode="lin" valueType="num">
                                      <p:cBhvr>
                                        <p:cTn id="9" dur="500" fill="hold">
                                          <p:stCondLst>
                                            <p:cond delay="0"/>
                                          </p:stCondLst>
                                        </p:cTn>
                                        <p:tgtEl>
                                          <p:spTgt spid="355366"/>
                                        </p:tgtEl>
                                        <p:attrNameLst>
                                          <p:attrName>ppt_y</p:attrName>
                                        </p:attrNameLst>
                                      </p:cBhvr>
                                    </p:anim>
                                    <p:animRot by="21600000">
                                      <p:cBhvr>
                                        <p:cTn id="10" dur="500" fill="hold">
                                          <p:stCondLst>
                                            <p:cond delay="0"/>
                                          </p:stCondLst>
                                        </p:cTn>
                                        <p:tgtEl>
                                          <p:spTgt spid="355366"/>
                                        </p:tgtEl>
                                        <p:attrNameLst>
                                          <p:attrName>r</p:attrName>
                                        </p:attrNameLst>
                                      </p:cBhvr>
                                    </p:animRot>
                                  </p:childTnLst>
                                </p:cTn>
                              </p:par>
                            </p:childTnLst>
                          </p:cTn>
                        </p:par>
                        <p:par>
                          <p:cTn id="11" fill="hold">
                            <p:stCondLst>
                              <p:cond delay="899"/>
                            </p:stCondLst>
                            <p:childTnLst>
                              <p:par>
                                <p:cTn id="12" presetID="49" presetClass="entr" presetSubtype="0" decel="100000" fill="hold" nodeType="afterEffect">
                                  <p:stCondLst>
                                    <p:cond delay="0"/>
                                  </p:stCondLst>
                                  <p:childTnLst>
                                    <p:set>
                                      <p:cBhvr>
                                        <p:cTn id="13" dur="1" fill="hold">
                                          <p:stCondLst>
                                            <p:cond delay="0"/>
                                          </p:stCondLst>
                                        </p:cTn>
                                        <p:tgtEl>
                                          <p:spTgt spid="355330"/>
                                        </p:tgtEl>
                                        <p:attrNameLst>
                                          <p:attrName>style.visibility</p:attrName>
                                        </p:attrNameLst>
                                      </p:cBhvr>
                                      <p:to>
                                        <p:strVal val="visible"/>
                                      </p:to>
                                    </p:set>
                                    <p:anim calcmode="lin" valueType="num">
                                      <p:cBhvr>
                                        <p:cTn id="14" dur="500" fill="hold"/>
                                        <p:tgtEl>
                                          <p:spTgt spid="355330"/>
                                        </p:tgtEl>
                                        <p:attrNameLst>
                                          <p:attrName>ppt_w</p:attrName>
                                        </p:attrNameLst>
                                      </p:cBhvr>
                                      <p:tavLst>
                                        <p:tav tm="0">
                                          <p:val>
                                            <p:fltVal val="0"/>
                                          </p:val>
                                        </p:tav>
                                        <p:tav tm="100000">
                                          <p:val>
                                            <p:strVal val="#ppt_w"/>
                                          </p:val>
                                        </p:tav>
                                      </p:tavLst>
                                    </p:anim>
                                    <p:anim calcmode="lin" valueType="num">
                                      <p:cBhvr>
                                        <p:cTn id="15" dur="500" fill="hold"/>
                                        <p:tgtEl>
                                          <p:spTgt spid="355330"/>
                                        </p:tgtEl>
                                        <p:attrNameLst>
                                          <p:attrName>ppt_h</p:attrName>
                                        </p:attrNameLst>
                                      </p:cBhvr>
                                      <p:tavLst>
                                        <p:tav tm="0">
                                          <p:val>
                                            <p:fltVal val="0"/>
                                          </p:val>
                                        </p:tav>
                                        <p:tav tm="100000">
                                          <p:val>
                                            <p:strVal val="#ppt_h"/>
                                          </p:val>
                                        </p:tav>
                                      </p:tavLst>
                                    </p:anim>
                                    <p:anim calcmode="lin" valueType="num">
                                      <p:cBhvr>
                                        <p:cTn id="16" dur="500" fill="hold"/>
                                        <p:tgtEl>
                                          <p:spTgt spid="355330"/>
                                        </p:tgtEl>
                                        <p:attrNameLst>
                                          <p:attrName>style.rotation</p:attrName>
                                        </p:attrNameLst>
                                      </p:cBhvr>
                                      <p:tavLst>
                                        <p:tav tm="0">
                                          <p:val>
                                            <p:fltVal val="360"/>
                                          </p:val>
                                        </p:tav>
                                        <p:tav tm="100000">
                                          <p:val>
                                            <p:fltVal val="0"/>
                                          </p:val>
                                        </p:tav>
                                      </p:tavLst>
                                    </p:anim>
                                    <p:animEffect transition="in" filter="fade">
                                      <p:cBhvr>
                                        <p:cTn id="17" dur="500"/>
                                        <p:tgtEl>
                                          <p:spTgt spid="355330"/>
                                        </p:tgtEl>
                                      </p:cBhvr>
                                    </p:animEffect>
                                  </p:childTnLst>
                                </p:cTn>
                              </p:par>
                            </p:childTnLst>
                          </p:cTn>
                        </p:par>
                        <p:par>
                          <p:cTn id="18" fill="hold">
                            <p:stCondLst>
                              <p:cond delay="1399"/>
                            </p:stCondLst>
                            <p:childTnLst>
                              <p:par>
                                <p:cTn id="19" presetID="10" presetClass="entr" presetSubtype="0" fill="hold" nodeType="afterEffect">
                                  <p:stCondLst>
                                    <p:cond delay="0"/>
                                  </p:stCondLst>
                                  <p:childTnLst>
                                    <p:set>
                                      <p:cBhvr>
                                        <p:cTn id="20" dur="1" fill="hold">
                                          <p:stCondLst>
                                            <p:cond delay="0"/>
                                          </p:stCondLst>
                                        </p:cTn>
                                        <p:tgtEl>
                                          <p:spTgt spid="355341"/>
                                        </p:tgtEl>
                                        <p:attrNameLst>
                                          <p:attrName>style.visibility</p:attrName>
                                        </p:attrNameLst>
                                      </p:cBhvr>
                                      <p:to>
                                        <p:strVal val="visible"/>
                                      </p:to>
                                    </p:set>
                                    <p:animEffect transition="in" filter="fade">
                                      <p:cBhvr>
                                        <p:cTn id="21" dur="1000"/>
                                        <p:tgtEl>
                                          <p:spTgt spid="355341"/>
                                        </p:tgtEl>
                                      </p:cBhvr>
                                    </p:animEffect>
                                  </p:childTnLst>
                                </p:cTn>
                              </p:par>
                              <p:par>
                                <p:cTn id="22" presetID="0" presetClass="path" presetSubtype="0" accel="50000" decel="50000" fill="hold" nodeType="withEffect">
                                  <p:stCondLst>
                                    <p:cond delay="0"/>
                                  </p:stCondLst>
                                  <p:childTnLst>
                                    <p:animMotion origin="layout" path="M 0.575 0.35556 L -3.33333E-6 -1.11111E-6 " pathEditMode="relative" rAng="0" ptsTypes="AA">
                                      <p:cBhvr>
                                        <p:cTn id="23" dur="1000" fill="hold"/>
                                        <p:tgtEl>
                                          <p:spTgt spid="355341"/>
                                        </p:tgtEl>
                                        <p:attrNameLst>
                                          <p:attrName>ppt_x</p:attrName>
                                          <p:attrName>ppt_y</p:attrName>
                                        </p:attrNameLst>
                                      </p:cBhvr>
                                      <p:rCtr x="-28700" y="-17800"/>
                                    </p:animMotion>
                                  </p:childTnLst>
                                </p:cTn>
                              </p:par>
                            </p:childTnLst>
                          </p:cTn>
                        </p:par>
                        <p:par>
                          <p:cTn id="24" fill="hold">
                            <p:stCondLst>
                              <p:cond delay="2399"/>
                            </p:stCondLst>
                            <p:childTnLst>
                              <p:par>
                                <p:cTn id="25" presetID="10" presetClass="entr" presetSubtype="0" fill="hold" nodeType="afterEffect">
                                  <p:stCondLst>
                                    <p:cond delay="0"/>
                                  </p:stCondLst>
                                  <p:childTnLst>
                                    <p:set>
                                      <p:cBhvr>
                                        <p:cTn id="26" dur="1" fill="hold">
                                          <p:stCondLst>
                                            <p:cond delay="0"/>
                                          </p:stCondLst>
                                        </p:cTn>
                                        <p:tgtEl>
                                          <p:spTgt spid="355359"/>
                                        </p:tgtEl>
                                        <p:attrNameLst>
                                          <p:attrName>style.visibility</p:attrName>
                                        </p:attrNameLst>
                                      </p:cBhvr>
                                      <p:to>
                                        <p:strVal val="visible"/>
                                      </p:to>
                                    </p:set>
                                    <p:animEffect transition="in" filter="fade">
                                      <p:cBhvr>
                                        <p:cTn id="27" dur="1000"/>
                                        <p:tgtEl>
                                          <p:spTgt spid="355359"/>
                                        </p:tgtEl>
                                      </p:cBhvr>
                                    </p:animEffect>
                                  </p:childTnLst>
                                </p:cTn>
                              </p:par>
                              <p:par>
                                <p:cTn id="28" presetID="0" presetClass="path" presetSubtype="0" accel="50000" decel="50000" fill="hold" nodeType="withEffect">
                                  <p:stCondLst>
                                    <p:cond delay="0"/>
                                  </p:stCondLst>
                                  <p:childTnLst>
                                    <p:animMotion origin="layout" path="M 0.76388 -0.00092 L 0.00555 -0.00092 " pathEditMode="relative" rAng="0" ptsTypes="AA">
                                      <p:cBhvr>
                                        <p:cTn id="29" dur="1000" fill="hold"/>
                                        <p:tgtEl>
                                          <p:spTgt spid="355359"/>
                                        </p:tgtEl>
                                        <p:attrNameLst>
                                          <p:attrName>ppt_x</p:attrName>
                                          <p:attrName>ppt_y</p:attrName>
                                        </p:attrNameLst>
                                      </p:cBhvr>
                                      <p:rCtr x="-37900" y="0"/>
                                    </p:animMotion>
                                  </p:childTnLst>
                                </p:cTn>
                              </p:par>
                            </p:childTnLst>
                          </p:cTn>
                        </p:par>
                        <p:par>
                          <p:cTn id="30" fill="hold">
                            <p:stCondLst>
                              <p:cond delay="3399"/>
                            </p:stCondLst>
                            <p:childTnLst>
                              <p:par>
                                <p:cTn id="31" presetID="10" presetClass="entr" presetSubtype="0" fill="hold" nodeType="afterEffect">
                                  <p:stCondLst>
                                    <p:cond delay="0"/>
                                  </p:stCondLst>
                                  <p:childTnLst>
                                    <p:set>
                                      <p:cBhvr>
                                        <p:cTn id="32" dur="1" fill="hold">
                                          <p:stCondLst>
                                            <p:cond delay="0"/>
                                          </p:stCondLst>
                                        </p:cTn>
                                        <p:tgtEl>
                                          <p:spTgt spid="355358"/>
                                        </p:tgtEl>
                                        <p:attrNameLst>
                                          <p:attrName>style.visibility</p:attrName>
                                        </p:attrNameLst>
                                      </p:cBhvr>
                                      <p:to>
                                        <p:strVal val="visible"/>
                                      </p:to>
                                    </p:set>
                                    <p:animEffect transition="in" filter="fade">
                                      <p:cBhvr>
                                        <p:cTn id="33" dur="1000"/>
                                        <p:tgtEl>
                                          <p:spTgt spid="355358"/>
                                        </p:tgtEl>
                                      </p:cBhvr>
                                    </p:animEffect>
                                  </p:childTnLst>
                                </p:cTn>
                              </p:par>
                              <p:par>
                                <p:cTn id="34" presetID="0" presetClass="path" presetSubtype="0" accel="50000" decel="50000" fill="hold" nodeType="withEffect">
                                  <p:stCondLst>
                                    <p:cond delay="0"/>
                                  </p:stCondLst>
                                  <p:childTnLst>
                                    <p:animMotion origin="layout" path="M 0.76667 -0.31112 L 1.38889E-6 7.40741E-7 " pathEditMode="relative" ptsTypes="AA">
                                      <p:cBhvr>
                                        <p:cTn id="35" dur="1000" fill="hold"/>
                                        <p:tgtEl>
                                          <p:spTgt spid="355358"/>
                                        </p:tgtEl>
                                        <p:attrNameLst>
                                          <p:attrName>ppt_x</p:attrName>
                                          <p:attrName>ppt_y</p:attrName>
                                        </p:attrNameLst>
                                      </p:cBhvr>
                                    </p:animMotion>
                                  </p:childTnLst>
                                </p:cTn>
                              </p:par>
                            </p:childTnLst>
                          </p:cTn>
                        </p:par>
                        <p:par>
                          <p:cTn id="36" fill="hold">
                            <p:stCondLst>
                              <p:cond delay="4399"/>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355360"/>
                                        </p:tgtEl>
                                        <p:attrNameLst>
                                          <p:attrName>style.visibility</p:attrName>
                                        </p:attrNameLst>
                                      </p:cBhvr>
                                      <p:to>
                                        <p:strVal val="visible"/>
                                      </p:to>
                                    </p:set>
                                    <p:anim by="(-#ppt_w*2)" calcmode="lin" valueType="num">
                                      <p:cBhvr rctx="PPT">
                                        <p:cTn id="39" dur="500" autoRev="1" fill="hold">
                                          <p:stCondLst>
                                            <p:cond delay="0"/>
                                          </p:stCondLst>
                                        </p:cTn>
                                        <p:tgtEl>
                                          <p:spTgt spid="355360"/>
                                        </p:tgtEl>
                                        <p:attrNameLst>
                                          <p:attrName>ppt_w</p:attrName>
                                        </p:attrNameLst>
                                      </p:cBhvr>
                                    </p:anim>
                                    <p:anim by="(#ppt_w*0.50)" calcmode="lin" valueType="num">
                                      <p:cBhvr>
                                        <p:cTn id="40" dur="500" decel="50000" autoRev="1" fill="hold">
                                          <p:stCondLst>
                                            <p:cond delay="0"/>
                                          </p:stCondLst>
                                        </p:cTn>
                                        <p:tgtEl>
                                          <p:spTgt spid="355360"/>
                                        </p:tgtEl>
                                        <p:attrNameLst>
                                          <p:attrName>ppt_x</p:attrName>
                                        </p:attrNameLst>
                                      </p:cBhvr>
                                    </p:anim>
                                    <p:anim from="(-#ppt_h/2)" to="(#ppt_y)" calcmode="lin" valueType="num">
                                      <p:cBhvr>
                                        <p:cTn id="41" dur="1000" fill="hold">
                                          <p:stCondLst>
                                            <p:cond delay="0"/>
                                          </p:stCondLst>
                                        </p:cTn>
                                        <p:tgtEl>
                                          <p:spTgt spid="355360"/>
                                        </p:tgtEl>
                                        <p:attrNameLst>
                                          <p:attrName>ppt_y</p:attrName>
                                        </p:attrNameLst>
                                      </p:cBhvr>
                                    </p:anim>
                                    <p:animRot by="21600000">
                                      <p:cBhvr>
                                        <p:cTn id="42" dur="1000" fill="hold">
                                          <p:stCondLst>
                                            <p:cond delay="0"/>
                                          </p:stCondLst>
                                        </p:cTn>
                                        <p:tgtEl>
                                          <p:spTgt spid="355360"/>
                                        </p:tgtEl>
                                        <p:attrNameLst>
                                          <p:attrName>r</p:attrName>
                                        </p:attrNameLst>
                                      </p:cBhvr>
                                    </p:animRot>
                                  </p:childTnLst>
                                </p:cTn>
                              </p:par>
                            </p:childTnLst>
                          </p:cTn>
                        </p:par>
                        <p:par>
                          <p:cTn id="43" fill="hold">
                            <p:stCondLst>
                              <p:cond delay="6099"/>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55363"/>
                                        </p:tgtEl>
                                        <p:attrNameLst>
                                          <p:attrName>style.visibility</p:attrName>
                                        </p:attrNameLst>
                                      </p:cBhvr>
                                      <p:to>
                                        <p:strVal val="visible"/>
                                      </p:to>
                                    </p:set>
                                    <p:anim calcmode="lin" valueType="num">
                                      <p:cBhvr>
                                        <p:cTn id="46" dur="500" fill="hold"/>
                                        <p:tgtEl>
                                          <p:spTgt spid="355363"/>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355363"/>
                                        </p:tgtEl>
                                        <p:attrNameLst>
                                          <p:attrName>ppt_y</p:attrName>
                                        </p:attrNameLst>
                                      </p:cBhvr>
                                      <p:tavLst>
                                        <p:tav tm="0">
                                          <p:val>
                                            <p:strVal val="#ppt_y"/>
                                          </p:val>
                                        </p:tav>
                                        <p:tav tm="100000">
                                          <p:val>
                                            <p:strVal val="#ppt_y"/>
                                          </p:val>
                                        </p:tav>
                                      </p:tavLst>
                                    </p:anim>
                                    <p:anim calcmode="lin" valueType="num">
                                      <p:cBhvr>
                                        <p:cTn id="48" dur="500" fill="hold"/>
                                        <p:tgtEl>
                                          <p:spTgt spid="355363"/>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35536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355363"/>
                                        </p:tgtEl>
                                      </p:cBhvr>
                                    </p:animEffect>
                                  </p:childTnLst>
                                </p:cTn>
                              </p:par>
                            </p:childTnLst>
                          </p:cTn>
                        </p:par>
                        <p:par>
                          <p:cTn id="51" fill="hold">
                            <p:stCondLst>
                              <p:cond delay="8149"/>
                            </p:stCondLst>
                            <p:childTnLst>
                              <p:par>
                                <p:cTn id="52" presetID="47" presetClass="entr" presetSubtype="0" fill="hold" nodeType="afterEffect">
                                  <p:stCondLst>
                                    <p:cond delay="0"/>
                                  </p:stCondLst>
                                  <p:childTnLst>
                                    <p:set>
                                      <p:cBhvr>
                                        <p:cTn id="53" dur="1" fill="hold">
                                          <p:stCondLst>
                                            <p:cond delay="0"/>
                                          </p:stCondLst>
                                        </p:cTn>
                                        <p:tgtEl>
                                          <p:spTgt spid="355348"/>
                                        </p:tgtEl>
                                        <p:attrNameLst>
                                          <p:attrName>style.visibility</p:attrName>
                                        </p:attrNameLst>
                                      </p:cBhvr>
                                      <p:to>
                                        <p:strVal val="visible"/>
                                      </p:to>
                                    </p:set>
                                    <p:animEffect transition="in" filter="fade">
                                      <p:cBhvr>
                                        <p:cTn id="54" dur="1000"/>
                                        <p:tgtEl>
                                          <p:spTgt spid="355348"/>
                                        </p:tgtEl>
                                      </p:cBhvr>
                                    </p:animEffect>
                                    <p:anim calcmode="lin" valueType="num">
                                      <p:cBhvr>
                                        <p:cTn id="55" dur="1000" fill="hold"/>
                                        <p:tgtEl>
                                          <p:spTgt spid="355348"/>
                                        </p:tgtEl>
                                        <p:attrNameLst>
                                          <p:attrName>ppt_x</p:attrName>
                                        </p:attrNameLst>
                                      </p:cBhvr>
                                      <p:tavLst>
                                        <p:tav tm="0">
                                          <p:val>
                                            <p:strVal val="#ppt_x"/>
                                          </p:val>
                                        </p:tav>
                                        <p:tav tm="100000">
                                          <p:val>
                                            <p:strVal val="#ppt_x"/>
                                          </p:val>
                                        </p:tav>
                                      </p:tavLst>
                                    </p:anim>
                                    <p:anim calcmode="lin" valueType="num">
                                      <p:cBhvr>
                                        <p:cTn id="56" dur="1000" fill="hold"/>
                                        <p:tgtEl>
                                          <p:spTgt spid="355348"/>
                                        </p:tgtEl>
                                        <p:attrNameLst>
                                          <p:attrName>ppt_y</p:attrName>
                                        </p:attrNameLst>
                                      </p:cBhvr>
                                      <p:tavLst>
                                        <p:tav tm="0">
                                          <p:val>
                                            <p:strVal val="#ppt_y-.1"/>
                                          </p:val>
                                        </p:tav>
                                        <p:tav tm="100000">
                                          <p:val>
                                            <p:strVal val="#ppt_y"/>
                                          </p:val>
                                        </p:tav>
                                      </p:tavLst>
                                    </p:anim>
                                  </p:childTnLst>
                                </p:cTn>
                              </p:par>
                            </p:childTnLst>
                          </p:cTn>
                        </p:par>
                        <p:par>
                          <p:cTn id="57" fill="hold">
                            <p:stCondLst>
                              <p:cond delay="9149"/>
                            </p:stCondLst>
                            <p:childTnLst>
                              <p:par>
                                <p:cTn id="58" presetID="56" presetClass="entr" presetSubtype="0" fill="hold" grpId="0" nodeType="afterEffect">
                                  <p:stCondLst>
                                    <p:cond delay="0"/>
                                  </p:stCondLst>
                                  <p:iterate type="lt">
                                    <p:tmPct val="10000"/>
                                  </p:iterate>
                                  <p:childTnLst>
                                    <p:set>
                                      <p:cBhvr>
                                        <p:cTn id="59" dur="1" fill="hold">
                                          <p:stCondLst>
                                            <p:cond delay="0"/>
                                          </p:stCondLst>
                                        </p:cTn>
                                        <p:tgtEl>
                                          <p:spTgt spid="355361"/>
                                        </p:tgtEl>
                                        <p:attrNameLst>
                                          <p:attrName>style.visibility</p:attrName>
                                        </p:attrNameLst>
                                      </p:cBhvr>
                                      <p:to>
                                        <p:strVal val="visible"/>
                                      </p:to>
                                    </p:set>
                                    <p:anim by="(-#ppt_w*2)" calcmode="lin" valueType="num">
                                      <p:cBhvr rctx="PPT">
                                        <p:cTn id="60" dur="500" autoRev="1" fill="hold">
                                          <p:stCondLst>
                                            <p:cond delay="0"/>
                                          </p:stCondLst>
                                        </p:cTn>
                                        <p:tgtEl>
                                          <p:spTgt spid="355361"/>
                                        </p:tgtEl>
                                        <p:attrNameLst>
                                          <p:attrName>ppt_w</p:attrName>
                                        </p:attrNameLst>
                                      </p:cBhvr>
                                    </p:anim>
                                    <p:anim by="(#ppt_w*0.50)" calcmode="lin" valueType="num">
                                      <p:cBhvr>
                                        <p:cTn id="61" dur="500" decel="50000" autoRev="1" fill="hold">
                                          <p:stCondLst>
                                            <p:cond delay="0"/>
                                          </p:stCondLst>
                                        </p:cTn>
                                        <p:tgtEl>
                                          <p:spTgt spid="355361"/>
                                        </p:tgtEl>
                                        <p:attrNameLst>
                                          <p:attrName>ppt_x</p:attrName>
                                        </p:attrNameLst>
                                      </p:cBhvr>
                                    </p:anim>
                                    <p:anim from="(-#ppt_h/2)" to="(#ppt_y)" calcmode="lin" valueType="num">
                                      <p:cBhvr>
                                        <p:cTn id="62" dur="1000" fill="hold">
                                          <p:stCondLst>
                                            <p:cond delay="0"/>
                                          </p:stCondLst>
                                        </p:cTn>
                                        <p:tgtEl>
                                          <p:spTgt spid="355361"/>
                                        </p:tgtEl>
                                        <p:attrNameLst>
                                          <p:attrName>ppt_y</p:attrName>
                                        </p:attrNameLst>
                                      </p:cBhvr>
                                    </p:anim>
                                    <p:animRot by="21600000">
                                      <p:cBhvr>
                                        <p:cTn id="63" dur="1000" fill="hold">
                                          <p:stCondLst>
                                            <p:cond delay="0"/>
                                          </p:stCondLst>
                                        </p:cTn>
                                        <p:tgtEl>
                                          <p:spTgt spid="355361"/>
                                        </p:tgtEl>
                                        <p:attrNameLst>
                                          <p:attrName>r</p:attrName>
                                        </p:attrNameLst>
                                      </p:cBhvr>
                                    </p:animRot>
                                  </p:childTnLst>
                                </p:cTn>
                              </p:par>
                            </p:childTnLst>
                          </p:cTn>
                        </p:par>
                        <p:par>
                          <p:cTn id="64" fill="hold">
                            <p:stCondLst>
                              <p:cond delay="10849"/>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355364"/>
                                        </p:tgtEl>
                                        <p:attrNameLst>
                                          <p:attrName>style.visibility</p:attrName>
                                        </p:attrNameLst>
                                      </p:cBhvr>
                                      <p:to>
                                        <p:strVal val="visible"/>
                                      </p:to>
                                    </p:set>
                                    <p:anim calcmode="lin" valueType="num">
                                      <p:cBhvr>
                                        <p:cTn id="67" dur="500" fill="hold"/>
                                        <p:tgtEl>
                                          <p:spTgt spid="355364"/>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355364"/>
                                        </p:tgtEl>
                                        <p:attrNameLst>
                                          <p:attrName>ppt_y</p:attrName>
                                        </p:attrNameLst>
                                      </p:cBhvr>
                                      <p:tavLst>
                                        <p:tav tm="0">
                                          <p:val>
                                            <p:strVal val="#ppt_y"/>
                                          </p:val>
                                        </p:tav>
                                        <p:tav tm="100000">
                                          <p:val>
                                            <p:strVal val="#ppt_y"/>
                                          </p:val>
                                        </p:tav>
                                      </p:tavLst>
                                    </p:anim>
                                    <p:anim calcmode="lin" valueType="num">
                                      <p:cBhvr>
                                        <p:cTn id="69" dur="500" fill="hold"/>
                                        <p:tgtEl>
                                          <p:spTgt spid="355364"/>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355364"/>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355364"/>
                                        </p:tgtEl>
                                      </p:cBhvr>
                                    </p:animEffect>
                                  </p:childTnLst>
                                </p:cTn>
                              </p:par>
                            </p:childTnLst>
                          </p:cTn>
                        </p:par>
                        <p:par>
                          <p:cTn id="72" fill="hold">
                            <p:stCondLst>
                              <p:cond delay="12549"/>
                            </p:stCondLst>
                            <p:childTnLst>
                              <p:par>
                                <p:cTn id="73" presetID="47" presetClass="entr" presetSubtype="0" fill="hold" nodeType="afterEffect">
                                  <p:stCondLst>
                                    <p:cond delay="0"/>
                                  </p:stCondLst>
                                  <p:childTnLst>
                                    <p:set>
                                      <p:cBhvr>
                                        <p:cTn id="74" dur="1" fill="hold">
                                          <p:stCondLst>
                                            <p:cond delay="0"/>
                                          </p:stCondLst>
                                        </p:cTn>
                                        <p:tgtEl>
                                          <p:spTgt spid="355353"/>
                                        </p:tgtEl>
                                        <p:attrNameLst>
                                          <p:attrName>style.visibility</p:attrName>
                                        </p:attrNameLst>
                                      </p:cBhvr>
                                      <p:to>
                                        <p:strVal val="visible"/>
                                      </p:to>
                                    </p:set>
                                    <p:animEffect transition="in" filter="fade">
                                      <p:cBhvr>
                                        <p:cTn id="75" dur="1000"/>
                                        <p:tgtEl>
                                          <p:spTgt spid="355353"/>
                                        </p:tgtEl>
                                      </p:cBhvr>
                                    </p:animEffect>
                                    <p:anim calcmode="lin" valueType="num">
                                      <p:cBhvr>
                                        <p:cTn id="76" dur="1000" fill="hold"/>
                                        <p:tgtEl>
                                          <p:spTgt spid="355353"/>
                                        </p:tgtEl>
                                        <p:attrNameLst>
                                          <p:attrName>ppt_x</p:attrName>
                                        </p:attrNameLst>
                                      </p:cBhvr>
                                      <p:tavLst>
                                        <p:tav tm="0">
                                          <p:val>
                                            <p:strVal val="#ppt_x"/>
                                          </p:val>
                                        </p:tav>
                                        <p:tav tm="100000">
                                          <p:val>
                                            <p:strVal val="#ppt_x"/>
                                          </p:val>
                                        </p:tav>
                                      </p:tavLst>
                                    </p:anim>
                                    <p:anim calcmode="lin" valueType="num">
                                      <p:cBhvr>
                                        <p:cTn id="77" dur="1000" fill="hold"/>
                                        <p:tgtEl>
                                          <p:spTgt spid="355353"/>
                                        </p:tgtEl>
                                        <p:attrNameLst>
                                          <p:attrName>ppt_y</p:attrName>
                                        </p:attrNameLst>
                                      </p:cBhvr>
                                      <p:tavLst>
                                        <p:tav tm="0">
                                          <p:val>
                                            <p:strVal val="#ppt_y-.1"/>
                                          </p:val>
                                        </p:tav>
                                        <p:tav tm="100000">
                                          <p:val>
                                            <p:strVal val="#ppt_y"/>
                                          </p:val>
                                        </p:tav>
                                      </p:tavLst>
                                    </p:anim>
                                  </p:childTnLst>
                                </p:cTn>
                              </p:par>
                            </p:childTnLst>
                          </p:cTn>
                        </p:par>
                        <p:par>
                          <p:cTn id="78" fill="hold">
                            <p:stCondLst>
                              <p:cond delay="13549"/>
                            </p:stCondLst>
                            <p:childTnLst>
                              <p:par>
                                <p:cTn id="79" presetID="56" presetClass="entr" presetSubtype="0" fill="hold" grpId="0" nodeType="afterEffect">
                                  <p:stCondLst>
                                    <p:cond delay="0"/>
                                  </p:stCondLst>
                                  <p:iterate type="lt">
                                    <p:tmPct val="10000"/>
                                  </p:iterate>
                                  <p:childTnLst>
                                    <p:set>
                                      <p:cBhvr>
                                        <p:cTn id="80" dur="1" fill="hold">
                                          <p:stCondLst>
                                            <p:cond delay="0"/>
                                          </p:stCondLst>
                                        </p:cTn>
                                        <p:tgtEl>
                                          <p:spTgt spid="355362"/>
                                        </p:tgtEl>
                                        <p:attrNameLst>
                                          <p:attrName>style.visibility</p:attrName>
                                        </p:attrNameLst>
                                      </p:cBhvr>
                                      <p:to>
                                        <p:strVal val="visible"/>
                                      </p:to>
                                    </p:set>
                                    <p:anim by="(-#ppt_w*2)" calcmode="lin" valueType="num">
                                      <p:cBhvr rctx="PPT">
                                        <p:cTn id="81" dur="500" autoRev="1" fill="hold">
                                          <p:stCondLst>
                                            <p:cond delay="0"/>
                                          </p:stCondLst>
                                        </p:cTn>
                                        <p:tgtEl>
                                          <p:spTgt spid="355362"/>
                                        </p:tgtEl>
                                        <p:attrNameLst>
                                          <p:attrName>ppt_w</p:attrName>
                                        </p:attrNameLst>
                                      </p:cBhvr>
                                    </p:anim>
                                    <p:anim by="(#ppt_w*0.50)" calcmode="lin" valueType="num">
                                      <p:cBhvr>
                                        <p:cTn id="82" dur="500" decel="50000" autoRev="1" fill="hold">
                                          <p:stCondLst>
                                            <p:cond delay="0"/>
                                          </p:stCondLst>
                                        </p:cTn>
                                        <p:tgtEl>
                                          <p:spTgt spid="355362"/>
                                        </p:tgtEl>
                                        <p:attrNameLst>
                                          <p:attrName>ppt_x</p:attrName>
                                        </p:attrNameLst>
                                      </p:cBhvr>
                                    </p:anim>
                                    <p:anim from="(-#ppt_h/2)" to="(#ppt_y)" calcmode="lin" valueType="num">
                                      <p:cBhvr>
                                        <p:cTn id="83" dur="1000" fill="hold">
                                          <p:stCondLst>
                                            <p:cond delay="0"/>
                                          </p:stCondLst>
                                        </p:cTn>
                                        <p:tgtEl>
                                          <p:spTgt spid="355362"/>
                                        </p:tgtEl>
                                        <p:attrNameLst>
                                          <p:attrName>ppt_y</p:attrName>
                                        </p:attrNameLst>
                                      </p:cBhvr>
                                    </p:anim>
                                    <p:animRot by="21600000">
                                      <p:cBhvr>
                                        <p:cTn id="84" dur="1000" fill="hold">
                                          <p:stCondLst>
                                            <p:cond delay="0"/>
                                          </p:stCondLst>
                                        </p:cTn>
                                        <p:tgtEl>
                                          <p:spTgt spid="355362"/>
                                        </p:tgtEl>
                                        <p:attrNameLst>
                                          <p:attrName>r</p:attrName>
                                        </p:attrNameLst>
                                      </p:cBhvr>
                                    </p:animRot>
                                  </p:childTnLst>
                                </p:cTn>
                              </p:par>
                            </p:childTnLst>
                          </p:cTn>
                        </p:par>
                        <p:par>
                          <p:cTn id="85" fill="hold">
                            <p:stCondLst>
                              <p:cond delay="152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355365"/>
                                        </p:tgtEl>
                                        <p:attrNameLst>
                                          <p:attrName>style.visibility</p:attrName>
                                        </p:attrNameLst>
                                      </p:cBhvr>
                                      <p:to>
                                        <p:strVal val="visible"/>
                                      </p:to>
                                    </p:set>
                                    <p:anim calcmode="lin" valueType="num">
                                      <p:cBhvr>
                                        <p:cTn id="88" dur="500" fill="hold"/>
                                        <p:tgtEl>
                                          <p:spTgt spid="355365"/>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55365"/>
                                        </p:tgtEl>
                                        <p:attrNameLst>
                                          <p:attrName>ppt_y</p:attrName>
                                        </p:attrNameLst>
                                      </p:cBhvr>
                                      <p:tavLst>
                                        <p:tav tm="0">
                                          <p:val>
                                            <p:strVal val="#ppt_y"/>
                                          </p:val>
                                        </p:tav>
                                        <p:tav tm="100000">
                                          <p:val>
                                            <p:strVal val="#ppt_y"/>
                                          </p:val>
                                        </p:tav>
                                      </p:tavLst>
                                    </p:anim>
                                    <p:anim calcmode="lin" valueType="num">
                                      <p:cBhvr>
                                        <p:cTn id="90" dur="500" fill="hold"/>
                                        <p:tgtEl>
                                          <p:spTgt spid="355365"/>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55365"/>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55365"/>
                                        </p:tgtEl>
                                      </p:cBhvr>
                                    </p:animEffect>
                                  </p:childTnLst>
                                </p:cTn>
                              </p:par>
                            </p:childTnLst>
                          </p:cTn>
                        </p:par>
                        <p:par>
                          <p:cTn id="93" fill="hold">
                            <p:stCondLst>
                              <p:cond delay="17100"/>
                            </p:stCondLst>
                            <p:childTnLst>
                              <p:par>
                                <p:cTn id="94" presetID="47" presetClass="entr" presetSubtype="0" fill="hold" nodeType="afterEffect">
                                  <p:stCondLst>
                                    <p:cond delay="0"/>
                                  </p:stCondLst>
                                  <p:childTnLst>
                                    <p:set>
                                      <p:cBhvr>
                                        <p:cTn id="95" dur="1" fill="hold">
                                          <p:stCondLst>
                                            <p:cond delay="0"/>
                                          </p:stCondLst>
                                        </p:cTn>
                                        <p:tgtEl>
                                          <p:spTgt spid="355343"/>
                                        </p:tgtEl>
                                        <p:attrNameLst>
                                          <p:attrName>style.visibility</p:attrName>
                                        </p:attrNameLst>
                                      </p:cBhvr>
                                      <p:to>
                                        <p:strVal val="visible"/>
                                      </p:to>
                                    </p:set>
                                    <p:animEffect transition="in" filter="fade">
                                      <p:cBhvr>
                                        <p:cTn id="96" dur="1000"/>
                                        <p:tgtEl>
                                          <p:spTgt spid="355343"/>
                                        </p:tgtEl>
                                      </p:cBhvr>
                                    </p:animEffect>
                                    <p:anim calcmode="lin" valueType="num">
                                      <p:cBhvr>
                                        <p:cTn id="97" dur="1000" fill="hold"/>
                                        <p:tgtEl>
                                          <p:spTgt spid="355343"/>
                                        </p:tgtEl>
                                        <p:attrNameLst>
                                          <p:attrName>ppt_x</p:attrName>
                                        </p:attrNameLst>
                                      </p:cBhvr>
                                      <p:tavLst>
                                        <p:tav tm="0">
                                          <p:val>
                                            <p:strVal val="#ppt_x"/>
                                          </p:val>
                                        </p:tav>
                                        <p:tav tm="100000">
                                          <p:val>
                                            <p:strVal val="#ppt_x"/>
                                          </p:val>
                                        </p:tav>
                                      </p:tavLst>
                                    </p:anim>
                                    <p:anim calcmode="lin" valueType="num">
                                      <p:cBhvr>
                                        <p:cTn id="98" dur="1000" fill="hold"/>
                                        <p:tgtEl>
                                          <p:spTgt spid="3553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60" grpId="0"/>
      <p:bldP spid="355361" grpId="0"/>
      <p:bldP spid="355362" grpId="0"/>
      <p:bldP spid="355363" grpId="0"/>
      <p:bldP spid="355364" grpId="0"/>
      <p:bldP spid="355365" grpId="0"/>
      <p:bldP spid="3553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300" name="图片 311299" descr="aa03"/>
          <p:cNvPicPr>
            <a:picLocks noChangeAspect="1"/>
          </p:cNvPicPr>
          <p:nvPr/>
        </p:nvPicPr>
        <p:blipFill>
          <a:blip r:embed="rId2"/>
          <a:stretch>
            <a:fillRect/>
          </a:stretch>
        </p:blipFill>
        <p:spPr>
          <a:xfrm>
            <a:off x="5707063" y="1255713"/>
            <a:ext cx="2611437" cy="3443287"/>
          </a:xfrm>
          <a:prstGeom prst="rect">
            <a:avLst/>
          </a:prstGeom>
          <a:noFill/>
          <a:ln w="9525">
            <a:noFill/>
          </a:ln>
        </p:spPr>
      </p:pic>
      <p:pic>
        <p:nvPicPr>
          <p:cNvPr id="311301" name="图片 311300" descr="aa01"/>
          <p:cNvPicPr>
            <a:picLocks noChangeAspect="1"/>
          </p:cNvPicPr>
          <p:nvPr/>
        </p:nvPicPr>
        <p:blipFill>
          <a:blip r:embed="rId3"/>
          <a:stretch>
            <a:fillRect/>
          </a:stretch>
        </p:blipFill>
        <p:spPr>
          <a:xfrm>
            <a:off x="2492375" y="2435225"/>
            <a:ext cx="2611438" cy="2263775"/>
          </a:xfrm>
          <a:prstGeom prst="rect">
            <a:avLst/>
          </a:prstGeom>
          <a:noFill/>
          <a:ln w="9525">
            <a:noFill/>
          </a:ln>
        </p:spPr>
      </p:pic>
      <p:pic>
        <p:nvPicPr>
          <p:cNvPr id="311302" name="图片 311301" descr="aa02"/>
          <p:cNvPicPr>
            <a:picLocks noChangeAspect="1"/>
          </p:cNvPicPr>
          <p:nvPr/>
        </p:nvPicPr>
        <p:blipFill>
          <a:blip r:embed="rId4"/>
          <a:stretch>
            <a:fillRect/>
          </a:stretch>
        </p:blipFill>
        <p:spPr>
          <a:xfrm>
            <a:off x="4503738" y="1809750"/>
            <a:ext cx="1787525" cy="2928938"/>
          </a:xfrm>
          <a:prstGeom prst="rect">
            <a:avLst/>
          </a:prstGeom>
          <a:noFill/>
          <a:ln w="9525">
            <a:noFill/>
          </a:ln>
        </p:spPr>
      </p:pic>
      <p:sp>
        <p:nvSpPr>
          <p:cNvPr id="311303" name="矩形 311302"/>
          <p:cNvSpPr/>
          <p:nvPr/>
        </p:nvSpPr>
        <p:spPr>
          <a:xfrm>
            <a:off x="1104900" y="1101725"/>
            <a:ext cx="4092575" cy="708025"/>
          </a:xfrm>
          <a:prstGeom prst="rect">
            <a:avLst/>
          </a:prstGeom>
          <a:noFill/>
          <a:ln w="15875">
            <a:noFill/>
          </a:ln>
        </p:spPr>
        <p:txBody>
          <a:bodyPr lIns="83238" tIns="41619" rIns="83238" bIns="41619" anchor="t">
            <a:spAutoFit/>
          </a:bodyPr>
          <a:lstStyle/>
          <a:p>
            <a:pPr defTabSz="831850" eaLnBrk="0" fontAlgn="base" hangingPunct="0"/>
            <a:r>
              <a:rPr lang="zh-CN" altLang="en-US" dirty="0">
                <a:solidFill>
                  <a:srgbClr val="000000"/>
                </a:solidFill>
                <a:latin typeface="Arial" panose="020B0604020202020204" pitchFamily="34" charset="0"/>
                <a:ea typeface="宋体" panose="02010600030101010101" pitchFamily="2" charset="-122"/>
              </a:rPr>
              <a:t>点击添加文字内容点击添加文字内容点击添加文字内容点击添加文字内容点击添加文字内容点击</a:t>
            </a:r>
          </a:p>
          <a:p>
            <a:pPr defTabSz="831850" eaLnBrk="0" fontAlgn="base" hangingPunct="0"/>
            <a:endParaRPr lang="zh-CN" altLang="en-US" dirty="0">
              <a:solidFill>
                <a:srgbClr val="000000"/>
              </a:solidFill>
              <a:latin typeface="Arial" panose="020B0604020202020204" pitchFamily="34" charset="0"/>
              <a:ea typeface="宋体" panose="02010600030101010101" pitchFamily="2" charset="-122"/>
            </a:endParaRPr>
          </a:p>
        </p:txBody>
      </p:sp>
      <p:sp>
        <p:nvSpPr>
          <p:cNvPr id="311305" name="矩形 311304"/>
          <p:cNvSpPr/>
          <p:nvPr/>
        </p:nvSpPr>
        <p:spPr>
          <a:xfrm>
            <a:off x="6862763" y="2351088"/>
            <a:ext cx="1317625" cy="1747837"/>
          </a:xfrm>
          <a:prstGeom prst="rect">
            <a:avLst/>
          </a:prstGeom>
          <a:noFill/>
          <a:ln w="15875">
            <a:noFill/>
          </a:ln>
        </p:spPr>
        <p:txBody>
          <a:bodyPr lIns="83238" tIns="41619" rIns="83238" bIns="41619" anchor="t">
            <a:spAutoFit/>
          </a:bodyPr>
          <a:lstStyle/>
          <a:p>
            <a:pPr defTabSz="831850" eaLnBrk="0" fontAlgn="base" hangingPunct="0"/>
            <a:r>
              <a:rPr lang="zh-CN" altLang="en-US" dirty="0">
                <a:solidFill>
                  <a:srgbClr val="000000"/>
                </a:solidFill>
                <a:latin typeface="Arial" panose="020B0604020202020204" pitchFamily="34" charset="0"/>
                <a:ea typeface="宋体" panose="02010600030101010101" pitchFamily="2" charset="-122"/>
              </a:rPr>
              <a:t>点击添加文字内容点击添加文字内容点击添加文字内容点击添加文字内容点击添加文字内容点击</a:t>
            </a:r>
          </a:p>
          <a:p>
            <a:pPr defTabSz="831850" eaLnBrk="0" fontAlgn="base" hangingPunct="0"/>
            <a:endParaRPr lang="zh-CN" altLang="en-US" dirty="0">
              <a:solidFill>
                <a:srgbClr val="000000"/>
              </a:solidFill>
              <a:latin typeface="Arial" panose="020B0604020202020204" pitchFamily="34" charset="0"/>
              <a:ea typeface="宋体" panose="02010600030101010101" pitchFamily="2" charset="-122"/>
            </a:endParaRPr>
          </a:p>
        </p:txBody>
      </p:sp>
      <p:sp>
        <p:nvSpPr>
          <p:cNvPr id="311306" name="矩形 311305"/>
          <p:cNvSpPr/>
          <p:nvPr/>
        </p:nvSpPr>
        <p:spPr>
          <a:xfrm>
            <a:off x="4781550" y="2836863"/>
            <a:ext cx="1317625" cy="1331912"/>
          </a:xfrm>
          <a:prstGeom prst="rect">
            <a:avLst/>
          </a:prstGeom>
          <a:noFill/>
          <a:ln w="15875">
            <a:noFill/>
          </a:ln>
        </p:spPr>
        <p:txBody>
          <a:bodyPr lIns="83238" tIns="41619" rIns="83238" bIns="41619" anchor="t">
            <a:spAutoFit/>
          </a:bodyPr>
          <a:lstStyle/>
          <a:p>
            <a:pPr defTabSz="831850" eaLnBrk="0" fontAlgn="base" hangingPunct="0"/>
            <a:r>
              <a:rPr lang="zh-CN" altLang="en-US" dirty="0">
                <a:solidFill>
                  <a:srgbClr val="000000"/>
                </a:solidFill>
                <a:latin typeface="Arial" panose="020B0604020202020204" pitchFamily="34" charset="0"/>
                <a:ea typeface="宋体" panose="02010600030101010101" pitchFamily="2" charset="-122"/>
              </a:rPr>
              <a:t>点击添加文字内容点击添加文字内容点击添加文字内容点击添加文字内容点击添加</a:t>
            </a:r>
          </a:p>
        </p:txBody>
      </p:sp>
      <p:sp>
        <p:nvSpPr>
          <p:cNvPr id="311307" name="矩形 311306"/>
          <p:cNvSpPr/>
          <p:nvPr/>
        </p:nvSpPr>
        <p:spPr>
          <a:xfrm>
            <a:off x="2768600" y="3182938"/>
            <a:ext cx="1319213" cy="1123950"/>
          </a:xfrm>
          <a:prstGeom prst="rect">
            <a:avLst/>
          </a:prstGeom>
          <a:noFill/>
          <a:ln w="15875">
            <a:noFill/>
          </a:ln>
        </p:spPr>
        <p:txBody>
          <a:bodyPr lIns="83238" tIns="41619" rIns="83238" bIns="41619" anchor="t">
            <a:spAutoFit/>
          </a:bodyPr>
          <a:lstStyle/>
          <a:p>
            <a:pPr defTabSz="831850" eaLnBrk="0" fontAlgn="base" hangingPunct="0"/>
            <a:r>
              <a:rPr lang="zh-CN" altLang="en-US" dirty="0">
                <a:solidFill>
                  <a:srgbClr val="000000"/>
                </a:solidFill>
                <a:latin typeface="Arial" panose="020B0604020202020204" pitchFamily="34" charset="0"/>
                <a:ea typeface="宋体" panose="02010600030101010101" pitchFamily="2" charset="-122"/>
              </a:rPr>
              <a:t>点击添加文字内容点击添加文字内容点击添加文字内容点击添加文字</a:t>
            </a:r>
          </a:p>
        </p:txBody>
      </p:sp>
      <p:sp>
        <p:nvSpPr>
          <p:cNvPr id="311308" name="矩形 311307"/>
          <p:cNvSpPr/>
          <p:nvPr/>
        </p:nvSpPr>
        <p:spPr>
          <a:xfrm>
            <a:off x="3116263" y="2435225"/>
            <a:ext cx="423862" cy="360363"/>
          </a:xfrm>
          <a:prstGeom prst="rect">
            <a:avLst/>
          </a:prstGeom>
          <a:noFill/>
          <a:ln w="9525">
            <a:noFill/>
          </a:ln>
        </p:spPr>
        <p:txBody>
          <a:bodyPr wrap="none" lIns="83238" tIns="41619" rIns="83238" bIns="41619" anchor="t">
            <a:spAutoFit/>
          </a:bodyPr>
          <a:lstStyle/>
          <a:p>
            <a:pPr algn="ctr" defTabSz="831850" fontAlgn="base"/>
            <a:r>
              <a:rPr lang="en-US" altLang="zh-CN" sz="1600" b="1">
                <a:solidFill>
                  <a:srgbClr val="FFFFFF"/>
                </a:solidFill>
                <a:latin typeface="Arial" panose="020B0604020202020204" pitchFamily="34" charset="0"/>
                <a:ea typeface="宋体" panose="02010600030101010101" pitchFamily="2" charset="-122"/>
              </a:rPr>
              <a:t>01</a:t>
            </a:r>
          </a:p>
        </p:txBody>
      </p:sp>
      <p:sp>
        <p:nvSpPr>
          <p:cNvPr id="311309" name="矩形 311308"/>
          <p:cNvSpPr/>
          <p:nvPr/>
        </p:nvSpPr>
        <p:spPr>
          <a:xfrm>
            <a:off x="5127625" y="1879600"/>
            <a:ext cx="425450" cy="361950"/>
          </a:xfrm>
          <a:prstGeom prst="rect">
            <a:avLst/>
          </a:prstGeom>
          <a:noFill/>
          <a:ln w="9525">
            <a:noFill/>
          </a:ln>
        </p:spPr>
        <p:txBody>
          <a:bodyPr wrap="none" lIns="83238" tIns="41619" rIns="83238" bIns="41619" anchor="t">
            <a:spAutoFit/>
          </a:bodyPr>
          <a:lstStyle/>
          <a:p>
            <a:pPr algn="ctr" defTabSz="831850" fontAlgn="base"/>
            <a:r>
              <a:rPr lang="en-US" altLang="zh-CN" sz="1600" b="1">
                <a:solidFill>
                  <a:srgbClr val="FFFFFF"/>
                </a:solidFill>
                <a:latin typeface="Arial" panose="020B0604020202020204" pitchFamily="34" charset="0"/>
                <a:ea typeface="宋体" panose="02010600030101010101" pitchFamily="2" charset="-122"/>
              </a:rPr>
              <a:t>02</a:t>
            </a:r>
          </a:p>
        </p:txBody>
      </p:sp>
      <p:sp>
        <p:nvSpPr>
          <p:cNvPr id="311310" name="矩形 311309"/>
          <p:cNvSpPr/>
          <p:nvPr/>
        </p:nvSpPr>
        <p:spPr>
          <a:xfrm>
            <a:off x="7200900" y="1393825"/>
            <a:ext cx="423863" cy="361950"/>
          </a:xfrm>
          <a:prstGeom prst="rect">
            <a:avLst/>
          </a:prstGeom>
          <a:noFill/>
          <a:ln w="9525">
            <a:noFill/>
          </a:ln>
        </p:spPr>
        <p:txBody>
          <a:bodyPr wrap="none" lIns="83238" tIns="41619" rIns="83238" bIns="41619" anchor="t">
            <a:spAutoFit/>
          </a:bodyPr>
          <a:lstStyle/>
          <a:p>
            <a:pPr algn="ctr" defTabSz="831850" fontAlgn="base"/>
            <a:r>
              <a:rPr lang="en-US" altLang="zh-CN" sz="1600" b="1">
                <a:solidFill>
                  <a:srgbClr val="FFFFFF"/>
                </a:solidFill>
                <a:latin typeface="Arial" panose="020B0604020202020204" pitchFamily="34" charset="0"/>
                <a:ea typeface="宋体" panose="02010600030101010101" pitchFamily="2" charset="-122"/>
              </a:rPr>
              <a:t>03</a:t>
            </a:r>
          </a:p>
        </p:txBody>
      </p:sp>
      <p:sp>
        <p:nvSpPr>
          <p:cNvPr id="311313" name="文本框 311312"/>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11314" name="图片 311313" descr="医院人05"/>
          <p:cNvPicPr>
            <a:picLocks noChangeAspect="1"/>
          </p:cNvPicPr>
          <p:nvPr/>
        </p:nvPicPr>
        <p:blipFill>
          <a:blip r:embed="rId5">
            <a:lum contrast="-8000"/>
          </a:blip>
          <a:stretch>
            <a:fillRect/>
          </a:stretch>
        </p:blipFill>
        <p:spPr>
          <a:xfrm>
            <a:off x="400050" y="1963738"/>
            <a:ext cx="1887538" cy="2667000"/>
          </a:xfrm>
          <a:prstGeom prst="rect">
            <a:avLst/>
          </a:prstGeom>
          <a:noFill/>
          <a:ln w="9525">
            <a:noFill/>
          </a:ln>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1313"/>
                                        </p:tgtEl>
                                        <p:attrNameLst>
                                          <p:attrName>style.visibility</p:attrName>
                                        </p:attrNameLst>
                                      </p:cBhvr>
                                      <p:to>
                                        <p:strVal val="visible"/>
                                      </p:to>
                                    </p:set>
                                    <p:anim by="(-#ppt_w*2)" calcmode="lin" valueType="num">
                                      <p:cBhvr rctx="PPT">
                                        <p:cTn id="7" dur="250" autoRev="1" fill="hold">
                                          <p:stCondLst>
                                            <p:cond delay="0"/>
                                          </p:stCondLst>
                                        </p:cTn>
                                        <p:tgtEl>
                                          <p:spTgt spid="311313"/>
                                        </p:tgtEl>
                                        <p:attrNameLst>
                                          <p:attrName>ppt_w</p:attrName>
                                        </p:attrNameLst>
                                      </p:cBhvr>
                                    </p:anim>
                                    <p:anim by="(#ppt_w*0.50)" calcmode="lin" valueType="num">
                                      <p:cBhvr>
                                        <p:cTn id="8" dur="250" decel="50000" autoRev="1" fill="hold">
                                          <p:stCondLst>
                                            <p:cond delay="0"/>
                                          </p:stCondLst>
                                        </p:cTn>
                                        <p:tgtEl>
                                          <p:spTgt spid="311313"/>
                                        </p:tgtEl>
                                        <p:attrNameLst>
                                          <p:attrName>ppt_x</p:attrName>
                                        </p:attrNameLst>
                                      </p:cBhvr>
                                    </p:anim>
                                    <p:anim from="(-#ppt_h/2)" to="(#ppt_y)" calcmode="lin" valueType="num">
                                      <p:cBhvr>
                                        <p:cTn id="9" dur="500" fill="hold">
                                          <p:stCondLst>
                                            <p:cond delay="0"/>
                                          </p:stCondLst>
                                        </p:cTn>
                                        <p:tgtEl>
                                          <p:spTgt spid="311313"/>
                                        </p:tgtEl>
                                        <p:attrNameLst>
                                          <p:attrName>ppt_y</p:attrName>
                                        </p:attrNameLst>
                                      </p:cBhvr>
                                    </p:anim>
                                    <p:animRot by="21600000">
                                      <p:cBhvr>
                                        <p:cTn id="10" dur="500" fill="hold">
                                          <p:stCondLst>
                                            <p:cond delay="0"/>
                                          </p:stCondLst>
                                        </p:cTn>
                                        <p:tgtEl>
                                          <p:spTgt spid="311313"/>
                                        </p:tgtEl>
                                        <p:attrNameLst>
                                          <p:attrName>r</p:attrName>
                                        </p:attrNameLst>
                                      </p:cBhvr>
                                    </p:animRot>
                                  </p:childTnLst>
                                </p:cTn>
                              </p:par>
                            </p:childTnLst>
                          </p:cTn>
                        </p:par>
                        <p:par>
                          <p:cTn id="11" fill="hold">
                            <p:stCondLst>
                              <p:cond delay="899"/>
                            </p:stCondLst>
                            <p:childTnLst>
                              <p:par>
                                <p:cTn id="12" presetID="12" presetClass="entr" presetSubtype="8" fill="hold" grpId="0" nodeType="afterEffect">
                                  <p:stCondLst>
                                    <p:cond delay="0"/>
                                  </p:stCondLst>
                                  <p:childTnLst>
                                    <p:set>
                                      <p:cBhvr>
                                        <p:cTn id="13" dur="1" fill="hold">
                                          <p:stCondLst>
                                            <p:cond delay="0"/>
                                          </p:stCondLst>
                                        </p:cTn>
                                        <p:tgtEl>
                                          <p:spTgt spid="311303"/>
                                        </p:tgtEl>
                                        <p:attrNameLst>
                                          <p:attrName>style.visibility</p:attrName>
                                        </p:attrNameLst>
                                      </p:cBhvr>
                                      <p:to>
                                        <p:strVal val="visible"/>
                                      </p:to>
                                    </p:set>
                                    <p:animEffect transition="in" filter="slide(fromLeft)">
                                      <p:cBhvr>
                                        <p:cTn id="14" dur="500"/>
                                        <p:tgtEl>
                                          <p:spTgt spid="311303"/>
                                        </p:tgtEl>
                                      </p:cBhvr>
                                    </p:animEffect>
                                  </p:childTnLst>
                                </p:cTn>
                              </p:par>
                            </p:childTnLst>
                          </p:cTn>
                        </p:par>
                        <p:par>
                          <p:cTn id="15" fill="hold">
                            <p:stCondLst>
                              <p:cond delay="1399"/>
                            </p:stCondLst>
                            <p:childTnLst>
                              <p:par>
                                <p:cTn id="16" presetID="34" presetClass="entr" presetSubtype="0" fill="hold" nodeType="afterEffect">
                                  <p:stCondLst>
                                    <p:cond delay="0"/>
                                  </p:stCondLst>
                                  <p:childTnLst>
                                    <p:set>
                                      <p:cBhvr>
                                        <p:cTn id="17" dur="1" fill="hold">
                                          <p:stCondLst>
                                            <p:cond delay="0"/>
                                          </p:stCondLst>
                                        </p:cTn>
                                        <p:tgtEl>
                                          <p:spTgt spid="311314"/>
                                        </p:tgtEl>
                                        <p:attrNameLst>
                                          <p:attrName>style.visibility</p:attrName>
                                        </p:attrNameLst>
                                      </p:cBhvr>
                                      <p:to>
                                        <p:strVal val="visible"/>
                                      </p:to>
                                    </p:set>
                                    <p:anim from="(-#ppt_w/2)" to="(#ppt_x)" calcmode="lin" valueType="num">
                                      <p:cBhvr>
                                        <p:cTn id="18" dur="600" fill="hold">
                                          <p:stCondLst>
                                            <p:cond delay="0"/>
                                          </p:stCondLst>
                                        </p:cTn>
                                        <p:tgtEl>
                                          <p:spTgt spid="311314"/>
                                        </p:tgtEl>
                                        <p:attrNameLst>
                                          <p:attrName>ppt_x</p:attrName>
                                        </p:attrNameLst>
                                      </p:cBhvr>
                                    </p:anim>
                                    <p:anim from="0" to="-1.0" calcmode="lin" valueType="num">
                                      <p:cBhvr>
                                        <p:cTn id="19" dur="200" decel="50000" autoRev="1" fill="hold">
                                          <p:stCondLst>
                                            <p:cond delay="600"/>
                                          </p:stCondLst>
                                        </p:cTn>
                                        <p:tgtEl>
                                          <p:spTgt spid="311314"/>
                                        </p:tgtEl>
                                        <p:attrNameLst>
                                          <p:attrName>xshear</p:attrName>
                                        </p:attrNameLst>
                                      </p:cBhvr>
                                    </p:anim>
                                    <p:animScale>
                                      <p:cBhvr>
                                        <p:cTn id="20" dur="200" decel="100000" autoRev="1" fill="hold">
                                          <p:stCondLst>
                                            <p:cond delay="600"/>
                                          </p:stCondLst>
                                        </p:cTn>
                                        <p:tgtEl>
                                          <p:spTgt spid="311314"/>
                                        </p:tgtEl>
                                      </p:cBhvr>
                                      <p:from x="100000" y="100000"/>
                                      <p:to x="80000" y="100000"/>
                                    </p:animScale>
                                    <p:anim by="(#ppt_h/3+#ppt_w*0.1)" calcmode="lin" valueType="num">
                                      <p:cBhvr additive="sum">
                                        <p:cTn id="21" dur="200" decel="100000" autoRev="1" fill="hold">
                                          <p:stCondLst>
                                            <p:cond delay="600"/>
                                          </p:stCondLst>
                                        </p:cTn>
                                        <p:tgtEl>
                                          <p:spTgt spid="311314"/>
                                        </p:tgtEl>
                                        <p:attrNameLst>
                                          <p:attrName>ppt_x</p:attrName>
                                        </p:attrNameLst>
                                      </p:cBhvr>
                                    </p:anim>
                                  </p:childTnLst>
                                </p:cTn>
                              </p:par>
                            </p:childTnLst>
                          </p:cTn>
                        </p:par>
                        <p:par>
                          <p:cTn id="22" fill="hold">
                            <p:stCondLst>
                              <p:cond delay="2399"/>
                            </p:stCondLst>
                            <p:childTnLst>
                              <p:par>
                                <p:cTn id="23" presetID="42" presetClass="entr" presetSubtype="0" fill="hold" nodeType="afterEffect">
                                  <p:stCondLst>
                                    <p:cond delay="0"/>
                                  </p:stCondLst>
                                  <p:childTnLst>
                                    <p:set>
                                      <p:cBhvr>
                                        <p:cTn id="24" dur="1" fill="hold">
                                          <p:stCondLst>
                                            <p:cond delay="0"/>
                                          </p:stCondLst>
                                        </p:cTn>
                                        <p:tgtEl>
                                          <p:spTgt spid="311301"/>
                                        </p:tgtEl>
                                        <p:attrNameLst>
                                          <p:attrName>style.visibility</p:attrName>
                                        </p:attrNameLst>
                                      </p:cBhvr>
                                      <p:to>
                                        <p:strVal val="visible"/>
                                      </p:to>
                                    </p:set>
                                    <p:animEffect transition="in" filter="fade">
                                      <p:cBhvr>
                                        <p:cTn id="25" dur="1000"/>
                                        <p:tgtEl>
                                          <p:spTgt spid="311301"/>
                                        </p:tgtEl>
                                      </p:cBhvr>
                                    </p:animEffect>
                                    <p:anim calcmode="lin" valueType="num">
                                      <p:cBhvr>
                                        <p:cTn id="26" dur="1000" fill="hold"/>
                                        <p:tgtEl>
                                          <p:spTgt spid="311301"/>
                                        </p:tgtEl>
                                        <p:attrNameLst>
                                          <p:attrName>ppt_x</p:attrName>
                                        </p:attrNameLst>
                                      </p:cBhvr>
                                      <p:tavLst>
                                        <p:tav tm="0">
                                          <p:val>
                                            <p:strVal val="#ppt_x"/>
                                          </p:val>
                                        </p:tav>
                                        <p:tav tm="100000">
                                          <p:val>
                                            <p:strVal val="#ppt_x"/>
                                          </p:val>
                                        </p:tav>
                                      </p:tavLst>
                                    </p:anim>
                                    <p:anim calcmode="lin" valueType="num">
                                      <p:cBhvr>
                                        <p:cTn id="27" dur="1000" fill="hold"/>
                                        <p:tgtEl>
                                          <p:spTgt spid="311301"/>
                                        </p:tgtEl>
                                        <p:attrNameLst>
                                          <p:attrName>ppt_y</p:attrName>
                                        </p:attrNameLst>
                                      </p:cBhvr>
                                      <p:tavLst>
                                        <p:tav tm="0">
                                          <p:val>
                                            <p:strVal val="#ppt_y+.1"/>
                                          </p:val>
                                        </p:tav>
                                        <p:tav tm="100000">
                                          <p:val>
                                            <p:strVal val="#ppt_y"/>
                                          </p:val>
                                        </p:tav>
                                      </p:tavLst>
                                    </p:anim>
                                  </p:childTnLst>
                                </p:cTn>
                              </p:par>
                            </p:childTnLst>
                          </p:cTn>
                        </p:par>
                        <p:par>
                          <p:cTn id="28" fill="hold">
                            <p:stCondLst>
                              <p:cond delay="3399"/>
                            </p:stCondLst>
                            <p:childTnLst>
                              <p:par>
                                <p:cTn id="29" presetID="23" presetClass="entr" presetSubtype="16" fill="hold" grpId="0" nodeType="afterEffect">
                                  <p:stCondLst>
                                    <p:cond delay="0"/>
                                  </p:stCondLst>
                                  <p:childTnLst>
                                    <p:set>
                                      <p:cBhvr>
                                        <p:cTn id="30" dur="1" fill="hold">
                                          <p:stCondLst>
                                            <p:cond delay="0"/>
                                          </p:stCondLst>
                                        </p:cTn>
                                        <p:tgtEl>
                                          <p:spTgt spid="311308"/>
                                        </p:tgtEl>
                                        <p:attrNameLst>
                                          <p:attrName>style.visibility</p:attrName>
                                        </p:attrNameLst>
                                      </p:cBhvr>
                                      <p:to>
                                        <p:strVal val="visible"/>
                                      </p:to>
                                    </p:set>
                                    <p:anim calcmode="lin" valueType="num">
                                      <p:cBhvr>
                                        <p:cTn id="31" dur="500" fill="hold"/>
                                        <p:tgtEl>
                                          <p:spTgt spid="311308"/>
                                        </p:tgtEl>
                                        <p:attrNameLst>
                                          <p:attrName>ppt_w</p:attrName>
                                        </p:attrNameLst>
                                      </p:cBhvr>
                                      <p:tavLst>
                                        <p:tav tm="0">
                                          <p:val>
                                            <p:fltVal val="0"/>
                                          </p:val>
                                        </p:tav>
                                        <p:tav tm="100000">
                                          <p:val>
                                            <p:strVal val="#ppt_w"/>
                                          </p:val>
                                        </p:tav>
                                      </p:tavLst>
                                    </p:anim>
                                    <p:anim calcmode="lin" valueType="num">
                                      <p:cBhvr>
                                        <p:cTn id="32" dur="500" fill="hold"/>
                                        <p:tgtEl>
                                          <p:spTgt spid="311308"/>
                                        </p:tgtEl>
                                        <p:attrNameLst>
                                          <p:attrName>ppt_h</p:attrName>
                                        </p:attrNameLst>
                                      </p:cBhvr>
                                      <p:tavLst>
                                        <p:tav tm="0">
                                          <p:val>
                                            <p:fltVal val="0"/>
                                          </p:val>
                                        </p:tav>
                                        <p:tav tm="100000">
                                          <p:val>
                                            <p:strVal val="#ppt_h"/>
                                          </p:val>
                                        </p:tav>
                                      </p:tavLst>
                                    </p:anim>
                                  </p:childTnLst>
                                </p:cTn>
                              </p:par>
                            </p:childTnLst>
                          </p:cTn>
                        </p:par>
                        <p:par>
                          <p:cTn id="33" fill="hold">
                            <p:stCondLst>
                              <p:cond delay="3899"/>
                            </p:stCondLst>
                            <p:childTnLst>
                              <p:par>
                                <p:cTn id="34" presetID="3" presetClass="entr" presetSubtype="10" fill="hold" grpId="0" nodeType="afterEffect">
                                  <p:stCondLst>
                                    <p:cond delay="0"/>
                                  </p:stCondLst>
                                  <p:childTnLst>
                                    <p:set>
                                      <p:cBhvr>
                                        <p:cTn id="35" dur="1" fill="hold">
                                          <p:stCondLst>
                                            <p:cond delay="0"/>
                                          </p:stCondLst>
                                        </p:cTn>
                                        <p:tgtEl>
                                          <p:spTgt spid="311307"/>
                                        </p:tgtEl>
                                        <p:attrNameLst>
                                          <p:attrName>style.visibility</p:attrName>
                                        </p:attrNameLst>
                                      </p:cBhvr>
                                      <p:to>
                                        <p:strVal val="visible"/>
                                      </p:to>
                                    </p:set>
                                    <p:animEffect transition="in" filter="blinds(horizontal)">
                                      <p:cBhvr>
                                        <p:cTn id="36" dur="500"/>
                                        <p:tgtEl>
                                          <p:spTgt spid="311307"/>
                                        </p:tgtEl>
                                      </p:cBhvr>
                                    </p:animEffect>
                                  </p:childTnLst>
                                </p:cTn>
                              </p:par>
                            </p:childTnLst>
                          </p:cTn>
                        </p:par>
                        <p:par>
                          <p:cTn id="37" fill="hold">
                            <p:stCondLst>
                              <p:cond delay="4399"/>
                            </p:stCondLst>
                            <p:childTnLst>
                              <p:par>
                                <p:cTn id="38" presetID="42" presetClass="entr" presetSubtype="0" fill="hold" nodeType="afterEffect">
                                  <p:stCondLst>
                                    <p:cond delay="0"/>
                                  </p:stCondLst>
                                  <p:childTnLst>
                                    <p:set>
                                      <p:cBhvr>
                                        <p:cTn id="39" dur="1" fill="hold">
                                          <p:stCondLst>
                                            <p:cond delay="0"/>
                                          </p:stCondLst>
                                        </p:cTn>
                                        <p:tgtEl>
                                          <p:spTgt spid="311302"/>
                                        </p:tgtEl>
                                        <p:attrNameLst>
                                          <p:attrName>style.visibility</p:attrName>
                                        </p:attrNameLst>
                                      </p:cBhvr>
                                      <p:to>
                                        <p:strVal val="visible"/>
                                      </p:to>
                                    </p:set>
                                    <p:animEffect transition="in" filter="fade">
                                      <p:cBhvr>
                                        <p:cTn id="40" dur="1000"/>
                                        <p:tgtEl>
                                          <p:spTgt spid="311302"/>
                                        </p:tgtEl>
                                      </p:cBhvr>
                                    </p:animEffect>
                                    <p:anim calcmode="lin" valueType="num">
                                      <p:cBhvr>
                                        <p:cTn id="41" dur="1000" fill="hold"/>
                                        <p:tgtEl>
                                          <p:spTgt spid="311302"/>
                                        </p:tgtEl>
                                        <p:attrNameLst>
                                          <p:attrName>ppt_x</p:attrName>
                                        </p:attrNameLst>
                                      </p:cBhvr>
                                      <p:tavLst>
                                        <p:tav tm="0">
                                          <p:val>
                                            <p:strVal val="#ppt_x"/>
                                          </p:val>
                                        </p:tav>
                                        <p:tav tm="100000">
                                          <p:val>
                                            <p:strVal val="#ppt_x"/>
                                          </p:val>
                                        </p:tav>
                                      </p:tavLst>
                                    </p:anim>
                                    <p:anim calcmode="lin" valueType="num">
                                      <p:cBhvr>
                                        <p:cTn id="42" dur="1000" fill="hold"/>
                                        <p:tgtEl>
                                          <p:spTgt spid="311302"/>
                                        </p:tgtEl>
                                        <p:attrNameLst>
                                          <p:attrName>ppt_y</p:attrName>
                                        </p:attrNameLst>
                                      </p:cBhvr>
                                      <p:tavLst>
                                        <p:tav tm="0">
                                          <p:val>
                                            <p:strVal val="#ppt_y+.1"/>
                                          </p:val>
                                        </p:tav>
                                        <p:tav tm="100000">
                                          <p:val>
                                            <p:strVal val="#ppt_y"/>
                                          </p:val>
                                        </p:tav>
                                      </p:tavLst>
                                    </p:anim>
                                  </p:childTnLst>
                                </p:cTn>
                              </p:par>
                            </p:childTnLst>
                          </p:cTn>
                        </p:par>
                        <p:par>
                          <p:cTn id="43" fill="hold">
                            <p:stCondLst>
                              <p:cond delay="5399"/>
                            </p:stCondLst>
                            <p:childTnLst>
                              <p:par>
                                <p:cTn id="44" presetID="23" presetClass="entr" presetSubtype="16" fill="hold" grpId="0" nodeType="afterEffect">
                                  <p:stCondLst>
                                    <p:cond delay="0"/>
                                  </p:stCondLst>
                                  <p:childTnLst>
                                    <p:set>
                                      <p:cBhvr>
                                        <p:cTn id="45" dur="1" fill="hold">
                                          <p:stCondLst>
                                            <p:cond delay="0"/>
                                          </p:stCondLst>
                                        </p:cTn>
                                        <p:tgtEl>
                                          <p:spTgt spid="311309"/>
                                        </p:tgtEl>
                                        <p:attrNameLst>
                                          <p:attrName>style.visibility</p:attrName>
                                        </p:attrNameLst>
                                      </p:cBhvr>
                                      <p:to>
                                        <p:strVal val="visible"/>
                                      </p:to>
                                    </p:set>
                                    <p:anim calcmode="lin" valueType="num">
                                      <p:cBhvr>
                                        <p:cTn id="46" dur="500" fill="hold"/>
                                        <p:tgtEl>
                                          <p:spTgt spid="311309"/>
                                        </p:tgtEl>
                                        <p:attrNameLst>
                                          <p:attrName>ppt_w</p:attrName>
                                        </p:attrNameLst>
                                      </p:cBhvr>
                                      <p:tavLst>
                                        <p:tav tm="0">
                                          <p:val>
                                            <p:fltVal val="0"/>
                                          </p:val>
                                        </p:tav>
                                        <p:tav tm="100000">
                                          <p:val>
                                            <p:strVal val="#ppt_w"/>
                                          </p:val>
                                        </p:tav>
                                      </p:tavLst>
                                    </p:anim>
                                    <p:anim calcmode="lin" valueType="num">
                                      <p:cBhvr>
                                        <p:cTn id="47" dur="500" fill="hold"/>
                                        <p:tgtEl>
                                          <p:spTgt spid="311309"/>
                                        </p:tgtEl>
                                        <p:attrNameLst>
                                          <p:attrName>ppt_h</p:attrName>
                                        </p:attrNameLst>
                                      </p:cBhvr>
                                      <p:tavLst>
                                        <p:tav tm="0">
                                          <p:val>
                                            <p:fltVal val="0"/>
                                          </p:val>
                                        </p:tav>
                                        <p:tav tm="100000">
                                          <p:val>
                                            <p:strVal val="#ppt_h"/>
                                          </p:val>
                                        </p:tav>
                                      </p:tavLst>
                                    </p:anim>
                                  </p:childTnLst>
                                </p:cTn>
                              </p:par>
                            </p:childTnLst>
                          </p:cTn>
                        </p:par>
                        <p:par>
                          <p:cTn id="48" fill="hold">
                            <p:stCondLst>
                              <p:cond delay="5899"/>
                            </p:stCondLst>
                            <p:childTnLst>
                              <p:par>
                                <p:cTn id="49" presetID="3" presetClass="entr" presetSubtype="10" fill="hold" grpId="0" nodeType="afterEffect">
                                  <p:stCondLst>
                                    <p:cond delay="0"/>
                                  </p:stCondLst>
                                  <p:childTnLst>
                                    <p:set>
                                      <p:cBhvr>
                                        <p:cTn id="50" dur="1" fill="hold">
                                          <p:stCondLst>
                                            <p:cond delay="0"/>
                                          </p:stCondLst>
                                        </p:cTn>
                                        <p:tgtEl>
                                          <p:spTgt spid="311306"/>
                                        </p:tgtEl>
                                        <p:attrNameLst>
                                          <p:attrName>style.visibility</p:attrName>
                                        </p:attrNameLst>
                                      </p:cBhvr>
                                      <p:to>
                                        <p:strVal val="visible"/>
                                      </p:to>
                                    </p:set>
                                    <p:animEffect transition="in" filter="blinds(horizontal)">
                                      <p:cBhvr>
                                        <p:cTn id="51" dur="500"/>
                                        <p:tgtEl>
                                          <p:spTgt spid="311306"/>
                                        </p:tgtEl>
                                      </p:cBhvr>
                                    </p:animEffect>
                                  </p:childTnLst>
                                </p:cTn>
                              </p:par>
                            </p:childTnLst>
                          </p:cTn>
                        </p:par>
                        <p:par>
                          <p:cTn id="52" fill="hold">
                            <p:stCondLst>
                              <p:cond delay="6399"/>
                            </p:stCondLst>
                            <p:childTnLst>
                              <p:par>
                                <p:cTn id="53" presetID="42" presetClass="entr" presetSubtype="0" fill="hold" nodeType="afterEffect">
                                  <p:stCondLst>
                                    <p:cond delay="0"/>
                                  </p:stCondLst>
                                  <p:childTnLst>
                                    <p:set>
                                      <p:cBhvr>
                                        <p:cTn id="54" dur="1" fill="hold">
                                          <p:stCondLst>
                                            <p:cond delay="0"/>
                                          </p:stCondLst>
                                        </p:cTn>
                                        <p:tgtEl>
                                          <p:spTgt spid="311300"/>
                                        </p:tgtEl>
                                        <p:attrNameLst>
                                          <p:attrName>style.visibility</p:attrName>
                                        </p:attrNameLst>
                                      </p:cBhvr>
                                      <p:to>
                                        <p:strVal val="visible"/>
                                      </p:to>
                                    </p:set>
                                    <p:animEffect transition="in" filter="fade">
                                      <p:cBhvr>
                                        <p:cTn id="55" dur="1000"/>
                                        <p:tgtEl>
                                          <p:spTgt spid="311300"/>
                                        </p:tgtEl>
                                      </p:cBhvr>
                                    </p:animEffect>
                                    <p:anim calcmode="lin" valueType="num">
                                      <p:cBhvr>
                                        <p:cTn id="56" dur="1000" fill="hold"/>
                                        <p:tgtEl>
                                          <p:spTgt spid="311300"/>
                                        </p:tgtEl>
                                        <p:attrNameLst>
                                          <p:attrName>ppt_x</p:attrName>
                                        </p:attrNameLst>
                                      </p:cBhvr>
                                      <p:tavLst>
                                        <p:tav tm="0">
                                          <p:val>
                                            <p:strVal val="#ppt_x"/>
                                          </p:val>
                                        </p:tav>
                                        <p:tav tm="100000">
                                          <p:val>
                                            <p:strVal val="#ppt_x"/>
                                          </p:val>
                                        </p:tav>
                                      </p:tavLst>
                                    </p:anim>
                                    <p:anim calcmode="lin" valueType="num">
                                      <p:cBhvr>
                                        <p:cTn id="57" dur="1000" fill="hold"/>
                                        <p:tgtEl>
                                          <p:spTgt spid="311300"/>
                                        </p:tgtEl>
                                        <p:attrNameLst>
                                          <p:attrName>ppt_y</p:attrName>
                                        </p:attrNameLst>
                                      </p:cBhvr>
                                      <p:tavLst>
                                        <p:tav tm="0">
                                          <p:val>
                                            <p:strVal val="#ppt_y+.1"/>
                                          </p:val>
                                        </p:tav>
                                        <p:tav tm="100000">
                                          <p:val>
                                            <p:strVal val="#ppt_y"/>
                                          </p:val>
                                        </p:tav>
                                      </p:tavLst>
                                    </p:anim>
                                  </p:childTnLst>
                                </p:cTn>
                              </p:par>
                            </p:childTnLst>
                          </p:cTn>
                        </p:par>
                        <p:par>
                          <p:cTn id="58" fill="hold">
                            <p:stCondLst>
                              <p:cond delay="7399"/>
                            </p:stCondLst>
                            <p:childTnLst>
                              <p:par>
                                <p:cTn id="59" presetID="23" presetClass="entr" presetSubtype="16" fill="hold" grpId="0" nodeType="afterEffect">
                                  <p:stCondLst>
                                    <p:cond delay="0"/>
                                  </p:stCondLst>
                                  <p:childTnLst>
                                    <p:set>
                                      <p:cBhvr>
                                        <p:cTn id="60" dur="1" fill="hold">
                                          <p:stCondLst>
                                            <p:cond delay="0"/>
                                          </p:stCondLst>
                                        </p:cTn>
                                        <p:tgtEl>
                                          <p:spTgt spid="311310"/>
                                        </p:tgtEl>
                                        <p:attrNameLst>
                                          <p:attrName>style.visibility</p:attrName>
                                        </p:attrNameLst>
                                      </p:cBhvr>
                                      <p:to>
                                        <p:strVal val="visible"/>
                                      </p:to>
                                    </p:set>
                                    <p:anim calcmode="lin" valueType="num">
                                      <p:cBhvr>
                                        <p:cTn id="61" dur="500" fill="hold"/>
                                        <p:tgtEl>
                                          <p:spTgt spid="311310"/>
                                        </p:tgtEl>
                                        <p:attrNameLst>
                                          <p:attrName>ppt_w</p:attrName>
                                        </p:attrNameLst>
                                      </p:cBhvr>
                                      <p:tavLst>
                                        <p:tav tm="0">
                                          <p:val>
                                            <p:fltVal val="0"/>
                                          </p:val>
                                        </p:tav>
                                        <p:tav tm="100000">
                                          <p:val>
                                            <p:strVal val="#ppt_w"/>
                                          </p:val>
                                        </p:tav>
                                      </p:tavLst>
                                    </p:anim>
                                    <p:anim calcmode="lin" valueType="num">
                                      <p:cBhvr>
                                        <p:cTn id="62" dur="500" fill="hold"/>
                                        <p:tgtEl>
                                          <p:spTgt spid="311310"/>
                                        </p:tgtEl>
                                        <p:attrNameLst>
                                          <p:attrName>ppt_h</p:attrName>
                                        </p:attrNameLst>
                                      </p:cBhvr>
                                      <p:tavLst>
                                        <p:tav tm="0">
                                          <p:val>
                                            <p:fltVal val="0"/>
                                          </p:val>
                                        </p:tav>
                                        <p:tav tm="100000">
                                          <p:val>
                                            <p:strVal val="#ppt_h"/>
                                          </p:val>
                                        </p:tav>
                                      </p:tavLst>
                                    </p:anim>
                                  </p:childTnLst>
                                </p:cTn>
                              </p:par>
                            </p:childTnLst>
                          </p:cTn>
                        </p:par>
                        <p:par>
                          <p:cTn id="63" fill="hold">
                            <p:stCondLst>
                              <p:cond delay="7899"/>
                            </p:stCondLst>
                            <p:childTnLst>
                              <p:par>
                                <p:cTn id="64" presetID="3" presetClass="entr" presetSubtype="10" fill="hold" grpId="0" nodeType="afterEffect">
                                  <p:stCondLst>
                                    <p:cond delay="0"/>
                                  </p:stCondLst>
                                  <p:childTnLst>
                                    <p:set>
                                      <p:cBhvr>
                                        <p:cTn id="65" dur="1" fill="hold">
                                          <p:stCondLst>
                                            <p:cond delay="0"/>
                                          </p:stCondLst>
                                        </p:cTn>
                                        <p:tgtEl>
                                          <p:spTgt spid="311305"/>
                                        </p:tgtEl>
                                        <p:attrNameLst>
                                          <p:attrName>style.visibility</p:attrName>
                                        </p:attrNameLst>
                                      </p:cBhvr>
                                      <p:to>
                                        <p:strVal val="visible"/>
                                      </p:to>
                                    </p:set>
                                    <p:animEffect transition="in" filter="blinds(horizontal)">
                                      <p:cBhvr>
                                        <p:cTn id="66" dur="500"/>
                                        <p:tgtEl>
                                          <p:spTgt spid="311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303" grpId="0"/>
      <p:bldP spid="311305" grpId="0"/>
      <p:bldP spid="311306" grpId="0"/>
      <p:bldP spid="311307" grpId="0"/>
      <p:bldP spid="311308" grpId="0"/>
      <p:bldP spid="311309" grpId="0"/>
      <p:bldP spid="311310" grpId="0"/>
      <p:bldP spid="3113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042" name="图片 343041" descr="242"/>
          <p:cNvPicPr>
            <a:picLocks noChangeAspect="1"/>
          </p:cNvPicPr>
          <p:nvPr/>
        </p:nvPicPr>
        <p:blipFill>
          <a:blip r:embed="rId2"/>
          <a:stretch>
            <a:fillRect/>
          </a:stretch>
        </p:blipFill>
        <p:spPr>
          <a:xfrm>
            <a:off x="3394075" y="1958975"/>
            <a:ext cx="2330450" cy="2278063"/>
          </a:xfrm>
          <a:prstGeom prst="rect">
            <a:avLst/>
          </a:prstGeom>
          <a:noFill/>
          <a:ln w="9525">
            <a:noFill/>
          </a:ln>
        </p:spPr>
      </p:pic>
      <p:pic>
        <p:nvPicPr>
          <p:cNvPr id="343044" name="图片 343043" descr="38-1"/>
          <p:cNvPicPr>
            <a:picLocks noChangeAspect="1"/>
          </p:cNvPicPr>
          <p:nvPr/>
        </p:nvPicPr>
        <p:blipFill>
          <a:blip r:embed="rId3"/>
          <a:stretch>
            <a:fillRect/>
          </a:stretch>
        </p:blipFill>
        <p:spPr>
          <a:xfrm>
            <a:off x="3614738" y="2327275"/>
            <a:ext cx="1925637" cy="1487488"/>
          </a:xfrm>
          <a:prstGeom prst="rect">
            <a:avLst/>
          </a:prstGeom>
          <a:noFill/>
          <a:ln w="9525">
            <a:noFill/>
          </a:ln>
        </p:spPr>
      </p:pic>
      <p:sp>
        <p:nvSpPr>
          <p:cNvPr id="343045" name="文本框 343044"/>
          <p:cNvSpPr txBox="1"/>
          <p:nvPr/>
        </p:nvSpPr>
        <p:spPr>
          <a:xfrm>
            <a:off x="4105275" y="2719388"/>
            <a:ext cx="923925" cy="693737"/>
          </a:xfrm>
          <a:prstGeom prst="rect">
            <a:avLst/>
          </a:prstGeom>
          <a:noFill/>
          <a:ln w="15875">
            <a:noFill/>
          </a:ln>
        </p:spPr>
        <p:txBody>
          <a:bodyPr lIns="83238" tIns="41619" rIns="83238" bIns="41619" anchor="t">
            <a:spAutoFit/>
          </a:bodyPr>
          <a:lstStyle/>
          <a:p>
            <a:pPr algn="ctr" defTabSz="831850" fontAlgn="base">
              <a:spcBef>
                <a:spcPct val="50000"/>
              </a:spcBef>
            </a:pPr>
            <a:r>
              <a:rPr lang="zh-CN" altLang="en-US" sz="1400" b="1" dirty="0">
                <a:solidFill>
                  <a:srgbClr val="000000"/>
                </a:solidFill>
                <a:latin typeface="Arial" panose="020B0604020202020204" pitchFamily="34" charset="0"/>
                <a:ea typeface="黑体" panose="02010609060101010101" pitchFamily="49" charset="-122"/>
              </a:rPr>
              <a:t>添加</a:t>
            </a:r>
          </a:p>
          <a:p>
            <a:pPr algn="ctr" defTabSz="831850" fontAlgn="base">
              <a:spcBef>
                <a:spcPct val="50000"/>
              </a:spcBef>
            </a:pPr>
            <a:r>
              <a:rPr sz="1400" b="1">
                <a:solidFill>
                  <a:srgbClr val="000000"/>
                </a:solidFill>
                <a:latin typeface="Arial"/>
              </a:rPr>
              <a:t>XX内容</a:t>
            </a:r>
          </a:p>
        </p:txBody>
      </p:sp>
      <p:pic>
        <p:nvPicPr>
          <p:cNvPr id="343046" name="图片 343045" descr="20-6"/>
          <p:cNvPicPr/>
          <p:nvPr/>
        </p:nvPicPr>
        <p:blipFill>
          <a:blip r:embed="rId4"/>
          <a:stretch>
            <a:fillRect/>
          </a:stretch>
        </p:blipFill>
        <p:spPr>
          <a:xfrm>
            <a:off x="5815013" y="1771650"/>
            <a:ext cx="2017712" cy="1027113"/>
          </a:xfrm>
          <a:prstGeom prst="rect">
            <a:avLst/>
          </a:prstGeom>
          <a:noFill/>
          <a:ln w="9525">
            <a:noFill/>
          </a:ln>
        </p:spPr>
      </p:pic>
      <p:pic>
        <p:nvPicPr>
          <p:cNvPr id="343047" name="图片 343046" descr="20-7"/>
          <p:cNvPicPr/>
          <p:nvPr/>
        </p:nvPicPr>
        <p:blipFill>
          <a:blip r:embed="rId5"/>
          <a:stretch>
            <a:fillRect/>
          </a:stretch>
        </p:blipFill>
        <p:spPr>
          <a:xfrm>
            <a:off x="5815013" y="3336925"/>
            <a:ext cx="2017712" cy="1028700"/>
          </a:xfrm>
          <a:prstGeom prst="rect">
            <a:avLst/>
          </a:prstGeom>
          <a:noFill/>
          <a:ln w="9525">
            <a:noFill/>
          </a:ln>
        </p:spPr>
      </p:pic>
      <p:pic>
        <p:nvPicPr>
          <p:cNvPr id="343048" name="图片 343047" descr="20-4"/>
          <p:cNvPicPr/>
          <p:nvPr/>
        </p:nvPicPr>
        <p:blipFill>
          <a:blip r:embed="rId6"/>
          <a:stretch>
            <a:fillRect/>
          </a:stretch>
        </p:blipFill>
        <p:spPr>
          <a:xfrm>
            <a:off x="1277938" y="1771650"/>
            <a:ext cx="2019300" cy="1027113"/>
          </a:xfrm>
          <a:prstGeom prst="rect">
            <a:avLst/>
          </a:prstGeom>
          <a:noFill/>
          <a:ln w="9525">
            <a:noFill/>
          </a:ln>
        </p:spPr>
      </p:pic>
      <p:pic>
        <p:nvPicPr>
          <p:cNvPr id="343049" name="图片 343048" descr="20-8"/>
          <p:cNvPicPr/>
          <p:nvPr/>
        </p:nvPicPr>
        <p:blipFill>
          <a:blip r:embed="rId7"/>
          <a:stretch>
            <a:fillRect/>
          </a:stretch>
        </p:blipFill>
        <p:spPr>
          <a:xfrm>
            <a:off x="1206500" y="3336925"/>
            <a:ext cx="2017713" cy="1028700"/>
          </a:xfrm>
          <a:prstGeom prst="rect">
            <a:avLst/>
          </a:prstGeom>
          <a:noFill/>
          <a:ln w="9525">
            <a:noFill/>
          </a:ln>
        </p:spPr>
      </p:pic>
      <p:pic>
        <p:nvPicPr>
          <p:cNvPr id="343050" name="图片 343049" descr="02"/>
          <p:cNvPicPr>
            <a:picLocks noChangeAspect="1"/>
          </p:cNvPicPr>
          <p:nvPr/>
        </p:nvPicPr>
        <p:blipFill>
          <a:blip r:embed="rId8"/>
          <a:stretch>
            <a:fillRect/>
          </a:stretch>
        </p:blipFill>
        <p:spPr>
          <a:xfrm>
            <a:off x="3670300" y="1185863"/>
            <a:ext cx="2006600" cy="1690687"/>
          </a:xfrm>
          <a:prstGeom prst="rect">
            <a:avLst/>
          </a:prstGeom>
          <a:noFill/>
          <a:ln w="9525">
            <a:noFill/>
          </a:ln>
        </p:spPr>
      </p:pic>
      <p:sp>
        <p:nvSpPr>
          <p:cNvPr id="343051" name="文本框 343050"/>
          <p:cNvSpPr txBox="1"/>
          <p:nvPr/>
        </p:nvSpPr>
        <p:spPr>
          <a:xfrm>
            <a:off x="1493838" y="1985963"/>
            <a:ext cx="1512887" cy="628650"/>
          </a:xfrm>
          <a:prstGeom prst="rect">
            <a:avLst/>
          </a:prstGeom>
          <a:noFill/>
          <a:ln w="9525">
            <a:noFill/>
          </a:ln>
        </p:spPr>
        <p:txBody>
          <a:bodyPr lIns="83238" tIns="41619" rIns="83238" bIns="41619" anchor="t">
            <a:spAutoFit/>
          </a:bodyPr>
          <a:lstStyle/>
          <a:p>
            <a:pPr defTabSz="831850"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点击输入文字内容点击输入文字内容点击输入文字内容点击输入文字内容点击输入文字内容</a:t>
            </a:r>
            <a:endParaRPr lang="zh-CN" altLang="en-US" sz="1600" dirty="0">
              <a:solidFill>
                <a:srgbClr val="000000"/>
              </a:solidFill>
              <a:latin typeface="Arial" panose="020B0604020202020204" pitchFamily="34" charset="0"/>
              <a:ea typeface="宋体" panose="02010600030101010101" pitchFamily="2" charset="-122"/>
            </a:endParaRPr>
          </a:p>
        </p:txBody>
      </p:sp>
      <p:sp>
        <p:nvSpPr>
          <p:cNvPr id="343052" name="文本框 343051"/>
          <p:cNvSpPr txBox="1"/>
          <p:nvPr/>
        </p:nvSpPr>
        <p:spPr>
          <a:xfrm>
            <a:off x="1493838" y="3554413"/>
            <a:ext cx="1512887" cy="628650"/>
          </a:xfrm>
          <a:prstGeom prst="rect">
            <a:avLst/>
          </a:prstGeom>
          <a:noFill/>
          <a:ln w="9525">
            <a:noFill/>
          </a:ln>
        </p:spPr>
        <p:txBody>
          <a:bodyPr lIns="83238" tIns="41619" rIns="83238" bIns="41619" anchor="t">
            <a:spAutoFit/>
          </a:bodyPr>
          <a:lstStyle/>
          <a:p>
            <a:pPr defTabSz="831850"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点击输入文字内容点击输入文字内容点击输入文字内容点击输入文字内容点击输入文字内容</a:t>
            </a:r>
            <a:endParaRPr lang="zh-CN" altLang="en-US" sz="1600" dirty="0">
              <a:solidFill>
                <a:srgbClr val="000000"/>
              </a:solidFill>
              <a:latin typeface="Arial" panose="020B0604020202020204" pitchFamily="34" charset="0"/>
              <a:ea typeface="宋体" panose="02010600030101010101" pitchFamily="2" charset="-122"/>
            </a:endParaRPr>
          </a:p>
        </p:txBody>
      </p:sp>
      <p:sp>
        <p:nvSpPr>
          <p:cNvPr id="343053" name="文本框 343052"/>
          <p:cNvSpPr txBox="1"/>
          <p:nvPr/>
        </p:nvSpPr>
        <p:spPr>
          <a:xfrm>
            <a:off x="6103938" y="1985963"/>
            <a:ext cx="1511300" cy="628650"/>
          </a:xfrm>
          <a:prstGeom prst="rect">
            <a:avLst/>
          </a:prstGeom>
          <a:noFill/>
          <a:ln w="9525">
            <a:noFill/>
          </a:ln>
        </p:spPr>
        <p:txBody>
          <a:bodyPr lIns="83238" tIns="41619" rIns="83238" bIns="41619" anchor="t">
            <a:spAutoFit/>
          </a:bodyPr>
          <a:lstStyle/>
          <a:p>
            <a:pPr defTabSz="831850"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点击输入文字内容点击输入文字内容点击输入文字内容点击输入文字内容点击输入文字内容</a:t>
            </a:r>
            <a:endParaRPr lang="zh-CN" altLang="en-US" sz="1600" dirty="0">
              <a:solidFill>
                <a:srgbClr val="000000"/>
              </a:solidFill>
              <a:latin typeface="Arial" panose="020B0604020202020204" pitchFamily="34" charset="0"/>
              <a:ea typeface="宋体" panose="02010600030101010101" pitchFamily="2" charset="-122"/>
            </a:endParaRPr>
          </a:p>
        </p:txBody>
      </p:sp>
      <p:sp>
        <p:nvSpPr>
          <p:cNvPr id="343054" name="文本框 343053"/>
          <p:cNvSpPr txBox="1"/>
          <p:nvPr/>
        </p:nvSpPr>
        <p:spPr>
          <a:xfrm>
            <a:off x="6103938" y="3554413"/>
            <a:ext cx="1511300" cy="628650"/>
          </a:xfrm>
          <a:prstGeom prst="rect">
            <a:avLst/>
          </a:prstGeom>
          <a:noFill/>
          <a:ln w="9525">
            <a:noFill/>
          </a:ln>
        </p:spPr>
        <p:txBody>
          <a:bodyPr lIns="83238" tIns="41619" rIns="83238" bIns="41619" anchor="t">
            <a:spAutoFit/>
          </a:bodyPr>
          <a:lstStyle/>
          <a:p>
            <a:pPr defTabSz="831850" fontAlgn="base">
              <a:spcBef>
                <a:spcPct val="50000"/>
              </a:spcBef>
            </a:pPr>
            <a:r>
              <a:rPr lang="zh-CN" altLang="en-US" sz="800" dirty="0">
                <a:solidFill>
                  <a:srgbClr val="000000"/>
                </a:solidFill>
                <a:latin typeface="Arial" panose="020B0604020202020204" pitchFamily="34" charset="0"/>
                <a:ea typeface="宋体" panose="02010600030101010101" pitchFamily="2" charset="-122"/>
              </a:rPr>
              <a:t>点击输入文字内容点击输入文字内容点击输入文字内容点击输入文字内容点击输入文字内容</a:t>
            </a:r>
            <a:endParaRPr lang="zh-CN" altLang="en-US" sz="1600" dirty="0">
              <a:solidFill>
                <a:srgbClr val="000000"/>
              </a:solidFill>
              <a:latin typeface="Arial" panose="020B0604020202020204" pitchFamily="34" charset="0"/>
              <a:ea typeface="宋体" panose="02010600030101010101" pitchFamily="2" charset="-122"/>
            </a:endParaRPr>
          </a:p>
        </p:txBody>
      </p:sp>
      <p:sp>
        <p:nvSpPr>
          <p:cNvPr id="343056" name="文本框 34305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43056"/>
                                        </p:tgtEl>
                                        <p:attrNameLst>
                                          <p:attrName>style.visibility</p:attrName>
                                        </p:attrNameLst>
                                      </p:cBhvr>
                                      <p:to>
                                        <p:strVal val="visible"/>
                                      </p:to>
                                    </p:set>
                                    <p:anim by="(-#ppt_w*2)" calcmode="lin" valueType="num">
                                      <p:cBhvr rctx="PPT">
                                        <p:cTn id="7" dur="250" autoRev="1" fill="hold">
                                          <p:stCondLst>
                                            <p:cond delay="0"/>
                                          </p:stCondLst>
                                        </p:cTn>
                                        <p:tgtEl>
                                          <p:spTgt spid="343056"/>
                                        </p:tgtEl>
                                        <p:attrNameLst>
                                          <p:attrName>ppt_w</p:attrName>
                                        </p:attrNameLst>
                                      </p:cBhvr>
                                    </p:anim>
                                    <p:anim by="(#ppt_w*0.50)" calcmode="lin" valueType="num">
                                      <p:cBhvr>
                                        <p:cTn id="8" dur="250" decel="50000" autoRev="1" fill="hold">
                                          <p:stCondLst>
                                            <p:cond delay="0"/>
                                          </p:stCondLst>
                                        </p:cTn>
                                        <p:tgtEl>
                                          <p:spTgt spid="343056"/>
                                        </p:tgtEl>
                                        <p:attrNameLst>
                                          <p:attrName>ppt_x</p:attrName>
                                        </p:attrNameLst>
                                      </p:cBhvr>
                                    </p:anim>
                                    <p:anim from="(-#ppt_h/2)" to="(#ppt_y)" calcmode="lin" valueType="num">
                                      <p:cBhvr>
                                        <p:cTn id="9" dur="500" fill="hold">
                                          <p:stCondLst>
                                            <p:cond delay="0"/>
                                          </p:stCondLst>
                                        </p:cTn>
                                        <p:tgtEl>
                                          <p:spTgt spid="343056"/>
                                        </p:tgtEl>
                                        <p:attrNameLst>
                                          <p:attrName>ppt_y</p:attrName>
                                        </p:attrNameLst>
                                      </p:cBhvr>
                                    </p:anim>
                                    <p:animRot by="21600000">
                                      <p:cBhvr>
                                        <p:cTn id="10" dur="500" fill="hold">
                                          <p:stCondLst>
                                            <p:cond delay="0"/>
                                          </p:stCondLst>
                                        </p:cTn>
                                        <p:tgtEl>
                                          <p:spTgt spid="343056"/>
                                        </p:tgtEl>
                                        <p:attrNameLst>
                                          <p:attrName>r</p:attrName>
                                        </p:attrNameLst>
                                      </p:cBhvr>
                                    </p:animRot>
                                  </p:childTnLst>
                                </p:cTn>
                              </p:par>
                            </p:childTnLst>
                          </p:cTn>
                        </p:par>
                        <p:par>
                          <p:cTn id="11" fill="hold">
                            <p:stCondLst>
                              <p:cond delay="899"/>
                            </p:stCondLst>
                            <p:childTnLst>
                              <p:par>
                                <p:cTn id="12" presetID="35" presetClass="entr" presetSubtype="0" fill="hold" nodeType="afterEffect">
                                  <p:stCondLst>
                                    <p:cond delay="0"/>
                                  </p:stCondLst>
                                  <p:childTnLst>
                                    <p:set>
                                      <p:cBhvr>
                                        <p:cTn id="13" dur="1" fill="hold">
                                          <p:stCondLst>
                                            <p:cond delay="0"/>
                                          </p:stCondLst>
                                        </p:cTn>
                                        <p:tgtEl>
                                          <p:spTgt spid="343042"/>
                                        </p:tgtEl>
                                        <p:attrNameLst>
                                          <p:attrName>style.visibility</p:attrName>
                                        </p:attrNameLst>
                                      </p:cBhvr>
                                      <p:to>
                                        <p:strVal val="visible"/>
                                      </p:to>
                                    </p:set>
                                    <p:animEffect transition="in" filter="fade">
                                      <p:cBhvr>
                                        <p:cTn id="14" dur="2000"/>
                                        <p:tgtEl>
                                          <p:spTgt spid="343042"/>
                                        </p:tgtEl>
                                      </p:cBhvr>
                                    </p:animEffect>
                                    <p:anim calcmode="lin" valueType="num">
                                      <p:cBhvr>
                                        <p:cTn id="15" dur="2000" fill="hold"/>
                                        <p:tgtEl>
                                          <p:spTgt spid="343042"/>
                                        </p:tgtEl>
                                        <p:attrNameLst>
                                          <p:attrName>style.rotation</p:attrName>
                                        </p:attrNameLst>
                                      </p:cBhvr>
                                      <p:tavLst>
                                        <p:tav tm="0">
                                          <p:val>
                                            <p:fltVal val="720"/>
                                          </p:val>
                                        </p:tav>
                                        <p:tav tm="100000">
                                          <p:val>
                                            <p:fltVal val="0"/>
                                          </p:val>
                                        </p:tav>
                                      </p:tavLst>
                                    </p:anim>
                                    <p:anim calcmode="lin" valueType="num">
                                      <p:cBhvr>
                                        <p:cTn id="16" dur="2000" fill="hold"/>
                                        <p:tgtEl>
                                          <p:spTgt spid="343042"/>
                                        </p:tgtEl>
                                        <p:attrNameLst>
                                          <p:attrName>ppt_h</p:attrName>
                                        </p:attrNameLst>
                                      </p:cBhvr>
                                      <p:tavLst>
                                        <p:tav tm="0">
                                          <p:val>
                                            <p:fltVal val="0"/>
                                          </p:val>
                                        </p:tav>
                                        <p:tav tm="100000">
                                          <p:val>
                                            <p:strVal val="#ppt_h"/>
                                          </p:val>
                                        </p:tav>
                                      </p:tavLst>
                                    </p:anim>
                                    <p:anim calcmode="lin" valueType="num">
                                      <p:cBhvr>
                                        <p:cTn id="17" dur="2000" fill="hold"/>
                                        <p:tgtEl>
                                          <p:spTgt spid="343042"/>
                                        </p:tgtEl>
                                        <p:attrNameLst>
                                          <p:attrName>ppt_w</p:attrName>
                                        </p:attrNameLst>
                                      </p:cBhvr>
                                      <p:tavLst>
                                        <p:tav tm="0">
                                          <p:val>
                                            <p:fltVal val="0"/>
                                          </p:val>
                                        </p:tav>
                                        <p:tav tm="100000">
                                          <p:val>
                                            <p:strVal val="#ppt_w"/>
                                          </p:val>
                                        </p:tav>
                                      </p:tavLst>
                                    </p:anim>
                                  </p:childTnLst>
                                </p:cTn>
                              </p:par>
                            </p:childTnLst>
                          </p:cTn>
                        </p:par>
                        <p:par>
                          <p:cTn id="18" fill="hold">
                            <p:stCondLst>
                              <p:cond delay="2899"/>
                            </p:stCondLst>
                            <p:childTnLst>
                              <p:par>
                                <p:cTn id="19" presetID="35" presetClass="entr" presetSubtype="0" fill="hold" nodeType="afterEffect">
                                  <p:stCondLst>
                                    <p:cond delay="0"/>
                                  </p:stCondLst>
                                  <p:childTnLst>
                                    <p:set>
                                      <p:cBhvr>
                                        <p:cTn id="20" dur="1" fill="hold">
                                          <p:stCondLst>
                                            <p:cond delay="0"/>
                                          </p:stCondLst>
                                        </p:cTn>
                                        <p:tgtEl>
                                          <p:spTgt spid="343044"/>
                                        </p:tgtEl>
                                        <p:attrNameLst>
                                          <p:attrName>style.visibility</p:attrName>
                                        </p:attrNameLst>
                                      </p:cBhvr>
                                      <p:to>
                                        <p:strVal val="visible"/>
                                      </p:to>
                                    </p:set>
                                    <p:animEffect transition="in" filter="fade">
                                      <p:cBhvr>
                                        <p:cTn id="21" dur="1000"/>
                                        <p:tgtEl>
                                          <p:spTgt spid="343044"/>
                                        </p:tgtEl>
                                      </p:cBhvr>
                                    </p:animEffect>
                                    <p:anim calcmode="lin" valueType="num">
                                      <p:cBhvr>
                                        <p:cTn id="22" dur="1000" fill="hold"/>
                                        <p:tgtEl>
                                          <p:spTgt spid="343044"/>
                                        </p:tgtEl>
                                        <p:attrNameLst>
                                          <p:attrName>style.rotation</p:attrName>
                                        </p:attrNameLst>
                                      </p:cBhvr>
                                      <p:tavLst>
                                        <p:tav tm="0">
                                          <p:val>
                                            <p:fltVal val="720"/>
                                          </p:val>
                                        </p:tav>
                                        <p:tav tm="100000">
                                          <p:val>
                                            <p:fltVal val="0"/>
                                          </p:val>
                                        </p:tav>
                                      </p:tavLst>
                                    </p:anim>
                                    <p:anim calcmode="lin" valueType="num">
                                      <p:cBhvr>
                                        <p:cTn id="23" dur="1000" fill="hold"/>
                                        <p:tgtEl>
                                          <p:spTgt spid="343044"/>
                                        </p:tgtEl>
                                        <p:attrNameLst>
                                          <p:attrName>ppt_h</p:attrName>
                                        </p:attrNameLst>
                                      </p:cBhvr>
                                      <p:tavLst>
                                        <p:tav tm="0">
                                          <p:val>
                                            <p:fltVal val="0"/>
                                          </p:val>
                                        </p:tav>
                                        <p:tav tm="100000">
                                          <p:val>
                                            <p:strVal val="#ppt_h"/>
                                          </p:val>
                                        </p:tav>
                                      </p:tavLst>
                                    </p:anim>
                                    <p:anim calcmode="lin" valueType="num">
                                      <p:cBhvr>
                                        <p:cTn id="24" dur="1000" fill="hold"/>
                                        <p:tgtEl>
                                          <p:spTgt spid="343044"/>
                                        </p:tgtEl>
                                        <p:attrNameLst>
                                          <p:attrName>ppt_w</p:attrName>
                                        </p:attrNameLst>
                                      </p:cBhvr>
                                      <p:tavLst>
                                        <p:tav tm="0">
                                          <p:val>
                                            <p:fltVal val="0"/>
                                          </p:val>
                                        </p:tav>
                                        <p:tav tm="100000">
                                          <p:val>
                                            <p:strVal val="#ppt_w"/>
                                          </p:val>
                                        </p:tav>
                                      </p:tavLst>
                                    </p:anim>
                                  </p:childTnLst>
                                </p:cTn>
                              </p:par>
                            </p:childTnLst>
                          </p:cTn>
                        </p:par>
                        <p:par>
                          <p:cTn id="25" fill="hold">
                            <p:stCondLst>
                              <p:cond delay="3899"/>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43045"/>
                                        </p:tgtEl>
                                        <p:attrNameLst>
                                          <p:attrName>style.visibility</p:attrName>
                                        </p:attrNameLst>
                                      </p:cBhvr>
                                      <p:to>
                                        <p:strVal val="visible"/>
                                      </p:to>
                                    </p:set>
                                    <p:anim calcmode="lin" valueType="num">
                                      <p:cBhvr>
                                        <p:cTn id="28" dur="500" fill="hold"/>
                                        <p:tgtEl>
                                          <p:spTgt spid="343045"/>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43045"/>
                                        </p:tgtEl>
                                        <p:attrNameLst>
                                          <p:attrName>ppt_y</p:attrName>
                                        </p:attrNameLst>
                                      </p:cBhvr>
                                      <p:tavLst>
                                        <p:tav tm="0">
                                          <p:val>
                                            <p:strVal val="#ppt_y"/>
                                          </p:val>
                                        </p:tav>
                                        <p:tav tm="100000">
                                          <p:val>
                                            <p:strVal val="#ppt_y"/>
                                          </p:val>
                                        </p:tav>
                                      </p:tavLst>
                                    </p:anim>
                                    <p:anim calcmode="lin" valueType="num">
                                      <p:cBhvr>
                                        <p:cTn id="30" dur="500" fill="hold"/>
                                        <p:tgtEl>
                                          <p:spTgt spid="343045"/>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43045"/>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43045"/>
                                        </p:tgtEl>
                                      </p:cBhvr>
                                    </p:animEffect>
                                  </p:childTnLst>
                                </p:cTn>
                              </p:par>
                            </p:childTnLst>
                          </p:cTn>
                        </p:par>
                        <p:par>
                          <p:cTn id="33" fill="hold">
                            <p:stCondLst>
                              <p:cond delay="4550"/>
                            </p:stCondLst>
                            <p:childTnLst>
                              <p:par>
                                <p:cTn id="34" presetID="22" presetClass="entr" presetSubtype="2" fill="hold" nodeType="afterEffect">
                                  <p:stCondLst>
                                    <p:cond delay="0"/>
                                  </p:stCondLst>
                                  <p:childTnLst>
                                    <p:set>
                                      <p:cBhvr>
                                        <p:cTn id="35" dur="1" fill="hold">
                                          <p:stCondLst>
                                            <p:cond delay="0"/>
                                          </p:stCondLst>
                                        </p:cTn>
                                        <p:tgtEl>
                                          <p:spTgt spid="343048"/>
                                        </p:tgtEl>
                                        <p:attrNameLst>
                                          <p:attrName>style.visibility</p:attrName>
                                        </p:attrNameLst>
                                      </p:cBhvr>
                                      <p:to>
                                        <p:strVal val="visible"/>
                                      </p:to>
                                    </p:set>
                                    <p:animEffect transition="in" filter="wipe(right)">
                                      <p:cBhvr>
                                        <p:cTn id="36" dur="500"/>
                                        <p:tgtEl>
                                          <p:spTgt spid="343048"/>
                                        </p:tgtEl>
                                      </p:cBhvr>
                                    </p:animEffect>
                                  </p:childTnLst>
                                </p:cTn>
                              </p:par>
                            </p:childTnLst>
                          </p:cTn>
                        </p:par>
                        <p:par>
                          <p:cTn id="37" fill="hold">
                            <p:stCondLst>
                              <p:cond delay="50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43051"/>
                                        </p:tgtEl>
                                        <p:attrNameLst>
                                          <p:attrName>style.visibility</p:attrName>
                                        </p:attrNameLst>
                                      </p:cBhvr>
                                      <p:to>
                                        <p:strVal val="visible"/>
                                      </p:to>
                                    </p:set>
                                    <p:anim calcmode="lin" valueType="num">
                                      <p:cBhvr>
                                        <p:cTn id="40" dur="500" fill="hold"/>
                                        <p:tgtEl>
                                          <p:spTgt spid="34305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43051"/>
                                        </p:tgtEl>
                                        <p:attrNameLst>
                                          <p:attrName>ppt_y</p:attrName>
                                        </p:attrNameLst>
                                      </p:cBhvr>
                                      <p:tavLst>
                                        <p:tav tm="0">
                                          <p:val>
                                            <p:strVal val="#ppt_y"/>
                                          </p:val>
                                        </p:tav>
                                        <p:tav tm="100000">
                                          <p:val>
                                            <p:strVal val="#ppt_y"/>
                                          </p:val>
                                        </p:tav>
                                      </p:tavLst>
                                    </p:anim>
                                    <p:anim calcmode="lin" valueType="num">
                                      <p:cBhvr>
                                        <p:cTn id="42" dur="500" fill="hold"/>
                                        <p:tgtEl>
                                          <p:spTgt spid="34305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4305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43051"/>
                                        </p:tgtEl>
                                      </p:cBhvr>
                                    </p:animEffect>
                                  </p:childTnLst>
                                </p:cTn>
                              </p:par>
                            </p:childTnLst>
                          </p:cTn>
                        </p:par>
                        <p:par>
                          <p:cTn id="45" fill="hold">
                            <p:stCondLst>
                              <p:cond delay="7500"/>
                            </p:stCondLst>
                            <p:childTnLst>
                              <p:par>
                                <p:cTn id="46" presetID="22" presetClass="entr" presetSubtype="2" fill="hold" nodeType="afterEffect">
                                  <p:stCondLst>
                                    <p:cond delay="0"/>
                                  </p:stCondLst>
                                  <p:childTnLst>
                                    <p:set>
                                      <p:cBhvr>
                                        <p:cTn id="47" dur="1" fill="hold">
                                          <p:stCondLst>
                                            <p:cond delay="0"/>
                                          </p:stCondLst>
                                        </p:cTn>
                                        <p:tgtEl>
                                          <p:spTgt spid="343049"/>
                                        </p:tgtEl>
                                        <p:attrNameLst>
                                          <p:attrName>style.visibility</p:attrName>
                                        </p:attrNameLst>
                                      </p:cBhvr>
                                      <p:to>
                                        <p:strVal val="visible"/>
                                      </p:to>
                                    </p:set>
                                    <p:animEffect transition="in" filter="wipe(right)">
                                      <p:cBhvr>
                                        <p:cTn id="48" dur="500"/>
                                        <p:tgtEl>
                                          <p:spTgt spid="343049"/>
                                        </p:tgtEl>
                                      </p:cBhvr>
                                    </p:animEffect>
                                  </p:childTnLst>
                                </p:cTn>
                              </p:par>
                            </p:childTnLst>
                          </p:cTn>
                        </p:par>
                        <p:par>
                          <p:cTn id="49" fill="hold">
                            <p:stCondLst>
                              <p:cond delay="80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343052"/>
                                        </p:tgtEl>
                                        <p:attrNameLst>
                                          <p:attrName>style.visibility</p:attrName>
                                        </p:attrNameLst>
                                      </p:cBhvr>
                                      <p:to>
                                        <p:strVal val="visible"/>
                                      </p:to>
                                    </p:set>
                                    <p:anim calcmode="lin" valueType="num">
                                      <p:cBhvr>
                                        <p:cTn id="52" dur="500" fill="hold"/>
                                        <p:tgtEl>
                                          <p:spTgt spid="343052"/>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43052"/>
                                        </p:tgtEl>
                                        <p:attrNameLst>
                                          <p:attrName>ppt_y</p:attrName>
                                        </p:attrNameLst>
                                      </p:cBhvr>
                                      <p:tavLst>
                                        <p:tav tm="0">
                                          <p:val>
                                            <p:strVal val="#ppt_y"/>
                                          </p:val>
                                        </p:tav>
                                        <p:tav tm="100000">
                                          <p:val>
                                            <p:strVal val="#ppt_y"/>
                                          </p:val>
                                        </p:tav>
                                      </p:tavLst>
                                    </p:anim>
                                    <p:anim calcmode="lin" valueType="num">
                                      <p:cBhvr>
                                        <p:cTn id="54" dur="500" fill="hold"/>
                                        <p:tgtEl>
                                          <p:spTgt spid="343052"/>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43052"/>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43052"/>
                                        </p:tgtEl>
                                      </p:cBhvr>
                                    </p:animEffect>
                                  </p:childTnLst>
                                </p:cTn>
                              </p:par>
                            </p:childTnLst>
                          </p:cTn>
                        </p:par>
                        <p:par>
                          <p:cTn id="57" fill="hold">
                            <p:stCondLst>
                              <p:cond delay="10449"/>
                            </p:stCondLst>
                            <p:childTnLst>
                              <p:par>
                                <p:cTn id="58" presetID="22" presetClass="entr" presetSubtype="8" fill="hold" nodeType="afterEffect">
                                  <p:stCondLst>
                                    <p:cond delay="0"/>
                                  </p:stCondLst>
                                  <p:childTnLst>
                                    <p:set>
                                      <p:cBhvr>
                                        <p:cTn id="59" dur="1" fill="hold">
                                          <p:stCondLst>
                                            <p:cond delay="0"/>
                                          </p:stCondLst>
                                        </p:cTn>
                                        <p:tgtEl>
                                          <p:spTgt spid="343046"/>
                                        </p:tgtEl>
                                        <p:attrNameLst>
                                          <p:attrName>style.visibility</p:attrName>
                                        </p:attrNameLst>
                                      </p:cBhvr>
                                      <p:to>
                                        <p:strVal val="visible"/>
                                      </p:to>
                                    </p:set>
                                    <p:animEffect transition="in" filter="wipe(left)">
                                      <p:cBhvr>
                                        <p:cTn id="60" dur="500"/>
                                        <p:tgtEl>
                                          <p:spTgt spid="343046"/>
                                        </p:tgtEl>
                                      </p:cBhvr>
                                    </p:animEffect>
                                  </p:childTnLst>
                                </p:cTn>
                              </p:par>
                            </p:childTnLst>
                          </p:cTn>
                        </p:par>
                        <p:par>
                          <p:cTn id="61" fill="hold">
                            <p:stCondLst>
                              <p:cond delay="10949"/>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43053"/>
                                        </p:tgtEl>
                                        <p:attrNameLst>
                                          <p:attrName>style.visibility</p:attrName>
                                        </p:attrNameLst>
                                      </p:cBhvr>
                                      <p:to>
                                        <p:strVal val="visible"/>
                                      </p:to>
                                    </p:set>
                                    <p:anim calcmode="lin" valueType="num">
                                      <p:cBhvr>
                                        <p:cTn id="64" dur="500" fill="hold"/>
                                        <p:tgtEl>
                                          <p:spTgt spid="343053"/>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343053"/>
                                        </p:tgtEl>
                                        <p:attrNameLst>
                                          <p:attrName>ppt_y</p:attrName>
                                        </p:attrNameLst>
                                      </p:cBhvr>
                                      <p:tavLst>
                                        <p:tav tm="0">
                                          <p:val>
                                            <p:strVal val="#ppt_y"/>
                                          </p:val>
                                        </p:tav>
                                        <p:tav tm="100000">
                                          <p:val>
                                            <p:strVal val="#ppt_y"/>
                                          </p:val>
                                        </p:tav>
                                      </p:tavLst>
                                    </p:anim>
                                    <p:anim calcmode="lin" valueType="num">
                                      <p:cBhvr>
                                        <p:cTn id="66" dur="500" fill="hold"/>
                                        <p:tgtEl>
                                          <p:spTgt spid="343053"/>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343053"/>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343053"/>
                                        </p:tgtEl>
                                      </p:cBhvr>
                                    </p:animEffect>
                                  </p:childTnLst>
                                </p:cTn>
                              </p:par>
                            </p:childTnLst>
                          </p:cTn>
                        </p:par>
                        <p:par>
                          <p:cTn id="69" fill="hold">
                            <p:stCondLst>
                              <p:cond delay="13399"/>
                            </p:stCondLst>
                            <p:childTnLst>
                              <p:par>
                                <p:cTn id="70" presetID="22" presetClass="entr" presetSubtype="8" fill="hold" nodeType="afterEffect">
                                  <p:stCondLst>
                                    <p:cond delay="0"/>
                                  </p:stCondLst>
                                  <p:childTnLst>
                                    <p:set>
                                      <p:cBhvr>
                                        <p:cTn id="71" dur="1" fill="hold">
                                          <p:stCondLst>
                                            <p:cond delay="0"/>
                                          </p:stCondLst>
                                        </p:cTn>
                                        <p:tgtEl>
                                          <p:spTgt spid="343047"/>
                                        </p:tgtEl>
                                        <p:attrNameLst>
                                          <p:attrName>style.visibility</p:attrName>
                                        </p:attrNameLst>
                                      </p:cBhvr>
                                      <p:to>
                                        <p:strVal val="visible"/>
                                      </p:to>
                                    </p:set>
                                    <p:animEffect transition="in" filter="wipe(left)">
                                      <p:cBhvr>
                                        <p:cTn id="72" dur="500"/>
                                        <p:tgtEl>
                                          <p:spTgt spid="343047"/>
                                        </p:tgtEl>
                                      </p:cBhvr>
                                    </p:animEffect>
                                  </p:childTnLst>
                                </p:cTn>
                              </p:par>
                            </p:childTnLst>
                          </p:cTn>
                        </p:par>
                        <p:par>
                          <p:cTn id="73" fill="hold">
                            <p:stCondLst>
                              <p:cond delay="13899"/>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343054"/>
                                        </p:tgtEl>
                                        <p:attrNameLst>
                                          <p:attrName>style.visibility</p:attrName>
                                        </p:attrNameLst>
                                      </p:cBhvr>
                                      <p:to>
                                        <p:strVal val="visible"/>
                                      </p:to>
                                    </p:set>
                                    <p:anim calcmode="lin" valueType="num">
                                      <p:cBhvr>
                                        <p:cTn id="76" dur="500" fill="hold"/>
                                        <p:tgtEl>
                                          <p:spTgt spid="343054"/>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343054"/>
                                        </p:tgtEl>
                                        <p:attrNameLst>
                                          <p:attrName>ppt_y</p:attrName>
                                        </p:attrNameLst>
                                      </p:cBhvr>
                                      <p:tavLst>
                                        <p:tav tm="0">
                                          <p:val>
                                            <p:strVal val="#ppt_y"/>
                                          </p:val>
                                        </p:tav>
                                        <p:tav tm="100000">
                                          <p:val>
                                            <p:strVal val="#ppt_y"/>
                                          </p:val>
                                        </p:tav>
                                      </p:tavLst>
                                    </p:anim>
                                    <p:anim calcmode="lin" valueType="num">
                                      <p:cBhvr>
                                        <p:cTn id="78" dur="500" fill="hold"/>
                                        <p:tgtEl>
                                          <p:spTgt spid="343054"/>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343054"/>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343054"/>
                                        </p:tgtEl>
                                      </p:cBhvr>
                                    </p:animEffect>
                                  </p:childTnLst>
                                </p:cTn>
                              </p:par>
                            </p:childTnLst>
                          </p:cTn>
                        </p:par>
                        <p:par>
                          <p:cTn id="81" fill="hold">
                            <p:stCondLst>
                              <p:cond delay="16350"/>
                            </p:stCondLst>
                            <p:childTnLst>
                              <p:par>
                                <p:cTn id="82" presetID="15" presetClass="entr" presetSubtype="0" fill="hold" nodeType="afterEffect">
                                  <p:stCondLst>
                                    <p:cond delay="0"/>
                                  </p:stCondLst>
                                  <p:childTnLst>
                                    <p:set>
                                      <p:cBhvr>
                                        <p:cTn id="83" dur="1" fill="hold">
                                          <p:stCondLst>
                                            <p:cond delay="0"/>
                                          </p:stCondLst>
                                        </p:cTn>
                                        <p:tgtEl>
                                          <p:spTgt spid="343050"/>
                                        </p:tgtEl>
                                        <p:attrNameLst>
                                          <p:attrName>style.visibility</p:attrName>
                                        </p:attrNameLst>
                                      </p:cBhvr>
                                      <p:to>
                                        <p:strVal val="visible"/>
                                      </p:to>
                                    </p:set>
                                    <p:anim calcmode="lin" valueType="num">
                                      <p:cBhvr>
                                        <p:cTn id="84" dur="1000" fill="hold"/>
                                        <p:tgtEl>
                                          <p:spTgt spid="343050"/>
                                        </p:tgtEl>
                                        <p:attrNameLst>
                                          <p:attrName>ppt_w</p:attrName>
                                        </p:attrNameLst>
                                      </p:cBhvr>
                                      <p:tavLst>
                                        <p:tav tm="0">
                                          <p:val>
                                            <p:fltVal val="0"/>
                                          </p:val>
                                        </p:tav>
                                        <p:tav tm="100000">
                                          <p:val>
                                            <p:strVal val="#ppt_w"/>
                                          </p:val>
                                        </p:tav>
                                      </p:tavLst>
                                    </p:anim>
                                    <p:anim calcmode="lin" valueType="num">
                                      <p:cBhvr>
                                        <p:cTn id="85" dur="1000" fill="hold"/>
                                        <p:tgtEl>
                                          <p:spTgt spid="343050"/>
                                        </p:tgtEl>
                                        <p:attrNameLst>
                                          <p:attrName>ppt_h</p:attrName>
                                        </p:attrNameLst>
                                      </p:cBhvr>
                                      <p:tavLst>
                                        <p:tav tm="0">
                                          <p:val>
                                            <p:fltVal val="0"/>
                                          </p:val>
                                        </p:tav>
                                        <p:tav tm="100000">
                                          <p:val>
                                            <p:strVal val="#ppt_h"/>
                                          </p:val>
                                        </p:tav>
                                      </p:tavLst>
                                    </p:anim>
                                    <p:anim calcmode="lin" valueType="num">
                                      <p:cBhvr>
                                        <p:cTn id="86" dur="1000" fill="hold"/>
                                        <p:tgtEl>
                                          <p:spTgt spid="343050"/>
                                        </p:tgtEl>
                                        <p:attrNameLst>
                                          <p:attrName>ppt_x</p:attrName>
                                        </p:attrNameLst>
                                      </p:cBhvr>
                                      <p:tavLst>
                                        <p:tav tm="0" fmla="#ppt_x+(cos(-2*pi*(1-$))*-#ppt_x-sin(-2*pi*(1-$))*(1-#ppt_y))*(1-$)">
                                          <p:val>
                                            <p:fltVal val="0"/>
                                          </p:val>
                                        </p:tav>
                                        <p:tav tm="100000">
                                          <p:val>
                                            <p:fltVal val="1"/>
                                          </p:val>
                                        </p:tav>
                                      </p:tavLst>
                                    </p:anim>
                                    <p:anim calcmode="lin" valueType="num">
                                      <p:cBhvr>
                                        <p:cTn id="87" dur="1000" fill="hold"/>
                                        <p:tgtEl>
                                          <p:spTgt spid="34305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5" grpId="0"/>
      <p:bldP spid="343051" grpId="0"/>
      <p:bldP spid="343052" grpId="0"/>
      <p:bldP spid="343053" grpId="0"/>
      <p:bldP spid="343054" grpId="0"/>
      <p:bldP spid="3430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22" name="右箭头 299021" descr="宽屏壁纸f"/>
          <p:cNvSpPr/>
          <p:nvPr/>
        </p:nvSpPr>
        <p:spPr>
          <a:xfrm>
            <a:off x="0" y="839788"/>
            <a:ext cx="5549900" cy="4090987"/>
          </a:xfrm>
          <a:prstGeom prst="rightArrow">
            <a:avLst>
              <a:gd name="adj1" fmla="val 79305"/>
              <a:gd name="adj2" fmla="val 33595"/>
            </a:avLst>
          </a:prstGeom>
          <a:blipFill rotWithShape="1">
            <a:blip r:embed="rId3"/>
            <a:stretch>
              <a:fillRect/>
            </a:stretch>
          </a:blipFill>
          <a:ln w="9525">
            <a:noFill/>
          </a:ln>
        </p:spPr>
        <p:txBody>
          <a:bodyPr anchor="t"/>
          <a:lstStyle/>
          <a:p>
            <a:pPr algn="ctr" eaLnBrk="0" hangingPunct="0"/>
            <a:endParaRPr lang="zh-CN" altLang="en-US">
              <a:latin typeface="Arial" panose="020B0604020202020204" pitchFamily="34" charset="0"/>
            </a:endParaRPr>
          </a:p>
        </p:txBody>
      </p:sp>
      <p:grpSp>
        <p:nvGrpSpPr>
          <p:cNvPr id="299023" name="组合 299022"/>
          <p:cNvGrpSpPr/>
          <p:nvPr/>
        </p:nvGrpSpPr>
        <p:grpSpPr>
          <a:xfrm>
            <a:off x="346075" y="3475038"/>
            <a:ext cx="3678238" cy="969962"/>
            <a:chOff x="240" y="2784"/>
            <a:chExt cx="2544" cy="672"/>
          </a:xfrm>
        </p:grpSpPr>
        <p:sp>
          <p:nvSpPr>
            <p:cNvPr id="13315" name="圆角矩形 299023"/>
            <p:cNvSpPr/>
            <p:nvPr/>
          </p:nvSpPr>
          <p:spPr>
            <a:xfrm>
              <a:off x="240" y="2784"/>
              <a:ext cx="2544" cy="624"/>
            </a:xfrm>
            <a:prstGeom prst="roundRect">
              <a:avLst>
                <a:gd name="adj" fmla="val 9106"/>
              </a:avLst>
            </a:prstGeom>
            <a:gradFill rotWithShape="1">
              <a:gsLst>
                <a:gs pos="0">
                  <a:srgbClr val="DBB8FF"/>
                </a:gs>
                <a:gs pos="100000">
                  <a:srgbClr val="CC99FF"/>
                </a:gs>
              </a:gsLst>
              <a:lin ang="5400000" scaled="1"/>
              <a:tileRect/>
            </a:gradFill>
            <a:ln w="25400"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b="1" dirty="0">
                  <a:solidFill>
                    <a:srgbClr val="FFFFFF"/>
                  </a:solidFill>
                  <a:latin typeface="Arial" panose="020B0604020202020204" pitchFamily="34" charset="0"/>
                  <a:ea typeface="宋体" panose="02010600030101010101" pitchFamily="2" charset="-122"/>
                </a:rPr>
                <a:t>输入文字内容</a:t>
              </a:r>
              <a:endParaRPr lang="en-US" altLang="zh-CN" b="1">
                <a:solidFill>
                  <a:srgbClr val="FFFFFF"/>
                </a:solidFill>
                <a:latin typeface="Arial" panose="020B0604020202020204" pitchFamily="34" charset="0"/>
                <a:ea typeface="宋体" panose="02010600030101010101" pitchFamily="2" charset="-122"/>
              </a:endParaRPr>
            </a:p>
          </p:txBody>
        </p:sp>
        <p:pic>
          <p:nvPicPr>
            <p:cNvPr id="13316" name="图片 299024" descr="png-0188"/>
            <p:cNvPicPr>
              <a:picLocks noChangeAspect="1"/>
            </p:cNvPicPr>
            <p:nvPr/>
          </p:nvPicPr>
          <p:blipFill>
            <a:blip r:embed="rId4"/>
            <a:stretch>
              <a:fillRect/>
            </a:stretch>
          </p:blipFill>
          <p:spPr>
            <a:xfrm>
              <a:off x="384" y="2832"/>
              <a:ext cx="624" cy="624"/>
            </a:xfrm>
            <a:prstGeom prst="rect">
              <a:avLst/>
            </a:prstGeom>
            <a:noFill/>
            <a:ln w="9525">
              <a:noFill/>
            </a:ln>
          </p:spPr>
        </p:pic>
      </p:grpSp>
      <p:grpSp>
        <p:nvGrpSpPr>
          <p:cNvPr id="299026" name="组合 299025"/>
          <p:cNvGrpSpPr/>
          <p:nvPr/>
        </p:nvGrpSpPr>
        <p:grpSpPr>
          <a:xfrm>
            <a:off x="346075" y="2365375"/>
            <a:ext cx="3678238" cy="1179513"/>
            <a:chOff x="240" y="2016"/>
            <a:chExt cx="2544" cy="816"/>
          </a:xfrm>
        </p:grpSpPr>
        <p:sp>
          <p:nvSpPr>
            <p:cNvPr id="13318" name="圆角矩形 299026"/>
            <p:cNvSpPr/>
            <p:nvPr/>
          </p:nvSpPr>
          <p:spPr>
            <a:xfrm>
              <a:off x="240" y="2064"/>
              <a:ext cx="2544" cy="624"/>
            </a:xfrm>
            <a:prstGeom prst="roundRect">
              <a:avLst>
                <a:gd name="adj" fmla="val 9106"/>
              </a:avLst>
            </a:prstGeom>
            <a:gradFill rotWithShape="1">
              <a:gsLst>
                <a:gs pos="0">
                  <a:srgbClr val="339966"/>
                </a:gs>
                <a:gs pos="100000">
                  <a:srgbClr val="71B894"/>
                </a:gs>
              </a:gsLst>
              <a:lin ang="5400000" scaled="1"/>
              <a:tileRect/>
            </a:gradFill>
            <a:ln w="25400"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b="1" dirty="0">
                  <a:solidFill>
                    <a:srgbClr val="FFFFFF"/>
                  </a:solidFill>
                  <a:latin typeface="Arial" panose="020B0604020202020204" pitchFamily="34" charset="0"/>
                  <a:ea typeface="宋体" panose="02010600030101010101" pitchFamily="2" charset="-122"/>
                </a:rPr>
                <a:t>输入文字内容</a:t>
              </a:r>
              <a:endParaRPr lang="en-US" altLang="zh-CN" b="1">
                <a:solidFill>
                  <a:srgbClr val="FFFFFF"/>
                </a:solidFill>
                <a:latin typeface="Arial" panose="020B0604020202020204" pitchFamily="34" charset="0"/>
                <a:ea typeface="宋体" panose="02010600030101010101" pitchFamily="2" charset="-122"/>
              </a:endParaRPr>
            </a:p>
          </p:txBody>
        </p:sp>
        <p:pic>
          <p:nvPicPr>
            <p:cNvPr id="13319" name="图片 299027" descr="png-0194"/>
            <p:cNvPicPr>
              <a:picLocks noChangeAspect="1"/>
            </p:cNvPicPr>
            <p:nvPr/>
          </p:nvPicPr>
          <p:blipFill>
            <a:blip r:embed="rId5"/>
            <a:stretch>
              <a:fillRect/>
            </a:stretch>
          </p:blipFill>
          <p:spPr>
            <a:xfrm>
              <a:off x="336" y="2016"/>
              <a:ext cx="720" cy="816"/>
            </a:xfrm>
            <a:prstGeom prst="rect">
              <a:avLst/>
            </a:prstGeom>
            <a:noFill/>
            <a:ln w="9525">
              <a:noFill/>
            </a:ln>
          </p:spPr>
        </p:pic>
      </p:grpSp>
      <p:grpSp>
        <p:nvGrpSpPr>
          <p:cNvPr id="299029" name="组合 299028"/>
          <p:cNvGrpSpPr/>
          <p:nvPr/>
        </p:nvGrpSpPr>
        <p:grpSpPr>
          <a:xfrm>
            <a:off x="346075" y="1393825"/>
            <a:ext cx="3678238" cy="971550"/>
            <a:chOff x="240" y="1344"/>
            <a:chExt cx="2544" cy="672"/>
          </a:xfrm>
        </p:grpSpPr>
        <p:sp>
          <p:nvSpPr>
            <p:cNvPr id="13321" name="圆角矩形 299029"/>
            <p:cNvSpPr/>
            <p:nvPr/>
          </p:nvSpPr>
          <p:spPr>
            <a:xfrm>
              <a:off x="240" y="1344"/>
              <a:ext cx="2544" cy="624"/>
            </a:xfrm>
            <a:prstGeom prst="roundRect">
              <a:avLst>
                <a:gd name="adj" fmla="val 9106"/>
              </a:avLst>
            </a:prstGeom>
            <a:gradFill rotWithShape="1">
              <a:gsLst>
                <a:gs pos="0">
                  <a:schemeClr val="accent2"/>
                </a:gs>
                <a:gs pos="100000">
                  <a:srgbClr val="E09F5F"/>
                </a:gs>
              </a:gsLst>
              <a:lin ang="5400000" scaled="1"/>
              <a:tileRect/>
            </a:gradFill>
            <a:ln w="25400"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b="1" dirty="0">
                  <a:solidFill>
                    <a:srgbClr val="FFFFFF"/>
                  </a:solidFill>
                  <a:latin typeface="Arial" panose="020B0604020202020204" pitchFamily="34" charset="0"/>
                  <a:ea typeface="宋体" panose="02010600030101010101" pitchFamily="2" charset="-122"/>
                </a:rPr>
                <a:t>输入文字内容</a:t>
              </a:r>
            </a:p>
          </p:txBody>
        </p:sp>
        <p:pic>
          <p:nvPicPr>
            <p:cNvPr id="13322" name="图片 299030" descr="png-0123"/>
            <p:cNvPicPr>
              <a:picLocks noChangeAspect="1"/>
            </p:cNvPicPr>
            <p:nvPr/>
          </p:nvPicPr>
          <p:blipFill>
            <a:blip r:embed="rId6"/>
            <a:stretch>
              <a:fillRect/>
            </a:stretch>
          </p:blipFill>
          <p:spPr>
            <a:xfrm>
              <a:off x="336" y="1344"/>
              <a:ext cx="672" cy="672"/>
            </a:xfrm>
            <a:prstGeom prst="rect">
              <a:avLst/>
            </a:prstGeom>
            <a:noFill/>
            <a:ln w="9525">
              <a:noFill/>
            </a:ln>
          </p:spPr>
        </p:pic>
      </p:grpSp>
      <p:sp>
        <p:nvSpPr>
          <p:cNvPr id="299034" name="文本框 299033"/>
          <p:cNvSpPr txBox="1"/>
          <p:nvPr/>
        </p:nvSpPr>
        <p:spPr>
          <a:xfrm>
            <a:off x="5683250" y="2503488"/>
            <a:ext cx="1387475" cy="604837"/>
          </a:xfrm>
          <a:prstGeom prst="rect">
            <a:avLst/>
          </a:prstGeom>
          <a:noFill/>
          <a:ln w="9525">
            <a:noFill/>
          </a:ln>
        </p:spPr>
        <p:txBody>
          <a:bodyPr lIns="83238" tIns="41619" rIns="83238" bIns="41619" anchor="t">
            <a:spAutoFit/>
          </a:bodyPr>
          <a:lstStyle/>
          <a:p>
            <a:pPr algn="ctr" eaLnBrk="0" hangingPunct="0">
              <a:spcBef>
                <a:spcPct val="50000"/>
              </a:spcBef>
              <a:buClr>
                <a:srgbClr val="FF0000"/>
              </a:buClr>
              <a:buSzPct val="70000"/>
            </a:pPr>
            <a:r>
              <a:rPr lang="zh-CN" altLang="en-US" dirty="0">
                <a:solidFill>
                  <a:srgbClr val="000000"/>
                </a:solidFill>
                <a:latin typeface="方正超粗黑简体" pitchFamily="65" charset="-122"/>
                <a:ea typeface="方正超粗黑简体" pitchFamily="65" charset="-122"/>
              </a:rPr>
              <a:t>在此处输入</a:t>
            </a:r>
          </a:p>
          <a:p>
            <a:pPr algn="ctr" eaLnBrk="0" hangingPunct="0">
              <a:spcBef>
                <a:spcPct val="50000"/>
              </a:spcBef>
              <a:buClr>
                <a:srgbClr val="FF0000"/>
              </a:buClr>
              <a:buSzPct val="70000"/>
            </a:pPr>
            <a:r>
              <a:rPr lang="zh-CN" altLang="en-US" dirty="0">
                <a:solidFill>
                  <a:srgbClr val="000000"/>
                </a:solidFill>
                <a:latin typeface="方正超粗黑简体" pitchFamily="65" charset="-122"/>
                <a:ea typeface="方正超粗黑简体" pitchFamily="65" charset="-122"/>
              </a:rPr>
              <a:t>文字内容</a:t>
            </a:r>
          </a:p>
        </p:txBody>
      </p:sp>
      <p:sp>
        <p:nvSpPr>
          <p:cNvPr id="299036" name="文本框 29903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299039" name="图片 299038" descr="医药6"/>
          <p:cNvPicPr>
            <a:picLocks noChangeAspect="1"/>
          </p:cNvPicPr>
          <p:nvPr/>
        </p:nvPicPr>
        <p:blipFill>
          <a:blip r:embed="rId7"/>
          <a:stretch>
            <a:fillRect/>
          </a:stretch>
        </p:blipFill>
        <p:spPr>
          <a:xfrm>
            <a:off x="6656388" y="973138"/>
            <a:ext cx="2489200" cy="3756025"/>
          </a:xfrm>
          <a:prstGeom prst="rect">
            <a:avLst/>
          </a:prstGeom>
          <a:noFill/>
          <a:ln w="9525">
            <a:noFill/>
          </a:ln>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99036"/>
                                        </p:tgtEl>
                                        <p:attrNameLst>
                                          <p:attrName>style.visibility</p:attrName>
                                        </p:attrNameLst>
                                      </p:cBhvr>
                                      <p:to>
                                        <p:strVal val="visible"/>
                                      </p:to>
                                    </p:set>
                                    <p:anim by="(-#ppt_w*2)" calcmode="lin" valueType="num">
                                      <p:cBhvr rctx="PPT">
                                        <p:cTn id="7" dur="250" autoRev="1" fill="hold">
                                          <p:stCondLst>
                                            <p:cond delay="0"/>
                                          </p:stCondLst>
                                        </p:cTn>
                                        <p:tgtEl>
                                          <p:spTgt spid="299036"/>
                                        </p:tgtEl>
                                        <p:attrNameLst>
                                          <p:attrName>ppt_w</p:attrName>
                                        </p:attrNameLst>
                                      </p:cBhvr>
                                    </p:anim>
                                    <p:anim by="(#ppt_w*0.50)" calcmode="lin" valueType="num">
                                      <p:cBhvr>
                                        <p:cTn id="8" dur="250" decel="50000" autoRev="1" fill="hold">
                                          <p:stCondLst>
                                            <p:cond delay="0"/>
                                          </p:stCondLst>
                                        </p:cTn>
                                        <p:tgtEl>
                                          <p:spTgt spid="299036"/>
                                        </p:tgtEl>
                                        <p:attrNameLst>
                                          <p:attrName>ppt_x</p:attrName>
                                        </p:attrNameLst>
                                      </p:cBhvr>
                                    </p:anim>
                                    <p:anim from="(-#ppt_h/2)" to="(#ppt_y)" calcmode="lin" valueType="num">
                                      <p:cBhvr>
                                        <p:cTn id="9" dur="500" fill="hold">
                                          <p:stCondLst>
                                            <p:cond delay="0"/>
                                          </p:stCondLst>
                                        </p:cTn>
                                        <p:tgtEl>
                                          <p:spTgt spid="299036"/>
                                        </p:tgtEl>
                                        <p:attrNameLst>
                                          <p:attrName>ppt_y</p:attrName>
                                        </p:attrNameLst>
                                      </p:cBhvr>
                                    </p:anim>
                                    <p:animRot by="21600000">
                                      <p:cBhvr>
                                        <p:cTn id="10" dur="500" fill="hold">
                                          <p:stCondLst>
                                            <p:cond delay="0"/>
                                          </p:stCondLst>
                                        </p:cTn>
                                        <p:tgtEl>
                                          <p:spTgt spid="299036"/>
                                        </p:tgtEl>
                                        <p:attrNameLst>
                                          <p:attrName>r</p:attrName>
                                        </p:attrNameLst>
                                      </p:cBhvr>
                                    </p:animRot>
                                  </p:childTnLst>
                                </p:cTn>
                              </p:par>
                            </p:childTnLst>
                          </p:cTn>
                        </p:par>
                        <p:par>
                          <p:cTn id="11" fill="hold">
                            <p:stCondLst>
                              <p:cond delay="899"/>
                            </p:stCondLst>
                            <p:childTnLst>
                              <p:par>
                                <p:cTn id="12" presetID="22" presetClass="entr" presetSubtype="4" fill="hold" nodeType="afterEffect">
                                  <p:stCondLst>
                                    <p:cond delay="0"/>
                                  </p:stCondLst>
                                  <p:childTnLst>
                                    <p:set>
                                      <p:cBhvr>
                                        <p:cTn id="13" dur="1" fill="hold">
                                          <p:stCondLst>
                                            <p:cond delay="0"/>
                                          </p:stCondLst>
                                        </p:cTn>
                                        <p:tgtEl>
                                          <p:spTgt spid="299029"/>
                                        </p:tgtEl>
                                        <p:attrNameLst>
                                          <p:attrName>style.visibility</p:attrName>
                                        </p:attrNameLst>
                                      </p:cBhvr>
                                      <p:to>
                                        <p:strVal val="visible"/>
                                      </p:to>
                                    </p:set>
                                    <p:animEffect transition="in" filter="wipe(down)">
                                      <p:cBhvr>
                                        <p:cTn id="14" dur="500"/>
                                        <p:tgtEl>
                                          <p:spTgt spid="299029"/>
                                        </p:tgtEl>
                                      </p:cBhvr>
                                    </p:animEffect>
                                  </p:childTnLst>
                                </p:cTn>
                              </p:par>
                            </p:childTnLst>
                          </p:cTn>
                        </p:par>
                        <p:par>
                          <p:cTn id="15" fill="hold">
                            <p:stCondLst>
                              <p:cond delay="1399"/>
                            </p:stCondLst>
                            <p:childTnLst>
                              <p:par>
                                <p:cTn id="16" presetID="22" presetClass="entr" presetSubtype="4" fill="hold" nodeType="afterEffect">
                                  <p:stCondLst>
                                    <p:cond delay="0"/>
                                  </p:stCondLst>
                                  <p:childTnLst>
                                    <p:set>
                                      <p:cBhvr>
                                        <p:cTn id="17" dur="1" fill="hold">
                                          <p:stCondLst>
                                            <p:cond delay="0"/>
                                          </p:stCondLst>
                                        </p:cTn>
                                        <p:tgtEl>
                                          <p:spTgt spid="299026"/>
                                        </p:tgtEl>
                                        <p:attrNameLst>
                                          <p:attrName>style.visibility</p:attrName>
                                        </p:attrNameLst>
                                      </p:cBhvr>
                                      <p:to>
                                        <p:strVal val="visible"/>
                                      </p:to>
                                    </p:set>
                                    <p:animEffect transition="in" filter="wipe(down)">
                                      <p:cBhvr>
                                        <p:cTn id="18" dur="500"/>
                                        <p:tgtEl>
                                          <p:spTgt spid="299026"/>
                                        </p:tgtEl>
                                      </p:cBhvr>
                                    </p:animEffect>
                                  </p:childTnLst>
                                </p:cTn>
                              </p:par>
                            </p:childTnLst>
                          </p:cTn>
                        </p:par>
                        <p:par>
                          <p:cTn id="19" fill="hold">
                            <p:stCondLst>
                              <p:cond delay="1899"/>
                            </p:stCondLst>
                            <p:childTnLst>
                              <p:par>
                                <p:cTn id="20" presetID="22" presetClass="entr" presetSubtype="4" fill="hold" nodeType="afterEffect">
                                  <p:stCondLst>
                                    <p:cond delay="0"/>
                                  </p:stCondLst>
                                  <p:childTnLst>
                                    <p:set>
                                      <p:cBhvr>
                                        <p:cTn id="21" dur="1" fill="hold">
                                          <p:stCondLst>
                                            <p:cond delay="0"/>
                                          </p:stCondLst>
                                        </p:cTn>
                                        <p:tgtEl>
                                          <p:spTgt spid="299023"/>
                                        </p:tgtEl>
                                        <p:attrNameLst>
                                          <p:attrName>style.visibility</p:attrName>
                                        </p:attrNameLst>
                                      </p:cBhvr>
                                      <p:to>
                                        <p:strVal val="visible"/>
                                      </p:to>
                                    </p:set>
                                    <p:animEffect transition="in" filter="wipe(down)">
                                      <p:cBhvr>
                                        <p:cTn id="22" dur="500"/>
                                        <p:tgtEl>
                                          <p:spTgt spid="299023"/>
                                        </p:tgtEl>
                                      </p:cBhvr>
                                    </p:animEffect>
                                  </p:childTnLst>
                                </p:cTn>
                              </p:par>
                            </p:childTnLst>
                          </p:cTn>
                        </p:par>
                        <p:par>
                          <p:cTn id="23" fill="hold">
                            <p:stCondLst>
                              <p:cond delay="2399"/>
                            </p:stCondLst>
                            <p:childTnLst>
                              <p:par>
                                <p:cTn id="24" presetID="22" presetClass="entr" presetSubtype="8" fill="hold" nodeType="afterEffect">
                                  <p:stCondLst>
                                    <p:cond delay="0"/>
                                  </p:stCondLst>
                                  <p:childTnLst>
                                    <p:set>
                                      <p:cBhvr>
                                        <p:cTn id="25" dur="1" fill="hold">
                                          <p:stCondLst>
                                            <p:cond delay="0"/>
                                          </p:stCondLst>
                                        </p:cTn>
                                        <p:tgtEl>
                                          <p:spTgt spid="299022"/>
                                        </p:tgtEl>
                                        <p:attrNameLst>
                                          <p:attrName>style.visibility</p:attrName>
                                        </p:attrNameLst>
                                      </p:cBhvr>
                                      <p:to>
                                        <p:strVal val="visible"/>
                                      </p:to>
                                    </p:set>
                                    <p:animEffect transition="in" filter="wipe(left)">
                                      <p:cBhvr>
                                        <p:cTn id="26" dur="500"/>
                                        <p:tgtEl>
                                          <p:spTgt spid="299022"/>
                                        </p:tgtEl>
                                      </p:cBhvr>
                                    </p:animEffect>
                                  </p:childTnLst>
                                </p:cTn>
                              </p:par>
                            </p:childTnLst>
                          </p:cTn>
                        </p:par>
                        <p:par>
                          <p:cTn id="27" fill="hold">
                            <p:stCondLst>
                              <p:cond delay="2899"/>
                            </p:stCondLst>
                            <p:childTnLst>
                              <p:par>
                                <p:cTn id="28" presetID="23" presetClass="entr" presetSubtype="16" fill="hold" grpId="0" nodeType="afterEffect">
                                  <p:stCondLst>
                                    <p:cond delay="0"/>
                                  </p:stCondLst>
                                  <p:childTnLst>
                                    <p:set>
                                      <p:cBhvr>
                                        <p:cTn id="29" dur="1" fill="hold">
                                          <p:stCondLst>
                                            <p:cond delay="0"/>
                                          </p:stCondLst>
                                        </p:cTn>
                                        <p:tgtEl>
                                          <p:spTgt spid="299034"/>
                                        </p:tgtEl>
                                        <p:attrNameLst>
                                          <p:attrName>style.visibility</p:attrName>
                                        </p:attrNameLst>
                                      </p:cBhvr>
                                      <p:to>
                                        <p:strVal val="visible"/>
                                      </p:to>
                                    </p:set>
                                    <p:anim calcmode="lin" valueType="num">
                                      <p:cBhvr>
                                        <p:cTn id="30" dur="500" fill="hold"/>
                                        <p:tgtEl>
                                          <p:spTgt spid="299034"/>
                                        </p:tgtEl>
                                        <p:attrNameLst>
                                          <p:attrName>ppt_w</p:attrName>
                                        </p:attrNameLst>
                                      </p:cBhvr>
                                      <p:tavLst>
                                        <p:tav tm="0">
                                          <p:val>
                                            <p:fltVal val="0"/>
                                          </p:val>
                                        </p:tav>
                                        <p:tav tm="100000">
                                          <p:val>
                                            <p:strVal val="#ppt_w"/>
                                          </p:val>
                                        </p:tav>
                                      </p:tavLst>
                                    </p:anim>
                                    <p:anim calcmode="lin" valueType="num">
                                      <p:cBhvr>
                                        <p:cTn id="31" dur="500" fill="hold"/>
                                        <p:tgtEl>
                                          <p:spTgt spid="299034"/>
                                        </p:tgtEl>
                                        <p:attrNameLst>
                                          <p:attrName>ppt_h</p:attrName>
                                        </p:attrNameLst>
                                      </p:cBhvr>
                                      <p:tavLst>
                                        <p:tav tm="0">
                                          <p:val>
                                            <p:fltVal val="0"/>
                                          </p:val>
                                        </p:tav>
                                        <p:tav tm="100000">
                                          <p:val>
                                            <p:strVal val="#ppt_h"/>
                                          </p:val>
                                        </p:tav>
                                      </p:tavLst>
                                    </p:anim>
                                  </p:childTnLst>
                                </p:cTn>
                              </p:par>
                            </p:childTnLst>
                          </p:cTn>
                        </p:par>
                        <p:par>
                          <p:cTn id="32" fill="hold">
                            <p:stCondLst>
                              <p:cond delay="3399"/>
                            </p:stCondLst>
                            <p:childTnLst>
                              <p:par>
                                <p:cTn id="33" presetID="9" presetClass="entr" presetSubtype="0" fill="hold" nodeType="afterEffect">
                                  <p:stCondLst>
                                    <p:cond delay="0"/>
                                  </p:stCondLst>
                                  <p:childTnLst>
                                    <p:set>
                                      <p:cBhvr>
                                        <p:cTn id="34" dur="1" fill="hold">
                                          <p:stCondLst>
                                            <p:cond delay="0"/>
                                          </p:stCondLst>
                                        </p:cTn>
                                        <p:tgtEl>
                                          <p:spTgt spid="299039"/>
                                        </p:tgtEl>
                                        <p:attrNameLst>
                                          <p:attrName>style.visibility</p:attrName>
                                        </p:attrNameLst>
                                      </p:cBhvr>
                                      <p:to>
                                        <p:strVal val="visible"/>
                                      </p:to>
                                    </p:set>
                                    <p:animEffect transition="in" filter="dissolve">
                                      <p:cBhvr>
                                        <p:cTn id="35" dur="1000"/>
                                        <p:tgtEl>
                                          <p:spTgt spid="299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34" grpId="0"/>
      <p:bldP spid="2990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AutoShape 36"/>
          <p:cNvSpPr/>
          <p:nvPr/>
        </p:nvSpPr>
        <p:spPr>
          <a:xfrm>
            <a:off x="5829300" y="1470025"/>
            <a:ext cx="1752600" cy="647700"/>
          </a:xfrm>
          <a:prstGeom prst="roundRect">
            <a:avLst>
              <a:gd name="adj" fmla="val 6616"/>
            </a:avLst>
          </a:prstGeom>
          <a:solidFill>
            <a:srgbClr val="000000">
              <a:alpha val="10196"/>
            </a:srgbClr>
          </a:solidFill>
          <a:ln w="19050" cap="rnd" cmpd="sng">
            <a:solidFill>
              <a:srgbClr val="9E9E9E"/>
            </a:solidFill>
            <a:prstDash val="sysDot"/>
            <a:round/>
            <a:headEnd type="none" w="med" len="med"/>
            <a:tailEnd type="none" w="med" len="med"/>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324612" name="Text Box 37"/>
          <p:cNvSpPr txBox="1"/>
          <p:nvPr/>
        </p:nvSpPr>
        <p:spPr>
          <a:xfrm>
            <a:off x="6405563" y="1546225"/>
            <a:ext cx="1368425" cy="228600"/>
          </a:xfrm>
          <a:prstGeom prst="rect">
            <a:avLst/>
          </a:prstGeom>
          <a:noFill/>
          <a:ln w="9525">
            <a:noFill/>
          </a:ln>
        </p:spPr>
        <p:txBody>
          <a:bodyPr lIns="83238" tIns="41619" rIns="83238" bIns="41619" anchor="t">
            <a:spAutoFit/>
          </a:bodyPr>
          <a:lstStyle/>
          <a:p>
            <a:pPr defTabSz="831850" fontAlgn="base" latinLnBrk="1"/>
            <a:r>
              <a:rPr lang="zh-CN" altLang="en-US" sz="1100" b="1" dirty="0">
                <a:solidFill>
                  <a:srgbClr val="0064FF"/>
                </a:solidFill>
                <a:latin typeface="Arial Black" panose="020B0A04020102020204" pitchFamily="34" charset="0"/>
                <a:ea typeface="宋体" panose="02010600030101010101" pitchFamily="2" charset="-122"/>
              </a:rPr>
              <a:t>文字内容</a:t>
            </a:r>
          </a:p>
        </p:txBody>
      </p:sp>
      <p:sp>
        <p:nvSpPr>
          <p:cNvPr id="324613" name="Text Box 38"/>
          <p:cNvSpPr txBox="1"/>
          <p:nvPr/>
        </p:nvSpPr>
        <p:spPr>
          <a:xfrm>
            <a:off x="6405563" y="1774825"/>
            <a:ext cx="1368425" cy="227013"/>
          </a:xfrm>
          <a:prstGeom prst="rect">
            <a:avLst/>
          </a:prstGeom>
          <a:noFill/>
          <a:ln w="9525">
            <a:noFill/>
          </a:ln>
        </p:spPr>
        <p:txBody>
          <a:bodyPr lIns="83238" tIns="41619" rIns="83238" bIns="41619" anchor="t">
            <a:spAutoFit/>
          </a:bodyPr>
          <a:lstStyle/>
          <a:p>
            <a:pPr defTabSz="831850" fontAlgn="base" latinLnBrk="1"/>
            <a:r>
              <a:rPr lang="zh-CN" altLang="en-US" sz="1100" b="1" dirty="0">
                <a:solidFill>
                  <a:srgbClr val="000000"/>
                </a:solidFill>
                <a:latin typeface="Arial Black" panose="020B0A04020102020204" pitchFamily="34" charset="0"/>
                <a:ea typeface="宋体" panose="02010600030101010101" pitchFamily="2" charset="-122"/>
              </a:rPr>
              <a:t>文字内容</a:t>
            </a:r>
            <a:endParaRPr lang="en-US" altLang="ko-KR" sz="1300" b="1">
              <a:solidFill>
                <a:srgbClr val="000000"/>
              </a:solidFill>
              <a:latin typeface="Arial Black" panose="020B0A04020102020204" pitchFamily="34" charset="0"/>
              <a:ea typeface="宋体" panose="02010600030101010101" pitchFamily="2" charset="-122"/>
            </a:endParaRPr>
          </a:p>
        </p:txBody>
      </p:sp>
      <p:sp>
        <p:nvSpPr>
          <p:cNvPr id="324614" name="AutoShape 39"/>
          <p:cNvSpPr/>
          <p:nvPr/>
        </p:nvSpPr>
        <p:spPr>
          <a:xfrm>
            <a:off x="6042025" y="1550988"/>
            <a:ext cx="238125" cy="215900"/>
          </a:xfrm>
          <a:prstGeom prst="can">
            <a:avLst>
              <a:gd name="adj" fmla="val 50000"/>
            </a:avLst>
          </a:prstGeom>
          <a:gradFill rotWithShape="0">
            <a:gsLst>
              <a:gs pos="0">
                <a:srgbClr val="0049B9"/>
              </a:gs>
              <a:gs pos="50000">
                <a:srgbClr val="0064FF"/>
              </a:gs>
              <a:gs pos="100000">
                <a:srgbClr val="004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324615" name="AutoShape 40"/>
          <p:cNvSpPr/>
          <p:nvPr/>
        </p:nvSpPr>
        <p:spPr>
          <a:xfrm>
            <a:off x="6042025" y="1820863"/>
            <a:ext cx="238125" cy="215900"/>
          </a:xfrm>
          <a:prstGeom prst="can">
            <a:avLst>
              <a:gd name="adj" fmla="val 50000"/>
            </a:avLst>
          </a:prstGeom>
          <a:gradFill rotWithShape="0">
            <a:gsLst>
              <a:gs pos="0">
                <a:srgbClr val="B9B9B9"/>
              </a:gs>
              <a:gs pos="50000">
                <a:srgbClr val="FFFFFF"/>
              </a:gs>
              <a:gs pos="100000">
                <a:srgbClr val="B9B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grpSp>
        <p:nvGrpSpPr>
          <p:cNvPr id="324616" name="组合 324615"/>
          <p:cNvGrpSpPr/>
          <p:nvPr/>
        </p:nvGrpSpPr>
        <p:grpSpPr>
          <a:xfrm>
            <a:off x="914400" y="3613150"/>
            <a:ext cx="7239000" cy="903288"/>
            <a:chOff x="528" y="3034"/>
            <a:chExt cx="4560" cy="758"/>
          </a:xfrm>
        </p:grpSpPr>
        <p:sp>
          <p:nvSpPr>
            <p:cNvPr id="14343" name="Rectangle 8"/>
            <p:cNvSpPr/>
            <p:nvPr/>
          </p:nvSpPr>
          <p:spPr>
            <a:xfrm>
              <a:off x="528" y="3508"/>
              <a:ext cx="4118" cy="190"/>
            </a:xfrm>
            <a:prstGeom prst="rect">
              <a:avLst/>
            </a:prstGeom>
            <a:solidFill>
              <a:srgbClr val="808080"/>
            </a:solidFill>
            <a:ln w="9525">
              <a:noFill/>
            </a:ln>
          </p:spPr>
          <p:txBody>
            <a:bodyPr lIns="83238" tIns="41619" rIns="83238" bIns="41619" anchor="t"/>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44" name="Rectangle 9"/>
            <p:cNvSpPr/>
            <p:nvPr/>
          </p:nvSpPr>
          <p:spPr>
            <a:xfrm>
              <a:off x="528" y="3128"/>
              <a:ext cx="4118" cy="380"/>
            </a:xfrm>
            <a:prstGeom prst="rect">
              <a:avLst/>
            </a:prstGeom>
            <a:solidFill>
              <a:srgbClr val="C0C0C0"/>
            </a:soli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45" name="Freeform 10"/>
            <p:cNvSpPr/>
            <p:nvPr/>
          </p:nvSpPr>
          <p:spPr>
            <a:xfrm>
              <a:off x="4633" y="3034"/>
              <a:ext cx="455" cy="569"/>
            </a:xfrm>
            <a:custGeom>
              <a:avLst/>
              <a:gdLst/>
              <a:ahLst/>
              <a:cxnLst>
                <a:cxn ang="0">
                  <a:pos x="0" y="0"/>
                </a:cxn>
                <a:cxn ang="0">
                  <a:pos x="0" y="611"/>
                </a:cxn>
                <a:cxn ang="0">
                  <a:pos x="408" y="305"/>
                </a:cxn>
                <a:cxn ang="0">
                  <a:pos x="0" y="0"/>
                </a:cxn>
              </a:cxnLst>
              <a:rect l="0" t="0" r="0" b="0"/>
              <a:pathLst>
                <a:path w="408" h="611">
                  <a:moveTo>
                    <a:pt x="0" y="0"/>
                  </a:moveTo>
                  <a:lnTo>
                    <a:pt x="0" y="611"/>
                  </a:lnTo>
                  <a:lnTo>
                    <a:pt x="408" y="305"/>
                  </a:lnTo>
                  <a:lnTo>
                    <a:pt x="0" y="0"/>
                  </a:lnTo>
                  <a:close/>
                </a:path>
              </a:pathLst>
            </a:custGeom>
            <a:solidFill>
              <a:srgbClr val="C0C0C0"/>
            </a:solidFill>
            <a:ln w="9525">
              <a:noFill/>
            </a:ln>
          </p:spPr>
          <p:txBody>
            <a:bodyPr/>
            <a:lstStyle/>
            <a:p>
              <a:endParaRPr lang="zh-CN" altLang="en-US"/>
            </a:p>
          </p:txBody>
        </p:sp>
        <p:sp>
          <p:nvSpPr>
            <p:cNvPr id="14346" name="Freeform 11"/>
            <p:cNvSpPr/>
            <p:nvPr/>
          </p:nvSpPr>
          <p:spPr>
            <a:xfrm>
              <a:off x="4633" y="3318"/>
              <a:ext cx="455" cy="474"/>
            </a:xfrm>
            <a:custGeom>
              <a:avLst/>
              <a:gdLst/>
              <a:ahLst/>
              <a:cxnLst>
                <a:cxn ang="0">
                  <a:pos x="0" y="306"/>
                </a:cxn>
                <a:cxn ang="0">
                  <a:pos x="0" y="509"/>
                </a:cxn>
                <a:cxn ang="0">
                  <a:pos x="408" y="204"/>
                </a:cxn>
                <a:cxn ang="0">
                  <a:pos x="408" y="0"/>
                </a:cxn>
                <a:cxn ang="0">
                  <a:pos x="0" y="306"/>
                </a:cxn>
              </a:cxnLst>
              <a:rect l="0" t="0" r="0" b="0"/>
              <a:pathLst>
                <a:path w="408" h="509">
                  <a:moveTo>
                    <a:pt x="0" y="306"/>
                  </a:moveTo>
                  <a:lnTo>
                    <a:pt x="0" y="509"/>
                  </a:lnTo>
                  <a:lnTo>
                    <a:pt x="408" y="204"/>
                  </a:lnTo>
                  <a:lnTo>
                    <a:pt x="408" y="0"/>
                  </a:lnTo>
                  <a:lnTo>
                    <a:pt x="0" y="306"/>
                  </a:lnTo>
                  <a:close/>
                </a:path>
              </a:pathLst>
            </a:custGeom>
            <a:solidFill>
              <a:srgbClr val="777777"/>
            </a:solidFill>
            <a:ln w="9525">
              <a:noFill/>
            </a:ln>
          </p:spPr>
          <p:txBody>
            <a:bodyPr/>
            <a:lstStyle/>
            <a:p>
              <a:endParaRPr lang="zh-CN" altLang="en-US"/>
            </a:p>
          </p:txBody>
        </p:sp>
      </p:grpSp>
      <p:grpSp>
        <p:nvGrpSpPr>
          <p:cNvPr id="324621" name="组合 324620"/>
          <p:cNvGrpSpPr/>
          <p:nvPr/>
        </p:nvGrpSpPr>
        <p:grpSpPr>
          <a:xfrm>
            <a:off x="2438400" y="3257550"/>
            <a:ext cx="1162050" cy="884238"/>
            <a:chOff x="1488" y="2736"/>
            <a:chExt cx="731" cy="742"/>
          </a:xfrm>
        </p:grpSpPr>
        <p:sp>
          <p:nvSpPr>
            <p:cNvPr id="14348" name="Oval 12"/>
            <p:cNvSpPr/>
            <p:nvPr/>
          </p:nvSpPr>
          <p:spPr>
            <a:xfrm>
              <a:off x="1488" y="3120"/>
              <a:ext cx="731" cy="358"/>
            </a:xfrm>
            <a:prstGeom prst="ellipse">
              <a:avLst/>
            </a:prstGeom>
            <a:gradFill rotWithShape="1">
              <a:gsLst>
                <a:gs pos="0">
                  <a:srgbClr val="000000"/>
                </a:gs>
                <a:gs pos="100000">
                  <a:srgbClr val="6C6C6C">
                    <a:alpha val="0"/>
                  </a:srgbClr>
                </a:gs>
              </a:gsLst>
              <a:path path="shape">
                <a:fillToRect l="50000" t="50000" r="50000" b="50000"/>
              </a:path>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49" name="AutoShape 13"/>
            <p:cNvSpPr/>
            <p:nvPr/>
          </p:nvSpPr>
          <p:spPr>
            <a:xfrm>
              <a:off x="1680" y="2736"/>
              <a:ext cx="380" cy="684"/>
            </a:xfrm>
            <a:prstGeom prst="can">
              <a:avLst>
                <a:gd name="adj" fmla="val 59347"/>
              </a:avLst>
            </a:prstGeom>
            <a:gradFill rotWithShape="0">
              <a:gsLst>
                <a:gs pos="0">
                  <a:srgbClr val="B9B9B9"/>
                </a:gs>
                <a:gs pos="50000">
                  <a:srgbClr val="FFFFFF"/>
                </a:gs>
                <a:gs pos="100000">
                  <a:srgbClr val="B9B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grpSp>
      <p:grpSp>
        <p:nvGrpSpPr>
          <p:cNvPr id="324624" name="组合 324623"/>
          <p:cNvGrpSpPr/>
          <p:nvPr/>
        </p:nvGrpSpPr>
        <p:grpSpPr>
          <a:xfrm>
            <a:off x="3408363" y="3003550"/>
            <a:ext cx="1160462" cy="1155700"/>
            <a:chOff x="2098" y="2522"/>
            <a:chExt cx="731" cy="971"/>
          </a:xfrm>
        </p:grpSpPr>
        <p:sp>
          <p:nvSpPr>
            <p:cNvPr id="14351" name="Oval 14"/>
            <p:cNvSpPr/>
            <p:nvPr/>
          </p:nvSpPr>
          <p:spPr>
            <a:xfrm>
              <a:off x="2098" y="3135"/>
              <a:ext cx="731" cy="358"/>
            </a:xfrm>
            <a:prstGeom prst="ellipse">
              <a:avLst/>
            </a:prstGeom>
            <a:gradFill rotWithShape="1">
              <a:gsLst>
                <a:gs pos="0">
                  <a:srgbClr val="000000"/>
                </a:gs>
                <a:gs pos="100000">
                  <a:srgbClr val="6C6C6C">
                    <a:alpha val="0"/>
                  </a:srgbClr>
                </a:gs>
              </a:gsLst>
              <a:path path="shape">
                <a:fillToRect l="50000" t="50000" r="50000" b="50000"/>
              </a:path>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52" name="AutoShape 15"/>
            <p:cNvSpPr/>
            <p:nvPr/>
          </p:nvSpPr>
          <p:spPr>
            <a:xfrm>
              <a:off x="2285" y="2522"/>
              <a:ext cx="380" cy="895"/>
            </a:xfrm>
            <a:prstGeom prst="can">
              <a:avLst>
                <a:gd name="adj" fmla="val 59259"/>
              </a:avLst>
            </a:prstGeom>
            <a:gradFill rotWithShape="0">
              <a:gsLst>
                <a:gs pos="0">
                  <a:srgbClr val="B9B9B9"/>
                </a:gs>
                <a:gs pos="50000">
                  <a:srgbClr val="FFFFFF"/>
                </a:gs>
                <a:gs pos="100000">
                  <a:srgbClr val="B9B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grpSp>
      <p:grpSp>
        <p:nvGrpSpPr>
          <p:cNvPr id="324627" name="组合 324626"/>
          <p:cNvGrpSpPr/>
          <p:nvPr/>
        </p:nvGrpSpPr>
        <p:grpSpPr>
          <a:xfrm>
            <a:off x="4379913" y="2776538"/>
            <a:ext cx="1160462" cy="1382712"/>
            <a:chOff x="2711" y="2332"/>
            <a:chExt cx="731" cy="1161"/>
          </a:xfrm>
        </p:grpSpPr>
        <p:sp>
          <p:nvSpPr>
            <p:cNvPr id="14354" name="Oval 16"/>
            <p:cNvSpPr/>
            <p:nvPr/>
          </p:nvSpPr>
          <p:spPr>
            <a:xfrm>
              <a:off x="2711" y="3135"/>
              <a:ext cx="731" cy="358"/>
            </a:xfrm>
            <a:prstGeom prst="ellipse">
              <a:avLst/>
            </a:prstGeom>
            <a:gradFill rotWithShape="1">
              <a:gsLst>
                <a:gs pos="0">
                  <a:srgbClr val="000000"/>
                </a:gs>
                <a:gs pos="100000">
                  <a:srgbClr val="6C6C6C">
                    <a:alpha val="0"/>
                  </a:srgbClr>
                </a:gs>
              </a:gsLst>
              <a:path path="shape">
                <a:fillToRect l="50000" t="50000" r="50000" b="50000"/>
              </a:path>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55" name="AutoShape 17"/>
            <p:cNvSpPr/>
            <p:nvPr/>
          </p:nvSpPr>
          <p:spPr>
            <a:xfrm>
              <a:off x="2898" y="2332"/>
              <a:ext cx="380" cy="1085"/>
            </a:xfrm>
            <a:prstGeom prst="can">
              <a:avLst>
                <a:gd name="adj" fmla="val 55148"/>
              </a:avLst>
            </a:prstGeom>
            <a:gradFill rotWithShape="0">
              <a:gsLst>
                <a:gs pos="0">
                  <a:srgbClr val="B9B9B9"/>
                </a:gs>
                <a:gs pos="50000">
                  <a:srgbClr val="FFFFFF"/>
                </a:gs>
                <a:gs pos="100000">
                  <a:srgbClr val="B9B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grpSp>
      <p:grpSp>
        <p:nvGrpSpPr>
          <p:cNvPr id="324630" name="组合 324629"/>
          <p:cNvGrpSpPr/>
          <p:nvPr/>
        </p:nvGrpSpPr>
        <p:grpSpPr>
          <a:xfrm>
            <a:off x="5354638" y="2525713"/>
            <a:ext cx="1160462" cy="1633537"/>
            <a:chOff x="3324" y="2120"/>
            <a:chExt cx="731" cy="1373"/>
          </a:xfrm>
        </p:grpSpPr>
        <p:sp>
          <p:nvSpPr>
            <p:cNvPr id="14357" name="Oval 18"/>
            <p:cNvSpPr/>
            <p:nvPr/>
          </p:nvSpPr>
          <p:spPr>
            <a:xfrm>
              <a:off x="3324" y="3135"/>
              <a:ext cx="731" cy="358"/>
            </a:xfrm>
            <a:prstGeom prst="ellipse">
              <a:avLst/>
            </a:prstGeom>
            <a:gradFill rotWithShape="1">
              <a:gsLst>
                <a:gs pos="0">
                  <a:srgbClr val="000000"/>
                </a:gs>
                <a:gs pos="100000">
                  <a:srgbClr val="6C6C6C">
                    <a:alpha val="0"/>
                  </a:srgbClr>
                </a:gs>
              </a:gsLst>
              <a:path path="shape">
                <a:fillToRect l="50000" t="50000" r="50000" b="50000"/>
              </a:path>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58" name="AutoShape 19"/>
            <p:cNvSpPr/>
            <p:nvPr/>
          </p:nvSpPr>
          <p:spPr>
            <a:xfrm>
              <a:off x="3511" y="2120"/>
              <a:ext cx="380" cy="1297"/>
            </a:xfrm>
            <a:prstGeom prst="can">
              <a:avLst>
                <a:gd name="adj" fmla="val 57009"/>
              </a:avLst>
            </a:prstGeom>
            <a:gradFill rotWithShape="0">
              <a:gsLst>
                <a:gs pos="0">
                  <a:srgbClr val="B9B9B9"/>
                </a:gs>
                <a:gs pos="50000">
                  <a:srgbClr val="FFFFFF"/>
                </a:gs>
                <a:gs pos="100000">
                  <a:srgbClr val="B9B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grpSp>
      <p:grpSp>
        <p:nvGrpSpPr>
          <p:cNvPr id="324633" name="组合 324632"/>
          <p:cNvGrpSpPr/>
          <p:nvPr/>
        </p:nvGrpSpPr>
        <p:grpSpPr>
          <a:xfrm>
            <a:off x="6326188" y="2274888"/>
            <a:ext cx="1160462" cy="1884362"/>
            <a:chOff x="3936" y="1909"/>
            <a:chExt cx="731" cy="1584"/>
          </a:xfrm>
        </p:grpSpPr>
        <p:sp>
          <p:nvSpPr>
            <p:cNvPr id="14360" name="Oval 20"/>
            <p:cNvSpPr/>
            <p:nvPr/>
          </p:nvSpPr>
          <p:spPr>
            <a:xfrm>
              <a:off x="3936" y="3135"/>
              <a:ext cx="731" cy="358"/>
            </a:xfrm>
            <a:prstGeom prst="ellipse">
              <a:avLst/>
            </a:prstGeom>
            <a:gradFill rotWithShape="1">
              <a:gsLst>
                <a:gs pos="0">
                  <a:srgbClr val="000000"/>
                </a:gs>
                <a:gs pos="100000">
                  <a:srgbClr val="6C6C6C">
                    <a:alpha val="0"/>
                  </a:srgbClr>
                </a:gs>
              </a:gsLst>
              <a:path path="shape">
                <a:fillToRect l="50000" t="50000" r="50000" b="50000"/>
              </a:path>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sp>
          <p:nvSpPr>
            <p:cNvPr id="14361" name="AutoShape 21"/>
            <p:cNvSpPr/>
            <p:nvPr/>
          </p:nvSpPr>
          <p:spPr>
            <a:xfrm>
              <a:off x="4123" y="1909"/>
              <a:ext cx="380" cy="1508"/>
            </a:xfrm>
            <a:prstGeom prst="can">
              <a:avLst>
                <a:gd name="adj" fmla="val 56384"/>
              </a:avLst>
            </a:prstGeom>
            <a:gradFill rotWithShape="0">
              <a:gsLst>
                <a:gs pos="0">
                  <a:srgbClr val="0049B9"/>
                </a:gs>
                <a:gs pos="50000">
                  <a:srgbClr val="0064FF"/>
                </a:gs>
                <a:gs pos="100000">
                  <a:srgbClr val="0049B9"/>
                </a:gs>
              </a:gsLst>
              <a:lin ang="0" scaled="1"/>
              <a:tileRect/>
            </a:gradFill>
            <a:ln w="9525">
              <a:noFill/>
            </a:ln>
          </p:spPr>
          <p:txBody>
            <a:bodyPr wrap="none" lIns="83238" tIns="41619" rIns="83238" bIns="41619" anchor="ctr"/>
            <a:lstStyle/>
            <a:p>
              <a:pPr defTabSz="831850" fontAlgn="base" latinLnBrk="1"/>
              <a:endParaRPr lang="zh-CN" altLang="en-US" sz="1600" dirty="0">
                <a:solidFill>
                  <a:srgbClr val="000000"/>
                </a:solidFill>
                <a:latin typeface="Gulim" panose="020B0600000101010101" pitchFamily="34" charset="-127"/>
                <a:ea typeface="Gulim" panose="020B0600000101010101" pitchFamily="34" charset="-127"/>
              </a:endParaRPr>
            </a:p>
          </p:txBody>
        </p:sp>
      </p:grpSp>
      <p:sp>
        <p:nvSpPr>
          <p:cNvPr id="324636" name="Text Box 22"/>
          <p:cNvSpPr txBox="1"/>
          <p:nvPr/>
        </p:nvSpPr>
        <p:spPr>
          <a:xfrm>
            <a:off x="2622550" y="4194175"/>
            <a:ext cx="884238" cy="219075"/>
          </a:xfrm>
          <a:prstGeom prst="rect">
            <a:avLst/>
          </a:prstGeom>
          <a:noFill/>
          <a:ln w="9525">
            <a:noFill/>
          </a:ln>
        </p:spPr>
        <p:txBody>
          <a:bodyPr lIns="83238" tIns="41619" rIns="83238" bIns="41619" anchor="t">
            <a:spAutoFit/>
          </a:bodyPr>
          <a:lstStyle/>
          <a:p>
            <a:pPr algn="ctr" defTabSz="831850" fontAlgn="base" latinLnBrk="1"/>
            <a:r>
              <a:rPr lang="zh-CN" altLang="en-US" sz="1000" b="1" dirty="0">
                <a:solidFill>
                  <a:srgbClr val="FFFFFF"/>
                </a:solidFill>
                <a:latin typeface="Arial Black" panose="020B0A04020102020204" pitchFamily="34" charset="0"/>
                <a:ea typeface="宋体" panose="02010600030101010101" pitchFamily="2" charset="-122"/>
              </a:rPr>
              <a:t>文字</a:t>
            </a:r>
          </a:p>
        </p:txBody>
      </p:sp>
      <p:sp>
        <p:nvSpPr>
          <p:cNvPr id="324637" name="Text Box 27"/>
          <p:cNvSpPr txBox="1"/>
          <p:nvPr/>
        </p:nvSpPr>
        <p:spPr>
          <a:xfrm>
            <a:off x="2708275" y="3560763"/>
            <a:ext cx="720725" cy="252412"/>
          </a:xfrm>
          <a:prstGeom prst="rect">
            <a:avLst/>
          </a:prstGeom>
          <a:noFill/>
          <a:ln w="9525">
            <a:noFill/>
          </a:ln>
        </p:spPr>
        <p:txBody>
          <a:bodyPr lIns="83238" tIns="41619" rIns="83238" bIns="41619" anchor="t">
            <a:spAutoFit/>
          </a:bodyPr>
          <a:lstStyle/>
          <a:p>
            <a:pPr algn="ctr" defTabSz="831850" fontAlgn="base" latinLnBrk="1"/>
            <a:r>
              <a:rPr lang="en-US" altLang="ko-KR" sz="1300">
                <a:solidFill>
                  <a:srgbClr val="5F5F5F"/>
                </a:solidFill>
                <a:latin typeface="Arial Black" panose="020B0A04020102020204" pitchFamily="34" charset="0"/>
                <a:ea typeface="Gulim" panose="020B0600000101010101" pitchFamily="34" charset="-127"/>
              </a:rPr>
              <a:t>10</a:t>
            </a:r>
          </a:p>
        </p:txBody>
      </p:sp>
      <p:sp>
        <p:nvSpPr>
          <p:cNvPr id="324638" name="Text Box 28"/>
          <p:cNvSpPr txBox="1"/>
          <p:nvPr/>
        </p:nvSpPr>
        <p:spPr>
          <a:xfrm>
            <a:off x="3702050" y="3308350"/>
            <a:ext cx="603250" cy="252413"/>
          </a:xfrm>
          <a:prstGeom prst="rect">
            <a:avLst/>
          </a:prstGeom>
          <a:noFill/>
          <a:ln w="9525">
            <a:noFill/>
          </a:ln>
        </p:spPr>
        <p:txBody>
          <a:bodyPr lIns="83238" tIns="41619" rIns="83238" bIns="41619" anchor="t">
            <a:spAutoFit/>
          </a:bodyPr>
          <a:lstStyle/>
          <a:p>
            <a:pPr algn="ctr" defTabSz="831850" fontAlgn="base" latinLnBrk="1"/>
            <a:r>
              <a:rPr lang="en-US" altLang="ko-KR" sz="1300">
                <a:solidFill>
                  <a:srgbClr val="5F5F5F"/>
                </a:solidFill>
                <a:latin typeface="Arial Black" panose="020B0A04020102020204" pitchFamily="34" charset="0"/>
                <a:ea typeface="Gulim" panose="020B0600000101010101" pitchFamily="34" charset="-127"/>
              </a:rPr>
              <a:t>15</a:t>
            </a:r>
          </a:p>
        </p:txBody>
      </p:sp>
      <p:sp>
        <p:nvSpPr>
          <p:cNvPr id="324639" name="Text Box 29"/>
          <p:cNvSpPr txBox="1"/>
          <p:nvPr/>
        </p:nvSpPr>
        <p:spPr>
          <a:xfrm>
            <a:off x="4673600" y="3073400"/>
            <a:ext cx="604838" cy="250825"/>
          </a:xfrm>
          <a:prstGeom prst="rect">
            <a:avLst/>
          </a:prstGeom>
          <a:noFill/>
          <a:ln w="9525">
            <a:noFill/>
          </a:ln>
        </p:spPr>
        <p:txBody>
          <a:bodyPr lIns="83238" tIns="41619" rIns="83238" bIns="41619" anchor="t">
            <a:spAutoFit/>
          </a:bodyPr>
          <a:lstStyle/>
          <a:p>
            <a:pPr algn="ctr" defTabSz="831850" fontAlgn="base" latinLnBrk="1"/>
            <a:r>
              <a:rPr lang="en-US" altLang="ko-KR" sz="1300">
                <a:solidFill>
                  <a:srgbClr val="5F5F5F"/>
                </a:solidFill>
                <a:latin typeface="Arial Black" panose="020B0A04020102020204" pitchFamily="34" charset="0"/>
                <a:ea typeface="Gulim" panose="020B0600000101010101" pitchFamily="34" charset="-127"/>
              </a:rPr>
              <a:t>20</a:t>
            </a:r>
          </a:p>
        </p:txBody>
      </p:sp>
      <p:sp>
        <p:nvSpPr>
          <p:cNvPr id="324640" name="Text Box 30"/>
          <p:cNvSpPr txBox="1"/>
          <p:nvPr/>
        </p:nvSpPr>
        <p:spPr>
          <a:xfrm>
            <a:off x="5648325" y="2820988"/>
            <a:ext cx="601663" cy="254000"/>
          </a:xfrm>
          <a:prstGeom prst="rect">
            <a:avLst/>
          </a:prstGeom>
          <a:noFill/>
          <a:ln w="9525">
            <a:noFill/>
          </a:ln>
        </p:spPr>
        <p:txBody>
          <a:bodyPr lIns="83238" tIns="41619" rIns="83238" bIns="41619" anchor="t">
            <a:spAutoFit/>
          </a:bodyPr>
          <a:lstStyle/>
          <a:p>
            <a:pPr algn="ctr" defTabSz="831850" fontAlgn="base" latinLnBrk="1"/>
            <a:r>
              <a:rPr lang="en-US" altLang="ko-KR" sz="1300">
                <a:solidFill>
                  <a:srgbClr val="5F5F5F"/>
                </a:solidFill>
                <a:latin typeface="Arial Black" panose="020B0A04020102020204" pitchFamily="34" charset="0"/>
                <a:ea typeface="Gulim" panose="020B0600000101010101" pitchFamily="34" charset="-127"/>
              </a:rPr>
              <a:t>25</a:t>
            </a:r>
          </a:p>
        </p:txBody>
      </p:sp>
      <p:sp>
        <p:nvSpPr>
          <p:cNvPr id="324641" name="Text Box 31"/>
          <p:cNvSpPr txBox="1"/>
          <p:nvPr/>
        </p:nvSpPr>
        <p:spPr>
          <a:xfrm>
            <a:off x="6621463" y="2570163"/>
            <a:ext cx="603250" cy="252412"/>
          </a:xfrm>
          <a:prstGeom prst="rect">
            <a:avLst/>
          </a:prstGeom>
          <a:noFill/>
          <a:ln w="9525">
            <a:noFill/>
          </a:ln>
        </p:spPr>
        <p:txBody>
          <a:bodyPr lIns="83238" tIns="41619" rIns="83238" bIns="41619" anchor="t">
            <a:spAutoFit/>
          </a:bodyPr>
          <a:lstStyle/>
          <a:p>
            <a:pPr algn="ctr" defTabSz="831850" fontAlgn="base" latinLnBrk="1"/>
            <a:r>
              <a:rPr lang="en-US" altLang="ko-KR" sz="1300">
                <a:solidFill>
                  <a:srgbClr val="FFFFFF"/>
                </a:solidFill>
                <a:latin typeface="Arial Black" panose="020B0A04020102020204" pitchFamily="34" charset="0"/>
                <a:ea typeface="Gulim" panose="020B0600000101010101" pitchFamily="34" charset="-127"/>
              </a:rPr>
              <a:t>30</a:t>
            </a:r>
          </a:p>
        </p:txBody>
      </p:sp>
      <p:sp>
        <p:nvSpPr>
          <p:cNvPr id="324642" name="Text Box 22"/>
          <p:cNvSpPr txBox="1"/>
          <p:nvPr/>
        </p:nvSpPr>
        <p:spPr>
          <a:xfrm>
            <a:off x="3495675" y="4197350"/>
            <a:ext cx="884238" cy="217488"/>
          </a:xfrm>
          <a:prstGeom prst="rect">
            <a:avLst/>
          </a:prstGeom>
          <a:noFill/>
          <a:ln w="9525">
            <a:noFill/>
          </a:ln>
        </p:spPr>
        <p:txBody>
          <a:bodyPr lIns="83238" tIns="41619" rIns="83238" bIns="41619" anchor="t">
            <a:spAutoFit/>
          </a:bodyPr>
          <a:lstStyle/>
          <a:p>
            <a:pPr algn="ctr" defTabSz="831850" fontAlgn="base" latinLnBrk="1"/>
            <a:r>
              <a:rPr lang="zh-CN" altLang="en-US" sz="1000" b="1" dirty="0">
                <a:solidFill>
                  <a:srgbClr val="FFFFFF"/>
                </a:solidFill>
                <a:latin typeface="Arial Black" panose="020B0A04020102020204" pitchFamily="34" charset="0"/>
                <a:ea typeface="宋体" panose="02010600030101010101" pitchFamily="2" charset="-122"/>
              </a:rPr>
              <a:t>文字</a:t>
            </a:r>
          </a:p>
        </p:txBody>
      </p:sp>
      <p:sp>
        <p:nvSpPr>
          <p:cNvPr id="324643" name="Text Box 22"/>
          <p:cNvSpPr txBox="1"/>
          <p:nvPr/>
        </p:nvSpPr>
        <p:spPr>
          <a:xfrm>
            <a:off x="4489450" y="4197350"/>
            <a:ext cx="884238" cy="217488"/>
          </a:xfrm>
          <a:prstGeom prst="rect">
            <a:avLst/>
          </a:prstGeom>
          <a:noFill/>
          <a:ln w="9525">
            <a:noFill/>
          </a:ln>
        </p:spPr>
        <p:txBody>
          <a:bodyPr lIns="83238" tIns="41619" rIns="83238" bIns="41619" anchor="t">
            <a:spAutoFit/>
          </a:bodyPr>
          <a:lstStyle/>
          <a:p>
            <a:pPr algn="ctr" defTabSz="831850" fontAlgn="base" latinLnBrk="1"/>
            <a:r>
              <a:rPr lang="zh-CN" altLang="en-US" sz="1000" b="1" dirty="0">
                <a:solidFill>
                  <a:srgbClr val="FFFFFF"/>
                </a:solidFill>
                <a:latin typeface="Arial Black" panose="020B0A04020102020204" pitchFamily="34" charset="0"/>
                <a:ea typeface="宋体" panose="02010600030101010101" pitchFamily="2" charset="-122"/>
              </a:rPr>
              <a:t>文字</a:t>
            </a:r>
          </a:p>
        </p:txBody>
      </p:sp>
      <p:sp>
        <p:nvSpPr>
          <p:cNvPr id="324644" name="Text Box 22"/>
          <p:cNvSpPr txBox="1"/>
          <p:nvPr/>
        </p:nvSpPr>
        <p:spPr>
          <a:xfrm>
            <a:off x="5454650" y="4197350"/>
            <a:ext cx="882650" cy="217488"/>
          </a:xfrm>
          <a:prstGeom prst="rect">
            <a:avLst/>
          </a:prstGeom>
          <a:noFill/>
          <a:ln w="9525">
            <a:noFill/>
          </a:ln>
        </p:spPr>
        <p:txBody>
          <a:bodyPr lIns="83238" tIns="41619" rIns="83238" bIns="41619" anchor="t">
            <a:spAutoFit/>
          </a:bodyPr>
          <a:lstStyle/>
          <a:p>
            <a:pPr algn="ctr" defTabSz="831850" fontAlgn="base" latinLnBrk="1"/>
            <a:r>
              <a:rPr lang="zh-CN" altLang="en-US" sz="1000" b="1" dirty="0">
                <a:solidFill>
                  <a:srgbClr val="FFFFFF"/>
                </a:solidFill>
                <a:latin typeface="Arial Black" panose="020B0A04020102020204" pitchFamily="34" charset="0"/>
                <a:ea typeface="宋体" panose="02010600030101010101" pitchFamily="2" charset="-122"/>
              </a:rPr>
              <a:t>文字</a:t>
            </a:r>
          </a:p>
        </p:txBody>
      </p:sp>
      <p:sp>
        <p:nvSpPr>
          <p:cNvPr id="324645" name="Text Box 22"/>
          <p:cNvSpPr txBox="1"/>
          <p:nvPr/>
        </p:nvSpPr>
        <p:spPr>
          <a:xfrm>
            <a:off x="6446838" y="4197350"/>
            <a:ext cx="884237" cy="217488"/>
          </a:xfrm>
          <a:prstGeom prst="rect">
            <a:avLst/>
          </a:prstGeom>
          <a:noFill/>
          <a:ln w="9525">
            <a:noFill/>
          </a:ln>
        </p:spPr>
        <p:txBody>
          <a:bodyPr lIns="83238" tIns="41619" rIns="83238" bIns="41619" anchor="t">
            <a:spAutoFit/>
          </a:bodyPr>
          <a:lstStyle/>
          <a:p>
            <a:pPr algn="ctr" defTabSz="831850" fontAlgn="base" latinLnBrk="1"/>
            <a:r>
              <a:rPr lang="zh-CN" altLang="en-US" sz="1000" b="1" dirty="0">
                <a:solidFill>
                  <a:srgbClr val="0000FF"/>
                </a:solidFill>
                <a:latin typeface="Arial Black" panose="020B0A04020102020204" pitchFamily="34" charset="0"/>
                <a:ea typeface="宋体" panose="02010600030101010101" pitchFamily="2" charset="-122"/>
              </a:rPr>
              <a:t>文字</a:t>
            </a:r>
          </a:p>
        </p:txBody>
      </p:sp>
      <p:pic>
        <p:nvPicPr>
          <p:cNvPr id="324646" name="图片 324645" descr="108"/>
          <p:cNvPicPr>
            <a:picLocks noChangeAspect="1"/>
          </p:cNvPicPr>
          <p:nvPr/>
        </p:nvPicPr>
        <p:blipFill>
          <a:blip r:embed="rId2"/>
          <a:stretch>
            <a:fillRect/>
          </a:stretch>
        </p:blipFill>
        <p:spPr>
          <a:xfrm>
            <a:off x="762000" y="2573338"/>
            <a:ext cx="1982788" cy="1714500"/>
          </a:xfrm>
          <a:prstGeom prst="rect">
            <a:avLst/>
          </a:prstGeom>
          <a:noFill/>
          <a:ln w="9525">
            <a:noFill/>
          </a:ln>
        </p:spPr>
      </p:pic>
      <p:sp>
        <p:nvSpPr>
          <p:cNvPr id="324647" name="矩形 324646"/>
          <p:cNvSpPr/>
          <p:nvPr/>
        </p:nvSpPr>
        <p:spPr>
          <a:xfrm>
            <a:off x="1219200" y="1374775"/>
            <a:ext cx="3340100" cy="1027113"/>
          </a:xfrm>
          <a:prstGeom prst="rect">
            <a:avLst/>
          </a:prstGeom>
          <a:noFill/>
          <a:ln w="9525">
            <a:noFill/>
          </a:ln>
          <a:effectLst>
            <a:prstShdw prst="shdw17" dist="17961" dir="2699999">
              <a:srgbClr val="999999"/>
            </a:prstShdw>
          </a:effectLst>
        </p:spPr>
        <p:txBody>
          <a:bodyPr wrap="none" lIns="83238" tIns="41619" rIns="83238" bIns="41619" anchor="t">
            <a:spAutoFit/>
          </a:bodyPr>
          <a:lstStyle/>
          <a:p>
            <a:pPr defTabSz="831850" fontAlgn="base">
              <a:buClr>
                <a:schemeClr val="accent2"/>
              </a:buClr>
              <a:buFont typeface="Wingdings" panose="05000000000000000000" pitchFamily="2" charset="2"/>
              <a:buChar char="n"/>
            </a:pPr>
            <a:r>
              <a:rPr lang="zh-CN" altLang="en-US" sz="1100" dirty="0">
                <a:solidFill>
                  <a:srgbClr val="000000"/>
                </a:solidFill>
                <a:latin typeface="宋体" panose="02010600030101010101" pitchFamily="2" charset="-122"/>
                <a:ea typeface="宋体" panose="02010600030101010101" pitchFamily="2" charset="-122"/>
              </a:rPr>
              <a:t>单击添加段落文字单击添加段落文字</a:t>
            </a:r>
          </a:p>
          <a:p>
            <a:pPr defTabSz="831850" fontAlgn="base">
              <a:buClr>
                <a:schemeClr val="accent2"/>
              </a:buClr>
              <a:buFont typeface="Wingdings" panose="05000000000000000000" pitchFamily="2" charset="2"/>
              <a:buChar char="n"/>
            </a:pPr>
            <a:r>
              <a:rPr lang="zh-CN" altLang="en-US" sz="1100" dirty="0">
                <a:solidFill>
                  <a:srgbClr val="000000"/>
                </a:solidFill>
                <a:latin typeface="宋体" panose="02010600030101010101" pitchFamily="2" charset="-122"/>
                <a:ea typeface="宋体" panose="02010600030101010101" pitchFamily="2" charset="-122"/>
              </a:rPr>
              <a:t>单击添加段落文字单击添加段落文字。</a:t>
            </a:r>
          </a:p>
          <a:p>
            <a:pPr defTabSz="831850" fontAlgn="base">
              <a:buClr>
                <a:schemeClr val="accent2"/>
              </a:buClr>
              <a:buFont typeface="Wingdings" panose="05000000000000000000" pitchFamily="2" charset="2"/>
              <a:buChar char="n"/>
            </a:pPr>
            <a:r>
              <a:rPr lang="zh-CN" altLang="en-US" sz="1100" dirty="0">
                <a:solidFill>
                  <a:srgbClr val="000000"/>
                </a:solidFill>
                <a:latin typeface="宋体" panose="02010600030101010101" pitchFamily="2" charset="-122"/>
                <a:ea typeface="宋体" panose="02010600030101010101" pitchFamily="2" charset="-122"/>
              </a:rPr>
              <a:t>单击添加段落文字单击添加段落文字</a:t>
            </a:r>
          </a:p>
          <a:p>
            <a:pPr defTabSz="831850" fontAlgn="base">
              <a:buClr>
                <a:schemeClr val="accent2"/>
              </a:buClr>
              <a:buFont typeface="Wingdings" panose="05000000000000000000" pitchFamily="2" charset="2"/>
              <a:buChar char="n"/>
            </a:pPr>
            <a:r>
              <a:rPr lang="zh-CN" altLang="en-US" sz="1100" dirty="0">
                <a:solidFill>
                  <a:srgbClr val="000000"/>
                </a:solidFill>
                <a:latin typeface="宋体" panose="02010600030101010101" pitchFamily="2" charset="-122"/>
                <a:ea typeface="宋体" panose="02010600030101010101" pitchFamily="2" charset="-122"/>
              </a:rPr>
              <a:t>单击添加段落文字单击添加段落文字。</a:t>
            </a:r>
          </a:p>
          <a:p>
            <a:pPr defTabSz="831850" fontAlgn="base">
              <a:buClr>
                <a:schemeClr val="accent2"/>
              </a:buClr>
              <a:buFont typeface="Wingdings" panose="05000000000000000000" pitchFamily="2" charset="2"/>
              <a:buChar char="n"/>
            </a:pPr>
            <a:r>
              <a:rPr lang="zh-CN" altLang="en-US" sz="1100" dirty="0">
                <a:solidFill>
                  <a:srgbClr val="000000"/>
                </a:solidFill>
                <a:latin typeface="宋体" panose="02010600030101010101" pitchFamily="2" charset="-122"/>
                <a:ea typeface="宋体" panose="02010600030101010101" pitchFamily="2" charset="-122"/>
              </a:rPr>
              <a:t>单击添加段落文字单击添加段落文字</a:t>
            </a:r>
          </a:p>
          <a:p>
            <a:pPr defTabSz="831850" fontAlgn="base">
              <a:buClr>
                <a:schemeClr val="accent2"/>
              </a:buClr>
              <a:buFont typeface="Wingdings" panose="05000000000000000000" pitchFamily="2" charset="2"/>
              <a:buChar char="n"/>
            </a:pPr>
            <a:r>
              <a:rPr lang="zh-CN" altLang="en-US" sz="1100" dirty="0">
                <a:solidFill>
                  <a:srgbClr val="000000"/>
                </a:solidFill>
                <a:latin typeface="宋体" panose="02010600030101010101" pitchFamily="2" charset="-122"/>
                <a:ea typeface="宋体" panose="02010600030101010101" pitchFamily="2" charset="-122"/>
              </a:rPr>
              <a:t>单击添加段落文字单击添加段落文字。</a:t>
            </a:r>
            <a:endParaRPr lang="en-US" altLang="zh-CN" sz="1300">
              <a:solidFill>
                <a:srgbClr val="000000"/>
              </a:solidFill>
              <a:latin typeface="宋体" panose="02010600030101010101" pitchFamily="2" charset="-122"/>
              <a:ea typeface="宋体" panose="02010600030101010101" pitchFamily="2" charset="-122"/>
            </a:endParaRPr>
          </a:p>
        </p:txBody>
      </p:sp>
      <p:sp>
        <p:nvSpPr>
          <p:cNvPr id="324648" name="文本框 324647"/>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24648"/>
                                        </p:tgtEl>
                                        <p:attrNameLst>
                                          <p:attrName>style.visibility</p:attrName>
                                        </p:attrNameLst>
                                      </p:cBhvr>
                                      <p:to>
                                        <p:strVal val="visible"/>
                                      </p:to>
                                    </p:set>
                                    <p:anim by="(-#ppt_w*2)" calcmode="lin" valueType="num">
                                      <p:cBhvr rctx="PPT">
                                        <p:cTn id="7" dur="250" autoRev="1" fill="hold">
                                          <p:stCondLst>
                                            <p:cond delay="0"/>
                                          </p:stCondLst>
                                        </p:cTn>
                                        <p:tgtEl>
                                          <p:spTgt spid="324648"/>
                                        </p:tgtEl>
                                        <p:attrNameLst>
                                          <p:attrName>ppt_w</p:attrName>
                                        </p:attrNameLst>
                                      </p:cBhvr>
                                    </p:anim>
                                    <p:anim by="(#ppt_w*0.50)" calcmode="lin" valueType="num">
                                      <p:cBhvr>
                                        <p:cTn id="8" dur="250" decel="50000" autoRev="1" fill="hold">
                                          <p:stCondLst>
                                            <p:cond delay="0"/>
                                          </p:stCondLst>
                                        </p:cTn>
                                        <p:tgtEl>
                                          <p:spTgt spid="324648"/>
                                        </p:tgtEl>
                                        <p:attrNameLst>
                                          <p:attrName>ppt_x</p:attrName>
                                        </p:attrNameLst>
                                      </p:cBhvr>
                                    </p:anim>
                                    <p:anim from="(-#ppt_h/2)" to="(#ppt_y)" calcmode="lin" valueType="num">
                                      <p:cBhvr>
                                        <p:cTn id="9" dur="500" fill="hold">
                                          <p:stCondLst>
                                            <p:cond delay="0"/>
                                          </p:stCondLst>
                                        </p:cTn>
                                        <p:tgtEl>
                                          <p:spTgt spid="324648"/>
                                        </p:tgtEl>
                                        <p:attrNameLst>
                                          <p:attrName>ppt_y</p:attrName>
                                        </p:attrNameLst>
                                      </p:cBhvr>
                                    </p:anim>
                                    <p:animRot by="21600000">
                                      <p:cBhvr>
                                        <p:cTn id="10" dur="500" fill="hold">
                                          <p:stCondLst>
                                            <p:cond delay="0"/>
                                          </p:stCondLst>
                                        </p:cTn>
                                        <p:tgtEl>
                                          <p:spTgt spid="324648"/>
                                        </p:tgtEl>
                                        <p:attrNameLst>
                                          <p:attrName>r</p:attrName>
                                        </p:attrNameLst>
                                      </p:cBhvr>
                                    </p:animRot>
                                  </p:childTnLst>
                                </p:cTn>
                              </p:par>
                            </p:childTnLst>
                          </p:cTn>
                        </p:par>
                        <p:par>
                          <p:cTn id="11" fill="hold">
                            <p:stCondLst>
                              <p:cond delay="899"/>
                            </p:stCondLst>
                            <p:childTnLst>
                              <p:par>
                                <p:cTn id="12" presetID="40" presetClass="entr" presetSubtype="0" fill="hold" grpId="0" nodeType="afterEffect">
                                  <p:stCondLst>
                                    <p:cond delay="0"/>
                                  </p:stCondLst>
                                  <p:iterate type="lt">
                                    <p:tmPct val="10000"/>
                                  </p:iterate>
                                  <p:childTnLst>
                                    <p:set>
                                      <p:cBhvr>
                                        <p:cTn id="13" dur="1" fill="hold">
                                          <p:stCondLst>
                                            <p:cond delay="0"/>
                                          </p:stCondLst>
                                        </p:cTn>
                                        <p:tgtEl>
                                          <p:spTgt spid="324647"/>
                                        </p:tgtEl>
                                        <p:attrNameLst>
                                          <p:attrName>style.visibility</p:attrName>
                                        </p:attrNameLst>
                                      </p:cBhvr>
                                      <p:to>
                                        <p:strVal val="visible"/>
                                      </p:to>
                                    </p:set>
                                    <p:animEffect transition="in" filter="fade">
                                      <p:cBhvr>
                                        <p:cTn id="14" dur="500"/>
                                        <p:tgtEl>
                                          <p:spTgt spid="324647"/>
                                        </p:tgtEl>
                                      </p:cBhvr>
                                    </p:animEffect>
                                    <p:anim calcmode="lin" valueType="num">
                                      <p:cBhvr>
                                        <p:cTn id="15" dur="500" fill="hold"/>
                                        <p:tgtEl>
                                          <p:spTgt spid="324647"/>
                                        </p:tgtEl>
                                        <p:attrNameLst>
                                          <p:attrName>ppt_x</p:attrName>
                                        </p:attrNameLst>
                                      </p:cBhvr>
                                      <p:tavLst>
                                        <p:tav tm="0">
                                          <p:val>
                                            <p:strVal val="#ppt_x-.1"/>
                                          </p:val>
                                        </p:tav>
                                        <p:tav tm="100000">
                                          <p:val>
                                            <p:strVal val="#ppt_x"/>
                                          </p:val>
                                        </p:tav>
                                      </p:tavLst>
                                    </p:anim>
                                    <p:anim calcmode="lin" valueType="num">
                                      <p:cBhvr>
                                        <p:cTn id="16" dur="500" fill="hold"/>
                                        <p:tgtEl>
                                          <p:spTgt spid="324647"/>
                                        </p:tgtEl>
                                        <p:attrNameLst>
                                          <p:attrName>ppt_y</p:attrName>
                                        </p:attrNameLst>
                                      </p:cBhvr>
                                      <p:tavLst>
                                        <p:tav tm="0">
                                          <p:val>
                                            <p:strVal val="#ppt_y"/>
                                          </p:val>
                                        </p:tav>
                                        <p:tav tm="100000">
                                          <p:val>
                                            <p:strVal val="#ppt_y"/>
                                          </p:val>
                                        </p:tav>
                                      </p:tavLst>
                                    </p:anim>
                                  </p:childTnLst>
                                </p:cTn>
                              </p:par>
                            </p:childTnLst>
                          </p:cTn>
                        </p:par>
                        <p:par>
                          <p:cTn id="17" fill="hold">
                            <p:stCondLst>
                              <p:cond delay="6300"/>
                            </p:stCondLst>
                            <p:childTnLst>
                              <p:par>
                                <p:cTn id="18" presetID="12" presetClass="entr" presetSubtype="8" fill="hold" nodeType="afterEffect">
                                  <p:stCondLst>
                                    <p:cond delay="0"/>
                                  </p:stCondLst>
                                  <p:childTnLst>
                                    <p:set>
                                      <p:cBhvr>
                                        <p:cTn id="19" dur="1" fill="hold">
                                          <p:stCondLst>
                                            <p:cond delay="0"/>
                                          </p:stCondLst>
                                        </p:cTn>
                                        <p:tgtEl>
                                          <p:spTgt spid="324616"/>
                                        </p:tgtEl>
                                        <p:attrNameLst>
                                          <p:attrName>style.visibility</p:attrName>
                                        </p:attrNameLst>
                                      </p:cBhvr>
                                      <p:to>
                                        <p:strVal val="visible"/>
                                      </p:to>
                                    </p:set>
                                    <p:animEffect transition="in" filter="slide(fromLeft)">
                                      <p:cBhvr>
                                        <p:cTn id="20" dur="500"/>
                                        <p:tgtEl>
                                          <p:spTgt spid="324616"/>
                                        </p:tgtEl>
                                      </p:cBhvr>
                                    </p:animEffect>
                                  </p:childTnLst>
                                </p:cTn>
                              </p:par>
                            </p:childTnLst>
                          </p:cTn>
                        </p:par>
                        <p:par>
                          <p:cTn id="21" fill="hold">
                            <p:stCondLst>
                              <p:cond delay="6800"/>
                            </p:stCondLst>
                            <p:childTnLst>
                              <p:par>
                                <p:cTn id="22" presetID="2" presetClass="entr" presetSubtype="8" fill="hold" nodeType="afterEffect">
                                  <p:stCondLst>
                                    <p:cond delay="0"/>
                                  </p:stCondLst>
                                  <p:childTnLst>
                                    <p:set>
                                      <p:cBhvr>
                                        <p:cTn id="23" dur="1" fill="hold">
                                          <p:stCondLst>
                                            <p:cond delay="0"/>
                                          </p:stCondLst>
                                        </p:cTn>
                                        <p:tgtEl>
                                          <p:spTgt spid="324646"/>
                                        </p:tgtEl>
                                        <p:attrNameLst>
                                          <p:attrName>style.visibility</p:attrName>
                                        </p:attrNameLst>
                                      </p:cBhvr>
                                      <p:to>
                                        <p:strVal val="visible"/>
                                      </p:to>
                                    </p:set>
                                    <p:anim calcmode="lin" valueType="num">
                                      <p:cBhvr additive="base">
                                        <p:cTn id="24" dur="500" fill="hold"/>
                                        <p:tgtEl>
                                          <p:spTgt spid="324646"/>
                                        </p:tgtEl>
                                        <p:attrNameLst>
                                          <p:attrName>ppt_x</p:attrName>
                                        </p:attrNameLst>
                                      </p:cBhvr>
                                      <p:tavLst>
                                        <p:tav tm="0">
                                          <p:val>
                                            <p:strVal val="0-#ppt_w/2"/>
                                          </p:val>
                                        </p:tav>
                                        <p:tav tm="100000">
                                          <p:val>
                                            <p:strVal val="#ppt_x"/>
                                          </p:val>
                                        </p:tav>
                                      </p:tavLst>
                                    </p:anim>
                                    <p:anim calcmode="lin" valueType="num">
                                      <p:cBhvr additive="base">
                                        <p:cTn id="25" dur="500" fill="hold"/>
                                        <p:tgtEl>
                                          <p:spTgt spid="324646"/>
                                        </p:tgtEl>
                                        <p:attrNameLst>
                                          <p:attrName>ppt_y</p:attrName>
                                        </p:attrNameLst>
                                      </p:cBhvr>
                                      <p:tavLst>
                                        <p:tav tm="0">
                                          <p:val>
                                            <p:strVal val="#ppt_y"/>
                                          </p:val>
                                        </p:tav>
                                        <p:tav tm="100000">
                                          <p:val>
                                            <p:strVal val="#ppt_y"/>
                                          </p:val>
                                        </p:tav>
                                      </p:tavLst>
                                    </p:anim>
                                  </p:childTnLst>
                                </p:cTn>
                              </p:par>
                            </p:childTnLst>
                          </p:cTn>
                        </p:par>
                        <p:par>
                          <p:cTn id="26" fill="hold">
                            <p:stCondLst>
                              <p:cond delay="7300"/>
                            </p:stCondLst>
                            <p:childTnLst>
                              <p:par>
                                <p:cTn id="27" presetID="42" presetClass="entr" presetSubtype="0" fill="hold" nodeType="afterEffect">
                                  <p:stCondLst>
                                    <p:cond delay="0"/>
                                  </p:stCondLst>
                                  <p:childTnLst>
                                    <p:set>
                                      <p:cBhvr>
                                        <p:cTn id="28" dur="1" fill="hold">
                                          <p:stCondLst>
                                            <p:cond delay="0"/>
                                          </p:stCondLst>
                                        </p:cTn>
                                        <p:tgtEl>
                                          <p:spTgt spid="324621"/>
                                        </p:tgtEl>
                                        <p:attrNameLst>
                                          <p:attrName>style.visibility</p:attrName>
                                        </p:attrNameLst>
                                      </p:cBhvr>
                                      <p:to>
                                        <p:strVal val="visible"/>
                                      </p:to>
                                    </p:set>
                                    <p:animEffect transition="in" filter="fade">
                                      <p:cBhvr>
                                        <p:cTn id="29" dur="500"/>
                                        <p:tgtEl>
                                          <p:spTgt spid="324621"/>
                                        </p:tgtEl>
                                      </p:cBhvr>
                                    </p:animEffect>
                                    <p:anim calcmode="lin" valueType="num">
                                      <p:cBhvr>
                                        <p:cTn id="30" dur="500" fill="hold"/>
                                        <p:tgtEl>
                                          <p:spTgt spid="324621"/>
                                        </p:tgtEl>
                                        <p:attrNameLst>
                                          <p:attrName>ppt_x</p:attrName>
                                        </p:attrNameLst>
                                      </p:cBhvr>
                                      <p:tavLst>
                                        <p:tav tm="0">
                                          <p:val>
                                            <p:strVal val="#ppt_x"/>
                                          </p:val>
                                        </p:tav>
                                        <p:tav tm="100000">
                                          <p:val>
                                            <p:strVal val="#ppt_x"/>
                                          </p:val>
                                        </p:tav>
                                      </p:tavLst>
                                    </p:anim>
                                    <p:anim calcmode="lin" valueType="num">
                                      <p:cBhvr>
                                        <p:cTn id="31" dur="500" fill="hold"/>
                                        <p:tgtEl>
                                          <p:spTgt spid="324621"/>
                                        </p:tgtEl>
                                        <p:attrNameLst>
                                          <p:attrName>ppt_y</p:attrName>
                                        </p:attrNameLst>
                                      </p:cBhvr>
                                      <p:tavLst>
                                        <p:tav tm="0">
                                          <p:val>
                                            <p:strVal val="#ppt_y+.1"/>
                                          </p:val>
                                        </p:tav>
                                        <p:tav tm="100000">
                                          <p:val>
                                            <p:strVal val="#ppt_y"/>
                                          </p:val>
                                        </p:tav>
                                      </p:tavLst>
                                    </p:anim>
                                  </p:childTnLst>
                                </p:cTn>
                              </p:par>
                            </p:childTnLst>
                          </p:cTn>
                        </p:par>
                        <p:par>
                          <p:cTn id="32" fill="hold">
                            <p:stCondLst>
                              <p:cond delay="7800"/>
                            </p:stCondLst>
                            <p:childTnLst>
                              <p:par>
                                <p:cTn id="33" presetID="23" presetClass="entr" presetSubtype="16" fill="hold" grpId="0" nodeType="afterEffect">
                                  <p:stCondLst>
                                    <p:cond delay="0"/>
                                  </p:stCondLst>
                                  <p:childTnLst>
                                    <p:set>
                                      <p:cBhvr>
                                        <p:cTn id="34" dur="1" fill="hold">
                                          <p:stCondLst>
                                            <p:cond delay="0"/>
                                          </p:stCondLst>
                                        </p:cTn>
                                        <p:tgtEl>
                                          <p:spTgt spid="324637"/>
                                        </p:tgtEl>
                                        <p:attrNameLst>
                                          <p:attrName>style.visibility</p:attrName>
                                        </p:attrNameLst>
                                      </p:cBhvr>
                                      <p:to>
                                        <p:strVal val="visible"/>
                                      </p:to>
                                    </p:set>
                                    <p:anim calcmode="lin" valueType="num">
                                      <p:cBhvr>
                                        <p:cTn id="35" dur="500" fill="hold"/>
                                        <p:tgtEl>
                                          <p:spTgt spid="324637"/>
                                        </p:tgtEl>
                                        <p:attrNameLst>
                                          <p:attrName>ppt_w</p:attrName>
                                        </p:attrNameLst>
                                      </p:cBhvr>
                                      <p:tavLst>
                                        <p:tav tm="0">
                                          <p:val>
                                            <p:fltVal val="0"/>
                                          </p:val>
                                        </p:tav>
                                        <p:tav tm="100000">
                                          <p:val>
                                            <p:strVal val="#ppt_w"/>
                                          </p:val>
                                        </p:tav>
                                      </p:tavLst>
                                    </p:anim>
                                    <p:anim calcmode="lin" valueType="num">
                                      <p:cBhvr>
                                        <p:cTn id="36" dur="500" fill="hold"/>
                                        <p:tgtEl>
                                          <p:spTgt spid="324637"/>
                                        </p:tgtEl>
                                        <p:attrNameLst>
                                          <p:attrName>ppt_h</p:attrName>
                                        </p:attrNameLst>
                                      </p:cBhvr>
                                      <p:tavLst>
                                        <p:tav tm="0">
                                          <p:val>
                                            <p:fltVal val="0"/>
                                          </p:val>
                                        </p:tav>
                                        <p:tav tm="100000">
                                          <p:val>
                                            <p:strVal val="#ppt_h"/>
                                          </p:val>
                                        </p:tav>
                                      </p:tavLst>
                                    </p:anim>
                                  </p:childTnLst>
                                </p:cTn>
                              </p:par>
                            </p:childTnLst>
                          </p:cTn>
                        </p:par>
                        <p:par>
                          <p:cTn id="37" fill="hold">
                            <p:stCondLst>
                              <p:cond delay="8300"/>
                            </p:stCondLst>
                            <p:childTnLst>
                              <p:par>
                                <p:cTn id="38" presetID="23" presetClass="entr" presetSubtype="16" fill="hold" grpId="0" nodeType="afterEffect">
                                  <p:stCondLst>
                                    <p:cond delay="0"/>
                                  </p:stCondLst>
                                  <p:childTnLst>
                                    <p:set>
                                      <p:cBhvr>
                                        <p:cTn id="39" dur="1" fill="hold">
                                          <p:stCondLst>
                                            <p:cond delay="0"/>
                                          </p:stCondLst>
                                        </p:cTn>
                                        <p:tgtEl>
                                          <p:spTgt spid="324636"/>
                                        </p:tgtEl>
                                        <p:attrNameLst>
                                          <p:attrName>style.visibility</p:attrName>
                                        </p:attrNameLst>
                                      </p:cBhvr>
                                      <p:to>
                                        <p:strVal val="visible"/>
                                      </p:to>
                                    </p:set>
                                    <p:anim calcmode="lin" valueType="num">
                                      <p:cBhvr>
                                        <p:cTn id="40" dur="500" fill="hold"/>
                                        <p:tgtEl>
                                          <p:spTgt spid="324636"/>
                                        </p:tgtEl>
                                        <p:attrNameLst>
                                          <p:attrName>ppt_w</p:attrName>
                                        </p:attrNameLst>
                                      </p:cBhvr>
                                      <p:tavLst>
                                        <p:tav tm="0">
                                          <p:val>
                                            <p:fltVal val="0"/>
                                          </p:val>
                                        </p:tav>
                                        <p:tav tm="100000">
                                          <p:val>
                                            <p:strVal val="#ppt_w"/>
                                          </p:val>
                                        </p:tav>
                                      </p:tavLst>
                                    </p:anim>
                                    <p:anim calcmode="lin" valueType="num">
                                      <p:cBhvr>
                                        <p:cTn id="41" dur="500" fill="hold"/>
                                        <p:tgtEl>
                                          <p:spTgt spid="324636"/>
                                        </p:tgtEl>
                                        <p:attrNameLst>
                                          <p:attrName>ppt_h</p:attrName>
                                        </p:attrNameLst>
                                      </p:cBhvr>
                                      <p:tavLst>
                                        <p:tav tm="0">
                                          <p:val>
                                            <p:fltVal val="0"/>
                                          </p:val>
                                        </p:tav>
                                        <p:tav tm="100000">
                                          <p:val>
                                            <p:strVal val="#ppt_h"/>
                                          </p:val>
                                        </p:tav>
                                      </p:tavLst>
                                    </p:anim>
                                  </p:childTnLst>
                                </p:cTn>
                              </p:par>
                            </p:childTnLst>
                          </p:cTn>
                        </p:par>
                        <p:par>
                          <p:cTn id="42" fill="hold">
                            <p:stCondLst>
                              <p:cond delay="8800"/>
                            </p:stCondLst>
                            <p:childTnLst>
                              <p:par>
                                <p:cTn id="43" presetID="42" presetClass="entr" presetSubtype="0" fill="hold" nodeType="afterEffect">
                                  <p:stCondLst>
                                    <p:cond delay="0"/>
                                  </p:stCondLst>
                                  <p:childTnLst>
                                    <p:set>
                                      <p:cBhvr>
                                        <p:cTn id="44" dur="1" fill="hold">
                                          <p:stCondLst>
                                            <p:cond delay="0"/>
                                          </p:stCondLst>
                                        </p:cTn>
                                        <p:tgtEl>
                                          <p:spTgt spid="324624"/>
                                        </p:tgtEl>
                                        <p:attrNameLst>
                                          <p:attrName>style.visibility</p:attrName>
                                        </p:attrNameLst>
                                      </p:cBhvr>
                                      <p:to>
                                        <p:strVal val="visible"/>
                                      </p:to>
                                    </p:set>
                                    <p:animEffect transition="in" filter="fade">
                                      <p:cBhvr>
                                        <p:cTn id="45" dur="500"/>
                                        <p:tgtEl>
                                          <p:spTgt spid="324624"/>
                                        </p:tgtEl>
                                      </p:cBhvr>
                                    </p:animEffect>
                                    <p:anim calcmode="lin" valueType="num">
                                      <p:cBhvr>
                                        <p:cTn id="46" dur="500" fill="hold"/>
                                        <p:tgtEl>
                                          <p:spTgt spid="324624"/>
                                        </p:tgtEl>
                                        <p:attrNameLst>
                                          <p:attrName>ppt_x</p:attrName>
                                        </p:attrNameLst>
                                      </p:cBhvr>
                                      <p:tavLst>
                                        <p:tav tm="0">
                                          <p:val>
                                            <p:strVal val="#ppt_x"/>
                                          </p:val>
                                        </p:tav>
                                        <p:tav tm="100000">
                                          <p:val>
                                            <p:strVal val="#ppt_x"/>
                                          </p:val>
                                        </p:tav>
                                      </p:tavLst>
                                    </p:anim>
                                    <p:anim calcmode="lin" valueType="num">
                                      <p:cBhvr>
                                        <p:cTn id="47" dur="500" fill="hold"/>
                                        <p:tgtEl>
                                          <p:spTgt spid="324624"/>
                                        </p:tgtEl>
                                        <p:attrNameLst>
                                          <p:attrName>ppt_y</p:attrName>
                                        </p:attrNameLst>
                                      </p:cBhvr>
                                      <p:tavLst>
                                        <p:tav tm="0">
                                          <p:val>
                                            <p:strVal val="#ppt_y+.1"/>
                                          </p:val>
                                        </p:tav>
                                        <p:tav tm="100000">
                                          <p:val>
                                            <p:strVal val="#ppt_y"/>
                                          </p:val>
                                        </p:tav>
                                      </p:tavLst>
                                    </p:anim>
                                  </p:childTnLst>
                                </p:cTn>
                              </p:par>
                            </p:childTnLst>
                          </p:cTn>
                        </p:par>
                        <p:par>
                          <p:cTn id="48" fill="hold">
                            <p:stCondLst>
                              <p:cond delay="9300"/>
                            </p:stCondLst>
                            <p:childTnLst>
                              <p:par>
                                <p:cTn id="49" presetID="23" presetClass="entr" presetSubtype="16" fill="hold" grpId="0" nodeType="afterEffect">
                                  <p:stCondLst>
                                    <p:cond delay="0"/>
                                  </p:stCondLst>
                                  <p:childTnLst>
                                    <p:set>
                                      <p:cBhvr>
                                        <p:cTn id="50" dur="1" fill="hold">
                                          <p:stCondLst>
                                            <p:cond delay="0"/>
                                          </p:stCondLst>
                                        </p:cTn>
                                        <p:tgtEl>
                                          <p:spTgt spid="324638"/>
                                        </p:tgtEl>
                                        <p:attrNameLst>
                                          <p:attrName>style.visibility</p:attrName>
                                        </p:attrNameLst>
                                      </p:cBhvr>
                                      <p:to>
                                        <p:strVal val="visible"/>
                                      </p:to>
                                    </p:set>
                                    <p:anim calcmode="lin" valueType="num">
                                      <p:cBhvr>
                                        <p:cTn id="51" dur="500" fill="hold"/>
                                        <p:tgtEl>
                                          <p:spTgt spid="324638"/>
                                        </p:tgtEl>
                                        <p:attrNameLst>
                                          <p:attrName>ppt_w</p:attrName>
                                        </p:attrNameLst>
                                      </p:cBhvr>
                                      <p:tavLst>
                                        <p:tav tm="0">
                                          <p:val>
                                            <p:fltVal val="0"/>
                                          </p:val>
                                        </p:tav>
                                        <p:tav tm="100000">
                                          <p:val>
                                            <p:strVal val="#ppt_w"/>
                                          </p:val>
                                        </p:tav>
                                      </p:tavLst>
                                    </p:anim>
                                    <p:anim calcmode="lin" valueType="num">
                                      <p:cBhvr>
                                        <p:cTn id="52" dur="500" fill="hold"/>
                                        <p:tgtEl>
                                          <p:spTgt spid="324638"/>
                                        </p:tgtEl>
                                        <p:attrNameLst>
                                          <p:attrName>ppt_h</p:attrName>
                                        </p:attrNameLst>
                                      </p:cBhvr>
                                      <p:tavLst>
                                        <p:tav tm="0">
                                          <p:val>
                                            <p:fltVal val="0"/>
                                          </p:val>
                                        </p:tav>
                                        <p:tav tm="100000">
                                          <p:val>
                                            <p:strVal val="#ppt_h"/>
                                          </p:val>
                                        </p:tav>
                                      </p:tavLst>
                                    </p:anim>
                                  </p:childTnLst>
                                </p:cTn>
                              </p:par>
                            </p:childTnLst>
                          </p:cTn>
                        </p:par>
                        <p:par>
                          <p:cTn id="53" fill="hold">
                            <p:stCondLst>
                              <p:cond delay="9800"/>
                            </p:stCondLst>
                            <p:childTnLst>
                              <p:par>
                                <p:cTn id="54" presetID="23" presetClass="entr" presetSubtype="16" fill="hold" grpId="0" nodeType="afterEffect">
                                  <p:stCondLst>
                                    <p:cond delay="0"/>
                                  </p:stCondLst>
                                  <p:childTnLst>
                                    <p:set>
                                      <p:cBhvr>
                                        <p:cTn id="55" dur="1" fill="hold">
                                          <p:stCondLst>
                                            <p:cond delay="0"/>
                                          </p:stCondLst>
                                        </p:cTn>
                                        <p:tgtEl>
                                          <p:spTgt spid="324642"/>
                                        </p:tgtEl>
                                        <p:attrNameLst>
                                          <p:attrName>style.visibility</p:attrName>
                                        </p:attrNameLst>
                                      </p:cBhvr>
                                      <p:to>
                                        <p:strVal val="visible"/>
                                      </p:to>
                                    </p:set>
                                    <p:anim calcmode="lin" valueType="num">
                                      <p:cBhvr>
                                        <p:cTn id="56" dur="500" fill="hold"/>
                                        <p:tgtEl>
                                          <p:spTgt spid="324642"/>
                                        </p:tgtEl>
                                        <p:attrNameLst>
                                          <p:attrName>ppt_w</p:attrName>
                                        </p:attrNameLst>
                                      </p:cBhvr>
                                      <p:tavLst>
                                        <p:tav tm="0">
                                          <p:val>
                                            <p:fltVal val="0"/>
                                          </p:val>
                                        </p:tav>
                                        <p:tav tm="100000">
                                          <p:val>
                                            <p:strVal val="#ppt_w"/>
                                          </p:val>
                                        </p:tav>
                                      </p:tavLst>
                                    </p:anim>
                                    <p:anim calcmode="lin" valueType="num">
                                      <p:cBhvr>
                                        <p:cTn id="57" dur="500" fill="hold"/>
                                        <p:tgtEl>
                                          <p:spTgt spid="324642"/>
                                        </p:tgtEl>
                                        <p:attrNameLst>
                                          <p:attrName>ppt_h</p:attrName>
                                        </p:attrNameLst>
                                      </p:cBhvr>
                                      <p:tavLst>
                                        <p:tav tm="0">
                                          <p:val>
                                            <p:fltVal val="0"/>
                                          </p:val>
                                        </p:tav>
                                        <p:tav tm="100000">
                                          <p:val>
                                            <p:strVal val="#ppt_h"/>
                                          </p:val>
                                        </p:tav>
                                      </p:tavLst>
                                    </p:anim>
                                  </p:childTnLst>
                                </p:cTn>
                              </p:par>
                            </p:childTnLst>
                          </p:cTn>
                        </p:par>
                        <p:par>
                          <p:cTn id="58" fill="hold">
                            <p:stCondLst>
                              <p:cond delay="10300"/>
                            </p:stCondLst>
                            <p:childTnLst>
                              <p:par>
                                <p:cTn id="59" presetID="42" presetClass="entr" presetSubtype="0" fill="hold" nodeType="afterEffect">
                                  <p:stCondLst>
                                    <p:cond delay="0"/>
                                  </p:stCondLst>
                                  <p:childTnLst>
                                    <p:set>
                                      <p:cBhvr>
                                        <p:cTn id="60" dur="1" fill="hold">
                                          <p:stCondLst>
                                            <p:cond delay="0"/>
                                          </p:stCondLst>
                                        </p:cTn>
                                        <p:tgtEl>
                                          <p:spTgt spid="324627"/>
                                        </p:tgtEl>
                                        <p:attrNameLst>
                                          <p:attrName>style.visibility</p:attrName>
                                        </p:attrNameLst>
                                      </p:cBhvr>
                                      <p:to>
                                        <p:strVal val="visible"/>
                                      </p:to>
                                    </p:set>
                                    <p:animEffect transition="in" filter="fade">
                                      <p:cBhvr>
                                        <p:cTn id="61" dur="500"/>
                                        <p:tgtEl>
                                          <p:spTgt spid="324627"/>
                                        </p:tgtEl>
                                      </p:cBhvr>
                                    </p:animEffect>
                                    <p:anim calcmode="lin" valueType="num">
                                      <p:cBhvr>
                                        <p:cTn id="62" dur="500" fill="hold"/>
                                        <p:tgtEl>
                                          <p:spTgt spid="324627"/>
                                        </p:tgtEl>
                                        <p:attrNameLst>
                                          <p:attrName>ppt_x</p:attrName>
                                        </p:attrNameLst>
                                      </p:cBhvr>
                                      <p:tavLst>
                                        <p:tav tm="0">
                                          <p:val>
                                            <p:strVal val="#ppt_x"/>
                                          </p:val>
                                        </p:tav>
                                        <p:tav tm="100000">
                                          <p:val>
                                            <p:strVal val="#ppt_x"/>
                                          </p:val>
                                        </p:tav>
                                      </p:tavLst>
                                    </p:anim>
                                    <p:anim calcmode="lin" valueType="num">
                                      <p:cBhvr>
                                        <p:cTn id="63" dur="500" fill="hold"/>
                                        <p:tgtEl>
                                          <p:spTgt spid="324627"/>
                                        </p:tgtEl>
                                        <p:attrNameLst>
                                          <p:attrName>ppt_y</p:attrName>
                                        </p:attrNameLst>
                                      </p:cBhvr>
                                      <p:tavLst>
                                        <p:tav tm="0">
                                          <p:val>
                                            <p:strVal val="#ppt_y+.1"/>
                                          </p:val>
                                        </p:tav>
                                        <p:tav tm="100000">
                                          <p:val>
                                            <p:strVal val="#ppt_y"/>
                                          </p:val>
                                        </p:tav>
                                      </p:tavLst>
                                    </p:anim>
                                  </p:childTnLst>
                                </p:cTn>
                              </p:par>
                            </p:childTnLst>
                          </p:cTn>
                        </p:par>
                        <p:par>
                          <p:cTn id="64" fill="hold">
                            <p:stCondLst>
                              <p:cond delay="10800"/>
                            </p:stCondLst>
                            <p:childTnLst>
                              <p:par>
                                <p:cTn id="65" presetID="23" presetClass="entr" presetSubtype="16" fill="hold" grpId="0" nodeType="afterEffect">
                                  <p:stCondLst>
                                    <p:cond delay="0"/>
                                  </p:stCondLst>
                                  <p:childTnLst>
                                    <p:set>
                                      <p:cBhvr>
                                        <p:cTn id="66" dur="1" fill="hold">
                                          <p:stCondLst>
                                            <p:cond delay="0"/>
                                          </p:stCondLst>
                                        </p:cTn>
                                        <p:tgtEl>
                                          <p:spTgt spid="324639"/>
                                        </p:tgtEl>
                                        <p:attrNameLst>
                                          <p:attrName>style.visibility</p:attrName>
                                        </p:attrNameLst>
                                      </p:cBhvr>
                                      <p:to>
                                        <p:strVal val="visible"/>
                                      </p:to>
                                    </p:set>
                                    <p:anim calcmode="lin" valueType="num">
                                      <p:cBhvr>
                                        <p:cTn id="67" dur="500" fill="hold"/>
                                        <p:tgtEl>
                                          <p:spTgt spid="324639"/>
                                        </p:tgtEl>
                                        <p:attrNameLst>
                                          <p:attrName>ppt_w</p:attrName>
                                        </p:attrNameLst>
                                      </p:cBhvr>
                                      <p:tavLst>
                                        <p:tav tm="0">
                                          <p:val>
                                            <p:fltVal val="0"/>
                                          </p:val>
                                        </p:tav>
                                        <p:tav tm="100000">
                                          <p:val>
                                            <p:strVal val="#ppt_w"/>
                                          </p:val>
                                        </p:tav>
                                      </p:tavLst>
                                    </p:anim>
                                    <p:anim calcmode="lin" valueType="num">
                                      <p:cBhvr>
                                        <p:cTn id="68" dur="500" fill="hold"/>
                                        <p:tgtEl>
                                          <p:spTgt spid="324639"/>
                                        </p:tgtEl>
                                        <p:attrNameLst>
                                          <p:attrName>ppt_h</p:attrName>
                                        </p:attrNameLst>
                                      </p:cBhvr>
                                      <p:tavLst>
                                        <p:tav tm="0">
                                          <p:val>
                                            <p:fltVal val="0"/>
                                          </p:val>
                                        </p:tav>
                                        <p:tav tm="100000">
                                          <p:val>
                                            <p:strVal val="#ppt_h"/>
                                          </p:val>
                                        </p:tav>
                                      </p:tavLst>
                                    </p:anim>
                                  </p:childTnLst>
                                </p:cTn>
                              </p:par>
                            </p:childTnLst>
                          </p:cTn>
                        </p:par>
                        <p:par>
                          <p:cTn id="69" fill="hold">
                            <p:stCondLst>
                              <p:cond delay="11300"/>
                            </p:stCondLst>
                            <p:childTnLst>
                              <p:par>
                                <p:cTn id="70" presetID="23" presetClass="entr" presetSubtype="16" fill="hold" grpId="0" nodeType="afterEffect">
                                  <p:stCondLst>
                                    <p:cond delay="0"/>
                                  </p:stCondLst>
                                  <p:childTnLst>
                                    <p:set>
                                      <p:cBhvr>
                                        <p:cTn id="71" dur="1" fill="hold">
                                          <p:stCondLst>
                                            <p:cond delay="0"/>
                                          </p:stCondLst>
                                        </p:cTn>
                                        <p:tgtEl>
                                          <p:spTgt spid="324643"/>
                                        </p:tgtEl>
                                        <p:attrNameLst>
                                          <p:attrName>style.visibility</p:attrName>
                                        </p:attrNameLst>
                                      </p:cBhvr>
                                      <p:to>
                                        <p:strVal val="visible"/>
                                      </p:to>
                                    </p:set>
                                    <p:anim calcmode="lin" valueType="num">
                                      <p:cBhvr>
                                        <p:cTn id="72" dur="500" fill="hold"/>
                                        <p:tgtEl>
                                          <p:spTgt spid="324643"/>
                                        </p:tgtEl>
                                        <p:attrNameLst>
                                          <p:attrName>ppt_w</p:attrName>
                                        </p:attrNameLst>
                                      </p:cBhvr>
                                      <p:tavLst>
                                        <p:tav tm="0">
                                          <p:val>
                                            <p:fltVal val="0"/>
                                          </p:val>
                                        </p:tav>
                                        <p:tav tm="100000">
                                          <p:val>
                                            <p:strVal val="#ppt_w"/>
                                          </p:val>
                                        </p:tav>
                                      </p:tavLst>
                                    </p:anim>
                                    <p:anim calcmode="lin" valueType="num">
                                      <p:cBhvr>
                                        <p:cTn id="73" dur="500" fill="hold"/>
                                        <p:tgtEl>
                                          <p:spTgt spid="324643"/>
                                        </p:tgtEl>
                                        <p:attrNameLst>
                                          <p:attrName>ppt_h</p:attrName>
                                        </p:attrNameLst>
                                      </p:cBhvr>
                                      <p:tavLst>
                                        <p:tav tm="0">
                                          <p:val>
                                            <p:fltVal val="0"/>
                                          </p:val>
                                        </p:tav>
                                        <p:tav tm="100000">
                                          <p:val>
                                            <p:strVal val="#ppt_h"/>
                                          </p:val>
                                        </p:tav>
                                      </p:tavLst>
                                    </p:anim>
                                  </p:childTnLst>
                                </p:cTn>
                              </p:par>
                            </p:childTnLst>
                          </p:cTn>
                        </p:par>
                        <p:par>
                          <p:cTn id="74" fill="hold">
                            <p:stCondLst>
                              <p:cond delay="11800"/>
                            </p:stCondLst>
                            <p:childTnLst>
                              <p:par>
                                <p:cTn id="75" presetID="42" presetClass="entr" presetSubtype="0" fill="hold" nodeType="afterEffect">
                                  <p:stCondLst>
                                    <p:cond delay="0"/>
                                  </p:stCondLst>
                                  <p:childTnLst>
                                    <p:set>
                                      <p:cBhvr>
                                        <p:cTn id="76" dur="1" fill="hold">
                                          <p:stCondLst>
                                            <p:cond delay="0"/>
                                          </p:stCondLst>
                                        </p:cTn>
                                        <p:tgtEl>
                                          <p:spTgt spid="324630"/>
                                        </p:tgtEl>
                                        <p:attrNameLst>
                                          <p:attrName>style.visibility</p:attrName>
                                        </p:attrNameLst>
                                      </p:cBhvr>
                                      <p:to>
                                        <p:strVal val="visible"/>
                                      </p:to>
                                    </p:set>
                                    <p:animEffect transition="in" filter="fade">
                                      <p:cBhvr>
                                        <p:cTn id="77" dur="500"/>
                                        <p:tgtEl>
                                          <p:spTgt spid="324630"/>
                                        </p:tgtEl>
                                      </p:cBhvr>
                                    </p:animEffect>
                                    <p:anim calcmode="lin" valueType="num">
                                      <p:cBhvr>
                                        <p:cTn id="78" dur="500" fill="hold"/>
                                        <p:tgtEl>
                                          <p:spTgt spid="324630"/>
                                        </p:tgtEl>
                                        <p:attrNameLst>
                                          <p:attrName>ppt_x</p:attrName>
                                        </p:attrNameLst>
                                      </p:cBhvr>
                                      <p:tavLst>
                                        <p:tav tm="0">
                                          <p:val>
                                            <p:strVal val="#ppt_x"/>
                                          </p:val>
                                        </p:tav>
                                        <p:tav tm="100000">
                                          <p:val>
                                            <p:strVal val="#ppt_x"/>
                                          </p:val>
                                        </p:tav>
                                      </p:tavLst>
                                    </p:anim>
                                    <p:anim calcmode="lin" valueType="num">
                                      <p:cBhvr>
                                        <p:cTn id="79" dur="500" fill="hold"/>
                                        <p:tgtEl>
                                          <p:spTgt spid="324630"/>
                                        </p:tgtEl>
                                        <p:attrNameLst>
                                          <p:attrName>ppt_y</p:attrName>
                                        </p:attrNameLst>
                                      </p:cBhvr>
                                      <p:tavLst>
                                        <p:tav tm="0">
                                          <p:val>
                                            <p:strVal val="#ppt_y+.1"/>
                                          </p:val>
                                        </p:tav>
                                        <p:tav tm="100000">
                                          <p:val>
                                            <p:strVal val="#ppt_y"/>
                                          </p:val>
                                        </p:tav>
                                      </p:tavLst>
                                    </p:anim>
                                  </p:childTnLst>
                                </p:cTn>
                              </p:par>
                            </p:childTnLst>
                          </p:cTn>
                        </p:par>
                        <p:par>
                          <p:cTn id="80" fill="hold">
                            <p:stCondLst>
                              <p:cond delay="12300"/>
                            </p:stCondLst>
                            <p:childTnLst>
                              <p:par>
                                <p:cTn id="81" presetID="23" presetClass="entr" presetSubtype="16" fill="hold" grpId="0" nodeType="afterEffect">
                                  <p:stCondLst>
                                    <p:cond delay="0"/>
                                  </p:stCondLst>
                                  <p:childTnLst>
                                    <p:set>
                                      <p:cBhvr>
                                        <p:cTn id="82" dur="1" fill="hold">
                                          <p:stCondLst>
                                            <p:cond delay="0"/>
                                          </p:stCondLst>
                                        </p:cTn>
                                        <p:tgtEl>
                                          <p:spTgt spid="324640"/>
                                        </p:tgtEl>
                                        <p:attrNameLst>
                                          <p:attrName>style.visibility</p:attrName>
                                        </p:attrNameLst>
                                      </p:cBhvr>
                                      <p:to>
                                        <p:strVal val="visible"/>
                                      </p:to>
                                    </p:set>
                                    <p:anim calcmode="lin" valueType="num">
                                      <p:cBhvr>
                                        <p:cTn id="83" dur="500" fill="hold"/>
                                        <p:tgtEl>
                                          <p:spTgt spid="324640"/>
                                        </p:tgtEl>
                                        <p:attrNameLst>
                                          <p:attrName>ppt_w</p:attrName>
                                        </p:attrNameLst>
                                      </p:cBhvr>
                                      <p:tavLst>
                                        <p:tav tm="0">
                                          <p:val>
                                            <p:fltVal val="0"/>
                                          </p:val>
                                        </p:tav>
                                        <p:tav tm="100000">
                                          <p:val>
                                            <p:strVal val="#ppt_w"/>
                                          </p:val>
                                        </p:tav>
                                      </p:tavLst>
                                    </p:anim>
                                    <p:anim calcmode="lin" valueType="num">
                                      <p:cBhvr>
                                        <p:cTn id="84" dur="500" fill="hold"/>
                                        <p:tgtEl>
                                          <p:spTgt spid="324640"/>
                                        </p:tgtEl>
                                        <p:attrNameLst>
                                          <p:attrName>ppt_h</p:attrName>
                                        </p:attrNameLst>
                                      </p:cBhvr>
                                      <p:tavLst>
                                        <p:tav tm="0">
                                          <p:val>
                                            <p:fltVal val="0"/>
                                          </p:val>
                                        </p:tav>
                                        <p:tav tm="100000">
                                          <p:val>
                                            <p:strVal val="#ppt_h"/>
                                          </p:val>
                                        </p:tav>
                                      </p:tavLst>
                                    </p:anim>
                                  </p:childTnLst>
                                </p:cTn>
                              </p:par>
                            </p:childTnLst>
                          </p:cTn>
                        </p:par>
                        <p:par>
                          <p:cTn id="85" fill="hold">
                            <p:stCondLst>
                              <p:cond delay="12800"/>
                            </p:stCondLst>
                            <p:childTnLst>
                              <p:par>
                                <p:cTn id="86" presetID="23" presetClass="entr" presetSubtype="16" fill="hold" grpId="0" nodeType="afterEffect">
                                  <p:stCondLst>
                                    <p:cond delay="0"/>
                                  </p:stCondLst>
                                  <p:childTnLst>
                                    <p:set>
                                      <p:cBhvr>
                                        <p:cTn id="87" dur="1" fill="hold">
                                          <p:stCondLst>
                                            <p:cond delay="0"/>
                                          </p:stCondLst>
                                        </p:cTn>
                                        <p:tgtEl>
                                          <p:spTgt spid="324644"/>
                                        </p:tgtEl>
                                        <p:attrNameLst>
                                          <p:attrName>style.visibility</p:attrName>
                                        </p:attrNameLst>
                                      </p:cBhvr>
                                      <p:to>
                                        <p:strVal val="visible"/>
                                      </p:to>
                                    </p:set>
                                    <p:anim calcmode="lin" valueType="num">
                                      <p:cBhvr>
                                        <p:cTn id="88" dur="500" fill="hold"/>
                                        <p:tgtEl>
                                          <p:spTgt spid="324644"/>
                                        </p:tgtEl>
                                        <p:attrNameLst>
                                          <p:attrName>ppt_w</p:attrName>
                                        </p:attrNameLst>
                                      </p:cBhvr>
                                      <p:tavLst>
                                        <p:tav tm="0">
                                          <p:val>
                                            <p:fltVal val="0"/>
                                          </p:val>
                                        </p:tav>
                                        <p:tav tm="100000">
                                          <p:val>
                                            <p:strVal val="#ppt_w"/>
                                          </p:val>
                                        </p:tav>
                                      </p:tavLst>
                                    </p:anim>
                                    <p:anim calcmode="lin" valueType="num">
                                      <p:cBhvr>
                                        <p:cTn id="89" dur="500" fill="hold"/>
                                        <p:tgtEl>
                                          <p:spTgt spid="324644"/>
                                        </p:tgtEl>
                                        <p:attrNameLst>
                                          <p:attrName>ppt_h</p:attrName>
                                        </p:attrNameLst>
                                      </p:cBhvr>
                                      <p:tavLst>
                                        <p:tav tm="0">
                                          <p:val>
                                            <p:fltVal val="0"/>
                                          </p:val>
                                        </p:tav>
                                        <p:tav tm="100000">
                                          <p:val>
                                            <p:strVal val="#ppt_h"/>
                                          </p:val>
                                        </p:tav>
                                      </p:tavLst>
                                    </p:anim>
                                  </p:childTnLst>
                                </p:cTn>
                              </p:par>
                            </p:childTnLst>
                          </p:cTn>
                        </p:par>
                        <p:par>
                          <p:cTn id="90" fill="hold">
                            <p:stCondLst>
                              <p:cond delay="13300"/>
                            </p:stCondLst>
                            <p:childTnLst>
                              <p:par>
                                <p:cTn id="91" presetID="42" presetClass="entr" presetSubtype="0" fill="hold" nodeType="afterEffect">
                                  <p:stCondLst>
                                    <p:cond delay="0"/>
                                  </p:stCondLst>
                                  <p:childTnLst>
                                    <p:set>
                                      <p:cBhvr>
                                        <p:cTn id="92" dur="1" fill="hold">
                                          <p:stCondLst>
                                            <p:cond delay="0"/>
                                          </p:stCondLst>
                                        </p:cTn>
                                        <p:tgtEl>
                                          <p:spTgt spid="324633"/>
                                        </p:tgtEl>
                                        <p:attrNameLst>
                                          <p:attrName>style.visibility</p:attrName>
                                        </p:attrNameLst>
                                      </p:cBhvr>
                                      <p:to>
                                        <p:strVal val="visible"/>
                                      </p:to>
                                    </p:set>
                                    <p:animEffect transition="in" filter="fade">
                                      <p:cBhvr>
                                        <p:cTn id="93" dur="500"/>
                                        <p:tgtEl>
                                          <p:spTgt spid="324633"/>
                                        </p:tgtEl>
                                      </p:cBhvr>
                                    </p:animEffect>
                                    <p:anim calcmode="lin" valueType="num">
                                      <p:cBhvr>
                                        <p:cTn id="94" dur="500" fill="hold"/>
                                        <p:tgtEl>
                                          <p:spTgt spid="324633"/>
                                        </p:tgtEl>
                                        <p:attrNameLst>
                                          <p:attrName>ppt_x</p:attrName>
                                        </p:attrNameLst>
                                      </p:cBhvr>
                                      <p:tavLst>
                                        <p:tav tm="0">
                                          <p:val>
                                            <p:strVal val="#ppt_x"/>
                                          </p:val>
                                        </p:tav>
                                        <p:tav tm="100000">
                                          <p:val>
                                            <p:strVal val="#ppt_x"/>
                                          </p:val>
                                        </p:tav>
                                      </p:tavLst>
                                    </p:anim>
                                    <p:anim calcmode="lin" valueType="num">
                                      <p:cBhvr>
                                        <p:cTn id="95" dur="500" fill="hold"/>
                                        <p:tgtEl>
                                          <p:spTgt spid="324633"/>
                                        </p:tgtEl>
                                        <p:attrNameLst>
                                          <p:attrName>ppt_y</p:attrName>
                                        </p:attrNameLst>
                                      </p:cBhvr>
                                      <p:tavLst>
                                        <p:tav tm="0">
                                          <p:val>
                                            <p:strVal val="#ppt_y+.1"/>
                                          </p:val>
                                        </p:tav>
                                        <p:tav tm="100000">
                                          <p:val>
                                            <p:strVal val="#ppt_y"/>
                                          </p:val>
                                        </p:tav>
                                      </p:tavLst>
                                    </p:anim>
                                  </p:childTnLst>
                                </p:cTn>
                              </p:par>
                            </p:childTnLst>
                          </p:cTn>
                        </p:par>
                        <p:par>
                          <p:cTn id="96" fill="hold">
                            <p:stCondLst>
                              <p:cond delay="13800"/>
                            </p:stCondLst>
                            <p:childTnLst>
                              <p:par>
                                <p:cTn id="97" presetID="23" presetClass="entr" presetSubtype="16" fill="hold" grpId="0" nodeType="afterEffect">
                                  <p:stCondLst>
                                    <p:cond delay="0"/>
                                  </p:stCondLst>
                                  <p:childTnLst>
                                    <p:set>
                                      <p:cBhvr>
                                        <p:cTn id="98" dur="1" fill="hold">
                                          <p:stCondLst>
                                            <p:cond delay="0"/>
                                          </p:stCondLst>
                                        </p:cTn>
                                        <p:tgtEl>
                                          <p:spTgt spid="324645"/>
                                        </p:tgtEl>
                                        <p:attrNameLst>
                                          <p:attrName>style.visibility</p:attrName>
                                        </p:attrNameLst>
                                      </p:cBhvr>
                                      <p:to>
                                        <p:strVal val="visible"/>
                                      </p:to>
                                    </p:set>
                                    <p:anim calcmode="lin" valueType="num">
                                      <p:cBhvr>
                                        <p:cTn id="99" dur="500" fill="hold"/>
                                        <p:tgtEl>
                                          <p:spTgt spid="324645"/>
                                        </p:tgtEl>
                                        <p:attrNameLst>
                                          <p:attrName>ppt_w</p:attrName>
                                        </p:attrNameLst>
                                      </p:cBhvr>
                                      <p:tavLst>
                                        <p:tav tm="0">
                                          <p:val>
                                            <p:fltVal val="0"/>
                                          </p:val>
                                        </p:tav>
                                        <p:tav tm="100000">
                                          <p:val>
                                            <p:strVal val="#ppt_w"/>
                                          </p:val>
                                        </p:tav>
                                      </p:tavLst>
                                    </p:anim>
                                    <p:anim calcmode="lin" valueType="num">
                                      <p:cBhvr>
                                        <p:cTn id="100" dur="500" fill="hold"/>
                                        <p:tgtEl>
                                          <p:spTgt spid="324645"/>
                                        </p:tgtEl>
                                        <p:attrNameLst>
                                          <p:attrName>ppt_h</p:attrName>
                                        </p:attrNameLst>
                                      </p:cBhvr>
                                      <p:tavLst>
                                        <p:tav tm="0">
                                          <p:val>
                                            <p:fltVal val="0"/>
                                          </p:val>
                                        </p:tav>
                                        <p:tav tm="100000">
                                          <p:val>
                                            <p:strVal val="#ppt_h"/>
                                          </p:val>
                                        </p:tav>
                                      </p:tavLst>
                                    </p:anim>
                                  </p:childTnLst>
                                </p:cTn>
                              </p:par>
                            </p:childTnLst>
                          </p:cTn>
                        </p:par>
                        <p:par>
                          <p:cTn id="101" fill="hold">
                            <p:stCondLst>
                              <p:cond delay="14300"/>
                            </p:stCondLst>
                            <p:childTnLst>
                              <p:par>
                                <p:cTn id="102" presetID="23" presetClass="entr" presetSubtype="16" fill="hold" grpId="0" nodeType="afterEffect">
                                  <p:stCondLst>
                                    <p:cond delay="0"/>
                                  </p:stCondLst>
                                  <p:childTnLst>
                                    <p:set>
                                      <p:cBhvr>
                                        <p:cTn id="103" dur="1" fill="hold">
                                          <p:stCondLst>
                                            <p:cond delay="0"/>
                                          </p:stCondLst>
                                        </p:cTn>
                                        <p:tgtEl>
                                          <p:spTgt spid="324641"/>
                                        </p:tgtEl>
                                        <p:attrNameLst>
                                          <p:attrName>style.visibility</p:attrName>
                                        </p:attrNameLst>
                                      </p:cBhvr>
                                      <p:to>
                                        <p:strVal val="visible"/>
                                      </p:to>
                                    </p:set>
                                    <p:anim calcmode="lin" valueType="num">
                                      <p:cBhvr>
                                        <p:cTn id="104" dur="500" fill="hold"/>
                                        <p:tgtEl>
                                          <p:spTgt spid="324641"/>
                                        </p:tgtEl>
                                        <p:attrNameLst>
                                          <p:attrName>ppt_w</p:attrName>
                                        </p:attrNameLst>
                                      </p:cBhvr>
                                      <p:tavLst>
                                        <p:tav tm="0">
                                          <p:val>
                                            <p:fltVal val="0"/>
                                          </p:val>
                                        </p:tav>
                                        <p:tav tm="100000">
                                          <p:val>
                                            <p:strVal val="#ppt_w"/>
                                          </p:val>
                                        </p:tav>
                                      </p:tavLst>
                                    </p:anim>
                                    <p:anim calcmode="lin" valueType="num">
                                      <p:cBhvr>
                                        <p:cTn id="105" dur="500" fill="hold"/>
                                        <p:tgtEl>
                                          <p:spTgt spid="324641"/>
                                        </p:tgtEl>
                                        <p:attrNameLst>
                                          <p:attrName>ppt_h</p:attrName>
                                        </p:attrNameLst>
                                      </p:cBhvr>
                                      <p:tavLst>
                                        <p:tav tm="0">
                                          <p:val>
                                            <p:fltVal val="0"/>
                                          </p:val>
                                        </p:tav>
                                        <p:tav tm="100000">
                                          <p:val>
                                            <p:strVal val="#ppt_h"/>
                                          </p:val>
                                        </p:tav>
                                      </p:tavLst>
                                    </p:anim>
                                  </p:childTnLst>
                                </p:cTn>
                              </p:par>
                            </p:childTnLst>
                          </p:cTn>
                        </p:par>
                        <p:par>
                          <p:cTn id="106" fill="hold">
                            <p:stCondLst>
                              <p:cond delay="14800"/>
                            </p:stCondLst>
                            <p:childTnLst>
                              <p:par>
                                <p:cTn id="107" presetID="5" presetClass="entr" presetSubtype="10" fill="hold" grpId="0" nodeType="afterEffect">
                                  <p:stCondLst>
                                    <p:cond delay="0"/>
                                  </p:stCondLst>
                                  <p:childTnLst>
                                    <p:set>
                                      <p:cBhvr>
                                        <p:cTn id="108" dur="1" fill="hold">
                                          <p:stCondLst>
                                            <p:cond delay="0"/>
                                          </p:stCondLst>
                                        </p:cTn>
                                        <p:tgtEl>
                                          <p:spTgt spid="324611"/>
                                        </p:tgtEl>
                                        <p:attrNameLst>
                                          <p:attrName>style.visibility</p:attrName>
                                        </p:attrNameLst>
                                      </p:cBhvr>
                                      <p:to>
                                        <p:strVal val="visible"/>
                                      </p:to>
                                    </p:set>
                                    <p:animEffect transition="in" filter="checkerboard(across)">
                                      <p:cBhvr>
                                        <p:cTn id="109" dur="500"/>
                                        <p:tgtEl>
                                          <p:spTgt spid="324611"/>
                                        </p:tgtEl>
                                      </p:cBhvr>
                                    </p:animEffect>
                                  </p:childTnLst>
                                </p:cTn>
                              </p:par>
                            </p:childTnLst>
                          </p:cTn>
                        </p:par>
                        <p:par>
                          <p:cTn id="110" fill="hold">
                            <p:stCondLst>
                              <p:cond delay="15300"/>
                            </p:stCondLst>
                            <p:childTnLst>
                              <p:par>
                                <p:cTn id="111" presetID="21" presetClass="entr" presetSubtype="4" fill="hold" grpId="0" nodeType="afterEffect">
                                  <p:stCondLst>
                                    <p:cond delay="0"/>
                                  </p:stCondLst>
                                  <p:childTnLst>
                                    <p:set>
                                      <p:cBhvr>
                                        <p:cTn id="112" dur="1" fill="hold">
                                          <p:stCondLst>
                                            <p:cond delay="0"/>
                                          </p:stCondLst>
                                        </p:cTn>
                                        <p:tgtEl>
                                          <p:spTgt spid="324614"/>
                                        </p:tgtEl>
                                        <p:attrNameLst>
                                          <p:attrName>style.visibility</p:attrName>
                                        </p:attrNameLst>
                                      </p:cBhvr>
                                      <p:to>
                                        <p:strVal val="visible"/>
                                      </p:to>
                                    </p:set>
                                    <p:animEffect transition="in" filter="wheel(4)">
                                      <p:cBhvr>
                                        <p:cTn id="113" dur="500"/>
                                        <p:tgtEl>
                                          <p:spTgt spid="324614"/>
                                        </p:tgtEl>
                                      </p:cBhvr>
                                    </p:animEffect>
                                  </p:childTnLst>
                                </p:cTn>
                              </p:par>
                            </p:childTnLst>
                          </p:cTn>
                        </p:par>
                        <p:par>
                          <p:cTn id="114" fill="hold">
                            <p:stCondLst>
                              <p:cond delay="15800"/>
                            </p:stCondLst>
                            <p:childTnLst>
                              <p:par>
                                <p:cTn id="115" presetID="47" presetClass="entr" presetSubtype="0" fill="hold" grpId="0" nodeType="afterEffect">
                                  <p:stCondLst>
                                    <p:cond delay="0"/>
                                  </p:stCondLst>
                                  <p:childTnLst>
                                    <p:set>
                                      <p:cBhvr>
                                        <p:cTn id="116" dur="1" fill="hold">
                                          <p:stCondLst>
                                            <p:cond delay="0"/>
                                          </p:stCondLst>
                                        </p:cTn>
                                        <p:tgtEl>
                                          <p:spTgt spid="324612"/>
                                        </p:tgtEl>
                                        <p:attrNameLst>
                                          <p:attrName>style.visibility</p:attrName>
                                        </p:attrNameLst>
                                      </p:cBhvr>
                                      <p:to>
                                        <p:strVal val="visible"/>
                                      </p:to>
                                    </p:set>
                                    <p:animEffect transition="in" filter="fade">
                                      <p:cBhvr>
                                        <p:cTn id="117" dur="500"/>
                                        <p:tgtEl>
                                          <p:spTgt spid="324612"/>
                                        </p:tgtEl>
                                      </p:cBhvr>
                                    </p:animEffect>
                                    <p:anim calcmode="lin" valueType="num">
                                      <p:cBhvr>
                                        <p:cTn id="118" dur="500" fill="hold"/>
                                        <p:tgtEl>
                                          <p:spTgt spid="324612"/>
                                        </p:tgtEl>
                                        <p:attrNameLst>
                                          <p:attrName>ppt_x</p:attrName>
                                        </p:attrNameLst>
                                      </p:cBhvr>
                                      <p:tavLst>
                                        <p:tav tm="0">
                                          <p:val>
                                            <p:strVal val="#ppt_x"/>
                                          </p:val>
                                        </p:tav>
                                        <p:tav tm="100000">
                                          <p:val>
                                            <p:strVal val="#ppt_x"/>
                                          </p:val>
                                        </p:tav>
                                      </p:tavLst>
                                    </p:anim>
                                    <p:anim calcmode="lin" valueType="num">
                                      <p:cBhvr>
                                        <p:cTn id="119" dur="500" fill="hold"/>
                                        <p:tgtEl>
                                          <p:spTgt spid="324612"/>
                                        </p:tgtEl>
                                        <p:attrNameLst>
                                          <p:attrName>ppt_y</p:attrName>
                                        </p:attrNameLst>
                                      </p:cBhvr>
                                      <p:tavLst>
                                        <p:tav tm="0">
                                          <p:val>
                                            <p:strVal val="#ppt_y-.1"/>
                                          </p:val>
                                        </p:tav>
                                        <p:tav tm="100000">
                                          <p:val>
                                            <p:strVal val="#ppt_y"/>
                                          </p:val>
                                        </p:tav>
                                      </p:tavLst>
                                    </p:anim>
                                  </p:childTnLst>
                                </p:cTn>
                              </p:par>
                            </p:childTnLst>
                          </p:cTn>
                        </p:par>
                        <p:par>
                          <p:cTn id="120" fill="hold">
                            <p:stCondLst>
                              <p:cond delay="16300"/>
                            </p:stCondLst>
                            <p:childTnLst>
                              <p:par>
                                <p:cTn id="121" presetID="21" presetClass="entr" presetSubtype="4" fill="hold" grpId="0" nodeType="afterEffect">
                                  <p:stCondLst>
                                    <p:cond delay="0"/>
                                  </p:stCondLst>
                                  <p:childTnLst>
                                    <p:set>
                                      <p:cBhvr>
                                        <p:cTn id="122" dur="1" fill="hold">
                                          <p:stCondLst>
                                            <p:cond delay="0"/>
                                          </p:stCondLst>
                                        </p:cTn>
                                        <p:tgtEl>
                                          <p:spTgt spid="324615"/>
                                        </p:tgtEl>
                                        <p:attrNameLst>
                                          <p:attrName>style.visibility</p:attrName>
                                        </p:attrNameLst>
                                      </p:cBhvr>
                                      <p:to>
                                        <p:strVal val="visible"/>
                                      </p:to>
                                    </p:set>
                                    <p:animEffect transition="in" filter="wheel(4)">
                                      <p:cBhvr>
                                        <p:cTn id="123" dur="500"/>
                                        <p:tgtEl>
                                          <p:spTgt spid="324615"/>
                                        </p:tgtEl>
                                      </p:cBhvr>
                                    </p:animEffect>
                                  </p:childTnLst>
                                </p:cTn>
                              </p:par>
                            </p:childTnLst>
                          </p:cTn>
                        </p:par>
                        <p:par>
                          <p:cTn id="124" fill="hold">
                            <p:stCondLst>
                              <p:cond delay="16800"/>
                            </p:stCondLst>
                            <p:childTnLst>
                              <p:par>
                                <p:cTn id="125" presetID="47" presetClass="entr" presetSubtype="0" fill="hold" grpId="0" nodeType="afterEffect">
                                  <p:stCondLst>
                                    <p:cond delay="0"/>
                                  </p:stCondLst>
                                  <p:childTnLst>
                                    <p:set>
                                      <p:cBhvr>
                                        <p:cTn id="126" dur="1" fill="hold">
                                          <p:stCondLst>
                                            <p:cond delay="0"/>
                                          </p:stCondLst>
                                        </p:cTn>
                                        <p:tgtEl>
                                          <p:spTgt spid="324613"/>
                                        </p:tgtEl>
                                        <p:attrNameLst>
                                          <p:attrName>style.visibility</p:attrName>
                                        </p:attrNameLst>
                                      </p:cBhvr>
                                      <p:to>
                                        <p:strVal val="visible"/>
                                      </p:to>
                                    </p:set>
                                    <p:animEffect transition="in" filter="fade">
                                      <p:cBhvr>
                                        <p:cTn id="127" dur="500"/>
                                        <p:tgtEl>
                                          <p:spTgt spid="324613"/>
                                        </p:tgtEl>
                                      </p:cBhvr>
                                    </p:animEffect>
                                    <p:anim calcmode="lin" valueType="num">
                                      <p:cBhvr>
                                        <p:cTn id="128" dur="500" fill="hold"/>
                                        <p:tgtEl>
                                          <p:spTgt spid="324613"/>
                                        </p:tgtEl>
                                        <p:attrNameLst>
                                          <p:attrName>ppt_x</p:attrName>
                                        </p:attrNameLst>
                                      </p:cBhvr>
                                      <p:tavLst>
                                        <p:tav tm="0">
                                          <p:val>
                                            <p:strVal val="#ppt_x"/>
                                          </p:val>
                                        </p:tav>
                                        <p:tav tm="100000">
                                          <p:val>
                                            <p:strVal val="#ppt_x"/>
                                          </p:val>
                                        </p:tav>
                                      </p:tavLst>
                                    </p:anim>
                                    <p:anim calcmode="lin" valueType="num">
                                      <p:cBhvr>
                                        <p:cTn id="129" dur="500" fill="hold"/>
                                        <p:tgtEl>
                                          <p:spTgt spid="3246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611" grpId="0" animBg="1"/>
      <p:bldP spid="324612" grpId="0"/>
      <p:bldP spid="324613" grpId="0"/>
      <p:bldP spid="324614" grpId="0" animBg="1"/>
      <p:bldP spid="324615" grpId="0" animBg="1"/>
      <p:bldP spid="324636" grpId="0"/>
      <p:bldP spid="324637" grpId="0"/>
      <p:bldP spid="324638" grpId="0"/>
      <p:bldP spid="324639" grpId="0"/>
      <p:bldP spid="324640" grpId="0"/>
      <p:bldP spid="324641" grpId="0"/>
      <p:bldP spid="324642" grpId="0"/>
      <p:bldP spid="324643" grpId="0"/>
      <p:bldP spid="324644" grpId="0"/>
      <p:bldP spid="324645" grpId="0"/>
      <p:bldP spid="324647" grpId="0"/>
      <p:bldP spid="3246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90" name="图片 306189" descr="new-2副本"/>
          <p:cNvPicPr>
            <a:picLocks noChangeAspect="1"/>
          </p:cNvPicPr>
          <p:nvPr/>
        </p:nvPicPr>
        <p:blipFill>
          <a:blip r:embed="rId2"/>
          <a:stretch>
            <a:fillRect/>
          </a:stretch>
        </p:blipFill>
        <p:spPr>
          <a:xfrm>
            <a:off x="2282825" y="1155700"/>
            <a:ext cx="4648200" cy="3359150"/>
          </a:xfrm>
          <a:prstGeom prst="rect">
            <a:avLst/>
          </a:prstGeom>
          <a:noFill/>
          <a:ln w="9525">
            <a:noFill/>
          </a:ln>
        </p:spPr>
      </p:pic>
      <p:grpSp>
        <p:nvGrpSpPr>
          <p:cNvPr id="306191" name="组合 306190"/>
          <p:cNvGrpSpPr/>
          <p:nvPr/>
        </p:nvGrpSpPr>
        <p:grpSpPr>
          <a:xfrm>
            <a:off x="5926138" y="2706688"/>
            <a:ext cx="2254250" cy="2438400"/>
            <a:chOff x="3515" y="2382"/>
            <a:chExt cx="1996" cy="1895"/>
          </a:xfrm>
        </p:grpSpPr>
        <p:pic>
          <p:nvPicPr>
            <p:cNvPr id="15363" name="图片 306191" descr="09"/>
            <p:cNvPicPr>
              <a:picLocks noChangeAspect="1"/>
            </p:cNvPicPr>
            <p:nvPr/>
          </p:nvPicPr>
          <p:blipFill>
            <a:blip r:embed="rId3"/>
            <a:stretch>
              <a:fillRect/>
            </a:stretch>
          </p:blipFill>
          <p:spPr>
            <a:xfrm>
              <a:off x="3515" y="2382"/>
              <a:ext cx="1996" cy="1895"/>
            </a:xfrm>
            <a:prstGeom prst="rect">
              <a:avLst/>
            </a:prstGeom>
            <a:noFill/>
            <a:ln w="9525">
              <a:noFill/>
            </a:ln>
          </p:spPr>
        </p:pic>
        <p:sp>
          <p:nvSpPr>
            <p:cNvPr id="15364" name="文本框 306192"/>
            <p:cNvSpPr txBox="1"/>
            <p:nvPr/>
          </p:nvSpPr>
          <p:spPr>
            <a:xfrm>
              <a:off x="3834" y="2886"/>
              <a:ext cx="1360" cy="373"/>
            </a:xfrm>
            <a:prstGeom prst="rect">
              <a:avLst/>
            </a:prstGeom>
            <a:noFill/>
            <a:ln w="9525">
              <a:noFill/>
            </a:ln>
          </p:spPr>
          <p:txBody>
            <a:bodyPr lIns="83238" tIns="41619" rIns="83238" bIns="41619" anchor="t">
              <a:spAutoFit/>
            </a:bodyPr>
            <a:lstStyle/>
            <a:p>
              <a:pPr algn="ctr" defTabSz="831850" fontAlgn="base" latinLnBrk="1">
                <a:lnSpc>
                  <a:spcPct val="130000"/>
                </a:lnSpc>
                <a:spcBef>
                  <a:spcPct val="50000"/>
                </a:spcBef>
              </a:pPr>
              <a:r>
                <a:rPr lang="zh-CN" altLang="en-US" sz="1800" dirty="0">
                  <a:solidFill/>
                  <a:latin typeface="Gulim" panose="020B0600000101010101" pitchFamily="34" charset="-127"/>
                  <a:ea typeface="楷体_GB2312" pitchFamily="49" charset="-122"/>
                </a:rPr>
                <a:t>创新之处四</a:t>
              </a:r>
              <a:endParaRPr lang="zh-CN" altLang="en-US" sz="2000" dirty="0">
                <a:solidFill>
                  <a:srgbClr val="FF0066"/>
                </a:solidFill>
                <a:latin typeface="Gulim" panose="020B0600000101010101" pitchFamily="34" charset="-127"/>
                <a:ea typeface="楷体_GB2312" pitchFamily="49" charset="-122"/>
              </a:endParaRPr>
            </a:p>
          </p:txBody>
        </p:sp>
      </p:grpSp>
      <p:grpSp>
        <p:nvGrpSpPr>
          <p:cNvPr id="306194" name="组合 306193"/>
          <p:cNvGrpSpPr/>
          <p:nvPr/>
        </p:nvGrpSpPr>
        <p:grpSpPr>
          <a:xfrm>
            <a:off x="846138" y="2676525"/>
            <a:ext cx="2330450" cy="2532063"/>
            <a:chOff x="0" y="2353"/>
            <a:chExt cx="2064" cy="1967"/>
          </a:xfrm>
        </p:grpSpPr>
        <p:pic>
          <p:nvPicPr>
            <p:cNvPr id="15366" name="图片 306194" descr="07"/>
            <p:cNvPicPr>
              <a:picLocks noChangeAspect="1"/>
            </p:cNvPicPr>
            <p:nvPr/>
          </p:nvPicPr>
          <p:blipFill>
            <a:blip r:embed="rId4"/>
            <a:stretch>
              <a:fillRect/>
            </a:stretch>
          </p:blipFill>
          <p:spPr>
            <a:xfrm>
              <a:off x="0" y="2353"/>
              <a:ext cx="2064" cy="1967"/>
            </a:xfrm>
            <a:prstGeom prst="rect">
              <a:avLst/>
            </a:prstGeom>
            <a:noFill/>
            <a:ln w="9525">
              <a:noFill/>
            </a:ln>
          </p:spPr>
        </p:pic>
        <p:sp>
          <p:nvSpPr>
            <p:cNvPr id="15367" name="文本框 306195"/>
            <p:cNvSpPr txBox="1"/>
            <p:nvPr/>
          </p:nvSpPr>
          <p:spPr>
            <a:xfrm>
              <a:off x="250" y="2886"/>
              <a:ext cx="1541" cy="373"/>
            </a:xfrm>
            <a:prstGeom prst="rect">
              <a:avLst/>
            </a:prstGeom>
            <a:noFill/>
            <a:ln w="9525">
              <a:noFill/>
            </a:ln>
          </p:spPr>
          <p:txBody>
            <a:bodyPr lIns="83238" tIns="41619" rIns="83238" bIns="41619" anchor="t">
              <a:spAutoFit/>
            </a:bodyPr>
            <a:lstStyle/>
            <a:p>
              <a:pPr algn="ctr" defTabSz="831850" fontAlgn="base" latinLnBrk="1">
                <a:lnSpc>
                  <a:spcPct val="130000"/>
                </a:lnSpc>
                <a:spcBef>
                  <a:spcPct val="50000"/>
                </a:spcBef>
              </a:pPr>
              <a:r>
                <a:rPr lang="zh-CN" altLang="en-US" sz="1800" dirty="0">
                  <a:solidFill/>
                  <a:latin typeface="Gulim" panose="020B0600000101010101" pitchFamily="34" charset="-127"/>
                  <a:ea typeface="楷体_GB2312" pitchFamily="49" charset="-122"/>
                </a:rPr>
                <a:t>创新之处三</a:t>
              </a:r>
              <a:endParaRPr lang="zh-CN" altLang="en-US" sz="2000" dirty="0">
                <a:solidFill>
                  <a:srgbClr val="FF0066"/>
                </a:solidFill>
                <a:latin typeface="Gulim" panose="020B0600000101010101" pitchFamily="34" charset="-127"/>
                <a:ea typeface="楷体_GB2312" pitchFamily="49" charset="-122"/>
              </a:endParaRPr>
            </a:p>
          </p:txBody>
        </p:sp>
      </p:grpSp>
      <p:grpSp>
        <p:nvGrpSpPr>
          <p:cNvPr id="306204" name="组合 306203"/>
          <p:cNvGrpSpPr/>
          <p:nvPr/>
        </p:nvGrpSpPr>
        <p:grpSpPr>
          <a:xfrm>
            <a:off x="846138" y="617538"/>
            <a:ext cx="2355850" cy="2509837"/>
            <a:chOff x="585" y="427"/>
            <a:chExt cx="1631" cy="1738"/>
          </a:xfrm>
        </p:grpSpPr>
        <p:pic>
          <p:nvPicPr>
            <p:cNvPr id="15369" name="图片 306197" descr="03"/>
            <p:cNvPicPr>
              <a:picLocks noChangeAspect="1"/>
            </p:cNvPicPr>
            <p:nvPr/>
          </p:nvPicPr>
          <p:blipFill>
            <a:blip r:embed="rId5"/>
            <a:stretch>
              <a:fillRect/>
            </a:stretch>
          </p:blipFill>
          <p:spPr>
            <a:xfrm>
              <a:off x="585" y="427"/>
              <a:ext cx="1631" cy="1738"/>
            </a:xfrm>
            <a:prstGeom prst="rect">
              <a:avLst/>
            </a:prstGeom>
            <a:noFill/>
            <a:ln w="9525">
              <a:noFill/>
            </a:ln>
          </p:spPr>
        </p:pic>
        <p:sp>
          <p:nvSpPr>
            <p:cNvPr id="15370" name="矩形 306198"/>
            <p:cNvSpPr/>
            <p:nvPr/>
          </p:nvSpPr>
          <p:spPr>
            <a:xfrm>
              <a:off x="738" y="921"/>
              <a:ext cx="1178" cy="332"/>
            </a:xfrm>
            <a:prstGeom prst="rect">
              <a:avLst/>
            </a:prstGeom>
            <a:noFill/>
            <a:ln w="9525">
              <a:noFill/>
            </a:ln>
          </p:spPr>
          <p:txBody>
            <a:bodyPr lIns="83238" tIns="41619" rIns="83238" bIns="41619" anchor="t">
              <a:spAutoFit/>
            </a:bodyPr>
            <a:lstStyle/>
            <a:p>
              <a:pPr defTabSz="831850" fontAlgn="base">
                <a:lnSpc>
                  <a:spcPct val="130000"/>
                </a:lnSpc>
              </a:pPr>
              <a:r>
                <a:rPr lang="zh-CN" altLang="en-US" sz="1800" dirty="0">
                  <a:solidFill/>
                  <a:latin typeface="Gulim" panose="020B0600000101010101" pitchFamily="34" charset="-127"/>
                  <a:ea typeface="楷体_GB2312" pitchFamily="49" charset="-122"/>
                </a:rPr>
                <a:t>    </a:t>
              </a:r>
              <a:r>
                <a:rPr lang="zh-CN" altLang="en-US" sz="1600" dirty="0">
                  <a:latin typeface="Gulim" panose="020B0600000101010101" pitchFamily="34" charset="-127"/>
                  <a:ea typeface="楷体_GB2312" pitchFamily="49" charset="-122"/>
                </a:rPr>
                <a:t>创新之处一</a:t>
              </a:r>
              <a:endParaRPr lang="zh-CN" altLang="en-US" sz="1800" dirty="0">
                <a:solidFill>
                  <a:srgbClr val="FF0066"/>
                </a:solidFill>
                <a:latin typeface="Gulim" panose="020B0600000101010101" pitchFamily="34" charset="-127"/>
                <a:ea typeface="楷体_GB2312" pitchFamily="49" charset="-122"/>
              </a:endParaRPr>
            </a:p>
          </p:txBody>
        </p:sp>
      </p:grpSp>
      <p:grpSp>
        <p:nvGrpSpPr>
          <p:cNvPr id="306200" name="组合 306199"/>
          <p:cNvGrpSpPr/>
          <p:nvPr/>
        </p:nvGrpSpPr>
        <p:grpSpPr>
          <a:xfrm>
            <a:off x="5926138" y="676275"/>
            <a:ext cx="2201862" cy="2382838"/>
            <a:chOff x="3515" y="754"/>
            <a:chExt cx="1950" cy="1851"/>
          </a:xfrm>
        </p:grpSpPr>
        <p:pic>
          <p:nvPicPr>
            <p:cNvPr id="15372" name="图片 306200" descr="04"/>
            <p:cNvPicPr>
              <a:picLocks noChangeAspect="1"/>
            </p:cNvPicPr>
            <p:nvPr/>
          </p:nvPicPr>
          <p:blipFill>
            <a:blip r:embed="rId6"/>
            <a:stretch>
              <a:fillRect/>
            </a:stretch>
          </p:blipFill>
          <p:spPr>
            <a:xfrm>
              <a:off x="3515" y="754"/>
              <a:ext cx="1950" cy="1851"/>
            </a:xfrm>
            <a:prstGeom prst="rect">
              <a:avLst/>
            </a:prstGeom>
            <a:noFill/>
            <a:ln w="9525">
              <a:noFill/>
            </a:ln>
          </p:spPr>
        </p:pic>
        <p:sp>
          <p:nvSpPr>
            <p:cNvPr id="15373" name="文本框 306201"/>
            <p:cNvSpPr txBox="1"/>
            <p:nvPr/>
          </p:nvSpPr>
          <p:spPr>
            <a:xfrm>
              <a:off x="3788" y="1254"/>
              <a:ext cx="1404" cy="372"/>
            </a:xfrm>
            <a:prstGeom prst="rect">
              <a:avLst/>
            </a:prstGeom>
            <a:noFill/>
            <a:ln w="9525">
              <a:noFill/>
            </a:ln>
          </p:spPr>
          <p:txBody>
            <a:bodyPr lIns="83238" tIns="41619" rIns="83238" bIns="41619" anchor="t">
              <a:spAutoFit/>
            </a:bodyPr>
            <a:lstStyle/>
            <a:p>
              <a:pPr algn="ctr" defTabSz="831850" fontAlgn="base" latinLnBrk="1">
                <a:lnSpc>
                  <a:spcPct val="130000"/>
                </a:lnSpc>
                <a:spcBef>
                  <a:spcPct val="50000"/>
                </a:spcBef>
              </a:pPr>
              <a:r>
                <a:rPr lang="zh-CN" altLang="en-US" sz="1800" dirty="0">
                  <a:solidFill/>
                  <a:latin typeface="Gulim" panose="020B0600000101010101" pitchFamily="34" charset="-127"/>
                  <a:ea typeface="楷体_GB2312" pitchFamily="49" charset="-122"/>
                </a:rPr>
                <a:t>创新之处二</a:t>
              </a:r>
              <a:endParaRPr lang="zh-CN" altLang="en-US" sz="2000" dirty="0">
                <a:solidFill>
                  <a:srgbClr val="FF0066"/>
                </a:solidFill>
                <a:latin typeface="Gulim" panose="020B0600000101010101" pitchFamily="34" charset="-127"/>
                <a:ea typeface="楷体_GB2312" pitchFamily="49" charset="-122"/>
              </a:endParaRPr>
            </a:p>
          </p:txBody>
        </p:sp>
      </p:grpSp>
      <p:sp>
        <p:nvSpPr>
          <p:cNvPr id="306206" name="文本框 30620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6206"/>
                                        </p:tgtEl>
                                        <p:attrNameLst>
                                          <p:attrName>style.visibility</p:attrName>
                                        </p:attrNameLst>
                                      </p:cBhvr>
                                      <p:to>
                                        <p:strVal val="visible"/>
                                      </p:to>
                                    </p:set>
                                    <p:anim by="(-#ppt_w*2)" calcmode="lin" valueType="num">
                                      <p:cBhvr rctx="PPT">
                                        <p:cTn id="7" dur="250" autoRev="1" fill="hold">
                                          <p:stCondLst>
                                            <p:cond delay="0"/>
                                          </p:stCondLst>
                                        </p:cTn>
                                        <p:tgtEl>
                                          <p:spTgt spid="306206"/>
                                        </p:tgtEl>
                                        <p:attrNameLst>
                                          <p:attrName>ppt_w</p:attrName>
                                        </p:attrNameLst>
                                      </p:cBhvr>
                                    </p:anim>
                                    <p:anim by="(#ppt_w*0.50)" calcmode="lin" valueType="num">
                                      <p:cBhvr>
                                        <p:cTn id="8" dur="250" decel="50000" autoRev="1" fill="hold">
                                          <p:stCondLst>
                                            <p:cond delay="0"/>
                                          </p:stCondLst>
                                        </p:cTn>
                                        <p:tgtEl>
                                          <p:spTgt spid="306206"/>
                                        </p:tgtEl>
                                        <p:attrNameLst>
                                          <p:attrName>ppt_x</p:attrName>
                                        </p:attrNameLst>
                                      </p:cBhvr>
                                    </p:anim>
                                    <p:anim from="(-#ppt_h/2)" to="(#ppt_y)" calcmode="lin" valueType="num">
                                      <p:cBhvr>
                                        <p:cTn id="9" dur="500" fill="hold">
                                          <p:stCondLst>
                                            <p:cond delay="0"/>
                                          </p:stCondLst>
                                        </p:cTn>
                                        <p:tgtEl>
                                          <p:spTgt spid="306206"/>
                                        </p:tgtEl>
                                        <p:attrNameLst>
                                          <p:attrName>ppt_y</p:attrName>
                                        </p:attrNameLst>
                                      </p:cBhvr>
                                    </p:anim>
                                    <p:animRot by="21600000">
                                      <p:cBhvr>
                                        <p:cTn id="10" dur="500" fill="hold">
                                          <p:stCondLst>
                                            <p:cond delay="0"/>
                                          </p:stCondLst>
                                        </p:cTn>
                                        <p:tgtEl>
                                          <p:spTgt spid="306206"/>
                                        </p:tgtEl>
                                        <p:attrNameLst>
                                          <p:attrName>r</p:attrName>
                                        </p:attrNameLst>
                                      </p:cBhvr>
                                    </p:animRot>
                                  </p:childTnLst>
                                </p:cTn>
                              </p:par>
                            </p:childTnLst>
                          </p:cTn>
                        </p:par>
                        <p:par>
                          <p:cTn id="11" fill="hold">
                            <p:stCondLst>
                              <p:cond delay="899"/>
                            </p:stCondLst>
                            <p:childTnLst>
                              <p:par>
                                <p:cTn id="12" presetID="23" presetClass="entr" presetSubtype="16" fill="hold" nodeType="afterEffect">
                                  <p:stCondLst>
                                    <p:cond delay="0"/>
                                  </p:stCondLst>
                                  <p:childTnLst>
                                    <p:set>
                                      <p:cBhvr>
                                        <p:cTn id="13" dur="1" fill="hold">
                                          <p:stCondLst>
                                            <p:cond delay="0"/>
                                          </p:stCondLst>
                                        </p:cTn>
                                        <p:tgtEl>
                                          <p:spTgt spid="306190"/>
                                        </p:tgtEl>
                                        <p:attrNameLst>
                                          <p:attrName>style.visibility</p:attrName>
                                        </p:attrNameLst>
                                      </p:cBhvr>
                                      <p:to>
                                        <p:strVal val="visible"/>
                                      </p:to>
                                    </p:set>
                                    <p:anim calcmode="lin" valueType="num">
                                      <p:cBhvr>
                                        <p:cTn id="14" dur="500" fill="hold"/>
                                        <p:tgtEl>
                                          <p:spTgt spid="306190"/>
                                        </p:tgtEl>
                                        <p:attrNameLst>
                                          <p:attrName>ppt_w</p:attrName>
                                        </p:attrNameLst>
                                      </p:cBhvr>
                                      <p:tavLst>
                                        <p:tav tm="0">
                                          <p:val>
                                            <p:fltVal val="0"/>
                                          </p:val>
                                        </p:tav>
                                        <p:tav tm="100000">
                                          <p:val>
                                            <p:strVal val="#ppt_w"/>
                                          </p:val>
                                        </p:tav>
                                      </p:tavLst>
                                    </p:anim>
                                    <p:anim calcmode="lin" valueType="num">
                                      <p:cBhvr>
                                        <p:cTn id="15" dur="500" fill="hold"/>
                                        <p:tgtEl>
                                          <p:spTgt spid="306190"/>
                                        </p:tgtEl>
                                        <p:attrNameLst>
                                          <p:attrName>ppt_h</p:attrName>
                                        </p:attrNameLst>
                                      </p:cBhvr>
                                      <p:tavLst>
                                        <p:tav tm="0">
                                          <p:val>
                                            <p:fltVal val="0"/>
                                          </p:val>
                                        </p:tav>
                                        <p:tav tm="100000">
                                          <p:val>
                                            <p:strVal val="#ppt_h"/>
                                          </p:val>
                                        </p:tav>
                                      </p:tavLst>
                                    </p:anim>
                                  </p:childTnLst>
                                </p:cTn>
                              </p:par>
                            </p:childTnLst>
                          </p:cTn>
                        </p:par>
                        <p:par>
                          <p:cTn id="16" fill="hold">
                            <p:stCondLst>
                              <p:cond delay="1399"/>
                            </p:stCondLst>
                            <p:childTnLst>
                              <p:par>
                                <p:cTn id="17" presetID="20" presetClass="entr" presetSubtype="0" fill="hold" nodeType="afterEffect">
                                  <p:stCondLst>
                                    <p:cond delay="0"/>
                                  </p:stCondLst>
                                  <p:childTnLst>
                                    <p:set>
                                      <p:cBhvr>
                                        <p:cTn id="18" dur="1" fill="hold">
                                          <p:stCondLst>
                                            <p:cond delay="0"/>
                                          </p:stCondLst>
                                        </p:cTn>
                                        <p:tgtEl>
                                          <p:spTgt spid="306204"/>
                                        </p:tgtEl>
                                        <p:attrNameLst>
                                          <p:attrName>style.visibility</p:attrName>
                                        </p:attrNameLst>
                                      </p:cBhvr>
                                      <p:to>
                                        <p:strVal val="visible"/>
                                      </p:to>
                                    </p:set>
                                    <p:animEffect transition="in" filter="wedge">
                                      <p:cBhvr>
                                        <p:cTn id="19" dur="2000"/>
                                        <p:tgtEl>
                                          <p:spTgt spid="306204"/>
                                        </p:tgtEl>
                                      </p:cBhvr>
                                    </p:animEffect>
                                  </p:childTnLst>
                                </p:cTn>
                              </p:par>
                            </p:childTnLst>
                          </p:cTn>
                        </p:par>
                        <p:par>
                          <p:cTn id="20" fill="hold">
                            <p:stCondLst>
                              <p:cond delay="3399"/>
                            </p:stCondLst>
                            <p:childTnLst>
                              <p:par>
                                <p:cTn id="21" presetID="20" presetClass="entr" presetSubtype="0" fill="hold" nodeType="afterEffect">
                                  <p:stCondLst>
                                    <p:cond delay="0"/>
                                  </p:stCondLst>
                                  <p:childTnLst>
                                    <p:set>
                                      <p:cBhvr>
                                        <p:cTn id="22" dur="1" fill="hold">
                                          <p:stCondLst>
                                            <p:cond delay="0"/>
                                          </p:stCondLst>
                                        </p:cTn>
                                        <p:tgtEl>
                                          <p:spTgt spid="306200"/>
                                        </p:tgtEl>
                                        <p:attrNameLst>
                                          <p:attrName>style.visibility</p:attrName>
                                        </p:attrNameLst>
                                      </p:cBhvr>
                                      <p:to>
                                        <p:strVal val="visible"/>
                                      </p:to>
                                    </p:set>
                                    <p:animEffect transition="in" filter="wedge">
                                      <p:cBhvr>
                                        <p:cTn id="23" dur="1000"/>
                                        <p:tgtEl>
                                          <p:spTgt spid="306200"/>
                                        </p:tgtEl>
                                      </p:cBhvr>
                                    </p:animEffect>
                                  </p:childTnLst>
                                </p:cTn>
                              </p:par>
                            </p:childTnLst>
                          </p:cTn>
                        </p:par>
                        <p:par>
                          <p:cTn id="24" fill="hold">
                            <p:stCondLst>
                              <p:cond delay="4399"/>
                            </p:stCondLst>
                            <p:childTnLst>
                              <p:par>
                                <p:cTn id="25" presetID="20" presetClass="entr" presetSubtype="0" fill="hold" nodeType="afterEffect">
                                  <p:stCondLst>
                                    <p:cond delay="0"/>
                                  </p:stCondLst>
                                  <p:childTnLst>
                                    <p:set>
                                      <p:cBhvr>
                                        <p:cTn id="26" dur="1" fill="hold">
                                          <p:stCondLst>
                                            <p:cond delay="0"/>
                                          </p:stCondLst>
                                        </p:cTn>
                                        <p:tgtEl>
                                          <p:spTgt spid="306194"/>
                                        </p:tgtEl>
                                        <p:attrNameLst>
                                          <p:attrName>style.visibility</p:attrName>
                                        </p:attrNameLst>
                                      </p:cBhvr>
                                      <p:to>
                                        <p:strVal val="visible"/>
                                      </p:to>
                                    </p:set>
                                    <p:animEffect transition="in" filter="wedge">
                                      <p:cBhvr>
                                        <p:cTn id="27" dur="1000"/>
                                        <p:tgtEl>
                                          <p:spTgt spid="306194"/>
                                        </p:tgtEl>
                                      </p:cBhvr>
                                    </p:animEffect>
                                  </p:childTnLst>
                                </p:cTn>
                              </p:par>
                            </p:childTnLst>
                          </p:cTn>
                        </p:par>
                        <p:par>
                          <p:cTn id="28" fill="hold">
                            <p:stCondLst>
                              <p:cond delay="5399"/>
                            </p:stCondLst>
                            <p:childTnLst>
                              <p:par>
                                <p:cTn id="29" presetID="20" presetClass="entr" presetSubtype="0" fill="hold" nodeType="afterEffect">
                                  <p:stCondLst>
                                    <p:cond delay="0"/>
                                  </p:stCondLst>
                                  <p:childTnLst>
                                    <p:set>
                                      <p:cBhvr>
                                        <p:cTn id="30" dur="1" fill="hold">
                                          <p:stCondLst>
                                            <p:cond delay="0"/>
                                          </p:stCondLst>
                                        </p:cTn>
                                        <p:tgtEl>
                                          <p:spTgt spid="306191"/>
                                        </p:tgtEl>
                                        <p:attrNameLst>
                                          <p:attrName>style.visibility</p:attrName>
                                        </p:attrNameLst>
                                      </p:cBhvr>
                                      <p:to>
                                        <p:strVal val="visible"/>
                                      </p:to>
                                    </p:set>
                                    <p:animEffect transition="in" filter="wedge">
                                      <p:cBhvr>
                                        <p:cTn id="31" dur="1000"/>
                                        <p:tgtEl>
                                          <p:spTgt spid="306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20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9" name="Oval 3"/>
          <p:cNvSpPr/>
          <p:nvPr/>
        </p:nvSpPr>
        <p:spPr>
          <a:xfrm>
            <a:off x="5311775" y="1779588"/>
            <a:ext cx="2971800" cy="2230437"/>
          </a:xfrm>
          <a:prstGeom prst="ellipse">
            <a:avLst/>
          </a:prstGeom>
          <a:noFill/>
          <a:ln w="38100" cap="flat" cmpd="sng">
            <a:solidFill>
              <a:srgbClr val="DD693B"/>
            </a:solidFill>
            <a:prstDash val="solid"/>
            <a:round/>
            <a:headEnd type="none" w="med" len="med"/>
            <a:tailEnd type="none" w="med" len="med"/>
          </a:ln>
          <a:effectLst>
            <a:outerShdw dist="35921" dir="2699999" algn="ctr" rotWithShape="0">
              <a:srgbClr val="080808">
                <a:alpha val="50000"/>
              </a:srgbClr>
            </a:outerShdw>
          </a:effectLst>
        </p:spPr>
        <p:txBody>
          <a:bodyPr wrap="none" lIns="83238" tIns="41619" rIns="83238" bIns="41619" anchor="ctr"/>
          <a:lstStyle/>
          <a:p>
            <a:pPr algn="ctr" defTabSz="831850" fontAlgn="base"/>
            <a:endParaRPr lang="zh-CN" altLang="en-US" sz="1600" dirty="0">
              <a:solidFill>
                <a:srgbClr val="404040"/>
              </a:solidFill>
              <a:latin typeface="Arial" panose="020B0604020202020204" pitchFamily="34" charset="0"/>
              <a:ea typeface="宋体" panose="02010600030101010101" pitchFamily="2" charset="-122"/>
            </a:endParaRPr>
          </a:p>
        </p:txBody>
      </p:sp>
      <p:sp>
        <p:nvSpPr>
          <p:cNvPr id="336900" name="Oval 4"/>
          <p:cNvSpPr/>
          <p:nvPr/>
        </p:nvSpPr>
        <p:spPr>
          <a:xfrm>
            <a:off x="949325" y="1779588"/>
            <a:ext cx="2971800" cy="2230437"/>
          </a:xfrm>
          <a:prstGeom prst="ellipse">
            <a:avLst/>
          </a:prstGeom>
          <a:noFill/>
          <a:ln w="38100" cap="flat" cmpd="sng">
            <a:solidFill>
              <a:srgbClr val="6ECC4C"/>
            </a:solidFill>
            <a:prstDash val="solid"/>
            <a:round/>
            <a:headEnd type="none" w="med" len="med"/>
            <a:tailEnd type="none" w="med" len="med"/>
          </a:ln>
          <a:effectLst>
            <a:outerShdw dist="35921" dir="2699999" algn="ctr" rotWithShape="0">
              <a:srgbClr val="080808">
                <a:alpha val="50000"/>
              </a:srgbClr>
            </a:outerShdw>
          </a:effectLst>
        </p:spPr>
        <p:txBody>
          <a:bodyPr wrap="none" lIns="83238" tIns="41619" rIns="83238" bIns="41619" anchor="ctr"/>
          <a:lstStyle/>
          <a:p>
            <a:pPr algn="ctr" defTabSz="831850" fontAlgn="base"/>
            <a:endParaRPr lang="zh-CN" altLang="en-US" sz="1600" dirty="0">
              <a:solidFill>
                <a:srgbClr val="404040"/>
              </a:solidFill>
              <a:latin typeface="Arial" panose="020B0604020202020204" pitchFamily="34" charset="0"/>
              <a:ea typeface="宋体" panose="02010600030101010101" pitchFamily="2" charset="-122"/>
            </a:endParaRPr>
          </a:p>
        </p:txBody>
      </p:sp>
      <p:sp>
        <p:nvSpPr>
          <p:cNvPr id="336901" name="Text Box 9"/>
          <p:cNvSpPr txBox="1"/>
          <p:nvPr/>
        </p:nvSpPr>
        <p:spPr>
          <a:xfrm>
            <a:off x="1454150" y="2703513"/>
            <a:ext cx="1646238" cy="327025"/>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400" b="1" dirty="0">
                <a:solidFill>
                  <a:srgbClr val="404040"/>
                </a:solidFill>
                <a:latin typeface="Arial" panose="020B0604020202020204" pitchFamily="34" charset="0"/>
                <a:ea typeface="宋体" panose="02010600030101010101" pitchFamily="2" charset="-122"/>
              </a:rPr>
              <a:t>内容描述</a:t>
            </a:r>
          </a:p>
        </p:txBody>
      </p:sp>
      <p:grpSp>
        <p:nvGrpSpPr>
          <p:cNvPr id="336902" name="Group 15"/>
          <p:cNvGrpSpPr/>
          <p:nvPr/>
        </p:nvGrpSpPr>
        <p:grpSpPr>
          <a:xfrm>
            <a:off x="1374775" y="1487488"/>
            <a:ext cx="1000125" cy="733425"/>
            <a:chOff x="480" y="1200"/>
            <a:chExt cx="1042" cy="1019"/>
          </a:xfrm>
        </p:grpSpPr>
        <p:grpSp>
          <p:nvGrpSpPr>
            <p:cNvPr id="16389" name="Group 16"/>
            <p:cNvGrpSpPr/>
            <p:nvPr/>
          </p:nvGrpSpPr>
          <p:grpSpPr>
            <a:xfrm>
              <a:off x="480" y="1200"/>
              <a:ext cx="1042" cy="1019"/>
              <a:chOff x="480" y="1200"/>
              <a:chExt cx="1042" cy="1019"/>
            </a:xfrm>
          </p:grpSpPr>
          <p:pic>
            <p:nvPicPr>
              <p:cNvPr id="16390" name="Picture 17" descr="circuler_1"/>
              <p:cNvPicPr>
                <a:picLocks noChangeAspect="1"/>
              </p:cNvPicPr>
              <p:nvPr/>
            </p:nvPicPr>
            <p:blipFill>
              <a:blip r:embed="rId2"/>
              <a:stretch>
                <a:fillRect/>
              </a:stretch>
            </p:blipFill>
            <p:spPr>
              <a:xfrm>
                <a:off x="480" y="1200"/>
                <a:ext cx="1042" cy="1016"/>
              </a:xfrm>
              <a:prstGeom prst="rect">
                <a:avLst/>
              </a:prstGeom>
              <a:noFill/>
              <a:ln w="9525">
                <a:noFill/>
              </a:ln>
            </p:spPr>
          </p:pic>
          <p:sp>
            <p:nvSpPr>
              <p:cNvPr id="16391" name="Oval 18"/>
              <p:cNvSpPr/>
              <p:nvPr/>
            </p:nvSpPr>
            <p:spPr>
              <a:xfrm>
                <a:off x="480" y="1200"/>
                <a:ext cx="1035" cy="1019"/>
              </a:xfrm>
              <a:prstGeom prst="ellipse">
                <a:avLst/>
              </a:prstGeom>
              <a:gradFill rotWithShape="1">
                <a:gsLst>
                  <a:gs pos="0">
                    <a:srgbClr val="6ECC4C"/>
                  </a:gs>
                  <a:gs pos="50000">
                    <a:srgbClr val="335E23"/>
                  </a:gs>
                  <a:gs pos="100000">
                    <a:srgbClr val="6ECC4C"/>
                  </a:gs>
                </a:gsLst>
                <a:lin ang="5400000" scaled="1"/>
                <a:tileRect/>
              </a:gradFill>
              <a:ln w="9525">
                <a:noFill/>
              </a:ln>
            </p:spPr>
            <p:txBody>
              <a:bodyPr wrap="none" lIns="83238" tIns="41619" rIns="83238" bIns="41619" anchor="ctr"/>
              <a:lstStyle/>
              <a:p>
                <a:pPr algn="ctr" defTabSz="831850" fontAlgn="base"/>
                <a:endParaRPr lang="zh-CN" altLang="zh-CN" sz="1600" dirty="0">
                  <a:solidFill>
                    <a:srgbClr val="FFFFFF"/>
                  </a:solidFill>
                  <a:latin typeface="Calibri" panose="020F0502020204030204" pitchFamily="34" charset="0"/>
                  <a:ea typeface="宋体" panose="02010600030101010101" pitchFamily="2" charset="-122"/>
                </a:endParaRPr>
              </a:p>
            </p:txBody>
          </p:sp>
        </p:grpSp>
        <p:pic>
          <p:nvPicPr>
            <p:cNvPr id="16392" name="Picture 19" descr="Picture2"/>
            <p:cNvPicPr>
              <a:picLocks noChangeAspect="1"/>
            </p:cNvPicPr>
            <p:nvPr/>
          </p:nvPicPr>
          <p:blipFill>
            <a:blip r:embed="rId3"/>
            <a:stretch>
              <a:fillRect/>
            </a:stretch>
          </p:blipFill>
          <p:spPr>
            <a:xfrm>
              <a:off x="584" y="1210"/>
              <a:ext cx="823" cy="360"/>
            </a:xfrm>
            <a:prstGeom prst="rect">
              <a:avLst/>
            </a:prstGeom>
            <a:noFill/>
            <a:ln w="9525">
              <a:noFill/>
            </a:ln>
          </p:spPr>
        </p:pic>
      </p:grpSp>
      <p:sp>
        <p:nvSpPr>
          <p:cNvPr id="336907" name="Text Box 9"/>
          <p:cNvSpPr txBox="1"/>
          <p:nvPr/>
        </p:nvSpPr>
        <p:spPr>
          <a:xfrm>
            <a:off x="6162675" y="2703513"/>
            <a:ext cx="1646238" cy="327025"/>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400" b="1" dirty="0">
                <a:solidFill>
                  <a:srgbClr val="404040"/>
                </a:solidFill>
                <a:latin typeface="Arial" panose="020B0604020202020204" pitchFamily="34" charset="0"/>
                <a:ea typeface="宋体" panose="02010600030101010101" pitchFamily="2" charset="-122"/>
              </a:rPr>
              <a:t>内容表述</a:t>
            </a:r>
          </a:p>
        </p:txBody>
      </p:sp>
      <p:grpSp>
        <p:nvGrpSpPr>
          <p:cNvPr id="336908" name="Group 45"/>
          <p:cNvGrpSpPr/>
          <p:nvPr/>
        </p:nvGrpSpPr>
        <p:grpSpPr>
          <a:xfrm>
            <a:off x="6889750" y="1509713"/>
            <a:ext cx="1000125" cy="735012"/>
            <a:chOff x="480" y="1200"/>
            <a:chExt cx="1042" cy="1019"/>
          </a:xfrm>
        </p:grpSpPr>
        <p:grpSp>
          <p:nvGrpSpPr>
            <p:cNvPr id="16395" name="Group 46"/>
            <p:cNvGrpSpPr/>
            <p:nvPr/>
          </p:nvGrpSpPr>
          <p:grpSpPr>
            <a:xfrm>
              <a:off x="480" y="1200"/>
              <a:ext cx="1042" cy="1019"/>
              <a:chOff x="480" y="1200"/>
              <a:chExt cx="1042" cy="1019"/>
            </a:xfrm>
          </p:grpSpPr>
          <p:pic>
            <p:nvPicPr>
              <p:cNvPr id="16396" name="Picture 47" descr="circuler_1"/>
              <p:cNvPicPr>
                <a:picLocks noChangeAspect="1"/>
              </p:cNvPicPr>
              <p:nvPr/>
            </p:nvPicPr>
            <p:blipFill>
              <a:blip r:embed="rId2"/>
              <a:stretch>
                <a:fillRect/>
              </a:stretch>
            </p:blipFill>
            <p:spPr>
              <a:xfrm>
                <a:off x="480" y="1200"/>
                <a:ext cx="1042" cy="1016"/>
              </a:xfrm>
              <a:prstGeom prst="rect">
                <a:avLst/>
              </a:prstGeom>
              <a:noFill/>
              <a:ln w="9525">
                <a:noFill/>
              </a:ln>
            </p:spPr>
          </p:pic>
          <p:sp>
            <p:nvSpPr>
              <p:cNvPr id="16397" name="Oval 48"/>
              <p:cNvSpPr/>
              <p:nvPr/>
            </p:nvSpPr>
            <p:spPr>
              <a:xfrm>
                <a:off x="480" y="1200"/>
                <a:ext cx="1035" cy="1019"/>
              </a:xfrm>
              <a:prstGeom prst="ellipse">
                <a:avLst/>
              </a:prstGeom>
              <a:gradFill rotWithShape="1">
                <a:gsLst>
                  <a:gs pos="0">
                    <a:srgbClr val="DD693B"/>
                  </a:gs>
                  <a:gs pos="50000">
                    <a:srgbClr val="783920"/>
                  </a:gs>
                  <a:gs pos="100000">
                    <a:srgbClr val="DD693B"/>
                  </a:gs>
                </a:gsLst>
                <a:lin ang="5400000" scaled="1"/>
                <a:tileRect/>
              </a:gradFill>
              <a:ln w="9525">
                <a:noFill/>
              </a:ln>
            </p:spPr>
            <p:txBody>
              <a:bodyPr wrap="none" lIns="83238" tIns="41619" rIns="83238" bIns="41619" anchor="ctr"/>
              <a:lstStyle/>
              <a:p>
                <a:pPr algn="ctr" defTabSz="831850" fontAlgn="base"/>
                <a:endParaRPr lang="zh-CN" altLang="zh-CN" sz="1600" dirty="0">
                  <a:solidFill>
                    <a:srgbClr val="FFFFFF"/>
                  </a:solidFill>
                  <a:latin typeface="Calibri" panose="020F0502020204030204" pitchFamily="34" charset="0"/>
                  <a:ea typeface="宋体" panose="02010600030101010101" pitchFamily="2" charset="-122"/>
                </a:endParaRPr>
              </a:p>
            </p:txBody>
          </p:sp>
        </p:grpSp>
        <p:pic>
          <p:nvPicPr>
            <p:cNvPr id="16398" name="Picture 49" descr="Picture2"/>
            <p:cNvPicPr>
              <a:picLocks noChangeAspect="1"/>
            </p:cNvPicPr>
            <p:nvPr/>
          </p:nvPicPr>
          <p:blipFill>
            <a:blip r:embed="rId3"/>
            <a:stretch>
              <a:fillRect/>
            </a:stretch>
          </p:blipFill>
          <p:spPr>
            <a:xfrm>
              <a:off x="584" y="1210"/>
              <a:ext cx="823" cy="360"/>
            </a:xfrm>
            <a:prstGeom prst="rect">
              <a:avLst/>
            </a:prstGeom>
            <a:noFill/>
            <a:ln w="9525">
              <a:noFill/>
            </a:ln>
          </p:spPr>
        </p:pic>
      </p:grpSp>
      <p:sp>
        <p:nvSpPr>
          <p:cNvPr id="336913" name="Text Box 50"/>
          <p:cNvSpPr txBox="1"/>
          <p:nvPr/>
        </p:nvSpPr>
        <p:spPr>
          <a:xfrm>
            <a:off x="6856413" y="1666875"/>
            <a:ext cx="1060450" cy="311150"/>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300" b="1" dirty="0">
                <a:solidFill>
                  <a:srgbClr val="FFFFFF"/>
                </a:solidFill>
                <a:latin typeface="Arial" panose="020B0604020202020204" pitchFamily="34" charset="0"/>
                <a:ea typeface="宋体" panose="02010600030101010101" pitchFamily="2" charset="-122"/>
              </a:rPr>
              <a:t>文字</a:t>
            </a:r>
          </a:p>
        </p:txBody>
      </p:sp>
      <p:grpSp>
        <p:nvGrpSpPr>
          <p:cNvPr id="336914" name="Group 15"/>
          <p:cNvGrpSpPr/>
          <p:nvPr/>
        </p:nvGrpSpPr>
        <p:grpSpPr>
          <a:xfrm>
            <a:off x="1374775" y="3554413"/>
            <a:ext cx="1000125" cy="733425"/>
            <a:chOff x="480" y="1200"/>
            <a:chExt cx="1042" cy="1019"/>
          </a:xfrm>
        </p:grpSpPr>
        <p:grpSp>
          <p:nvGrpSpPr>
            <p:cNvPr id="16401" name="Group 16"/>
            <p:cNvGrpSpPr/>
            <p:nvPr/>
          </p:nvGrpSpPr>
          <p:grpSpPr>
            <a:xfrm>
              <a:off x="480" y="1200"/>
              <a:ext cx="1042" cy="1019"/>
              <a:chOff x="480" y="1200"/>
              <a:chExt cx="1042" cy="1019"/>
            </a:xfrm>
          </p:grpSpPr>
          <p:pic>
            <p:nvPicPr>
              <p:cNvPr id="16402" name="Picture 17" descr="circuler_1"/>
              <p:cNvPicPr>
                <a:picLocks noChangeAspect="1"/>
              </p:cNvPicPr>
              <p:nvPr/>
            </p:nvPicPr>
            <p:blipFill>
              <a:blip r:embed="rId2"/>
              <a:stretch>
                <a:fillRect/>
              </a:stretch>
            </p:blipFill>
            <p:spPr>
              <a:xfrm>
                <a:off x="480" y="1200"/>
                <a:ext cx="1042" cy="1016"/>
              </a:xfrm>
              <a:prstGeom prst="rect">
                <a:avLst/>
              </a:prstGeom>
              <a:noFill/>
              <a:ln w="9525">
                <a:noFill/>
              </a:ln>
            </p:spPr>
          </p:pic>
          <p:sp>
            <p:nvSpPr>
              <p:cNvPr id="16403" name="Oval 18"/>
              <p:cNvSpPr/>
              <p:nvPr/>
            </p:nvSpPr>
            <p:spPr>
              <a:xfrm>
                <a:off x="480" y="1200"/>
                <a:ext cx="1035" cy="1019"/>
              </a:xfrm>
              <a:prstGeom prst="ellipse">
                <a:avLst/>
              </a:prstGeom>
              <a:gradFill rotWithShape="1">
                <a:gsLst>
                  <a:gs pos="0">
                    <a:srgbClr val="6ECC4C"/>
                  </a:gs>
                  <a:gs pos="50000">
                    <a:srgbClr val="3E722B"/>
                  </a:gs>
                  <a:gs pos="100000">
                    <a:srgbClr val="6ECC4C"/>
                  </a:gs>
                </a:gsLst>
                <a:lin ang="5400000" scaled="1"/>
                <a:tileRect/>
              </a:gradFill>
              <a:ln w="9525">
                <a:noFill/>
              </a:ln>
            </p:spPr>
            <p:txBody>
              <a:bodyPr wrap="none" lIns="83238" tIns="41619" rIns="83238" bIns="41619" anchor="ctr"/>
              <a:lstStyle/>
              <a:p>
                <a:pPr algn="ctr" defTabSz="831850" fontAlgn="base"/>
                <a:endParaRPr lang="zh-CN" altLang="zh-CN" sz="1600" dirty="0">
                  <a:solidFill>
                    <a:srgbClr val="FFFFFF"/>
                  </a:solidFill>
                  <a:latin typeface="Calibri" panose="020F0502020204030204" pitchFamily="34" charset="0"/>
                  <a:ea typeface="宋体" panose="02010600030101010101" pitchFamily="2" charset="-122"/>
                </a:endParaRPr>
              </a:p>
            </p:txBody>
          </p:sp>
        </p:grpSp>
        <p:pic>
          <p:nvPicPr>
            <p:cNvPr id="16404" name="Picture 19" descr="Picture2"/>
            <p:cNvPicPr>
              <a:picLocks noChangeAspect="1"/>
            </p:cNvPicPr>
            <p:nvPr/>
          </p:nvPicPr>
          <p:blipFill>
            <a:blip r:embed="rId3"/>
            <a:stretch>
              <a:fillRect/>
            </a:stretch>
          </p:blipFill>
          <p:spPr>
            <a:xfrm>
              <a:off x="584" y="1210"/>
              <a:ext cx="823" cy="360"/>
            </a:xfrm>
            <a:prstGeom prst="rect">
              <a:avLst/>
            </a:prstGeom>
            <a:noFill/>
            <a:ln w="9525">
              <a:noFill/>
            </a:ln>
          </p:spPr>
        </p:pic>
      </p:grpSp>
      <p:grpSp>
        <p:nvGrpSpPr>
          <p:cNvPr id="336919" name="Group 15"/>
          <p:cNvGrpSpPr/>
          <p:nvPr/>
        </p:nvGrpSpPr>
        <p:grpSpPr>
          <a:xfrm>
            <a:off x="469900" y="2581275"/>
            <a:ext cx="1000125" cy="733425"/>
            <a:chOff x="480" y="1200"/>
            <a:chExt cx="1042" cy="1019"/>
          </a:xfrm>
        </p:grpSpPr>
        <p:grpSp>
          <p:nvGrpSpPr>
            <p:cNvPr id="16406" name="Group 16"/>
            <p:cNvGrpSpPr/>
            <p:nvPr/>
          </p:nvGrpSpPr>
          <p:grpSpPr>
            <a:xfrm>
              <a:off x="480" y="1200"/>
              <a:ext cx="1042" cy="1019"/>
              <a:chOff x="480" y="1200"/>
              <a:chExt cx="1042" cy="1019"/>
            </a:xfrm>
          </p:grpSpPr>
          <p:pic>
            <p:nvPicPr>
              <p:cNvPr id="16407" name="Picture 17" descr="circuler_1"/>
              <p:cNvPicPr>
                <a:picLocks noChangeAspect="1"/>
              </p:cNvPicPr>
              <p:nvPr/>
            </p:nvPicPr>
            <p:blipFill>
              <a:blip r:embed="rId2"/>
              <a:stretch>
                <a:fillRect/>
              </a:stretch>
            </p:blipFill>
            <p:spPr>
              <a:xfrm>
                <a:off x="480" y="1200"/>
                <a:ext cx="1042" cy="1016"/>
              </a:xfrm>
              <a:prstGeom prst="rect">
                <a:avLst/>
              </a:prstGeom>
              <a:noFill/>
              <a:ln w="9525">
                <a:noFill/>
              </a:ln>
            </p:spPr>
          </p:pic>
          <p:sp>
            <p:nvSpPr>
              <p:cNvPr id="16408" name="Oval 18"/>
              <p:cNvSpPr/>
              <p:nvPr/>
            </p:nvSpPr>
            <p:spPr>
              <a:xfrm>
                <a:off x="480" y="1200"/>
                <a:ext cx="1035" cy="1019"/>
              </a:xfrm>
              <a:prstGeom prst="ellipse">
                <a:avLst/>
              </a:prstGeom>
              <a:gradFill rotWithShape="1">
                <a:gsLst>
                  <a:gs pos="0">
                    <a:srgbClr val="6ECC4C"/>
                  </a:gs>
                  <a:gs pos="50000">
                    <a:srgbClr val="3E722B"/>
                  </a:gs>
                  <a:gs pos="100000">
                    <a:srgbClr val="6ECC4C"/>
                  </a:gs>
                </a:gsLst>
                <a:lin ang="5400000" scaled="1"/>
                <a:tileRect/>
              </a:gradFill>
              <a:ln w="9525">
                <a:noFill/>
              </a:ln>
            </p:spPr>
            <p:txBody>
              <a:bodyPr wrap="none" lIns="83238" tIns="41619" rIns="83238" bIns="41619" anchor="ctr"/>
              <a:lstStyle/>
              <a:p>
                <a:pPr algn="ctr" defTabSz="831850" fontAlgn="base"/>
                <a:endParaRPr lang="zh-CN" altLang="zh-CN" sz="1600" dirty="0">
                  <a:solidFill>
                    <a:srgbClr val="FFFFFF"/>
                  </a:solidFill>
                  <a:latin typeface="Calibri" panose="020F0502020204030204" pitchFamily="34" charset="0"/>
                  <a:ea typeface="宋体" panose="02010600030101010101" pitchFamily="2" charset="-122"/>
                </a:endParaRPr>
              </a:p>
            </p:txBody>
          </p:sp>
        </p:grpSp>
        <p:pic>
          <p:nvPicPr>
            <p:cNvPr id="16409" name="Picture 19" descr="Picture2"/>
            <p:cNvPicPr>
              <a:picLocks noChangeAspect="1"/>
            </p:cNvPicPr>
            <p:nvPr/>
          </p:nvPicPr>
          <p:blipFill>
            <a:blip r:embed="rId3"/>
            <a:stretch>
              <a:fillRect/>
            </a:stretch>
          </p:blipFill>
          <p:spPr>
            <a:xfrm>
              <a:off x="584" y="1210"/>
              <a:ext cx="823" cy="360"/>
            </a:xfrm>
            <a:prstGeom prst="rect">
              <a:avLst/>
            </a:prstGeom>
            <a:noFill/>
            <a:ln w="9525">
              <a:noFill/>
            </a:ln>
          </p:spPr>
        </p:pic>
      </p:grpSp>
      <p:grpSp>
        <p:nvGrpSpPr>
          <p:cNvPr id="336924" name="Group 45"/>
          <p:cNvGrpSpPr/>
          <p:nvPr/>
        </p:nvGrpSpPr>
        <p:grpSpPr>
          <a:xfrm>
            <a:off x="6889750" y="3468688"/>
            <a:ext cx="1000125" cy="735012"/>
            <a:chOff x="480" y="1200"/>
            <a:chExt cx="1042" cy="1019"/>
          </a:xfrm>
        </p:grpSpPr>
        <p:grpSp>
          <p:nvGrpSpPr>
            <p:cNvPr id="16411" name="Group 46"/>
            <p:cNvGrpSpPr/>
            <p:nvPr/>
          </p:nvGrpSpPr>
          <p:grpSpPr>
            <a:xfrm>
              <a:off x="480" y="1200"/>
              <a:ext cx="1042" cy="1019"/>
              <a:chOff x="480" y="1200"/>
              <a:chExt cx="1042" cy="1019"/>
            </a:xfrm>
          </p:grpSpPr>
          <p:pic>
            <p:nvPicPr>
              <p:cNvPr id="16412" name="Picture 47" descr="circuler_1"/>
              <p:cNvPicPr>
                <a:picLocks noChangeAspect="1"/>
              </p:cNvPicPr>
              <p:nvPr/>
            </p:nvPicPr>
            <p:blipFill>
              <a:blip r:embed="rId2"/>
              <a:stretch>
                <a:fillRect/>
              </a:stretch>
            </p:blipFill>
            <p:spPr>
              <a:xfrm>
                <a:off x="480" y="1200"/>
                <a:ext cx="1042" cy="1016"/>
              </a:xfrm>
              <a:prstGeom prst="rect">
                <a:avLst/>
              </a:prstGeom>
              <a:noFill/>
              <a:ln w="9525">
                <a:noFill/>
              </a:ln>
            </p:spPr>
          </p:pic>
          <p:sp>
            <p:nvSpPr>
              <p:cNvPr id="16413" name="Oval 48"/>
              <p:cNvSpPr/>
              <p:nvPr/>
            </p:nvSpPr>
            <p:spPr>
              <a:xfrm>
                <a:off x="480" y="1200"/>
                <a:ext cx="1035" cy="1019"/>
              </a:xfrm>
              <a:prstGeom prst="ellipse">
                <a:avLst/>
              </a:prstGeom>
              <a:gradFill rotWithShape="1">
                <a:gsLst>
                  <a:gs pos="0">
                    <a:srgbClr val="DD693B"/>
                  </a:gs>
                  <a:gs pos="50000">
                    <a:srgbClr val="783920"/>
                  </a:gs>
                  <a:gs pos="100000">
                    <a:srgbClr val="DD693B"/>
                  </a:gs>
                </a:gsLst>
                <a:lin ang="5400000" scaled="1"/>
                <a:tileRect/>
              </a:gradFill>
              <a:ln w="9525">
                <a:noFill/>
              </a:ln>
            </p:spPr>
            <p:txBody>
              <a:bodyPr wrap="none" lIns="83238" tIns="41619" rIns="83238" bIns="41619" anchor="ctr"/>
              <a:lstStyle/>
              <a:p>
                <a:pPr algn="ctr" defTabSz="831850" fontAlgn="base"/>
                <a:endParaRPr lang="zh-CN" altLang="zh-CN" sz="1600" dirty="0">
                  <a:solidFill>
                    <a:srgbClr val="FFFFFF"/>
                  </a:solidFill>
                  <a:latin typeface="Calibri" panose="020F0502020204030204" pitchFamily="34" charset="0"/>
                  <a:ea typeface="宋体" panose="02010600030101010101" pitchFamily="2" charset="-122"/>
                </a:endParaRPr>
              </a:p>
            </p:txBody>
          </p:sp>
        </p:grpSp>
        <p:pic>
          <p:nvPicPr>
            <p:cNvPr id="16414" name="Picture 49" descr="Picture2"/>
            <p:cNvPicPr>
              <a:picLocks noChangeAspect="1"/>
            </p:cNvPicPr>
            <p:nvPr/>
          </p:nvPicPr>
          <p:blipFill>
            <a:blip r:embed="rId3"/>
            <a:stretch>
              <a:fillRect/>
            </a:stretch>
          </p:blipFill>
          <p:spPr>
            <a:xfrm>
              <a:off x="584" y="1210"/>
              <a:ext cx="823" cy="360"/>
            </a:xfrm>
            <a:prstGeom prst="rect">
              <a:avLst/>
            </a:prstGeom>
            <a:noFill/>
            <a:ln w="9525">
              <a:noFill/>
            </a:ln>
          </p:spPr>
        </p:pic>
      </p:grpSp>
      <p:sp>
        <p:nvSpPr>
          <p:cNvPr id="336929" name="Text Box 50"/>
          <p:cNvSpPr txBox="1"/>
          <p:nvPr/>
        </p:nvSpPr>
        <p:spPr>
          <a:xfrm>
            <a:off x="6856413" y="3625850"/>
            <a:ext cx="1060450" cy="311150"/>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300" b="1" dirty="0">
                <a:solidFill>
                  <a:srgbClr val="FFFFFF"/>
                </a:solidFill>
                <a:latin typeface="Arial" panose="020B0604020202020204" pitchFamily="34" charset="0"/>
                <a:ea typeface="宋体" panose="02010600030101010101" pitchFamily="2" charset="-122"/>
              </a:rPr>
              <a:t>文字</a:t>
            </a:r>
          </a:p>
        </p:txBody>
      </p:sp>
      <p:grpSp>
        <p:nvGrpSpPr>
          <p:cNvPr id="336930" name="Group 45"/>
          <p:cNvGrpSpPr/>
          <p:nvPr/>
        </p:nvGrpSpPr>
        <p:grpSpPr>
          <a:xfrm>
            <a:off x="7737475" y="2540000"/>
            <a:ext cx="1000125" cy="733425"/>
            <a:chOff x="480" y="1200"/>
            <a:chExt cx="1042" cy="1019"/>
          </a:xfrm>
        </p:grpSpPr>
        <p:grpSp>
          <p:nvGrpSpPr>
            <p:cNvPr id="16417" name="Group 46"/>
            <p:cNvGrpSpPr/>
            <p:nvPr/>
          </p:nvGrpSpPr>
          <p:grpSpPr>
            <a:xfrm>
              <a:off x="480" y="1200"/>
              <a:ext cx="1042" cy="1019"/>
              <a:chOff x="480" y="1200"/>
              <a:chExt cx="1042" cy="1019"/>
            </a:xfrm>
          </p:grpSpPr>
          <p:pic>
            <p:nvPicPr>
              <p:cNvPr id="16418" name="Picture 47" descr="circuler_1"/>
              <p:cNvPicPr>
                <a:picLocks noChangeAspect="1"/>
              </p:cNvPicPr>
              <p:nvPr/>
            </p:nvPicPr>
            <p:blipFill>
              <a:blip r:embed="rId2"/>
              <a:stretch>
                <a:fillRect/>
              </a:stretch>
            </p:blipFill>
            <p:spPr>
              <a:xfrm>
                <a:off x="480" y="1200"/>
                <a:ext cx="1042" cy="1016"/>
              </a:xfrm>
              <a:prstGeom prst="rect">
                <a:avLst/>
              </a:prstGeom>
              <a:noFill/>
              <a:ln w="9525">
                <a:noFill/>
              </a:ln>
            </p:spPr>
          </p:pic>
          <p:sp>
            <p:nvSpPr>
              <p:cNvPr id="16419" name="Oval 48"/>
              <p:cNvSpPr/>
              <p:nvPr/>
            </p:nvSpPr>
            <p:spPr>
              <a:xfrm>
                <a:off x="480" y="1200"/>
                <a:ext cx="1035" cy="1019"/>
              </a:xfrm>
              <a:prstGeom prst="ellipse">
                <a:avLst/>
              </a:prstGeom>
              <a:gradFill rotWithShape="1">
                <a:gsLst>
                  <a:gs pos="0">
                    <a:srgbClr val="DD693B"/>
                  </a:gs>
                  <a:gs pos="50000">
                    <a:srgbClr val="783920"/>
                  </a:gs>
                  <a:gs pos="100000">
                    <a:srgbClr val="DD693B"/>
                  </a:gs>
                </a:gsLst>
                <a:lin ang="5400000" scaled="1"/>
                <a:tileRect/>
              </a:gradFill>
              <a:ln w="9525">
                <a:noFill/>
              </a:ln>
            </p:spPr>
            <p:txBody>
              <a:bodyPr wrap="none" lIns="83238" tIns="41619" rIns="83238" bIns="41619" anchor="ctr"/>
              <a:lstStyle/>
              <a:p>
                <a:pPr algn="ctr" defTabSz="831850" fontAlgn="base"/>
                <a:endParaRPr lang="zh-CN" altLang="zh-CN" sz="1600" dirty="0">
                  <a:solidFill>
                    <a:srgbClr val="FFFFFF"/>
                  </a:solidFill>
                  <a:latin typeface="Calibri" panose="020F0502020204030204" pitchFamily="34" charset="0"/>
                  <a:ea typeface="宋体" panose="02010600030101010101" pitchFamily="2" charset="-122"/>
                </a:endParaRPr>
              </a:p>
            </p:txBody>
          </p:sp>
        </p:grpSp>
        <p:pic>
          <p:nvPicPr>
            <p:cNvPr id="16420" name="Picture 49" descr="Picture2"/>
            <p:cNvPicPr>
              <a:picLocks noChangeAspect="1"/>
            </p:cNvPicPr>
            <p:nvPr/>
          </p:nvPicPr>
          <p:blipFill>
            <a:blip r:embed="rId3"/>
            <a:stretch>
              <a:fillRect/>
            </a:stretch>
          </p:blipFill>
          <p:spPr>
            <a:xfrm>
              <a:off x="584" y="1210"/>
              <a:ext cx="823" cy="360"/>
            </a:xfrm>
            <a:prstGeom prst="rect">
              <a:avLst/>
            </a:prstGeom>
            <a:noFill/>
            <a:ln w="9525">
              <a:noFill/>
            </a:ln>
          </p:spPr>
        </p:pic>
      </p:grpSp>
      <p:sp>
        <p:nvSpPr>
          <p:cNvPr id="336935" name="Text Box 50"/>
          <p:cNvSpPr txBox="1"/>
          <p:nvPr/>
        </p:nvSpPr>
        <p:spPr>
          <a:xfrm>
            <a:off x="7704138" y="2697163"/>
            <a:ext cx="1060450" cy="311150"/>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300" b="1" dirty="0">
                <a:solidFill>
                  <a:srgbClr val="FFFFFF"/>
                </a:solidFill>
                <a:latin typeface="Arial" panose="020B0604020202020204" pitchFamily="34" charset="0"/>
                <a:ea typeface="宋体" panose="02010600030101010101" pitchFamily="2" charset="-122"/>
              </a:rPr>
              <a:t>文字</a:t>
            </a:r>
          </a:p>
        </p:txBody>
      </p:sp>
      <p:sp>
        <p:nvSpPr>
          <p:cNvPr id="336936" name="AutoShape 44"/>
          <p:cNvSpPr/>
          <p:nvPr/>
        </p:nvSpPr>
        <p:spPr>
          <a:xfrm>
            <a:off x="3921125" y="1836738"/>
            <a:ext cx="1373188" cy="871537"/>
          </a:xfrm>
          <a:custGeom>
            <a:avLst/>
            <a:gdLst/>
            <a:ahLst/>
            <a:cxnLst>
              <a:cxn ang="0">
                <a:pos x="557340" y="10222"/>
              </a:cxn>
              <a:cxn ang="0">
                <a:pos x="86487" y="542505"/>
              </a:cxn>
              <a:cxn ang="0">
                <a:pos x="589090" y="151335"/>
              </a:cxn>
              <a:cxn ang="0">
                <a:pos x="1456817" y="263559"/>
              </a:cxn>
              <a:cxn ang="0">
                <a:pos x="1338326" y="553642"/>
              </a:cxn>
              <a:cxn ang="0">
                <a:pos x="995870" y="453307"/>
              </a:cxn>
            </a:cxnLst>
            <a:rect l="0" t="0" r="0" b="0"/>
            <a:pathLst>
              <a:path w="21600" h="21600">
                <a:moveTo>
                  <a:pt x="18112" y="7246"/>
                </a:moveTo>
                <a:cubicBezTo>
                  <a:pt x="16751" y="4446"/>
                  <a:pt x="13912" y="2670"/>
                  <a:pt x="10800" y="2670"/>
                </a:cubicBezTo>
                <a:cubicBezTo>
                  <a:pt x="6548" y="2669"/>
                  <a:pt x="3014" y="5945"/>
                  <a:pt x="2693" y="10185"/>
                </a:cubicBezTo>
                <a:lnTo>
                  <a:pt x="30" y="9983"/>
                </a:lnTo>
                <a:cubicBezTo>
                  <a:pt x="458" y="4351"/>
                  <a:pt x="5152" y="-1"/>
                  <a:pt x="10800" y="0"/>
                </a:cubicBezTo>
                <a:cubicBezTo>
                  <a:pt x="14934" y="0"/>
                  <a:pt x="18706" y="2360"/>
                  <a:pt x="20513" y="6079"/>
                </a:cubicBezTo>
                <a:lnTo>
                  <a:pt x="22942" y="4899"/>
                </a:lnTo>
                <a:lnTo>
                  <a:pt x="21076" y="10291"/>
                </a:lnTo>
                <a:lnTo>
                  <a:pt x="15683" y="8426"/>
                </a:lnTo>
                <a:lnTo>
                  <a:pt x="18112" y="7246"/>
                </a:lnTo>
                <a:close/>
              </a:path>
            </a:pathLst>
          </a:custGeom>
          <a:gradFill rotWithShape="1">
            <a:gsLst>
              <a:gs pos="0">
                <a:srgbClr val="B1E39E">
                  <a:alpha val="79999"/>
                </a:srgbClr>
              </a:gs>
              <a:gs pos="100000">
                <a:srgbClr val="6ECC4C"/>
              </a:gs>
            </a:gsLst>
            <a:lin ang="2700000" scaled="1"/>
            <a:tileRect/>
          </a:gradFill>
          <a:ln w="9525">
            <a:noFill/>
          </a:ln>
        </p:spPr>
        <p:txBody>
          <a:bodyPr/>
          <a:lstStyle/>
          <a:p>
            <a:endParaRPr lang="zh-CN" altLang="en-US"/>
          </a:p>
        </p:txBody>
      </p:sp>
      <p:grpSp>
        <p:nvGrpSpPr>
          <p:cNvPr id="336937" name="Group 45"/>
          <p:cNvGrpSpPr/>
          <p:nvPr/>
        </p:nvGrpSpPr>
        <p:grpSpPr>
          <a:xfrm>
            <a:off x="4656138" y="2366963"/>
            <a:ext cx="1676400" cy="1054100"/>
            <a:chOff x="480" y="336"/>
            <a:chExt cx="1486" cy="884"/>
          </a:xfrm>
        </p:grpSpPr>
        <p:sp>
          <p:nvSpPr>
            <p:cNvPr id="16424" name="AutoShape 46"/>
            <p:cNvSpPr/>
            <p:nvPr/>
          </p:nvSpPr>
          <p:spPr>
            <a:xfrm>
              <a:off x="480" y="336"/>
              <a:ext cx="1486" cy="884"/>
            </a:xfrm>
            <a:prstGeom prst="homePlate">
              <a:avLst>
                <a:gd name="adj" fmla="val 42017"/>
              </a:avLst>
            </a:prstGeom>
            <a:gradFill rotWithShape="1">
              <a:gsLst>
                <a:gs pos="0">
                  <a:srgbClr val="F1C1AE"/>
                </a:gs>
                <a:gs pos="100000">
                  <a:srgbClr val="DD693B"/>
                </a:gs>
              </a:gsLst>
              <a:lin ang="18900000" scaled="1"/>
              <a:tileRect/>
            </a:gradFill>
            <a:ln w="25400" cap="flat" cmpd="sng">
              <a:solidFill>
                <a:srgbClr val="F8F8F8"/>
              </a:solidFill>
              <a:prstDash val="solid"/>
              <a:miter/>
              <a:headEnd type="none" w="med" len="med"/>
              <a:tailEnd type="none" w="med" len="med"/>
            </a:ln>
            <a:effectLst>
              <a:outerShdw dist="53882" dir="2699999" algn="ctr" rotWithShape="0">
                <a:srgbClr val="000000">
                  <a:alpha val="50000"/>
                </a:srgbClr>
              </a:outerShdw>
            </a:effectLst>
          </p:spPr>
          <p:txBody>
            <a:bodyPr wrap="none" lIns="83238" tIns="41619" rIns="83238" bIns="41619" anchor="ctr"/>
            <a:lstStyle/>
            <a:p>
              <a:pPr algn="ctr" defTabSz="831850" fontAlgn="base"/>
              <a:endParaRPr lang="zh-CN" altLang="en-US" sz="1600" dirty="0">
                <a:solidFill>
                  <a:srgbClr val="404040"/>
                </a:solidFill>
                <a:latin typeface="Arial" panose="020B0604020202020204" pitchFamily="34" charset="0"/>
                <a:ea typeface="宋体" panose="02010600030101010101" pitchFamily="2" charset="-122"/>
              </a:endParaRPr>
            </a:p>
          </p:txBody>
        </p:sp>
        <p:sp>
          <p:nvSpPr>
            <p:cNvPr id="16425" name="AutoShape 47"/>
            <p:cNvSpPr/>
            <p:nvPr/>
          </p:nvSpPr>
          <p:spPr>
            <a:xfrm>
              <a:off x="529" y="371"/>
              <a:ext cx="1375" cy="811"/>
            </a:xfrm>
            <a:prstGeom prst="homePlate">
              <a:avLst>
                <a:gd name="adj" fmla="val 42378"/>
              </a:avLst>
            </a:prstGeom>
            <a:gradFill rotWithShape="1">
              <a:gsLst>
                <a:gs pos="0">
                  <a:srgbClr val="9A4929"/>
                </a:gs>
                <a:gs pos="100000">
                  <a:srgbClr val="DD693B"/>
                </a:gs>
              </a:gsLst>
              <a:lin ang="18900000" scaled="1"/>
              <a:tileRect/>
            </a:gradFill>
            <a:ln w="12700" cap="flat" cmpd="sng">
              <a:solidFill>
                <a:srgbClr val="F8F8F8"/>
              </a:solidFill>
              <a:prstDash val="solid"/>
              <a:miter/>
              <a:headEnd type="none" w="med" len="med"/>
              <a:tailEnd type="none" w="med" len="med"/>
            </a:ln>
            <a:effectLst>
              <a:outerShdw dist="53882" dir="2699999" algn="ctr" rotWithShape="0">
                <a:srgbClr val="000000">
                  <a:alpha val="50000"/>
                </a:srgbClr>
              </a:outerShdw>
            </a:effectLst>
          </p:spPr>
          <p:txBody>
            <a:bodyPr wrap="none" lIns="83238" tIns="41619" rIns="83238" bIns="41619" anchor="ctr"/>
            <a:lstStyle/>
            <a:p>
              <a:pPr algn="ctr" defTabSz="831850" fontAlgn="base"/>
              <a:endParaRPr lang="zh-CN" altLang="en-US" sz="1600" dirty="0">
                <a:solidFill>
                  <a:srgbClr val="404040"/>
                </a:solidFill>
                <a:latin typeface="Arial" panose="020B0604020202020204" pitchFamily="34" charset="0"/>
                <a:ea typeface="宋体" panose="02010600030101010101" pitchFamily="2" charset="-122"/>
              </a:endParaRPr>
            </a:p>
          </p:txBody>
        </p:sp>
      </p:grpSp>
      <p:grpSp>
        <p:nvGrpSpPr>
          <p:cNvPr id="336940" name="Group 48"/>
          <p:cNvGrpSpPr/>
          <p:nvPr/>
        </p:nvGrpSpPr>
        <p:grpSpPr>
          <a:xfrm flipH="1">
            <a:off x="2930525" y="2379663"/>
            <a:ext cx="1676400" cy="1054100"/>
            <a:chOff x="480" y="336"/>
            <a:chExt cx="1486" cy="884"/>
          </a:xfrm>
        </p:grpSpPr>
        <p:sp>
          <p:nvSpPr>
            <p:cNvPr id="16427" name="AutoShape 49"/>
            <p:cNvSpPr/>
            <p:nvPr/>
          </p:nvSpPr>
          <p:spPr>
            <a:xfrm>
              <a:off x="480" y="336"/>
              <a:ext cx="1486" cy="884"/>
            </a:xfrm>
            <a:prstGeom prst="homePlate">
              <a:avLst>
                <a:gd name="adj" fmla="val 42017"/>
              </a:avLst>
            </a:prstGeom>
            <a:gradFill rotWithShape="1">
              <a:gsLst>
                <a:gs pos="0">
                  <a:srgbClr val="6ECC4C"/>
                </a:gs>
                <a:gs pos="100000">
                  <a:srgbClr val="B5E5A4"/>
                </a:gs>
              </a:gsLst>
              <a:lin ang="2700000" scaled="1"/>
              <a:tileRect/>
            </a:gradFill>
            <a:ln w="25400" cap="flat" cmpd="sng">
              <a:solidFill>
                <a:srgbClr val="F8F8F8"/>
              </a:solidFill>
              <a:prstDash val="solid"/>
              <a:miter/>
              <a:headEnd type="none" w="med" len="med"/>
              <a:tailEnd type="none" w="med" len="med"/>
            </a:ln>
            <a:effectLst>
              <a:outerShdw dist="53882" dir="2699999" algn="ctr" rotWithShape="0">
                <a:srgbClr val="000000">
                  <a:alpha val="50000"/>
                </a:srgbClr>
              </a:outerShdw>
            </a:effectLst>
          </p:spPr>
          <p:txBody>
            <a:bodyPr wrap="none" lIns="83238" tIns="41619" rIns="83238" bIns="41619" anchor="ctr"/>
            <a:lstStyle/>
            <a:p>
              <a:pPr algn="ctr" defTabSz="831850" fontAlgn="base"/>
              <a:endParaRPr lang="zh-CN" altLang="en-US" sz="1600" dirty="0">
                <a:solidFill>
                  <a:srgbClr val="404040"/>
                </a:solidFill>
                <a:latin typeface="Arial" panose="020B0604020202020204" pitchFamily="34" charset="0"/>
                <a:ea typeface="宋体" panose="02010600030101010101" pitchFamily="2" charset="-122"/>
              </a:endParaRPr>
            </a:p>
          </p:txBody>
        </p:sp>
        <p:sp>
          <p:nvSpPr>
            <p:cNvPr id="16428" name="AutoShape 50"/>
            <p:cNvSpPr/>
            <p:nvPr/>
          </p:nvSpPr>
          <p:spPr>
            <a:xfrm>
              <a:off x="529" y="371"/>
              <a:ext cx="1375" cy="811"/>
            </a:xfrm>
            <a:prstGeom prst="homePlate">
              <a:avLst>
                <a:gd name="adj" fmla="val 42378"/>
              </a:avLst>
            </a:prstGeom>
            <a:gradFill rotWithShape="1">
              <a:gsLst>
                <a:gs pos="0">
                  <a:srgbClr val="6ECC4C"/>
                </a:gs>
                <a:gs pos="100000">
                  <a:srgbClr val="498833"/>
                </a:gs>
              </a:gsLst>
              <a:lin ang="2700000" scaled="1"/>
              <a:tileRect/>
            </a:gradFill>
            <a:ln w="12700" cap="flat" cmpd="sng">
              <a:solidFill>
                <a:srgbClr val="F8F8F8"/>
              </a:solidFill>
              <a:prstDash val="solid"/>
              <a:miter/>
              <a:headEnd type="none" w="med" len="med"/>
              <a:tailEnd type="none" w="med" len="med"/>
            </a:ln>
            <a:effectLst>
              <a:outerShdw dist="53882" dir="2699999" algn="ctr" rotWithShape="0">
                <a:srgbClr val="000000">
                  <a:alpha val="50000"/>
                </a:srgbClr>
              </a:outerShdw>
            </a:effectLst>
          </p:spPr>
          <p:txBody>
            <a:bodyPr wrap="none" lIns="83238" tIns="41619" rIns="83238" bIns="41619" anchor="ctr"/>
            <a:lstStyle/>
            <a:p>
              <a:pPr algn="ctr" defTabSz="831850" fontAlgn="base"/>
              <a:endParaRPr lang="zh-CN" altLang="en-US" sz="1600" dirty="0">
                <a:solidFill>
                  <a:srgbClr val="404040"/>
                </a:solidFill>
                <a:latin typeface="Arial" panose="020B0604020202020204" pitchFamily="34" charset="0"/>
                <a:ea typeface="宋体" panose="02010600030101010101" pitchFamily="2" charset="-122"/>
              </a:endParaRPr>
            </a:p>
          </p:txBody>
        </p:sp>
      </p:grpSp>
      <p:sp>
        <p:nvSpPr>
          <p:cNvPr id="336945" name="Text Box 30"/>
          <p:cNvSpPr txBox="1"/>
          <p:nvPr/>
        </p:nvSpPr>
        <p:spPr>
          <a:xfrm>
            <a:off x="3659188" y="1582738"/>
            <a:ext cx="1830387" cy="295275"/>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dirty="0">
                <a:solidFill>
                  <a:srgbClr val="404040"/>
                </a:solidFill>
                <a:latin typeface="微软雅黑" panose="020B0503020204020204" pitchFamily="34" charset="-122"/>
                <a:ea typeface="微软雅黑" panose="020B0503020204020204" pitchFamily="34" charset="-122"/>
              </a:rPr>
              <a:t>在此添加文字</a:t>
            </a:r>
            <a:endParaRPr lang="en-US" altLang="zh-CN">
              <a:solidFill>
                <a:srgbClr val="404040"/>
              </a:solidFill>
              <a:latin typeface="微软雅黑" panose="020B0503020204020204" pitchFamily="34" charset="-122"/>
              <a:ea typeface="微软雅黑" panose="020B0503020204020204" pitchFamily="34" charset="-122"/>
            </a:endParaRPr>
          </a:p>
        </p:txBody>
      </p:sp>
      <p:sp>
        <p:nvSpPr>
          <p:cNvPr id="336946" name="Text Box 30"/>
          <p:cNvSpPr txBox="1"/>
          <p:nvPr/>
        </p:nvSpPr>
        <p:spPr>
          <a:xfrm>
            <a:off x="3692525" y="3975100"/>
            <a:ext cx="1830388" cy="327025"/>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400" dirty="0">
                <a:solidFill>
                  <a:srgbClr val="404040"/>
                </a:solidFill>
                <a:latin typeface="Arial" panose="020B0604020202020204" pitchFamily="34" charset="0"/>
                <a:ea typeface="宋体" panose="02010600030101010101" pitchFamily="2" charset="-122"/>
              </a:rPr>
              <a:t>在此添加文字</a:t>
            </a:r>
          </a:p>
        </p:txBody>
      </p:sp>
      <p:sp>
        <p:nvSpPr>
          <p:cNvPr id="336947" name="AutoShape 55"/>
          <p:cNvSpPr/>
          <p:nvPr/>
        </p:nvSpPr>
        <p:spPr>
          <a:xfrm flipH="1" flipV="1">
            <a:off x="3921125" y="3081338"/>
            <a:ext cx="1373188" cy="871537"/>
          </a:xfrm>
          <a:custGeom>
            <a:avLst/>
            <a:gdLst/>
            <a:ahLst/>
            <a:cxnLst>
              <a:cxn ang="0">
                <a:pos x="582168" y="6617"/>
              </a:cxn>
              <a:cxn ang="0">
                <a:pos x="91440" y="505330"/>
              </a:cxn>
              <a:cxn ang="0">
                <a:pos x="607822" y="148646"/>
              </a:cxn>
              <a:cxn ang="0">
                <a:pos x="1456817" y="263559"/>
              </a:cxn>
              <a:cxn ang="0">
                <a:pos x="1338326" y="553642"/>
              </a:cxn>
              <a:cxn ang="0">
                <a:pos x="995870" y="453307"/>
              </a:cxn>
            </a:cxnLst>
            <a:rect l="0" t="0" r="0" b="0"/>
            <a:pathLst>
              <a:path w="21600" h="21600">
                <a:moveTo>
                  <a:pt x="18112" y="7246"/>
                </a:moveTo>
                <a:cubicBezTo>
                  <a:pt x="16751" y="4446"/>
                  <a:pt x="13912" y="2670"/>
                  <a:pt x="10800" y="2670"/>
                </a:cubicBezTo>
                <a:cubicBezTo>
                  <a:pt x="6776" y="2669"/>
                  <a:pt x="3358" y="5613"/>
                  <a:pt x="2760" y="9591"/>
                </a:cubicBezTo>
                <a:lnTo>
                  <a:pt x="119" y="9195"/>
                </a:lnTo>
                <a:cubicBezTo>
                  <a:pt x="914" y="3909"/>
                  <a:pt x="5455" y="-1"/>
                  <a:pt x="10800" y="0"/>
                </a:cubicBezTo>
                <a:cubicBezTo>
                  <a:pt x="14934" y="0"/>
                  <a:pt x="18706" y="2360"/>
                  <a:pt x="20513" y="6079"/>
                </a:cubicBezTo>
                <a:lnTo>
                  <a:pt x="22942" y="4899"/>
                </a:lnTo>
                <a:lnTo>
                  <a:pt x="21076" y="10291"/>
                </a:lnTo>
                <a:lnTo>
                  <a:pt x="15683" y="8426"/>
                </a:lnTo>
                <a:lnTo>
                  <a:pt x="18112" y="7246"/>
                </a:lnTo>
                <a:close/>
              </a:path>
            </a:pathLst>
          </a:custGeom>
          <a:gradFill rotWithShape="1">
            <a:gsLst>
              <a:gs pos="0">
                <a:srgbClr val="E9A082">
                  <a:alpha val="79999"/>
                </a:srgbClr>
              </a:gs>
              <a:gs pos="100000">
                <a:srgbClr val="DD693B"/>
              </a:gs>
            </a:gsLst>
            <a:lin ang="2700000" scaled="1"/>
            <a:tileRect/>
          </a:gradFill>
          <a:ln w="9525">
            <a:noFill/>
          </a:ln>
        </p:spPr>
        <p:txBody>
          <a:bodyPr/>
          <a:lstStyle/>
          <a:p>
            <a:endParaRPr lang="zh-CN" altLang="en-US"/>
          </a:p>
        </p:txBody>
      </p:sp>
      <p:sp>
        <p:nvSpPr>
          <p:cNvPr id="336948" name="Text Box 30"/>
          <p:cNvSpPr txBox="1"/>
          <p:nvPr/>
        </p:nvSpPr>
        <p:spPr>
          <a:xfrm>
            <a:off x="1403350" y="1644650"/>
            <a:ext cx="936625" cy="311150"/>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300" b="1" dirty="0">
                <a:solidFill>
                  <a:srgbClr val="FFFFFF"/>
                </a:solidFill>
                <a:latin typeface="Arial" panose="020B0604020202020204" pitchFamily="34" charset="0"/>
                <a:ea typeface="宋体" panose="02010600030101010101" pitchFamily="2" charset="-122"/>
              </a:rPr>
              <a:t>文字</a:t>
            </a:r>
          </a:p>
        </p:txBody>
      </p:sp>
      <p:sp>
        <p:nvSpPr>
          <p:cNvPr id="336949" name="Text Box 30"/>
          <p:cNvSpPr txBox="1"/>
          <p:nvPr/>
        </p:nvSpPr>
        <p:spPr>
          <a:xfrm>
            <a:off x="1403350" y="3711575"/>
            <a:ext cx="936625" cy="311150"/>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300" b="1" dirty="0">
                <a:solidFill>
                  <a:srgbClr val="FFFFFF"/>
                </a:solidFill>
                <a:latin typeface="Arial" panose="020B0604020202020204" pitchFamily="34" charset="0"/>
                <a:ea typeface="宋体" panose="02010600030101010101" pitchFamily="2" charset="-122"/>
              </a:rPr>
              <a:t>文字</a:t>
            </a:r>
          </a:p>
        </p:txBody>
      </p:sp>
      <p:sp>
        <p:nvSpPr>
          <p:cNvPr id="336950" name="Text Box 30"/>
          <p:cNvSpPr txBox="1"/>
          <p:nvPr/>
        </p:nvSpPr>
        <p:spPr>
          <a:xfrm>
            <a:off x="498475" y="2738438"/>
            <a:ext cx="936625" cy="311150"/>
          </a:xfrm>
          <a:prstGeom prst="rect">
            <a:avLst/>
          </a:prstGeom>
          <a:noFill/>
          <a:ln w="9525">
            <a:noFill/>
          </a:ln>
        </p:spPr>
        <p:txBody>
          <a:bodyPr lIns="83238" tIns="41619" rIns="83238" bIns="41619" anchor="t">
            <a:spAutoFit/>
          </a:bodyPr>
          <a:lstStyle/>
          <a:p>
            <a:pPr algn="ctr" defTabSz="831850" fontAlgn="base">
              <a:spcBef>
                <a:spcPct val="50000"/>
              </a:spcBef>
            </a:pPr>
            <a:r>
              <a:rPr lang="zh-CN" altLang="en-US" sz="1300" b="1" dirty="0">
                <a:solidFill>
                  <a:srgbClr val="FFFFFF"/>
                </a:solidFill>
                <a:latin typeface="Arial" panose="020B0604020202020204" pitchFamily="34" charset="0"/>
                <a:ea typeface="宋体" panose="02010600030101010101" pitchFamily="2" charset="-122"/>
              </a:rPr>
              <a:t>文字</a:t>
            </a:r>
          </a:p>
        </p:txBody>
      </p:sp>
      <p:sp>
        <p:nvSpPr>
          <p:cNvPr id="336952" name="文本框 336951"/>
          <p:cNvSpPr txBox="1"/>
          <p:nvPr/>
        </p:nvSpPr>
        <p:spPr>
          <a:xfrm>
            <a:off x="3354388" y="2497138"/>
            <a:ext cx="1219200" cy="779462"/>
          </a:xfrm>
          <a:prstGeom prst="rect">
            <a:avLst/>
          </a:prstGeom>
          <a:noFill/>
          <a:ln w="9525">
            <a:noFill/>
          </a:ln>
        </p:spPr>
        <p:txBody>
          <a:bodyPr anchor="t">
            <a:spAutoFit/>
          </a:bodyPr>
          <a:lstStyle/>
          <a:p>
            <a:pPr algn="ctr" eaLnBrk="0" hangingPunct="0">
              <a:spcBef>
                <a:spcPct val="50000"/>
              </a:spcBef>
              <a:buClr>
                <a:srgbClr val="FF0000"/>
              </a:buClr>
              <a:buSzPct val="70000"/>
            </a:pPr>
            <a:r>
              <a:rPr lang="zh-CN" altLang="en-US" sz="1600" b="1" dirty="0">
                <a:solidFill>
                  <a:srgbClr val="FFFFFF"/>
                </a:solidFill>
                <a:latin typeface="黑体" panose="02010609060101010101" pitchFamily="49" charset="-122"/>
                <a:ea typeface="黑体" panose="02010609060101010101" pitchFamily="49" charset="-122"/>
              </a:rPr>
              <a:t>添加</a:t>
            </a:r>
          </a:p>
          <a:p>
            <a:pPr algn="ctr" eaLnBrk="0" hangingPunct="0">
              <a:spcBef>
                <a:spcPct val="50000"/>
              </a:spcBef>
              <a:buClr>
                <a:srgbClr val="FF0000"/>
              </a:buClr>
              <a:buSzPct val="70000"/>
            </a:pPr>
            <a:r>
              <a:rPr sz="1600" b="1">
                <a:solidFill>
                  <a:srgbClr val="FFFFFF"/>
                </a:solidFill>
                <a:latin typeface="黑体"/>
              </a:rPr>
              <a:t>XX内容</a:t>
            </a:r>
          </a:p>
        </p:txBody>
      </p:sp>
      <p:sp>
        <p:nvSpPr>
          <p:cNvPr id="336953" name="文本框 336952"/>
          <p:cNvSpPr txBox="1"/>
          <p:nvPr/>
        </p:nvSpPr>
        <p:spPr>
          <a:xfrm>
            <a:off x="4802188" y="2497138"/>
            <a:ext cx="1219200" cy="779462"/>
          </a:xfrm>
          <a:prstGeom prst="rect">
            <a:avLst/>
          </a:prstGeom>
          <a:noFill/>
          <a:ln w="9525">
            <a:noFill/>
          </a:ln>
        </p:spPr>
        <p:txBody>
          <a:bodyPr anchor="t">
            <a:spAutoFit/>
          </a:bodyPr>
          <a:lstStyle/>
          <a:p>
            <a:pPr algn="ctr" eaLnBrk="0" hangingPunct="0">
              <a:spcBef>
                <a:spcPct val="50000"/>
              </a:spcBef>
              <a:buClr>
                <a:srgbClr val="FF0000"/>
              </a:buClr>
              <a:buSzPct val="70000"/>
            </a:pPr>
            <a:r>
              <a:rPr lang="zh-CN" altLang="en-US" sz="1600" b="1" dirty="0">
                <a:solidFill>
                  <a:srgbClr val="FFFFFF"/>
                </a:solidFill>
                <a:latin typeface="黑体" panose="02010609060101010101" pitchFamily="49" charset="-122"/>
                <a:ea typeface="黑体" panose="02010609060101010101" pitchFamily="49" charset="-122"/>
              </a:rPr>
              <a:t>添加</a:t>
            </a:r>
          </a:p>
          <a:p>
            <a:pPr algn="ctr" eaLnBrk="0" hangingPunct="0">
              <a:spcBef>
                <a:spcPct val="50000"/>
              </a:spcBef>
              <a:buClr>
                <a:srgbClr val="FF0000"/>
              </a:buClr>
              <a:buSzPct val="70000"/>
            </a:pPr>
            <a:r>
              <a:rPr sz="1600" b="1">
                <a:solidFill>
                  <a:srgbClr val="FFFFFF"/>
                </a:solidFill>
                <a:latin typeface="黑体"/>
              </a:rPr>
              <a:t>XX内容</a:t>
            </a:r>
          </a:p>
        </p:txBody>
      </p:sp>
      <p:sp>
        <p:nvSpPr>
          <p:cNvPr id="336954" name="文本框 336953"/>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36954"/>
                                        </p:tgtEl>
                                        <p:attrNameLst>
                                          <p:attrName>style.visibility</p:attrName>
                                        </p:attrNameLst>
                                      </p:cBhvr>
                                      <p:to>
                                        <p:strVal val="visible"/>
                                      </p:to>
                                    </p:set>
                                    <p:anim by="(-#ppt_w*2)" calcmode="lin" valueType="num">
                                      <p:cBhvr rctx="PPT">
                                        <p:cTn id="7" dur="250" autoRev="1" fill="hold">
                                          <p:stCondLst>
                                            <p:cond delay="0"/>
                                          </p:stCondLst>
                                        </p:cTn>
                                        <p:tgtEl>
                                          <p:spTgt spid="336954"/>
                                        </p:tgtEl>
                                        <p:attrNameLst>
                                          <p:attrName>ppt_w</p:attrName>
                                        </p:attrNameLst>
                                      </p:cBhvr>
                                    </p:anim>
                                    <p:anim by="(#ppt_w*0.50)" calcmode="lin" valueType="num">
                                      <p:cBhvr>
                                        <p:cTn id="8" dur="250" decel="50000" autoRev="1" fill="hold">
                                          <p:stCondLst>
                                            <p:cond delay="0"/>
                                          </p:stCondLst>
                                        </p:cTn>
                                        <p:tgtEl>
                                          <p:spTgt spid="336954"/>
                                        </p:tgtEl>
                                        <p:attrNameLst>
                                          <p:attrName>ppt_x</p:attrName>
                                        </p:attrNameLst>
                                      </p:cBhvr>
                                    </p:anim>
                                    <p:anim from="(-#ppt_h/2)" to="(#ppt_y)" calcmode="lin" valueType="num">
                                      <p:cBhvr>
                                        <p:cTn id="9" dur="500" fill="hold">
                                          <p:stCondLst>
                                            <p:cond delay="0"/>
                                          </p:stCondLst>
                                        </p:cTn>
                                        <p:tgtEl>
                                          <p:spTgt spid="336954"/>
                                        </p:tgtEl>
                                        <p:attrNameLst>
                                          <p:attrName>ppt_y</p:attrName>
                                        </p:attrNameLst>
                                      </p:cBhvr>
                                    </p:anim>
                                    <p:animRot by="21600000">
                                      <p:cBhvr>
                                        <p:cTn id="10" dur="500" fill="hold">
                                          <p:stCondLst>
                                            <p:cond delay="0"/>
                                          </p:stCondLst>
                                        </p:cTn>
                                        <p:tgtEl>
                                          <p:spTgt spid="336954"/>
                                        </p:tgtEl>
                                        <p:attrNameLst>
                                          <p:attrName>r</p:attrName>
                                        </p:attrNameLst>
                                      </p:cBhvr>
                                    </p:animRot>
                                  </p:childTnLst>
                                </p:cTn>
                              </p:par>
                            </p:childTnLst>
                          </p:cTn>
                        </p:par>
                        <p:par>
                          <p:cTn id="11" fill="hold">
                            <p:stCondLst>
                              <p:cond delay="899"/>
                            </p:stCondLst>
                            <p:childTnLst>
                              <p:par>
                                <p:cTn id="12" presetID="22" presetClass="entr" presetSubtype="2" fill="hold" nodeType="afterEffect">
                                  <p:stCondLst>
                                    <p:cond delay="0"/>
                                  </p:stCondLst>
                                  <p:childTnLst>
                                    <p:set>
                                      <p:cBhvr>
                                        <p:cTn id="13" dur="1" fill="hold">
                                          <p:stCondLst>
                                            <p:cond delay="0"/>
                                          </p:stCondLst>
                                        </p:cTn>
                                        <p:tgtEl>
                                          <p:spTgt spid="336940"/>
                                        </p:tgtEl>
                                        <p:attrNameLst>
                                          <p:attrName>style.visibility</p:attrName>
                                        </p:attrNameLst>
                                      </p:cBhvr>
                                      <p:to>
                                        <p:strVal val="visible"/>
                                      </p:to>
                                    </p:set>
                                    <p:animEffect transition="in" filter="wipe(right)">
                                      <p:cBhvr>
                                        <p:cTn id="14" dur="500"/>
                                        <p:tgtEl>
                                          <p:spTgt spid="336940"/>
                                        </p:tgtEl>
                                      </p:cBhvr>
                                    </p:animEffect>
                                  </p:childTnLst>
                                </p:cTn>
                              </p:par>
                            </p:childTnLst>
                          </p:cTn>
                        </p:par>
                        <p:par>
                          <p:cTn id="15" fill="hold">
                            <p:stCondLst>
                              <p:cond delay="1399"/>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36952"/>
                                        </p:tgtEl>
                                        <p:attrNameLst>
                                          <p:attrName>style.visibility</p:attrName>
                                        </p:attrNameLst>
                                      </p:cBhvr>
                                      <p:to>
                                        <p:strVal val="visible"/>
                                      </p:to>
                                    </p:set>
                                    <p:anim calcmode="lin" valueType="num">
                                      <p:cBhvr>
                                        <p:cTn id="18" dur="500" fill="hold"/>
                                        <p:tgtEl>
                                          <p:spTgt spid="33695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36952"/>
                                        </p:tgtEl>
                                        <p:attrNameLst>
                                          <p:attrName>ppt_y</p:attrName>
                                        </p:attrNameLst>
                                      </p:cBhvr>
                                      <p:tavLst>
                                        <p:tav tm="0">
                                          <p:val>
                                            <p:strVal val="#ppt_y"/>
                                          </p:val>
                                        </p:tav>
                                        <p:tav tm="100000">
                                          <p:val>
                                            <p:strVal val="#ppt_y"/>
                                          </p:val>
                                        </p:tav>
                                      </p:tavLst>
                                    </p:anim>
                                    <p:anim calcmode="lin" valueType="num">
                                      <p:cBhvr>
                                        <p:cTn id="20" dur="500" fill="hold"/>
                                        <p:tgtEl>
                                          <p:spTgt spid="33695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3695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36952"/>
                                        </p:tgtEl>
                                      </p:cBhvr>
                                    </p:animEffect>
                                  </p:childTnLst>
                                </p:cTn>
                              </p:par>
                            </p:childTnLst>
                          </p:cTn>
                        </p:par>
                        <p:par>
                          <p:cTn id="23" fill="hold">
                            <p:stCondLst>
                              <p:cond delay="204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36901"/>
                                        </p:tgtEl>
                                        <p:attrNameLst>
                                          <p:attrName>style.visibility</p:attrName>
                                        </p:attrNameLst>
                                      </p:cBhvr>
                                      <p:to>
                                        <p:strVal val="visible"/>
                                      </p:to>
                                    </p:set>
                                    <p:anim calcmode="lin" valueType="num">
                                      <p:cBhvr>
                                        <p:cTn id="26" dur="500" fill="hold"/>
                                        <p:tgtEl>
                                          <p:spTgt spid="33690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36901"/>
                                        </p:tgtEl>
                                        <p:attrNameLst>
                                          <p:attrName>ppt_y</p:attrName>
                                        </p:attrNameLst>
                                      </p:cBhvr>
                                      <p:tavLst>
                                        <p:tav tm="0">
                                          <p:val>
                                            <p:strVal val="#ppt_y"/>
                                          </p:val>
                                        </p:tav>
                                        <p:tav tm="100000">
                                          <p:val>
                                            <p:strVal val="#ppt_y"/>
                                          </p:val>
                                        </p:tav>
                                      </p:tavLst>
                                    </p:anim>
                                    <p:anim calcmode="lin" valueType="num">
                                      <p:cBhvr>
                                        <p:cTn id="28" dur="500" fill="hold"/>
                                        <p:tgtEl>
                                          <p:spTgt spid="33690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3690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36901"/>
                                        </p:tgtEl>
                                      </p:cBhvr>
                                    </p:animEffect>
                                  </p:childTnLst>
                                </p:cTn>
                              </p:par>
                            </p:childTnLst>
                          </p:cTn>
                        </p:par>
                        <p:par>
                          <p:cTn id="31" fill="hold">
                            <p:stCondLst>
                              <p:cond delay="2699"/>
                            </p:stCondLst>
                            <p:childTnLst>
                              <p:par>
                                <p:cTn id="32" presetID="22" presetClass="entr" presetSubtype="2" fill="hold" grpId="0" nodeType="afterEffect">
                                  <p:stCondLst>
                                    <p:cond delay="0"/>
                                  </p:stCondLst>
                                  <p:childTnLst>
                                    <p:set>
                                      <p:cBhvr>
                                        <p:cTn id="33" dur="1" fill="hold">
                                          <p:stCondLst>
                                            <p:cond delay="0"/>
                                          </p:stCondLst>
                                        </p:cTn>
                                        <p:tgtEl>
                                          <p:spTgt spid="336900"/>
                                        </p:tgtEl>
                                        <p:attrNameLst>
                                          <p:attrName>style.visibility</p:attrName>
                                        </p:attrNameLst>
                                      </p:cBhvr>
                                      <p:to>
                                        <p:strVal val="visible"/>
                                      </p:to>
                                    </p:set>
                                    <p:animEffect transition="in" filter="wipe(right)">
                                      <p:cBhvr>
                                        <p:cTn id="34" dur="500"/>
                                        <p:tgtEl>
                                          <p:spTgt spid="336900"/>
                                        </p:tgtEl>
                                      </p:cBhvr>
                                    </p:animEffect>
                                  </p:childTnLst>
                                </p:cTn>
                              </p:par>
                            </p:childTnLst>
                          </p:cTn>
                        </p:par>
                        <p:par>
                          <p:cTn id="35" fill="hold">
                            <p:stCondLst>
                              <p:cond delay="3199"/>
                            </p:stCondLst>
                            <p:childTnLst>
                              <p:par>
                                <p:cTn id="36" presetID="23" presetClass="entr" presetSubtype="16" fill="hold" nodeType="afterEffect">
                                  <p:stCondLst>
                                    <p:cond delay="0"/>
                                  </p:stCondLst>
                                  <p:childTnLst>
                                    <p:set>
                                      <p:cBhvr>
                                        <p:cTn id="37" dur="1" fill="hold">
                                          <p:stCondLst>
                                            <p:cond delay="0"/>
                                          </p:stCondLst>
                                        </p:cTn>
                                        <p:tgtEl>
                                          <p:spTgt spid="336902"/>
                                        </p:tgtEl>
                                        <p:attrNameLst>
                                          <p:attrName>style.visibility</p:attrName>
                                        </p:attrNameLst>
                                      </p:cBhvr>
                                      <p:to>
                                        <p:strVal val="visible"/>
                                      </p:to>
                                    </p:set>
                                    <p:anim calcmode="lin" valueType="num">
                                      <p:cBhvr>
                                        <p:cTn id="38" dur="500" fill="hold"/>
                                        <p:tgtEl>
                                          <p:spTgt spid="336902"/>
                                        </p:tgtEl>
                                        <p:attrNameLst>
                                          <p:attrName>ppt_w</p:attrName>
                                        </p:attrNameLst>
                                      </p:cBhvr>
                                      <p:tavLst>
                                        <p:tav tm="0">
                                          <p:val>
                                            <p:fltVal val="0"/>
                                          </p:val>
                                        </p:tav>
                                        <p:tav tm="100000">
                                          <p:val>
                                            <p:strVal val="#ppt_w"/>
                                          </p:val>
                                        </p:tav>
                                      </p:tavLst>
                                    </p:anim>
                                    <p:anim calcmode="lin" valueType="num">
                                      <p:cBhvr>
                                        <p:cTn id="39" dur="500" fill="hold"/>
                                        <p:tgtEl>
                                          <p:spTgt spid="336902"/>
                                        </p:tgtEl>
                                        <p:attrNameLst>
                                          <p:attrName>ppt_h</p:attrName>
                                        </p:attrNameLst>
                                      </p:cBhvr>
                                      <p:tavLst>
                                        <p:tav tm="0">
                                          <p:val>
                                            <p:fltVal val="0"/>
                                          </p:val>
                                        </p:tav>
                                        <p:tav tm="100000">
                                          <p:val>
                                            <p:strVal val="#ppt_h"/>
                                          </p:val>
                                        </p:tav>
                                      </p:tavLst>
                                    </p:anim>
                                  </p:childTnLst>
                                </p:cTn>
                              </p:par>
                            </p:childTnLst>
                          </p:cTn>
                        </p:par>
                        <p:par>
                          <p:cTn id="40" fill="hold">
                            <p:stCondLst>
                              <p:cond delay="369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336948"/>
                                        </p:tgtEl>
                                        <p:attrNameLst>
                                          <p:attrName>style.visibility</p:attrName>
                                        </p:attrNameLst>
                                      </p:cBhvr>
                                      <p:to>
                                        <p:strVal val="visible"/>
                                      </p:to>
                                    </p:set>
                                    <p:anim calcmode="lin" valueType="num">
                                      <p:cBhvr>
                                        <p:cTn id="43" dur="500" fill="hold"/>
                                        <p:tgtEl>
                                          <p:spTgt spid="33694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336948"/>
                                        </p:tgtEl>
                                        <p:attrNameLst>
                                          <p:attrName>ppt_y</p:attrName>
                                        </p:attrNameLst>
                                      </p:cBhvr>
                                      <p:tavLst>
                                        <p:tav tm="0">
                                          <p:val>
                                            <p:strVal val="#ppt_y"/>
                                          </p:val>
                                        </p:tav>
                                        <p:tav tm="100000">
                                          <p:val>
                                            <p:strVal val="#ppt_y"/>
                                          </p:val>
                                        </p:tav>
                                      </p:tavLst>
                                    </p:anim>
                                    <p:anim calcmode="lin" valueType="num">
                                      <p:cBhvr>
                                        <p:cTn id="45" dur="500" fill="hold"/>
                                        <p:tgtEl>
                                          <p:spTgt spid="33694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33694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336948"/>
                                        </p:tgtEl>
                                      </p:cBhvr>
                                    </p:animEffect>
                                  </p:childTnLst>
                                </p:cTn>
                              </p:par>
                            </p:childTnLst>
                          </p:cTn>
                        </p:par>
                        <p:par>
                          <p:cTn id="48" fill="hold">
                            <p:stCondLst>
                              <p:cond delay="4250"/>
                            </p:stCondLst>
                            <p:childTnLst>
                              <p:par>
                                <p:cTn id="49" presetID="23" presetClass="entr" presetSubtype="16" fill="hold" nodeType="afterEffect">
                                  <p:stCondLst>
                                    <p:cond delay="0"/>
                                  </p:stCondLst>
                                  <p:childTnLst>
                                    <p:set>
                                      <p:cBhvr>
                                        <p:cTn id="50" dur="1" fill="hold">
                                          <p:stCondLst>
                                            <p:cond delay="0"/>
                                          </p:stCondLst>
                                        </p:cTn>
                                        <p:tgtEl>
                                          <p:spTgt spid="336919"/>
                                        </p:tgtEl>
                                        <p:attrNameLst>
                                          <p:attrName>style.visibility</p:attrName>
                                        </p:attrNameLst>
                                      </p:cBhvr>
                                      <p:to>
                                        <p:strVal val="visible"/>
                                      </p:to>
                                    </p:set>
                                    <p:anim calcmode="lin" valueType="num">
                                      <p:cBhvr>
                                        <p:cTn id="51" dur="500" fill="hold"/>
                                        <p:tgtEl>
                                          <p:spTgt spid="336919"/>
                                        </p:tgtEl>
                                        <p:attrNameLst>
                                          <p:attrName>ppt_w</p:attrName>
                                        </p:attrNameLst>
                                      </p:cBhvr>
                                      <p:tavLst>
                                        <p:tav tm="0">
                                          <p:val>
                                            <p:fltVal val="0"/>
                                          </p:val>
                                        </p:tav>
                                        <p:tav tm="100000">
                                          <p:val>
                                            <p:strVal val="#ppt_w"/>
                                          </p:val>
                                        </p:tav>
                                      </p:tavLst>
                                    </p:anim>
                                    <p:anim calcmode="lin" valueType="num">
                                      <p:cBhvr>
                                        <p:cTn id="52" dur="500" fill="hold"/>
                                        <p:tgtEl>
                                          <p:spTgt spid="336919"/>
                                        </p:tgtEl>
                                        <p:attrNameLst>
                                          <p:attrName>ppt_h</p:attrName>
                                        </p:attrNameLst>
                                      </p:cBhvr>
                                      <p:tavLst>
                                        <p:tav tm="0">
                                          <p:val>
                                            <p:fltVal val="0"/>
                                          </p:val>
                                        </p:tav>
                                        <p:tav tm="100000">
                                          <p:val>
                                            <p:strVal val="#ppt_h"/>
                                          </p:val>
                                        </p:tav>
                                      </p:tavLst>
                                    </p:anim>
                                  </p:childTnLst>
                                </p:cTn>
                              </p:par>
                            </p:childTnLst>
                          </p:cTn>
                        </p:par>
                        <p:par>
                          <p:cTn id="53" fill="hold">
                            <p:stCondLst>
                              <p:cond delay="4750"/>
                            </p:stCondLst>
                            <p:childTnLst>
                              <p:par>
                                <p:cTn id="54" presetID="23" presetClass="entr" presetSubtype="16" fill="hold" grpId="0" nodeType="afterEffect">
                                  <p:stCondLst>
                                    <p:cond delay="0"/>
                                  </p:stCondLst>
                                  <p:childTnLst>
                                    <p:set>
                                      <p:cBhvr>
                                        <p:cTn id="55" dur="1" fill="hold">
                                          <p:stCondLst>
                                            <p:cond delay="0"/>
                                          </p:stCondLst>
                                        </p:cTn>
                                        <p:tgtEl>
                                          <p:spTgt spid="336950"/>
                                        </p:tgtEl>
                                        <p:attrNameLst>
                                          <p:attrName>style.visibility</p:attrName>
                                        </p:attrNameLst>
                                      </p:cBhvr>
                                      <p:to>
                                        <p:strVal val="visible"/>
                                      </p:to>
                                    </p:set>
                                    <p:anim calcmode="lin" valueType="num">
                                      <p:cBhvr>
                                        <p:cTn id="56" dur="500" fill="hold"/>
                                        <p:tgtEl>
                                          <p:spTgt spid="336950"/>
                                        </p:tgtEl>
                                        <p:attrNameLst>
                                          <p:attrName>ppt_w</p:attrName>
                                        </p:attrNameLst>
                                      </p:cBhvr>
                                      <p:tavLst>
                                        <p:tav tm="0">
                                          <p:val>
                                            <p:fltVal val="0"/>
                                          </p:val>
                                        </p:tav>
                                        <p:tav tm="100000">
                                          <p:val>
                                            <p:strVal val="#ppt_w"/>
                                          </p:val>
                                        </p:tav>
                                      </p:tavLst>
                                    </p:anim>
                                    <p:anim calcmode="lin" valueType="num">
                                      <p:cBhvr>
                                        <p:cTn id="57" dur="500" fill="hold"/>
                                        <p:tgtEl>
                                          <p:spTgt spid="336950"/>
                                        </p:tgtEl>
                                        <p:attrNameLst>
                                          <p:attrName>ppt_h</p:attrName>
                                        </p:attrNameLst>
                                      </p:cBhvr>
                                      <p:tavLst>
                                        <p:tav tm="0">
                                          <p:val>
                                            <p:fltVal val="0"/>
                                          </p:val>
                                        </p:tav>
                                        <p:tav tm="100000">
                                          <p:val>
                                            <p:strVal val="#ppt_h"/>
                                          </p:val>
                                        </p:tav>
                                      </p:tavLst>
                                    </p:anim>
                                  </p:childTnLst>
                                </p:cTn>
                              </p:par>
                            </p:childTnLst>
                          </p:cTn>
                        </p:par>
                        <p:par>
                          <p:cTn id="58" fill="hold">
                            <p:stCondLst>
                              <p:cond delay="5250"/>
                            </p:stCondLst>
                            <p:childTnLst>
                              <p:par>
                                <p:cTn id="59" presetID="23" presetClass="entr" presetSubtype="16" fill="hold" nodeType="afterEffect">
                                  <p:stCondLst>
                                    <p:cond delay="0"/>
                                  </p:stCondLst>
                                  <p:childTnLst>
                                    <p:set>
                                      <p:cBhvr>
                                        <p:cTn id="60" dur="1" fill="hold">
                                          <p:stCondLst>
                                            <p:cond delay="0"/>
                                          </p:stCondLst>
                                        </p:cTn>
                                        <p:tgtEl>
                                          <p:spTgt spid="336914"/>
                                        </p:tgtEl>
                                        <p:attrNameLst>
                                          <p:attrName>style.visibility</p:attrName>
                                        </p:attrNameLst>
                                      </p:cBhvr>
                                      <p:to>
                                        <p:strVal val="visible"/>
                                      </p:to>
                                    </p:set>
                                    <p:anim calcmode="lin" valueType="num">
                                      <p:cBhvr>
                                        <p:cTn id="61" dur="500" fill="hold"/>
                                        <p:tgtEl>
                                          <p:spTgt spid="336914"/>
                                        </p:tgtEl>
                                        <p:attrNameLst>
                                          <p:attrName>ppt_w</p:attrName>
                                        </p:attrNameLst>
                                      </p:cBhvr>
                                      <p:tavLst>
                                        <p:tav tm="0">
                                          <p:val>
                                            <p:fltVal val="0"/>
                                          </p:val>
                                        </p:tav>
                                        <p:tav tm="100000">
                                          <p:val>
                                            <p:strVal val="#ppt_w"/>
                                          </p:val>
                                        </p:tav>
                                      </p:tavLst>
                                    </p:anim>
                                    <p:anim calcmode="lin" valueType="num">
                                      <p:cBhvr>
                                        <p:cTn id="62" dur="500" fill="hold"/>
                                        <p:tgtEl>
                                          <p:spTgt spid="336914"/>
                                        </p:tgtEl>
                                        <p:attrNameLst>
                                          <p:attrName>ppt_h</p:attrName>
                                        </p:attrNameLst>
                                      </p:cBhvr>
                                      <p:tavLst>
                                        <p:tav tm="0">
                                          <p:val>
                                            <p:fltVal val="0"/>
                                          </p:val>
                                        </p:tav>
                                        <p:tav tm="100000">
                                          <p:val>
                                            <p:strVal val="#ppt_h"/>
                                          </p:val>
                                        </p:tav>
                                      </p:tavLst>
                                    </p:anim>
                                  </p:childTnLst>
                                </p:cTn>
                              </p:par>
                            </p:childTnLst>
                          </p:cTn>
                        </p:par>
                        <p:par>
                          <p:cTn id="63" fill="hold">
                            <p:stCondLst>
                              <p:cond delay="57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36949"/>
                                        </p:tgtEl>
                                        <p:attrNameLst>
                                          <p:attrName>style.visibility</p:attrName>
                                        </p:attrNameLst>
                                      </p:cBhvr>
                                      <p:to>
                                        <p:strVal val="visible"/>
                                      </p:to>
                                    </p:set>
                                    <p:anim calcmode="lin" valueType="num">
                                      <p:cBhvr>
                                        <p:cTn id="66" dur="500" fill="hold"/>
                                        <p:tgtEl>
                                          <p:spTgt spid="336949"/>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36949"/>
                                        </p:tgtEl>
                                        <p:attrNameLst>
                                          <p:attrName>ppt_y</p:attrName>
                                        </p:attrNameLst>
                                      </p:cBhvr>
                                      <p:tavLst>
                                        <p:tav tm="0">
                                          <p:val>
                                            <p:strVal val="#ppt_y"/>
                                          </p:val>
                                        </p:tav>
                                        <p:tav tm="100000">
                                          <p:val>
                                            <p:strVal val="#ppt_y"/>
                                          </p:val>
                                        </p:tav>
                                      </p:tavLst>
                                    </p:anim>
                                    <p:anim calcmode="lin" valueType="num">
                                      <p:cBhvr>
                                        <p:cTn id="68" dur="500" fill="hold"/>
                                        <p:tgtEl>
                                          <p:spTgt spid="336949"/>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36949"/>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36949"/>
                                        </p:tgtEl>
                                      </p:cBhvr>
                                    </p:animEffect>
                                  </p:childTnLst>
                                </p:cTn>
                              </p:par>
                            </p:childTnLst>
                          </p:cTn>
                        </p:par>
                        <p:par>
                          <p:cTn id="71" fill="hold">
                            <p:stCondLst>
                              <p:cond delay="6300"/>
                            </p:stCondLst>
                            <p:childTnLst>
                              <p:par>
                                <p:cTn id="72" presetID="22" presetClass="entr" presetSubtype="8" fill="hold" nodeType="afterEffect">
                                  <p:stCondLst>
                                    <p:cond delay="0"/>
                                  </p:stCondLst>
                                  <p:childTnLst>
                                    <p:set>
                                      <p:cBhvr>
                                        <p:cTn id="73" dur="1" fill="hold">
                                          <p:stCondLst>
                                            <p:cond delay="0"/>
                                          </p:stCondLst>
                                        </p:cTn>
                                        <p:tgtEl>
                                          <p:spTgt spid="336937"/>
                                        </p:tgtEl>
                                        <p:attrNameLst>
                                          <p:attrName>style.visibility</p:attrName>
                                        </p:attrNameLst>
                                      </p:cBhvr>
                                      <p:to>
                                        <p:strVal val="visible"/>
                                      </p:to>
                                    </p:set>
                                    <p:animEffect transition="in" filter="wipe(left)">
                                      <p:cBhvr>
                                        <p:cTn id="74" dur="500"/>
                                        <p:tgtEl>
                                          <p:spTgt spid="336937"/>
                                        </p:tgtEl>
                                      </p:cBhvr>
                                    </p:animEffect>
                                  </p:childTnLst>
                                </p:cTn>
                              </p:par>
                            </p:childTnLst>
                          </p:cTn>
                        </p:par>
                        <p:par>
                          <p:cTn id="75" fill="hold">
                            <p:stCondLst>
                              <p:cond delay="68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36953"/>
                                        </p:tgtEl>
                                        <p:attrNameLst>
                                          <p:attrName>style.visibility</p:attrName>
                                        </p:attrNameLst>
                                      </p:cBhvr>
                                      <p:to>
                                        <p:strVal val="visible"/>
                                      </p:to>
                                    </p:set>
                                    <p:anim calcmode="lin" valueType="num">
                                      <p:cBhvr>
                                        <p:cTn id="78" dur="500" fill="hold"/>
                                        <p:tgtEl>
                                          <p:spTgt spid="336953"/>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36953"/>
                                        </p:tgtEl>
                                        <p:attrNameLst>
                                          <p:attrName>ppt_y</p:attrName>
                                        </p:attrNameLst>
                                      </p:cBhvr>
                                      <p:tavLst>
                                        <p:tav tm="0">
                                          <p:val>
                                            <p:strVal val="#ppt_y"/>
                                          </p:val>
                                        </p:tav>
                                        <p:tav tm="100000">
                                          <p:val>
                                            <p:strVal val="#ppt_y"/>
                                          </p:val>
                                        </p:tav>
                                      </p:tavLst>
                                    </p:anim>
                                    <p:anim calcmode="lin" valueType="num">
                                      <p:cBhvr>
                                        <p:cTn id="80" dur="500" fill="hold"/>
                                        <p:tgtEl>
                                          <p:spTgt spid="336953"/>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36953"/>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36953"/>
                                        </p:tgtEl>
                                      </p:cBhvr>
                                    </p:animEffect>
                                  </p:childTnLst>
                                </p:cTn>
                              </p:par>
                            </p:childTnLst>
                          </p:cTn>
                        </p:par>
                        <p:par>
                          <p:cTn id="83" fill="hold">
                            <p:stCondLst>
                              <p:cond delay="74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336907"/>
                                        </p:tgtEl>
                                        <p:attrNameLst>
                                          <p:attrName>style.visibility</p:attrName>
                                        </p:attrNameLst>
                                      </p:cBhvr>
                                      <p:to>
                                        <p:strVal val="visible"/>
                                      </p:to>
                                    </p:set>
                                    <p:anim calcmode="lin" valueType="num">
                                      <p:cBhvr>
                                        <p:cTn id="86" dur="500" fill="hold"/>
                                        <p:tgtEl>
                                          <p:spTgt spid="336907"/>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336907"/>
                                        </p:tgtEl>
                                        <p:attrNameLst>
                                          <p:attrName>ppt_y</p:attrName>
                                        </p:attrNameLst>
                                      </p:cBhvr>
                                      <p:tavLst>
                                        <p:tav tm="0">
                                          <p:val>
                                            <p:strVal val="#ppt_y"/>
                                          </p:val>
                                        </p:tav>
                                        <p:tav tm="100000">
                                          <p:val>
                                            <p:strVal val="#ppt_y"/>
                                          </p:val>
                                        </p:tav>
                                      </p:tavLst>
                                    </p:anim>
                                    <p:anim calcmode="lin" valueType="num">
                                      <p:cBhvr>
                                        <p:cTn id="88" dur="500" fill="hold"/>
                                        <p:tgtEl>
                                          <p:spTgt spid="336907"/>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336907"/>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336907"/>
                                        </p:tgtEl>
                                      </p:cBhvr>
                                    </p:animEffect>
                                  </p:childTnLst>
                                </p:cTn>
                              </p:par>
                            </p:childTnLst>
                          </p:cTn>
                        </p:par>
                        <p:par>
                          <p:cTn id="91" fill="hold">
                            <p:stCondLst>
                              <p:cond delay="8100"/>
                            </p:stCondLst>
                            <p:childTnLst>
                              <p:par>
                                <p:cTn id="92" presetID="22" presetClass="entr" presetSubtype="8" fill="hold" grpId="0" nodeType="afterEffect">
                                  <p:stCondLst>
                                    <p:cond delay="0"/>
                                  </p:stCondLst>
                                  <p:childTnLst>
                                    <p:set>
                                      <p:cBhvr>
                                        <p:cTn id="93" dur="1" fill="hold">
                                          <p:stCondLst>
                                            <p:cond delay="0"/>
                                          </p:stCondLst>
                                        </p:cTn>
                                        <p:tgtEl>
                                          <p:spTgt spid="336899"/>
                                        </p:tgtEl>
                                        <p:attrNameLst>
                                          <p:attrName>style.visibility</p:attrName>
                                        </p:attrNameLst>
                                      </p:cBhvr>
                                      <p:to>
                                        <p:strVal val="visible"/>
                                      </p:to>
                                    </p:set>
                                    <p:animEffect transition="in" filter="wipe(left)">
                                      <p:cBhvr>
                                        <p:cTn id="94" dur="500"/>
                                        <p:tgtEl>
                                          <p:spTgt spid="336899"/>
                                        </p:tgtEl>
                                      </p:cBhvr>
                                    </p:animEffect>
                                  </p:childTnLst>
                                </p:cTn>
                              </p:par>
                            </p:childTnLst>
                          </p:cTn>
                        </p:par>
                        <p:par>
                          <p:cTn id="95" fill="hold">
                            <p:stCondLst>
                              <p:cond delay="8600"/>
                            </p:stCondLst>
                            <p:childTnLst>
                              <p:par>
                                <p:cTn id="96" presetID="23" presetClass="entr" presetSubtype="16" fill="hold" nodeType="afterEffect">
                                  <p:stCondLst>
                                    <p:cond delay="0"/>
                                  </p:stCondLst>
                                  <p:childTnLst>
                                    <p:set>
                                      <p:cBhvr>
                                        <p:cTn id="97" dur="1" fill="hold">
                                          <p:stCondLst>
                                            <p:cond delay="0"/>
                                          </p:stCondLst>
                                        </p:cTn>
                                        <p:tgtEl>
                                          <p:spTgt spid="336908"/>
                                        </p:tgtEl>
                                        <p:attrNameLst>
                                          <p:attrName>style.visibility</p:attrName>
                                        </p:attrNameLst>
                                      </p:cBhvr>
                                      <p:to>
                                        <p:strVal val="visible"/>
                                      </p:to>
                                    </p:set>
                                    <p:anim calcmode="lin" valueType="num">
                                      <p:cBhvr>
                                        <p:cTn id="98" dur="500" fill="hold"/>
                                        <p:tgtEl>
                                          <p:spTgt spid="336908"/>
                                        </p:tgtEl>
                                        <p:attrNameLst>
                                          <p:attrName>ppt_w</p:attrName>
                                        </p:attrNameLst>
                                      </p:cBhvr>
                                      <p:tavLst>
                                        <p:tav tm="0">
                                          <p:val>
                                            <p:fltVal val="0"/>
                                          </p:val>
                                        </p:tav>
                                        <p:tav tm="100000">
                                          <p:val>
                                            <p:strVal val="#ppt_w"/>
                                          </p:val>
                                        </p:tav>
                                      </p:tavLst>
                                    </p:anim>
                                    <p:anim calcmode="lin" valueType="num">
                                      <p:cBhvr>
                                        <p:cTn id="99" dur="500" fill="hold"/>
                                        <p:tgtEl>
                                          <p:spTgt spid="336908"/>
                                        </p:tgtEl>
                                        <p:attrNameLst>
                                          <p:attrName>ppt_h</p:attrName>
                                        </p:attrNameLst>
                                      </p:cBhvr>
                                      <p:tavLst>
                                        <p:tav tm="0">
                                          <p:val>
                                            <p:fltVal val="0"/>
                                          </p:val>
                                        </p:tav>
                                        <p:tav tm="100000">
                                          <p:val>
                                            <p:strVal val="#ppt_h"/>
                                          </p:val>
                                        </p:tav>
                                      </p:tavLst>
                                    </p:anim>
                                  </p:childTnLst>
                                </p:cTn>
                              </p:par>
                            </p:childTnLst>
                          </p:cTn>
                        </p:par>
                        <p:par>
                          <p:cTn id="100" fill="hold">
                            <p:stCondLst>
                              <p:cond delay="91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336913"/>
                                        </p:tgtEl>
                                        <p:attrNameLst>
                                          <p:attrName>style.visibility</p:attrName>
                                        </p:attrNameLst>
                                      </p:cBhvr>
                                      <p:to>
                                        <p:strVal val="visible"/>
                                      </p:to>
                                    </p:set>
                                    <p:anim calcmode="lin" valueType="num">
                                      <p:cBhvr>
                                        <p:cTn id="103" dur="500" fill="hold"/>
                                        <p:tgtEl>
                                          <p:spTgt spid="336913"/>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336913"/>
                                        </p:tgtEl>
                                        <p:attrNameLst>
                                          <p:attrName>ppt_y</p:attrName>
                                        </p:attrNameLst>
                                      </p:cBhvr>
                                      <p:tavLst>
                                        <p:tav tm="0">
                                          <p:val>
                                            <p:strVal val="#ppt_y"/>
                                          </p:val>
                                        </p:tav>
                                        <p:tav tm="100000">
                                          <p:val>
                                            <p:strVal val="#ppt_y"/>
                                          </p:val>
                                        </p:tav>
                                      </p:tavLst>
                                    </p:anim>
                                    <p:anim calcmode="lin" valueType="num">
                                      <p:cBhvr>
                                        <p:cTn id="105" dur="500" fill="hold"/>
                                        <p:tgtEl>
                                          <p:spTgt spid="336913"/>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336913"/>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336913"/>
                                        </p:tgtEl>
                                      </p:cBhvr>
                                    </p:animEffect>
                                  </p:childTnLst>
                                </p:cTn>
                              </p:par>
                            </p:childTnLst>
                          </p:cTn>
                        </p:par>
                        <p:par>
                          <p:cTn id="108" fill="hold">
                            <p:stCondLst>
                              <p:cond delay="9649"/>
                            </p:stCondLst>
                            <p:childTnLst>
                              <p:par>
                                <p:cTn id="109" presetID="23" presetClass="entr" presetSubtype="16" fill="hold" nodeType="afterEffect">
                                  <p:stCondLst>
                                    <p:cond delay="0"/>
                                  </p:stCondLst>
                                  <p:childTnLst>
                                    <p:set>
                                      <p:cBhvr>
                                        <p:cTn id="110" dur="1" fill="hold">
                                          <p:stCondLst>
                                            <p:cond delay="0"/>
                                          </p:stCondLst>
                                        </p:cTn>
                                        <p:tgtEl>
                                          <p:spTgt spid="336930"/>
                                        </p:tgtEl>
                                        <p:attrNameLst>
                                          <p:attrName>style.visibility</p:attrName>
                                        </p:attrNameLst>
                                      </p:cBhvr>
                                      <p:to>
                                        <p:strVal val="visible"/>
                                      </p:to>
                                    </p:set>
                                    <p:anim calcmode="lin" valueType="num">
                                      <p:cBhvr>
                                        <p:cTn id="111" dur="500" fill="hold"/>
                                        <p:tgtEl>
                                          <p:spTgt spid="336930"/>
                                        </p:tgtEl>
                                        <p:attrNameLst>
                                          <p:attrName>ppt_w</p:attrName>
                                        </p:attrNameLst>
                                      </p:cBhvr>
                                      <p:tavLst>
                                        <p:tav tm="0">
                                          <p:val>
                                            <p:fltVal val="0"/>
                                          </p:val>
                                        </p:tav>
                                        <p:tav tm="100000">
                                          <p:val>
                                            <p:strVal val="#ppt_w"/>
                                          </p:val>
                                        </p:tav>
                                      </p:tavLst>
                                    </p:anim>
                                    <p:anim calcmode="lin" valueType="num">
                                      <p:cBhvr>
                                        <p:cTn id="112" dur="500" fill="hold"/>
                                        <p:tgtEl>
                                          <p:spTgt spid="336930"/>
                                        </p:tgtEl>
                                        <p:attrNameLst>
                                          <p:attrName>ppt_h</p:attrName>
                                        </p:attrNameLst>
                                      </p:cBhvr>
                                      <p:tavLst>
                                        <p:tav tm="0">
                                          <p:val>
                                            <p:fltVal val="0"/>
                                          </p:val>
                                        </p:tav>
                                        <p:tav tm="100000">
                                          <p:val>
                                            <p:strVal val="#ppt_h"/>
                                          </p:val>
                                        </p:tav>
                                      </p:tavLst>
                                    </p:anim>
                                  </p:childTnLst>
                                </p:cTn>
                              </p:par>
                            </p:childTnLst>
                          </p:cTn>
                        </p:par>
                        <p:par>
                          <p:cTn id="113" fill="hold">
                            <p:stCondLst>
                              <p:cond delay="10149"/>
                            </p:stCondLst>
                            <p:childTnLst>
                              <p:par>
                                <p:cTn id="114" presetID="41" presetClass="entr" presetSubtype="0" fill="hold" grpId="0" nodeType="afterEffect">
                                  <p:stCondLst>
                                    <p:cond delay="0"/>
                                  </p:stCondLst>
                                  <p:iterate type="lt">
                                    <p:tmPct val="10000"/>
                                  </p:iterate>
                                  <p:childTnLst>
                                    <p:set>
                                      <p:cBhvr>
                                        <p:cTn id="115" dur="1" fill="hold">
                                          <p:stCondLst>
                                            <p:cond delay="0"/>
                                          </p:stCondLst>
                                        </p:cTn>
                                        <p:tgtEl>
                                          <p:spTgt spid="336935"/>
                                        </p:tgtEl>
                                        <p:attrNameLst>
                                          <p:attrName>style.visibility</p:attrName>
                                        </p:attrNameLst>
                                      </p:cBhvr>
                                      <p:to>
                                        <p:strVal val="visible"/>
                                      </p:to>
                                    </p:set>
                                    <p:anim calcmode="lin" valueType="num">
                                      <p:cBhvr>
                                        <p:cTn id="116" dur="500" fill="hold"/>
                                        <p:tgtEl>
                                          <p:spTgt spid="336935"/>
                                        </p:tgtEl>
                                        <p:attrNameLst>
                                          <p:attrName>ppt_x</p:attrName>
                                        </p:attrNameLst>
                                      </p:cBhvr>
                                      <p:tavLst>
                                        <p:tav tm="0">
                                          <p:val>
                                            <p:strVal val="#ppt_x"/>
                                          </p:val>
                                        </p:tav>
                                        <p:tav tm="50000">
                                          <p:val>
                                            <p:strVal val="#ppt_x+.1"/>
                                          </p:val>
                                        </p:tav>
                                        <p:tav tm="100000">
                                          <p:val>
                                            <p:strVal val="#ppt_x"/>
                                          </p:val>
                                        </p:tav>
                                      </p:tavLst>
                                    </p:anim>
                                    <p:anim calcmode="lin" valueType="num">
                                      <p:cBhvr>
                                        <p:cTn id="117" dur="500" fill="hold"/>
                                        <p:tgtEl>
                                          <p:spTgt spid="336935"/>
                                        </p:tgtEl>
                                        <p:attrNameLst>
                                          <p:attrName>ppt_y</p:attrName>
                                        </p:attrNameLst>
                                      </p:cBhvr>
                                      <p:tavLst>
                                        <p:tav tm="0">
                                          <p:val>
                                            <p:strVal val="#ppt_y"/>
                                          </p:val>
                                        </p:tav>
                                        <p:tav tm="100000">
                                          <p:val>
                                            <p:strVal val="#ppt_y"/>
                                          </p:val>
                                        </p:tav>
                                      </p:tavLst>
                                    </p:anim>
                                    <p:anim calcmode="lin" valueType="num">
                                      <p:cBhvr>
                                        <p:cTn id="118" dur="500" fill="hold"/>
                                        <p:tgtEl>
                                          <p:spTgt spid="336935"/>
                                        </p:tgtEl>
                                        <p:attrNameLst>
                                          <p:attrName>ppt_h</p:attrName>
                                        </p:attrNameLst>
                                      </p:cBhvr>
                                      <p:tavLst>
                                        <p:tav tm="0">
                                          <p:val>
                                            <p:strVal val="#ppt_h/10"/>
                                          </p:val>
                                        </p:tav>
                                        <p:tav tm="50000">
                                          <p:val>
                                            <p:strVal val="#ppt_h+.01"/>
                                          </p:val>
                                        </p:tav>
                                        <p:tav tm="100000">
                                          <p:val>
                                            <p:strVal val="#ppt_h"/>
                                          </p:val>
                                        </p:tav>
                                      </p:tavLst>
                                    </p:anim>
                                    <p:anim calcmode="lin" valueType="num">
                                      <p:cBhvr>
                                        <p:cTn id="119" dur="500" fill="hold"/>
                                        <p:tgtEl>
                                          <p:spTgt spid="336935"/>
                                        </p:tgtEl>
                                        <p:attrNameLst>
                                          <p:attrName>ppt_w</p:attrName>
                                        </p:attrNameLst>
                                      </p:cBhvr>
                                      <p:tavLst>
                                        <p:tav tm="0">
                                          <p:val>
                                            <p:strVal val="#ppt_w/10"/>
                                          </p:val>
                                        </p:tav>
                                        <p:tav tm="50000">
                                          <p:val>
                                            <p:strVal val="#ppt_w+.01"/>
                                          </p:val>
                                        </p:tav>
                                        <p:tav tm="100000">
                                          <p:val>
                                            <p:strVal val="#ppt_w"/>
                                          </p:val>
                                        </p:tav>
                                      </p:tavLst>
                                    </p:anim>
                                    <p:animEffect transition="in" filter="fade">
                                      <p:cBhvr>
                                        <p:cTn id="120" dur="500" tmFilter="0,0; .5, 1; 1, 1"/>
                                        <p:tgtEl>
                                          <p:spTgt spid="336935"/>
                                        </p:tgtEl>
                                      </p:cBhvr>
                                    </p:animEffect>
                                  </p:childTnLst>
                                </p:cTn>
                              </p:par>
                            </p:childTnLst>
                          </p:cTn>
                        </p:par>
                        <p:par>
                          <p:cTn id="121" fill="hold">
                            <p:stCondLst>
                              <p:cond delay="10699"/>
                            </p:stCondLst>
                            <p:childTnLst>
                              <p:par>
                                <p:cTn id="122" presetID="23" presetClass="entr" presetSubtype="16" fill="hold" nodeType="afterEffect">
                                  <p:stCondLst>
                                    <p:cond delay="0"/>
                                  </p:stCondLst>
                                  <p:childTnLst>
                                    <p:set>
                                      <p:cBhvr>
                                        <p:cTn id="123" dur="1" fill="hold">
                                          <p:stCondLst>
                                            <p:cond delay="0"/>
                                          </p:stCondLst>
                                        </p:cTn>
                                        <p:tgtEl>
                                          <p:spTgt spid="336924"/>
                                        </p:tgtEl>
                                        <p:attrNameLst>
                                          <p:attrName>style.visibility</p:attrName>
                                        </p:attrNameLst>
                                      </p:cBhvr>
                                      <p:to>
                                        <p:strVal val="visible"/>
                                      </p:to>
                                    </p:set>
                                    <p:anim calcmode="lin" valueType="num">
                                      <p:cBhvr>
                                        <p:cTn id="124" dur="500" fill="hold"/>
                                        <p:tgtEl>
                                          <p:spTgt spid="336924"/>
                                        </p:tgtEl>
                                        <p:attrNameLst>
                                          <p:attrName>ppt_w</p:attrName>
                                        </p:attrNameLst>
                                      </p:cBhvr>
                                      <p:tavLst>
                                        <p:tav tm="0">
                                          <p:val>
                                            <p:fltVal val="0"/>
                                          </p:val>
                                        </p:tav>
                                        <p:tav tm="100000">
                                          <p:val>
                                            <p:strVal val="#ppt_w"/>
                                          </p:val>
                                        </p:tav>
                                      </p:tavLst>
                                    </p:anim>
                                    <p:anim calcmode="lin" valueType="num">
                                      <p:cBhvr>
                                        <p:cTn id="125" dur="500" fill="hold"/>
                                        <p:tgtEl>
                                          <p:spTgt spid="336924"/>
                                        </p:tgtEl>
                                        <p:attrNameLst>
                                          <p:attrName>ppt_h</p:attrName>
                                        </p:attrNameLst>
                                      </p:cBhvr>
                                      <p:tavLst>
                                        <p:tav tm="0">
                                          <p:val>
                                            <p:fltVal val="0"/>
                                          </p:val>
                                        </p:tav>
                                        <p:tav tm="100000">
                                          <p:val>
                                            <p:strVal val="#ppt_h"/>
                                          </p:val>
                                        </p:tav>
                                      </p:tavLst>
                                    </p:anim>
                                  </p:childTnLst>
                                </p:cTn>
                              </p:par>
                            </p:childTnLst>
                          </p:cTn>
                        </p:par>
                        <p:par>
                          <p:cTn id="126" fill="hold">
                            <p:stCondLst>
                              <p:cond delay="11199"/>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336929"/>
                                        </p:tgtEl>
                                        <p:attrNameLst>
                                          <p:attrName>style.visibility</p:attrName>
                                        </p:attrNameLst>
                                      </p:cBhvr>
                                      <p:to>
                                        <p:strVal val="visible"/>
                                      </p:to>
                                    </p:set>
                                    <p:anim calcmode="lin" valueType="num">
                                      <p:cBhvr>
                                        <p:cTn id="129" dur="500" fill="hold"/>
                                        <p:tgtEl>
                                          <p:spTgt spid="336929"/>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336929"/>
                                        </p:tgtEl>
                                        <p:attrNameLst>
                                          <p:attrName>ppt_y</p:attrName>
                                        </p:attrNameLst>
                                      </p:cBhvr>
                                      <p:tavLst>
                                        <p:tav tm="0">
                                          <p:val>
                                            <p:strVal val="#ppt_y"/>
                                          </p:val>
                                        </p:tav>
                                        <p:tav tm="100000">
                                          <p:val>
                                            <p:strVal val="#ppt_y"/>
                                          </p:val>
                                        </p:tav>
                                      </p:tavLst>
                                    </p:anim>
                                    <p:anim calcmode="lin" valueType="num">
                                      <p:cBhvr>
                                        <p:cTn id="131" dur="500" fill="hold"/>
                                        <p:tgtEl>
                                          <p:spTgt spid="336929"/>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336929"/>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336929"/>
                                        </p:tgtEl>
                                      </p:cBhvr>
                                    </p:animEffect>
                                  </p:childTnLst>
                                </p:cTn>
                              </p:par>
                            </p:childTnLst>
                          </p:cTn>
                        </p:par>
                        <p:par>
                          <p:cTn id="134" fill="hold">
                            <p:stCondLst>
                              <p:cond delay="11749"/>
                            </p:stCondLst>
                            <p:childTnLst>
                              <p:par>
                                <p:cTn id="135" presetID="22" presetClass="entr" presetSubtype="8" fill="hold" nodeType="afterEffect">
                                  <p:stCondLst>
                                    <p:cond delay="0"/>
                                  </p:stCondLst>
                                  <p:childTnLst>
                                    <p:set>
                                      <p:cBhvr>
                                        <p:cTn id="136" dur="1" fill="hold">
                                          <p:stCondLst>
                                            <p:cond delay="0"/>
                                          </p:stCondLst>
                                        </p:cTn>
                                        <p:tgtEl>
                                          <p:spTgt spid="336936"/>
                                        </p:tgtEl>
                                        <p:attrNameLst>
                                          <p:attrName>style.visibility</p:attrName>
                                        </p:attrNameLst>
                                      </p:cBhvr>
                                      <p:to>
                                        <p:strVal val="visible"/>
                                      </p:to>
                                    </p:set>
                                    <p:animEffect transition="in" filter="wipe(left)">
                                      <p:cBhvr>
                                        <p:cTn id="137" dur="500"/>
                                        <p:tgtEl>
                                          <p:spTgt spid="336936"/>
                                        </p:tgtEl>
                                      </p:cBhvr>
                                    </p:animEffect>
                                  </p:childTnLst>
                                </p:cTn>
                              </p:par>
                            </p:childTnLst>
                          </p:cTn>
                        </p:par>
                        <p:par>
                          <p:cTn id="138" fill="hold">
                            <p:stCondLst>
                              <p:cond delay="12249"/>
                            </p:stCondLst>
                            <p:childTnLst>
                              <p:par>
                                <p:cTn id="139" presetID="2" presetClass="entr" presetSubtype="1" fill="hold" grpId="0" nodeType="afterEffect">
                                  <p:stCondLst>
                                    <p:cond delay="0"/>
                                  </p:stCondLst>
                                  <p:childTnLst>
                                    <p:set>
                                      <p:cBhvr>
                                        <p:cTn id="140" dur="1" fill="hold">
                                          <p:stCondLst>
                                            <p:cond delay="0"/>
                                          </p:stCondLst>
                                        </p:cTn>
                                        <p:tgtEl>
                                          <p:spTgt spid="336945"/>
                                        </p:tgtEl>
                                        <p:attrNameLst>
                                          <p:attrName>style.visibility</p:attrName>
                                        </p:attrNameLst>
                                      </p:cBhvr>
                                      <p:to>
                                        <p:strVal val="visible"/>
                                      </p:to>
                                    </p:set>
                                    <p:anim calcmode="lin" valueType="num">
                                      <p:cBhvr additive="base">
                                        <p:cTn id="141" dur="500" fill="hold"/>
                                        <p:tgtEl>
                                          <p:spTgt spid="336945"/>
                                        </p:tgtEl>
                                        <p:attrNameLst>
                                          <p:attrName>ppt_x</p:attrName>
                                        </p:attrNameLst>
                                      </p:cBhvr>
                                      <p:tavLst>
                                        <p:tav tm="0">
                                          <p:val>
                                            <p:strVal val="#ppt_x"/>
                                          </p:val>
                                        </p:tav>
                                        <p:tav tm="100000">
                                          <p:val>
                                            <p:strVal val="#ppt_x"/>
                                          </p:val>
                                        </p:tav>
                                      </p:tavLst>
                                    </p:anim>
                                    <p:anim calcmode="lin" valueType="num">
                                      <p:cBhvr additive="base">
                                        <p:cTn id="142" dur="500" fill="hold"/>
                                        <p:tgtEl>
                                          <p:spTgt spid="336945"/>
                                        </p:tgtEl>
                                        <p:attrNameLst>
                                          <p:attrName>ppt_y</p:attrName>
                                        </p:attrNameLst>
                                      </p:cBhvr>
                                      <p:tavLst>
                                        <p:tav tm="0">
                                          <p:val>
                                            <p:strVal val="0-#ppt_h/2"/>
                                          </p:val>
                                        </p:tav>
                                        <p:tav tm="100000">
                                          <p:val>
                                            <p:strVal val="#ppt_y"/>
                                          </p:val>
                                        </p:tav>
                                      </p:tavLst>
                                    </p:anim>
                                  </p:childTnLst>
                                </p:cTn>
                              </p:par>
                            </p:childTnLst>
                          </p:cTn>
                        </p:par>
                        <p:par>
                          <p:cTn id="143" fill="hold">
                            <p:stCondLst>
                              <p:cond delay="12749"/>
                            </p:stCondLst>
                            <p:childTnLst>
                              <p:par>
                                <p:cTn id="144" presetID="22" presetClass="entr" presetSubtype="2" fill="hold" nodeType="afterEffect">
                                  <p:stCondLst>
                                    <p:cond delay="0"/>
                                  </p:stCondLst>
                                  <p:childTnLst>
                                    <p:set>
                                      <p:cBhvr>
                                        <p:cTn id="145" dur="1" fill="hold">
                                          <p:stCondLst>
                                            <p:cond delay="0"/>
                                          </p:stCondLst>
                                        </p:cTn>
                                        <p:tgtEl>
                                          <p:spTgt spid="336947"/>
                                        </p:tgtEl>
                                        <p:attrNameLst>
                                          <p:attrName>style.visibility</p:attrName>
                                        </p:attrNameLst>
                                      </p:cBhvr>
                                      <p:to>
                                        <p:strVal val="visible"/>
                                      </p:to>
                                    </p:set>
                                    <p:animEffect transition="in" filter="wipe(right)">
                                      <p:cBhvr>
                                        <p:cTn id="146" dur="500"/>
                                        <p:tgtEl>
                                          <p:spTgt spid="336947"/>
                                        </p:tgtEl>
                                      </p:cBhvr>
                                    </p:animEffect>
                                  </p:childTnLst>
                                </p:cTn>
                              </p:par>
                            </p:childTnLst>
                          </p:cTn>
                        </p:par>
                        <p:par>
                          <p:cTn id="147" fill="hold">
                            <p:stCondLst>
                              <p:cond delay="13249"/>
                            </p:stCondLst>
                            <p:childTnLst>
                              <p:par>
                                <p:cTn id="148" presetID="2" presetClass="entr" presetSubtype="4" fill="hold" grpId="0" nodeType="afterEffect">
                                  <p:stCondLst>
                                    <p:cond delay="0"/>
                                  </p:stCondLst>
                                  <p:childTnLst>
                                    <p:set>
                                      <p:cBhvr>
                                        <p:cTn id="149" dur="1" fill="hold">
                                          <p:stCondLst>
                                            <p:cond delay="0"/>
                                          </p:stCondLst>
                                        </p:cTn>
                                        <p:tgtEl>
                                          <p:spTgt spid="336946"/>
                                        </p:tgtEl>
                                        <p:attrNameLst>
                                          <p:attrName>style.visibility</p:attrName>
                                        </p:attrNameLst>
                                      </p:cBhvr>
                                      <p:to>
                                        <p:strVal val="visible"/>
                                      </p:to>
                                    </p:set>
                                    <p:anim calcmode="lin" valueType="num">
                                      <p:cBhvr additive="base">
                                        <p:cTn id="150" dur="500" fill="hold"/>
                                        <p:tgtEl>
                                          <p:spTgt spid="336946"/>
                                        </p:tgtEl>
                                        <p:attrNameLst>
                                          <p:attrName>ppt_x</p:attrName>
                                        </p:attrNameLst>
                                      </p:cBhvr>
                                      <p:tavLst>
                                        <p:tav tm="0">
                                          <p:val>
                                            <p:strVal val="#ppt_x"/>
                                          </p:val>
                                        </p:tav>
                                        <p:tav tm="100000">
                                          <p:val>
                                            <p:strVal val="#ppt_x"/>
                                          </p:val>
                                        </p:tav>
                                      </p:tavLst>
                                    </p:anim>
                                    <p:anim calcmode="lin" valueType="num">
                                      <p:cBhvr additive="base">
                                        <p:cTn id="151" dur="500" fill="hold"/>
                                        <p:tgtEl>
                                          <p:spTgt spid="3369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animBg="1"/>
      <p:bldP spid="336900" grpId="0" animBg="1"/>
      <p:bldP spid="336901" grpId="0"/>
      <p:bldP spid="336907" grpId="0"/>
      <p:bldP spid="336913" grpId="0"/>
      <p:bldP spid="336929" grpId="0"/>
      <p:bldP spid="336935" grpId="0"/>
      <p:bldP spid="336945" grpId="0"/>
      <p:bldP spid="336946" grpId="0"/>
      <p:bldP spid="336948" grpId="0"/>
      <p:bldP spid="336949" grpId="0"/>
      <p:bldP spid="336950" grpId="0"/>
      <p:bldP spid="336952" grpId="0"/>
      <p:bldP spid="336953" grpId="0"/>
      <p:bldP spid="3369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1060" name="组合 301059"/>
          <p:cNvGrpSpPr/>
          <p:nvPr/>
        </p:nvGrpSpPr>
        <p:grpSpPr>
          <a:xfrm>
            <a:off x="482600" y="1277938"/>
            <a:ext cx="1782763" cy="1328737"/>
            <a:chOff x="340" y="1241"/>
            <a:chExt cx="1234" cy="919"/>
          </a:xfrm>
        </p:grpSpPr>
        <p:pic>
          <p:nvPicPr>
            <p:cNvPr id="17410" name="图片 301060" descr="s05"/>
            <p:cNvPicPr>
              <a:picLocks noChangeAspect="1"/>
            </p:cNvPicPr>
            <p:nvPr/>
          </p:nvPicPr>
          <p:blipFill>
            <a:blip r:embed="rId2"/>
            <a:stretch>
              <a:fillRect/>
            </a:stretch>
          </p:blipFill>
          <p:spPr>
            <a:xfrm>
              <a:off x="340" y="1241"/>
              <a:ext cx="1234" cy="919"/>
            </a:xfrm>
            <a:prstGeom prst="rect">
              <a:avLst/>
            </a:prstGeom>
            <a:noFill/>
            <a:ln w="9525">
              <a:noFill/>
            </a:ln>
          </p:spPr>
        </p:pic>
        <p:sp>
          <p:nvSpPr>
            <p:cNvPr id="17411" name="矩形 301061"/>
            <p:cNvSpPr/>
            <p:nvPr/>
          </p:nvSpPr>
          <p:spPr>
            <a:xfrm>
              <a:off x="567" y="1480"/>
              <a:ext cx="941" cy="396"/>
            </a:xfrm>
            <a:prstGeom prst="rect">
              <a:avLst/>
            </a:prstGeom>
            <a:noFill/>
            <a:ln w="9525">
              <a:noFill/>
            </a:ln>
          </p:spPr>
          <p:txBody>
            <a:bodyPr lIns="83238" tIns="41619" rIns="83238" bIns="41619" anchor="t">
              <a:spAutoFit/>
            </a:bodyPr>
            <a:lstStyle/>
            <a:p>
              <a:pPr algn="ctr" defTabSz="831850" fontAlgn="base" latinLnBrk="1"/>
              <a:r>
                <a:rPr lang="zh-CN" altLang="en-US" sz="1400" dirty="0">
                  <a:solidFill>
                    <a:srgbClr val="990000"/>
                  </a:solidFill>
                  <a:latin typeface="Gulim" panose="020B0600000101010101" pitchFamily="34" charset="-127"/>
                  <a:ea typeface="宋体" panose="02010600030101010101" pitchFamily="2" charset="-122"/>
                </a:rPr>
                <a:t>点击输</a:t>
              </a:r>
            </a:p>
            <a:p>
              <a:pPr algn="ctr" defTabSz="831850" fontAlgn="base" latinLnBrk="1"/>
              <a:r>
                <a:rPr lang="zh-CN" altLang="en-US" sz="1400" dirty="0">
                  <a:solidFill>
                    <a:srgbClr val="990000"/>
                  </a:solidFill>
                  <a:latin typeface="Gulim" panose="020B0600000101010101" pitchFamily="34" charset="-127"/>
                  <a:ea typeface="宋体" panose="02010600030101010101" pitchFamily="2" charset="-122"/>
                </a:rPr>
                <a:t>入内容</a:t>
              </a:r>
            </a:p>
          </p:txBody>
        </p:sp>
        <p:sp>
          <p:nvSpPr>
            <p:cNvPr id="17412" name="矩形 301062"/>
            <p:cNvSpPr/>
            <p:nvPr/>
          </p:nvSpPr>
          <p:spPr>
            <a:xfrm>
              <a:off x="431" y="1241"/>
              <a:ext cx="227" cy="394"/>
            </a:xfrm>
            <a:prstGeom prst="rect">
              <a:avLst/>
            </a:prstGeom>
            <a:noFill/>
            <a:ln w="9525">
              <a:noFill/>
            </a:ln>
          </p:spPr>
          <p:txBody>
            <a:bodyPr lIns="83238" tIns="41619" rIns="83238" bIns="41619" anchor="t">
              <a:spAutoFit/>
            </a:bodyPr>
            <a:lstStyle/>
            <a:p>
              <a:pPr defTabSz="831850" fontAlgn="base" latinLnBrk="1"/>
              <a:r>
                <a:rPr lang="en-US" altLang="zh-CN" sz="3000">
                  <a:solidFill>
                    <a:schemeClr val="bg2"/>
                  </a:solidFill>
                  <a:latin typeface="Times New Roman" panose="02020603050405020304" pitchFamily="18" charset="0"/>
                  <a:ea typeface="楷体_GB2312" pitchFamily="49" charset="-122"/>
                </a:rPr>
                <a:t>1</a:t>
              </a:r>
            </a:p>
          </p:txBody>
        </p:sp>
      </p:grpSp>
      <p:grpSp>
        <p:nvGrpSpPr>
          <p:cNvPr id="301064" name="组合 301063"/>
          <p:cNvGrpSpPr/>
          <p:nvPr/>
        </p:nvGrpSpPr>
        <p:grpSpPr>
          <a:xfrm>
            <a:off x="2028825" y="3057525"/>
            <a:ext cx="1809750" cy="1344613"/>
            <a:chOff x="1174" y="2273"/>
            <a:chExt cx="1252" cy="930"/>
          </a:xfrm>
        </p:grpSpPr>
        <p:pic>
          <p:nvPicPr>
            <p:cNvPr id="17414" name="图片 301064" descr="s02"/>
            <p:cNvPicPr>
              <a:picLocks noChangeAspect="1"/>
            </p:cNvPicPr>
            <p:nvPr/>
          </p:nvPicPr>
          <p:blipFill>
            <a:blip r:embed="rId3"/>
            <a:stretch>
              <a:fillRect/>
            </a:stretch>
          </p:blipFill>
          <p:spPr>
            <a:xfrm>
              <a:off x="1174" y="2273"/>
              <a:ext cx="1252" cy="930"/>
            </a:xfrm>
            <a:prstGeom prst="rect">
              <a:avLst/>
            </a:prstGeom>
            <a:noFill/>
            <a:ln w="9525">
              <a:noFill/>
            </a:ln>
          </p:spPr>
        </p:pic>
        <p:sp>
          <p:nvSpPr>
            <p:cNvPr id="17415" name="矩形 301065"/>
            <p:cNvSpPr/>
            <p:nvPr/>
          </p:nvSpPr>
          <p:spPr>
            <a:xfrm>
              <a:off x="1621" y="2523"/>
              <a:ext cx="760" cy="396"/>
            </a:xfrm>
            <a:prstGeom prst="rect">
              <a:avLst/>
            </a:prstGeom>
            <a:noFill/>
            <a:ln w="9525">
              <a:noFill/>
            </a:ln>
          </p:spPr>
          <p:txBody>
            <a:bodyPr lIns="83238" tIns="41619" rIns="83238" bIns="41619" anchor="t">
              <a:spAutoFit/>
            </a:bodyPr>
            <a:lstStyle/>
            <a:p>
              <a:pPr defTabSz="831850" fontAlgn="base" latinLnBrk="1"/>
              <a:r>
                <a:rPr lang="zh-CN" altLang="en-US" sz="1400" dirty="0">
                  <a:solidFill>
                    <a:srgbClr val="6600FF"/>
                  </a:solidFill>
                  <a:latin typeface="Gulim" panose="020B0600000101010101" pitchFamily="34" charset="-127"/>
                  <a:ea typeface="宋体" panose="02010600030101010101" pitchFamily="2" charset="-122"/>
                </a:rPr>
                <a:t>点击输</a:t>
              </a:r>
            </a:p>
            <a:p>
              <a:pPr defTabSz="831850" fontAlgn="base" latinLnBrk="1"/>
              <a:r>
                <a:rPr lang="zh-CN" altLang="en-US" sz="1400" dirty="0">
                  <a:solidFill>
                    <a:srgbClr val="6600FF"/>
                  </a:solidFill>
                  <a:latin typeface="Gulim" panose="020B0600000101010101" pitchFamily="34" charset="-127"/>
                  <a:ea typeface="宋体" panose="02010600030101010101" pitchFamily="2" charset="-122"/>
                </a:rPr>
                <a:t>入内容</a:t>
              </a:r>
            </a:p>
          </p:txBody>
        </p:sp>
        <p:sp>
          <p:nvSpPr>
            <p:cNvPr id="17416" name="矩形 301066"/>
            <p:cNvSpPr/>
            <p:nvPr/>
          </p:nvSpPr>
          <p:spPr>
            <a:xfrm>
              <a:off x="1264" y="2273"/>
              <a:ext cx="227" cy="394"/>
            </a:xfrm>
            <a:prstGeom prst="rect">
              <a:avLst/>
            </a:prstGeom>
            <a:noFill/>
            <a:ln w="9525">
              <a:noFill/>
            </a:ln>
          </p:spPr>
          <p:txBody>
            <a:bodyPr lIns="83238" tIns="41619" rIns="83238" bIns="41619" anchor="t">
              <a:spAutoFit/>
            </a:bodyPr>
            <a:lstStyle/>
            <a:p>
              <a:pPr defTabSz="831850" fontAlgn="base" latinLnBrk="1"/>
              <a:r>
                <a:rPr lang="en-US" altLang="zh-CN" sz="3000">
                  <a:solidFill>
                    <a:schemeClr val="bg2"/>
                  </a:solidFill>
                  <a:latin typeface="Times New Roman" panose="02020603050405020304" pitchFamily="18" charset="0"/>
                  <a:ea typeface="楷体_GB2312" pitchFamily="49" charset="-122"/>
                </a:rPr>
                <a:t>2</a:t>
              </a:r>
            </a:p>
          </p:txBody>
        </p:sp>
      </p:grpSp>
      <p:grpSp>
        <p:nvGrpSpPr>
          <p:cNvPr id="301068" name="组合 301067"/>
          <p:cNvGrpSpPr/>
          <p:nvPr/>
        </p:nvGrpSpPr>
        <p:grpSpPr>
          <a:xfrm>
            <a:off x="3727450" y="1125538"/>
            <a:ext cx="1784350" cy="1370012"/>
            <a:chOff x="2245" y="1253"/>
            <a:chExt cx="1235" cy="948"/>
          </a:xfrm>
        </p:grpSpPr>
        <p:pic>
          <p:nvPicPr>
            <p:cNvPr id="17418" name="图片 301068" descr="s01"/>
            <p:cNvPicPr>
              <a:picLocks noChangeAspect="1"/>
            </p:cNvPicPr>
            <p:nvPr/>
          </p:nvPicPr>
          <p:blipFill>
            <a:blip r:embed="rId4"/>
            <a:stretch>
              <a:fillRect/>
            </a:stretch>
          </p:blipFill>
          <p:spPr>
            <a:xfrm>
              <a:off x="2245" y="1253"/>
              <a:ext cx="1235" cy="948"/>
            </a:xfrm>
            <a:prstGeom prst="rect">
              <a:avLst/>
            </a:prstGeom>
            <a:noFill/>
            <a:ln w="9525">
              <a:noFill/>
            </a:ln>
          </p:spPr>
        </p:pic>
        <p:sp>
          <p:nvSpPr>
            <p:cNvPr id="17419" name="矩形 301069"/>
            <p:cNvSpPr/>
            <p:nvPr/>
          </p:nvSpPr>
          <p:spPr>
            <a:xfrm>
              <a:off x="2653" y="1527"/>
              <a:ext cx="805" cy="395"/>
            </a:xfrm>
            <a:prstGeom prst="rect">
              <a:avLst/>
            </a:prstGeom>
            <a:noFill/>
            <a:ln w="9525">
              <a:noFill/>
            </a:ln>
          </p:spPr>
          <p:txBody>
            <a:bodyPr lIns="83238" tIns="41619" rIns="83238" bIns="41619" anchor="t">
              <a:spAutoFit/>
            </a:bodyPr>
            <a:lstStyle/>
            <a:p>
              <a:pPr defTabSz="831850" fontAlgn="base" latinLnBrk="1"/>
              <a:r>
                <a:rPr lang="zh-CN" altLang="en-US" sz="1400" dirty="0">
                  <a:solidFill>
                    <a:srgbClr val="009900"/>
                  </a:solidFill>
                  <a:latin typeface="Gulim" panose="020B0600000101010101" pitchFamily="34" charset="-127"/>
                  <a:ea typeface="宋体" panose="02010600030101010101" pitchFamily="2" charset="-122"/>
                </a:rPr>
                <a:t>点击输</a:t>
              </a:r>
            </a:p>
            <a:p>
              <a:pPr defTabSz="831850" fontAlgn="base" latinLnBrk="1"/>
              <a:r>
                <a:rPr lang="zh-CN" altLang="en-US" sz="1400" dirty="0">
                  <a:solidFill>
                    <a:srgbClr val="009900"/>
                  </a:solidFill>
                  <a:latin typeface="Gulim" panose="020B0600000101010101" pitchFamily="34" charset="-127"/>
                  <a:ea typeface="宋体" panose="02010600030101010101" pitchFamily="2" charset="-122"/>
                </a:rPr>
                <a:t>入内容</a:t>
              </a:r>
              <a:endParaRPr lang="en-US" altLang="zh-CN" sz="1600">
                <a:solidFill>
                  <a:srgbClr val="009900"/>
                </a:solidFill>
                <a:latin typeface="Gulim" panose="020B0600000101010101" pitchFamily="34" charset="-127"/>
                <a:ea typeface="宋体" panose="02010600030101010101" pitchFamily="2" charset="-122"/>
              </a:endParaRPr>
            </a:p>
          </p:txBody>
        </p:sp>
        <p:sp>
          <p:nvSpPr>
            <p:cNvPr id="17420" name="矩形 301070"/>
            <p:cNvSpPr/>
            <p:nvPr/>
          </p:nvSpPr>
          <p:spPr>
            <a:xfrm>
              <a:off x="2345" y="1253"/>
              <a:ext cx="227" cy="394"/>
            </a:xfrm>
            <a:prstGeom prst="rect">
              <a:avLst/>
            </a:prstGeom>
            <a:noFill/>
            <a:ln w="9525">
              <a:noFill/>
            </a:ln>
          </p:spPr>
          <p:txBody>
            <a:bodyPr lIns="83238" tIns="41619" rIns="83238" bIns="41619" anchor="t">
              <a:spAutoFit/>
            </a:bodyPr>
            <a:lstStyle/>
            <a:p>
              <a:pPr defTabSz="831850" fontAlgn="base" latinLnBrk="1"/>
              <a:r>
                <a:rPr lang="en-US" altLang="zh-CN" sz="3000">
                  <a:solidFill>
                    <a:schemeClr val="bg2"/>
                  </a:solidFill>
                  <a:latin typeface="Times New Roman" panose="02020603050405020304" pitchFamily="18" charset="0"/>
                  <a:ea typeface="楷体_GB2312" pitchFamily="49" charset="-122"/>
                </a:rPr>
                <a:t>3</a:t>
              </a:r>
            </a:p>
          </p:txBody>
        </p:sp>
      </p:grpSp>
      <p:grpSp>
        <p:nvGrpSpPr>
          <p:cNvPr id="301072" name="组合 301071"/>
          <p:cNvGrpSpPr/>
          <p:nvPr/>
        </p:nvGrpSpPr>
        <p:grpSpPr>
          <a:xfrm>
            <a:off x="5265738" y="3106738"/>
            <a:ext cx="1770062" cy="1355725"/>
            <a:chOff x="3107" y="2296"/>
            <a:chExt cx="1224" cy="938"/>
          </a:xfrm>
        </p:grpSpPr>
        <p:pic>
          <p:nvPicPr>
            <p:cNvPr id="17422" name="图片 301072" descr="s04"/>
            <p:cNvPicPr>
              <a:picLocks noChangeAspect="1"/>
            </p:cNvPicPr>
            <p:nvPr/>
          </p:nvPicPr>
          <p:blipFill>
            <a:blip r:embed="rId5"/>
            <a:stretch>
              <a:fillRect/>
            </a:stretch>
          </p:blipFill>
          <p:spPr>
            <a:xfrm>
              <a:off x="3107" y="2308"/>
              <a:ext cx="1224" cy="926"/>
            </a:xfrm>
            <a:prstGeom prst="rect">
              <a:avLst/>
            </a:prstGeom>
            <a:noFill/>
            <a:ln w="9525">
              <a:noFill/>
            </a:ln>
          </p:spPr>
        </p:pic>
        <p:sp>
          <p:nvSpPr>
            <p:cNvPr id="17423" name="矩形 301073"/>
            <p:cNvSpPr/>
            <p:nvPr/>
          </p:nvSpPr>
          <p:spPr>
            <a:xfrm>
              <a:off x="3499" y="2644"/>
              <a:ext cx="536" cy="396"/>
            </a:xfrm>
            <a:prstGeom prst="rect">
              <a:avLst/>
            </a:prstGeom>
            <a:noFill/>
            <a:ln w="9525">
              <a:noFill/>
            </a:ln>
          </p:spPr>
          <p:txBody>
            <a:bodyPr wrap="none" lIns="83238" tIns="41619" rIns="83238" bIns="41619" anchor="t">
              <a:spAutoFit/>
            </a:bodyPr>
            <a:lstStyle/>
            <a:p>
              <a:pPr defTabSz="831850" fontAlgn="base" latinLnBrk="1"/>
              <a:r>
                <a:rPr lang="zh-CN" altLang="en-US" sz="1400" dirty="0">
                  <a:solidFill>
                    <a:srgbClr val="CC0099"/>
                  </a:solidFill>
                  <a:latin typeface="Gulim" panose="020B0600000101010101" pitchFamily="34" charset="-127"/>
                  <a:ea typeface="宋体" panose="02010600030101010101" pitchFamily="2" charset="-122"/>
                </a:rPr>
                <a:t>点击输</a:t>
              </a:r>
            </a:p>
            <a:p>
              <a:pPr defTabSz="831850" fontAlgn="base" latinLnBrk="1"/>
              <a:r>
                <a:rPr lang="zh-CN" altLang="en-US" sz="1400" dirty="0">
                  <a:solidFill>
                    <a:srgbClr val="CC0099"/>
                  </a:solidFill>
                  <a:latin typeface="Gulim" panose="020B0600000101010101" pitchFamily="34" charset="-127"/>
                  <a:ea typeface="宋体" panose="02010600030101010101" pitchFamily="2" charset="-122"/>
                </a:rPr>
                <a:t>入内容</a:t>
              </a:r>
            </a:p>
          </p:txBody>
        </p:sp>
        <p:sp>
          <p:nvSpPr>
            <p:cNvPr id="17424" name="矩形 301074"/>
            <p:cNvSpPr/>
            <p:nvPr/>
          </p:nvSpPr>
          <p:spPr>
            <a:xfrm>
              <a:off x="3197" y="2296"/>
              <a:ext cx="227" cy="394"/>
            </a:xfrm>
            <a:prstGeom prst="rect">
              <a:avLst/>
            </a:prstGeom>
            <a:noFill/>
            <a:ln w="9525">
              <a:noFill/>
            </a:ln>
          </p:spPr>
          <p:txBody>
            <a:bodyPr lIns="83238" tIns="41619" rIns="83238" bIns="41619" anchor="t">
              <a:spAutoFit/>
            </a:bodyPr>
            <a:lstStyle/>
            <a:p>
              <a:pPr defTabSz="831850" fontAlgn="base" latinLnBrk="1"/>
              <a:r>
                <a:rPr lang="en-US" altLang="zh-CN" sz="3000">
                  <a:solidFill>
                    <a:schemeClr val="bg2"/>
                  </a:solidFill>
                  <a:latin typeface="Times New Roman" panose="02020603050405020304" pitchFamily="18" charset="0"/>
                  <a:ea typeface="楷体_GB2312" pitchFamily="49" charset="-122"/>
                </a:rPr>
                <a:t>4</a:t>
              </a:r>
            </a:p>
          </p:txBody>
        </p:sp>
      </p:grpSp>
      <p:grpSp>
        <p:nvGrpSpPr>
          <p:cNvPr id="301076" name="组合 301075"/>
          <p:cNvGrpSpPr/>
          <p:nvPr/>
        </p:nvGrpSpPr>
        <p:grpSpPr>
          <a:xfrm>
            <a:off x="6865938" y="1277938"/>
            <a:ext cx="1770062" cy="1397000"/>
            <a:chOff x="4059" y="1238"/>
            <a:chExt cx="1225" cy="967"/>
          </a:xfrm>
        </p:grpSpPr>
        <p:pic>
          <p:nvPicPr>
            <p:cNvPr id="17426" name="图片 301076" descr="s03"/>
            <p:cNvPicPr>
              <a:picLocks noChangeAspect="1"/>
            </p:cNvPicPr>
            <p:nvPr/>
          </p:nvPicPr>
          <p:blipFill>
            <a:blip r:embed="rId6"/>
            <a:stretch>
              <a:fillRect/>
            </a:stretch>
          </p:blipFill>
          <p:spPr>
            <a:xfrm>
              <a:off x="4059" y="1238"/>
              <a:ext cx="1225" cy="967"/>
            </a:xfrm>
            <a:prstGeom prst="rect">
              <a:avLst/>
            </a:prstGeom>
            <a:noFill/>
            <a:ln w="9525">
              <a:noFill/>
            </a:ln>
          </p:spPr>
        </p:pic>
        <p:sp>
          <p:nvSpPr>
            <p:cNvPr id="17427" name="矩形 301077"/>
            <p:cNvSpPr/>
            <p:nvPr/>
          </p:nvSpPr>
          <p:spPr>
            <a:xfrm>
              <a:off x="4467" y="1467"/>
              <a:ext cx="771" cy="395"/>
            </a:xfrm>
            <a:prstGeom prst="rect">
              <a:avLst/>
            </a:prstGeom>
            <a:noFill/>
            <a:ln w="9525">
              <a:noFill/>
            </a:ln>
          </p:spPr>
          <p:txBody>
            <a:bodyPr lIns="83238" tIns="41619" rIns="83238" bIns="41619" anchor="t">
              <a:spAutoFit/>
            </a:bodyPr>
            <a:lstStyle/>
            <a:p>
              <a:pPr defTabSz="831850" fontAlgn="base" latinLnBrk="1"/>
              <a:r>
                <a:rPr lang="zh-CN" altLang="en-US" sz="1400" dirty="0">
                  <a:solidFill>
                    <a:srgbClr val="0066FF"/>
                  </a:solidFill>
                  <a:latin typeface="Gulim" panose="020B0600000101010101" pitchFamily="34" charset="-127"/>
                  <a:ea typeface="宋体" panose="02010600030101010101" pitchFamily="2" charset="-122"/>
                </a:rPr>
                <a:t>点击输</a:t>
              </a:r>
            </a:p>
            <a:p>
              <a:pPr defTabSz="831850" fontAlgn="base" latinLnBrk="1"/>
              <a:r>
                <a:rPr lang="zh-CN" altLang="en-US" sz="1400" dirty="0">
                  <a:solidFill>
                    <a:srgbClr val="0066FF"/>
                  </a:solidFill>
                  <a:latin typeface="Gulim" panose="020B0600000101010101" pitchFamily="34" charset="-127"/>
                  <a:ea typeface="宋体" panose="02010600030101010101" pitchFamily="2" charset="-122"/>
                </a:rPr>
                <a:t>入内容</a:t>
              </a:r>
            </a:p>
          </p:txBody>
        </p:sp>
        <p:sp>
          <p:nvSpPr>
            <p:cNvPr id="17428" name="矩形 301078"/>
            <p:cNvSpPr/>
            <p:nvPr/>
          </p:nvSpPr>
          <p:spPr>
            <a:xfrm>
              <a:off x="4150" y="1252"/>
              <a:ext cx="227" cy="394"/>
            </a:xfrm>
            <a:prstGeom prst="rect">
              <a:avLst/>
            </a:prstGeom>
            <a:noFill/>
            <a:ln w="9525">
              <a:noFill/>
            </a:ln>
          </p:spPr>
          <p:txBody>
            <a:bodyPr lIns="83238" tIns="41619" rIns="83238" bIns="41619" anchor="t">
              <a:spAutoFit/>
            </a:bodyPr>
            <a:lstStyle/>
            <a:p>
              <a:pPr defTabSz="831850" fontAlgn="base" latinLnBrk="1"/>
              <a:r>
                <a:rPr lang="en-US" altLang="zh-CN" sz="3000">
                  <a:solidFill>
                    <a:schemeClr val="bg2"/>
                  </a:solidFill>
                  <a:latin typeface="Times New Roman" panose="02020603050405020304" pitchFamily="18" charset="0"/>
                  <a:ea typeface="楷体_GB2312" pitchFamily="49" charset="-122"/>
                </a:rPr>
                <a:t>5</a:t>
              </a:r>
            </a:p>
          </p:txBody>
        </p:sp>
      </p:grpSp>
      <p:pic>
        <p:nvPicPr>
          <p:cNvPr id="301080" name="图片 301079" descr="png-0063"/>
          <p:cNvPicPr>
            <a:picLocks noChangeAspect="1"/>
          </p:cNvPicPr>
          <p:nvPr/>
        </p:nvPicPr>
        <p:blipFill>
          <a:blip r:embed="rId7"/>
          <a:stretch>
            <a:fillRect/>
          </a:stretch>
        </p:blipFill>
        <p:spPr>
          <a:xfrm rot="1921178">
            <a:off x="1503363" y="2603500"/>
            <a:ext cx="655637" cy="655638"/>
          </a:xfrm>
          <a:prstGeom prst="rect">
            <a:avLst/>
          </a:prstGeom>
          <a:noFill/>
          <a:ln w="9525">
            <a:noFill/>
          </a:ln>
        </p:spPr>
      </p:pic>
      <p:pic>
        <p:nvPicPr>
          <p:cNvPr id="301081" name="图片 301080" descr="png-0063"/>
          <p:cNvPicPr>
            <a:picLocks noChangeAspect="1"/>
          </p:cNvPicPr>
          <p:nvPr/>
        </p:nvPicPr>
        <p:blipFill>
          <a:blip r:embed="rId7"/>
          <a:stretch>
            <a:fillRect/>
          </a:stretch>
        </p:blipFill>
        <p:spPr>
          <a:xfrm rot="-2483613">
            <a:off x="3406775" y="2374900"/>
            <a:ext cx="657225" cy="655638"/>
          </a:xfrm>
          <a:prstGeom prst="rect">
            <a:avLst/>
          </a:prstGeom>
          <a:noFill/>
          <a:ln w="9525">
            <a:noFill/>
          </a:ln>
        </p:spPr>
      </p:pic>
      <p:pic>
        <p:nvPicPr>
          <p:cNvPr id="301082" name="图片 301081" descr="200817134335306 [Converted]"/>
          <p:cNvPicPr>
            <a:picLocks noChangeAspect="1"/>
          </p:cNvPicPr>
          <p:nvPr/>
        </p:nvPicPr>
        <p:blipFill>
          <a:blip r:embed="rId8"/>
          <a:stretch>
            <a:fillRect/>
          </a:stretch>
        </p:blipFill>
        <p:spPr>
          <a:xfrm>
            <a:off x="7081838" y="3279775"/>
            <a:ext cx="1835150" cy="1443038"/>
          </a:xfrm>
          <a:prstGeom prst="rect">
            <a:avLst/>
          </a:prstGeom>
          <a:noFill/>
          <a:ln w="9525">
            <a:noFill/>
          </a:ln>
        </p:spPr>
      </p:pic>
      <p:pic>
        <p:nvPicPr>
          <p:cNvPr id="301083" name="图片 301082" descr="png-0063"/>
          <p:cNvPicPr>
            <a:picLocks noChangeAspect="1"/>
          </p:cNvPicPr>
          <p:nvPr/>
        </p:nvPicPr>
        <p:blipFill>
          <a:blip r:embed="rId7"/>
          <a:stretch>
            <a:fillRect/>
          </a:stretch>
        </p:blipFill>
        <p:spPr>
          <a:xfrm rot="-2779122">
            <a:off x="6731000" y="2573338"/>
            <a:ext cx="655638" cy="655637"/>
          </a:xfrm>
          <a:prstGeom prst="rect">
            <a:avLst/>
          </a:prstGeom>
          <a:noFill/>
          <a:ln w="9525">
            <a:noFill/>
          </a:ln>
        </p:spPr>
      </p:pic>
      <p:pic>
        <p:nvPicPr>
          <p:cNvPr id="301084" name="图片 301083" descr="png-0063"/>
          <p:cNvPicPr>
            <a:picLocks noChangeAspect="1"/>
          </p:cNvPicPr>
          <p:nvPr/>
        </p:nvPicPr>
        <p:blipFill>
          <a:blip r:embed="rId7"/>
          <a:stretch>
            <a:fillRect/>
          </a:stretch>
        </p:blipFill>
        <p:spPr>
          <a:xfrm rot="2445232">
            <a:off x="5008563" y="2497138"/>
            <a:ext cx="655637" cy="655637"/>
          </a:xfrm>
          <a:prstGeom prst="rect">
            <a:avLst/>
          </a:prstGeom>
          <a:noFill/>
          <a:ln w="9525">
            <a:noFill/>
          </a:ln>
        </p:spPr>
      </p:pic>
      <p:sp>
        <p:nvSpPr>
          <p:cNvPr id="301086" name="文本框 30108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1086"/>
                                        </p:tgtEl>
                                        <p:attrNameLst>
                                          <p:attrName>style.visibility</p:attrName>
                                        </p:attrNameLst>
                                      </p:cBhvr>
                                      <p:to>
                                        <p:strVal val="visible"/>
                                      </p:to>
                                    </p:set>
                                    <p:anim by="(-#ppt_w*2)" calcmode="lin" valueType="num">
                                      <p:cBhvr rctx="PPT">
                                        <p:cTn id="7" dur="250" autoRev="1" fill="hold">
                                          <p:stCondLst>
                                            <p:cond delay="0"/>
                                          </p:stCondLst>
                                        </p:cTn>
                                        <p:tgtEl>
                                          <p:spTgt spid="301086"/>
                                        </p:tgtEl>
                                        <p:attrNameLst>
                                          <p:attrName>ppt_w</p:attrName>
                                        </p:attrNameLst>
                                      </p:cBhvr>
                                    </p:anim>
                                    <p:anim by="(#ppt_w*0.50)" calcmode="lin" valueType="num">
                                      <p:cBhvr>
                                        <p:cTn id="8" dur="250" decel="50000" autoRev="1" fill="hold">
                                          <p:stCondLst>
                                            <p:cond delay="0"/>
                                          </p:stCondLst>
                                        </p:cTn>
                                        <p:tgtEl>
                                          <p:spTgt spid="301086"/>
                                        </p:tgtEl>
                                        <p:attrNameLst>
                                          <p:attrName>ppt_x</p:attrName>
                                        </p:attrNameLst>
                                      </p:cBhvr>
                                    </p:anim>
                                    <p:anim from="(-#ppt_h/2)" to="(#ppt_y)" calcmode="lin" valueType="num">
                                      <p:cBhvr>
                                        <p:cTn id="9" dur="500" fill="hold">
                                          <p:stCondLst>
                                            <p:cond delay="0"/>
                                          </p:stCondLst>
                                        </p:cTn>
                                        <p:tgtEl>
                                          <p:spTgt spid="301086"/>
                                        </p:tgtEl>
                                        <p:attrNameLst>
                                          <p:attrName>ppt_y</p:attrName>
                                        </p:attrNameLst>
                                      </p:cBhvr>
                                    </p:anim>
                                    <p:animRot by="21600000">
                                      <p:cBhvr>
                                        <p:cTn id="10" dur="500" fill="hold">
                                          <p:stCondLst>
                                            <p:cond delay="0"/>
                                          </p:stCondLst>
                                        </p:cTn>
                                        <p:tgtEl>
                                          <p:spTgt spid="301086"/>
                                        </p:tgtEl>
                                        <p:attrNameLst>
                                          <p:attrName>r</p:attrName>
                                        </p:attrNameLst>
                                      </p:cBhvr>
                                    </p:animRot>
                                  </p:childTnLst>
                                </p:cTn>
                              </p:par>
                            </p:childTnLst>
                          </p:cTn>
                        </p:par>
                        <p:par>
                          <p:cTn id="11" fill="hold">
                            <p:stCondLst>
                              <p:cond delay="899"/>
                            </p:stCondLst>
                            <p:childTnLst>
                              <p:par>
                                <p:cTn id="12" presetID="22" presetClass="entr" presetSubtype="8" fill="hold" nodeType="afterEffect">
                                  <p:stCondLst>
                                    <p:cond delay="0"/>
                                  </p:stCondLst>
                                  <p:childTnLst>
                                    <p:set>
                                      <p:cBhvr>
                                        <p:cTn id="13" dur="1" fill="hold">
                                          <p:stCondLst>
                                            <p:cond delay="0"/>
                                          </p:stCondLst>
                                        </p:cTn>
                                        <p:tgtEl>
                                          <p:spTgt spid="301060"/>
                                        </p:tgtEl>
                                        <p:attrNameLst>
                                          <p:attrName>style.visibility</p:attrName>
                                        </p:attrNameLst>
                                      </p:cBhvr>
                                      <p:to>
                                        <p:strVal val="visible"/>
                                      </p:to>
                                    </p:set>
                                    <p:animEffect transition="in" filter="wipe(left)">
                                      <p:cBhvr>
                                        <p:cTn id="14" dur="500"/>
                                        <p:tgtEl>
                                          <p:spTgt spid="301060"/>
                                        </p:tgtEl>
                                      </p:cBhvr>
                                    </p:animEffect>
                                  </p:childTnLst>
                                </p:cTn>
                              </p:par>
                            </p:childTnLst>
                          </p:cTn>
                        </p:par>
                        <p:par>
                          <p:cTn id="15" fill="hold">
                            <p:stCondLst>
                              <p:cond delay="1399"/>
                            </p:stCondLst>
                            <p:childTnLst>
                              <p:par>
                                <p:cTn id="16" presetID="22" presetClass="entr" presetSubtype="8" fill="hold" nodeType="afterEffect">
                                  <p:stCondLst>
                                    <p:cond delay="0"/>
                                  </p:stCondLst>
                                  <p:childTnLst>
                                    <p:set>
                                      <p:cBhvr>
                                        <p:cTn id="17" dur="1" fill="hold">
                                          <p:stCondLst>
                                            <p:cond delay="0"/>
                                          </p:stCondLst>
                                        </p:cTn>
                                        <p:tgtEl>
                                          <p:spTgt spid="301080"/>
                                        </p:tgtEl>
                                        <p:attrNameLst>
                                          <p:attrName>style.visibility</p:attrName>
                                        </p:attrNameLst>
                                      </p:cBhvr>
                                      <p:to>
                                        <p:strVal val="visible"/>
                                      </p:to>
                                    </p:set>
                                    <p:animEffect transition="in" filter="wipe(left)">
                                      <p:cBhvr>
                                        <p:cTn id="18" dur="500"/>
                                        <p:tgtEl>
                                          <p:spTgt spid="301080"/>
                                        </p:tgtEl>
                                      </p:cBhvr>
                                    </p:animEffect>
                                  </p:childTnLst>
                                </p:cTn>
                              </p:par>
                            </p:childTnLst>
                          </p:cTn>
                        </p:par>
                        <p:par>
                          <p:cTn id="19" fill="hold">
                            <p:stCondLst>
                              <p:cond delay="1899"/>
                            </p:stCondLst>
                            <p:childTnLst>
                              <p:par>
                                <p:cTn id="20" presetID="22" presetClass="entr" presetSubtype="8" fill="hold" nodeType="afterEffect">
                                  <p:stCondLst>
                                    <p:cond delay="0"/>
                                  </p:stCondLst>
                                  <p:childTnLst>
                                    <p:set>
                                      <p:cBhvr>
                                        <p:cTn id="21" dur="1" fill="hold">
                                          <p:stCondLst>
                                            <p:cond delay="0"/>
                                          </p:stCondLst>
                                        </p:cTn>
                                        <p:tgtEl>
                                          <p:spTgt spid="301064"/>
                                        </p:tgtEl>
                                        <p:attrNameLst>
                                          <p:attrName>style.visibility</p:attrName>
                                        </p:attrNameLst>
                                      </p:cBhvr>
                                      <p:to>
                                        <p:strVal val="visible"/>
                                      </p:to>
                                    </p:set>
                                    <p:animEffect transition="in" filter="wipe(left)">
                                      <p:cBhvr>
                                        <p:cTn id="22" dur="500"/>
                                        <p:tgtEl>
                                          <p:spTgt spid="301064"/>
                                        </p:tgtEl>
                                      </p:cBhvr>
                                    </p:animEffect>
                                  </p:childTnLst>
                                </p:cTn>
                              </p:par>
                            </p:childTnLst>
                          </p:cTn>
                        </p:par>
                        <p:par>
                          <p:cTn id="23" fill="hold">
                            <p:stCondLst>
                              <p:cond delay="2399"/>
                            </p:stCondLst>
                            <p:childTnLst>
                              <p:par>
                                <p:cTn id="24" presetID="22" presetClass="entr" presetSubtype="8" fill="hold" nodeType="afterEffect">
                                  <p:stCondLst>
                                    <p:cond delay="0"/>
                                  </p:stCondLst>
                                  <p:childTnLst>
                                    <p:set>
                                      <p:cBhvr>
                                        <p:cTn id="25" dur="1" fill="hold">
                                          <p:stCondLst>
                                            <p:cond delay="0"/>
                                          </p:stCondLst>
                                        </p:cTn>
                                        <p:tgtEl>
                                          <p:spTgt spid="301081"/>
                                        </p:tgtEl>
                                        <p:attrNameLst>
                                          <p:attrName>style.visibility</p:attrName>
                                        </p:attrNameLst>
                                      </p:cBhvr>
                                      <p:to>
                                        <p:strVal val="visible"/>
                                      </p:to>
                                    </p:set>
                                    <p:animEffect transition="in" filter="wipe(left)">
                                      <p:cBhvr>
                                        <p:cTn id="26" dur="500"/>
                                        <p:tgtEl>
                                          <p:spTgt spid="301081"/>
                                        </p:tgtEl>
                                      </p:cBhvr>
                                    </p:animEffect>
                                  </p:childTnLst>
                                </p:cTn>
                              </p:par>
                            </p:childTnLst>
                          </p:cTn>
                        </p:par>
                        <p:par>
                          <p:cTn id="27" fill="hold">
                            <p:stCondLst>
                              <p:cond delay="2899"/>
                            </p:stCondLst>
                            <p:childTnLst>
                              <p:par>
                                <p:cTn id="28" presetID="22" presetClass="entr" presetSubtype="8" fill="hold" nodeType="afterEffect">
                                  <p:stCondLst>
                                    <p:cond delay="0"/>
                                  </p:stCondLst>
                                  <p:childTnLst>
                                    <p:set>
                                      <p:cBhvr>
                                        <p:cTn id="29" dur="1" fill="hold">
                                          <p:stCondLst>
                                            <p:cond delay="0"/>
                                          </p:stCondLst>
                                        </p:cTn>
                                        <p:tgtEl>
                                          <p:spTgt spid="301068"/>
                                        </p:tgtEl>
                                        <p:attrNameLst>
                                          <p:attrName>style.visibility</p:attrName>
                                        </p:attrNameLst>
                                      </p:cBhvr>
                                      <p:to>
                                        <p:strVal val="visible"/>
                                      </p:to>
                                    </p:set>
                                    <p:animEffect transition="in" filter="wipe(left)">
                                      <p:cBhvr>
                                        <p:cTn id="30" dur="500"/>
                                        <p:tgtEl>
                                          <p:spTgt spid="301068"/>
                                        </p:tgtEl>
                                      </p:cBhvr>
                                    </p:animEffect>
                                  </p:childTnLst>
                                </p:cTn>
                              </p:par>
                            </p:childTnLst>
                          </p:cTn>
                        </p:par>
                        <p:par>
                          <p:cTn id="31" fill="hold">
                            <p:stCondLst>
                              <p:cond delay="3399"/>
                            </p:stCondLst>
                            <p:childTnLst>
                              <p:par>
                                <p:cTn id="32" presetID="22" presetClass="entr" presetSubtype="8" fill="hold" nodeType="afterEffect">
                                  <p:stCondLst>
                                    <p:cond delay="0"/>
                                  </p:stCondLst>
                                  <p:childTnLst>
                                    <p:set>
                                      <p:cBhvr>
                                        <p:cTn id="33" dur="1" fill="hold">
                                          <p:stCondLst>
                                            <p:cond delay="0"/>
                                          </p:stCondLst>
                                        </p:cTn>
                                        <p:tgtEl>
                                          <p:spTgt spid="301084"/>
                                        </p:tgtEl>
                                        <p:attrNameLst>
                                          <p:attrName>style.visibility</p:attrName>
                                        </p:attrNameLst>
                                      </p:cBhvr>
                                      <p:to>
                                        <p:strVal val="visible"/>
                                      </p:to>
                                    </p:set>
                                    <p:animEffect transition="in" filter="wipe(left)">
                                      <p:cBhvr>
                                        <p:cTn id="34" dur="500"/>
                                        <p:tgtEl>
                                          <p:spTgt spid="301084"/>
                                        </p:tgtEl>
                                      </p:cBhvr>
                                    </p:animEffect>
                                  </p:childTnLst>
                                </p:cTn>
                              </p:par>
                            </p:childTnLst>
                          </p:cTn>
                        </p:par>
                        <p:par>
                          <p:cTn id="35" fill="hold">
                            <p:stCondLst>
                              <p:cond delay="3899"/>
                            </p:stCondLst>
                            <p:childTnLst>
                              <p:par>
                                <p:cTn id="36" presetID="22" presetClass="entr" presetSubtype="8" fill="hold" nodeType="afterEffect">
                                  <p:stCondLst>
                                    <p:cond delay="0"/>
                                  </p:stCondLst>
                                  <p:childTnLst>
                                    <p:set>
                                      <p:cBhvr>
                                        <p:cTn id="37" dur="1" fill="hold">
                                          <p:stCondLst>
                                            <p:cond delay="0"/>
                                          </p:stCondLst>
                                        </p:cTn>
                                        <p:tgtEl>
                                          <p:spTgt spid="301072"/>
                                        </p:tgtEl>
                                        <p:attrNameLst>
                                          <p:attrName>style.visibility</p:attrName>
                                        </p:attrNameLst>
                                      </p:cBhvr>
                                      <p:to>
                                        <p:strVal val="visible"/>
                                      </p:to>
                                    </p:set>
                                    <p:animEffect transition="in" filter="wipe(left)">
                                      <p:cBhvr>
                                        <p:cTn id="38" dur="500"/>
                                        <p:tgtEl>
                                          <p:spTgt spid="301072"/>
                                        </p:tgtEl>
                                      </p:cBhvr>
                                    </p:animEffect>
                                  </p:childTnLst>
                                </p:cTn>
                              </p:par>
                            </p:childTnLst>
                          </p:cTn>
                        </p:par>
                        <p:par>
                          <p:cTn id="39" fill="hold">
                            <p:stCondLst>
                              <p:cond delay="4399"/>
                            </p:stCondLst>
                            <p:childTnLst>
                              <p:par>
                                <p:cTn id="40" presetID="22" presetClass="entr" presetSubtype="8" fill="hold" nodeType="afterEffect">
                                  <p:stCondLst>
                                    <p:cond delay="0"/>
                                  </p:stCondLst>
                                  <p:childTnLst>
                                    <p:set>
                                      <p:cBhvr>
                                        <p:cTn id="41" dur="1" fill="hold">
                                          <p:stCondLst>
                                            <p:cond delay="0"/>
                                          </p:stCondLst>
                                        </p:cTn>
                                        <p:tgtEl>
                                          <p:spTgt spid="301083"/>
                                        </p:tgtEl>
                                        <p:attrNameLst>
                                          <p:attrName>style.visibility</p:attrName>
                                        </p:attrNameLst>
                                      </p:cBhvr>
                                      <p:to>
                                        <p:strVal val="visible"/>
                                      </p:to>
                                    </p:set>
                                    <p:animEffect transition="in" filter="wipe(left)">
                                      <p:cBhvr>
                                        <p:cTn id="42" dur="500"/>
                                        <p:tgtEl>
                                          <p:spTgt spid="301083"/>
                                        </p:tgtEl>
                                      </p:cBhvr>
                                    </p:animEffect>
                                  </p:childTnLst>
                                </p:cTn>
                              </p:par>
                            </p:childTnLst>
                          </p:cTn>
                        </p:par>
                        <p:par>
                          <p:cTn id="43" fill="hold">
                            <p:stCondLst>
                              <p:cond delay="4899"/>
                            </p:stCondLst>
                            <p:childTnLst>
                              <p:par>
                                <p:cTn id="44" presetID="22" presetClass="entr" presetSubtype="4" fill="hold" nodeType="afterEffect">
                                  <p:stCondLst>
                                    <p:cond delay="0"/>
                                  </p:stCondLst>
                                  <p:childTnLst>
                                    <p:set>
                                      <p:cBhvr>
                                        <p:cTn id="45" dur="1" fill="hold">
                                          <p:stCondLst>
                                            <p:cond delay="0"/>
                                          </p:stCondLst>
                                        </p:cTn>
                                        <p:tgtEl>
                                          <p:spTgt spid="301076"/>
                                        </p:tgtEl>
                                        <p:attrNameLst>
                                          <p:attrName>style.visibility</p:attrName>
                                        </p:attrNameLst>
                                      </p:cBhvr>
                                      <p:to>
                                        <p:strVal val="visible"/>
                                      </p:to>
                                    </p:set>
                                    <p:animEffect transition="in" filter="wipe(down)">
                                      <p:cBhvr>
                                        <p:cTn id="46" dur="500"/>
                                        <p:tgtEl>
                                          <p:spTgt spid="301076"/>
                                        </p:tgtEl>
                                      </p:cBhvr>
                                    </p:animEffect>
                                  </p:childTnLst>
                                </p:cTn>
                              </p:par>
                            </p:childTnLst>
                          </p:cTn>
                        </p:par>
                        <p:par>
                          <p:cTn id="47" fill="hold">
                            <p:stCondLst>
                              <p:cond delay="5399"/>
                            </p:stCondLst>
                            <p:childTnLst>
                              <p:par>
                                <p:cTn id="48" presetID="12" presetClass="entr" presetSubtype="4" fill="hold" nodeType="afterEffect">
                                  <p:stCondLst>
                                    <p:cond delay="0"/>
                                  </p:stCondLst>
                                  <p:childTnLst>
                                    <p:set>
                                      <p:cBhvr>
                                        <p:cTn id="49" dur="1" fill="hold">
                                          <p:stCondLst>
                                            <p:cond delay="0"/>
                                          </p:stCondLst>
                                        </p:cTn>
                                        <p:tgtEl>
                                          <p:spTgt spid="301082"/>
                                        </p:tgtEl>
                                        <p:attrNameLst>
                                          <p:attrName>style.visibility</p:attrName>
                                        </p:attrNameLst>
                                      </p:cBhvr>
                                      <p:to>
                                        <p:strVal val="visible"/>
                                      </p:to>
                                    </p:set>
                                    <p:animEffect transition="in" filter="slide(fromBottom)">
                                      <p:cBhvr>
                                        <p:cTn id="50" dur="500"/>
                                        <p:tgtEl>
                                          <p:spTgt spid="301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8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0050" name="组合 300049"/>
          <p:cNvGrpSpPr/>
          <p:nvPr/>
        </p:nvGrpSpPr>
        <p:grpSpPr>
          <a:xfrm>
            <a:off x="3462338" y="2128838"/>
            <a:ext cx="4995862" cy="569912"/>
            <a:chOff x="2396" y="1473"/>
            <a:chExt cx="3456" cy="395"/>
          </a:xfrm>
        </p:grpSpPr>
        <p:pic>
          <p:nvPicPr>
            <p:cNvPr id="18434" name="图片 300036" descr="A05"/>
            <p:cNvPicPr>
              <a:picLocks noChangeAspect="1"/>
            </p:cNvPicPr>
            <p:nvPr/>
          </p:nvPicPr>
          <p:blipFill>
            <a:blip r:embed="rId2"/>
            <a:stretch>
              <a:fillRect/>
            </a:stretch>
          </p:blipFill>
          <p:spPr>
            <a:xfrm>
              <a:off x="2396" y="1473"/>
              <a:ext cx="3456" cy="395"/>
            </a:xfrm>
            <a:prstGeom prst="rect">
              <a:avLst/>
            </a:prstGeom>
            <a:noFill/>
            <a:ln w="9525">
              <a:noFill/>
            </a:ln>
          </p:spPr>
        </p:pic>
        <p:sp>
          <p:nvSpPr>
            <p:cNvPr id="18435" name="矩形 300037"/>
            <p:cNvSpPr/>
            <p:nvPr/>
          </p:nvSpPr>
          <p:spPr>
            <a:xfrm>
              <a:off x="3027" y="1531"/>
              <a:ext cx="2137" cy="227"/>
            </a:xfrm>
            <a:prstGeom prst="rect">
              <a:avLst/>
            </a:prstGeom>
            <a:noFill/>
            <a:ln w="9525">
              <a:noFill/>
            </a:ln>
          </p:spPr>
          <p:txBody>
            <a:bodyPr lIns="83238" tIns="41619" rIns="83238" bIns="41619" anchor="t">
              <a:spAutoFit/>
            </a:bodyPr>
            <a:lstStyle/>
            <a:p>
              <a:pPr defTabSz="831850" eaLnBrk="0" fontAlgn="base" hangingPunct="0">
                <a:lnSpc>
                  <a:spcPct val="110000"/>
                </a:lnSpc>
              </a:pPr>
              <a:r>
                <a:rPr lang="zh-CN" altLang="en-US" sz="1300" b="1" dirty="0">
                  <a:solidFill>
                    <a:srgbClr val="FEF9F4"/>
                  </a:solidFill>
                  <a:latin typeface="Gulim" panose="020B0600000101010101" pitchFamily="34" charset="-127"/>
                  <a:ea typeface="楷体_GB2312" pitchFamily="49" charset="-122"/>
                </a:rPr>
                <a:t>在这里输入内容，</a:t>
              </a:r>
              <a:r>
                <a:rPr lang="zh-CN" altLang="en-US" sz="1300" b="1" dirty="0">
                  <a:solidFill>
                    <a:srgbClr val="FEF9F4"/>
                  </a:solidFill>
                  <a:latin typeface="Arial" panose="020B0604020202020204" pitchFamily="34" charset="0"/>
                  <a:ea typeface="楷体_GB2312" pitchFamily="49" charset="-122"/>
                </a:rPr>
                <a:t>在这里输入内容</a:t>
              </a:r>
              <a:endParaRPr lang="en-US" altLang="zh-CN" sz="1500" b="1">
                <a:solidFill>
                  <a:srgbClr val="FEF9F4"/>
                </a:solidFill>
                <a:latin typeface="Arial" panose="020B0604020202020204" pitchFamily="34" charset="0"/>
                <a:ea typeface="楷体_GB2312" pitchFamily="49" charset="-122"/>
              </a:endParaRPr>
            </a:p>
          </p:txBody>
        </p:sp>
      </p:grpSp>
      <p:grpSp>
        <p:nvGrpSpPr>
          <p:cNvPr id="300052" name="组合 300051"/>
          <p:cNvGrpSpPr/>
          <p:nvPr/>
        </p:nvGrpSpPr>
        <p:grpSpPr>
          <a:xfrm>
            <a:off x="3462338" y="3944938"/>
            <a:ext cx="4995862" cy="561975"/>
            <a:chOff x="2396" y="2880"/>
            <a:chExt cx="3456" cy="389"/>
          </a:xfrm>
        </p:grpSpPr>
        <p:pic>
          <p:nvPicPr>
            <p:cNvPr id="18437" name="图片 300039" descr="A01"/>
            <p:cNvPicPr>
              <a:picLocks noChangeAspect="1"/>
            </p:cNvPicPr>
            <p:nvPr/>
          </p:nvPicPr>
          <p:blipFill>
            <a:blip r:embed="rId3"/>
            <a:stretch>
              <a:fillRect/>
            </a:stretch>
          </p:blipFill>
          <p:spPr>
            <a:xfrm>
              <a:off x="2396" y="2880"/>
              <a:ext cx="3456" cy="389"/>
            </a:xfrm>
            <a:prstGeom prst="rect">
              <a:avLst/>
            </a:prstGeom>
            <a:noFill/>
            <a:ln w="9525">
              <a:noFill/>
            </a:ln>
          </p:spPr>
        </p:pic>
        <p:sp>
          <p:nvSpPr>
            <p:cNvPr id="18438" name="矩形 300040"/>
            <p:cNvSpPr/>
            <p:nvPr/>
          </p:nvSpPr>
          <p:spPr>
            <a:xfrm>
              <a:off x="3027" y="2984"/>
              <a:ext cx="2138" cy="231"/>
            </a:xfrm>
            <a:prstGeom prst="rect">
              <a:avLst/>
            </a:prstGeom>
            <a:noFill/>
            <a:ln w="9525">
              <a:noFill/>
            </a:ln>
          </p:spPr>
          <p:txBody>
            <a:bodyPr lIns="83238" tIns="41619" rIns="83238" bIns="41619" anchor="t">
              <a:spAutoFit/>
            </a:bodyPr>
            <a:lstStyle/>
            <a:p>
              <a:pPr defTabSz="831850" eaLnBrk="0" fontAlgn="base" hangingPunct="0">
                <a:lnSpc>
                  <a:spcPct val="110000"/>
                </a:lnSpc>
              </a:pPr>
              <a:r>
                <a:rPr lang="zh-CN" altLang="en-US" sz="1300" b="1" dirty="0">
                  <a:solidFill>
                    <a:srgbClr val="FEF9F4"/>
                  </a:solidFill>
                  <a:latin typeface="Gulim" panose="020B0600000101010101" pitchFamily="34" charset="-127"/>
                  <a:ea typeface="楷体_GB2312" pitchFamily="49" charset="-122"/>
                </a:rPr>
                <a:t>在这里输入内容，</a:t>
              </a:r>
              <a:r>
                <a:rPr lang="zh-CN" altLang="en-US" sz="1300" b="1" dirty="0">
                  <a:solidFill>
                    <a:srgbClr val="FEF9F4"/>
                  </a:solidFill>
                  <a:latin typeface="Arial" panose="020B0604020202020204" pitchFamily="34" charset="0"/>
                  <a:ea typeface="楷体_GB2312" pitchFamily="49" charset="-122"/>
                </a:rPr>
                <a:t>在这里输入内容</a:t>
              </a:r>
              <a:endParaRPr lang="en-US" altLang="zh-CN" sz="1500" b="1">
                <a:solidFill>
                  <a:srgbClr val="FEF9F4"/>
                </a:solidFill>
                <a:latin typeface="Arial" panose="020B0604020202020204" pitchFamily="34" charset="0"/>
                <a:ea typeface="楷体_GB2312" pitchFamily="49" charset="-122"/>
              </a:endParaRPr>
            </a:p>
          </p:txBody>
        </p:sp>
      </p:grpSp>
      <p:grpSp>
        <p:nvGrpSpPr>
          <p:cNvPr id="300051" name="组合 300050"/>
          <p:cNvGrpSpPr/>
          <p:nvPr/>
        </p:nvGrpSpPr>
        <p:grpSpPr>
          <a:xfrm>
            <a:off x="3462338" y="3030538"/>
            <a:ext cx="4995862" cy="574675"/>
            <a:chOff x="2396" y="2168"/>
            <a:chExt cx="3456" cy="398"/>
          </a:xfrm>
        </p:grpSpPr>
        <p:pic>
          <p:nvPicPr>
            <p:cNvPr id="18440" name="图片 300042" descr="A04"/>
            <p:cNvPicPr>
              <a:picLocks noChangeAspect="1"/>
            </p:cNvPicPr>
            <p:nvPr/>
          </p:nvPicPr>
          <p:blipFill>
            <a:blip r:embed="rId4"/>
            <a:stretch>
              <a:fillRect/>
            </a:stretch>
          </p:blipFill>
          <p:spPr>
            <a:xfrm>
              <a:off x="2396" y="2168"/>
              <a:ext cx="3456" cy="398"/>
            </a:xfrm>
            <a:prstGeom prst="rect">
              <a:avLst/>
            </a:prstGeom>
            <a:noFill/>
            <a:ln w="9525">
              <a:noFill/>
            </a:ln>
          </p:spPr>
        </p:pic>
        <p:sp>
          <p:nvSpPr>
            <p:cNvPr id="18441" name="矩形 300043"/>
            <p:cNvSpPr/>
            <p:nvPr/>
          </p:nvSpPr>
          <p:spPr>
            <a:xfrm>
              <a:off x="3027" y="2274"/>
              <a:ext cx="2138" cy="230"/>
            </a:xfrm>
            <a:prstGeom prst="rect">
              <a:avLst/>
            </a:prstGeom>
            <a:noFill/>
            <a:ln w="9525">
              <a:noFill/>
            </a:ln>
          </p:spPr>
          <p:txBody>
            <a:bodyPr lIns="83238" tIns="41619" rIns="83238" bIns="41619" anchor="t">
              <a:spAutoFit/>
            </a:bodyPr>
            <a:lstStyle/>
            <a:p>
              <a:pPr defTabSz="831850" eaLnBrk="0" fontAlgn="base" hangingPunct="0">
                <a:lnSpc>
                  <a:spcPct val="110000"/>
                </a:lnSpc>
              </a:pPr>
              <a:r>
                <a:rPr lang="zh-CN" altLang="en-US" sz="1300" b="1" dirty="0">
                  <a:solidFill>
                    <a:srgbClr val="FEF9F4"/>
                  </a:solidFill>
                  <a:latin typeface="Gulim" panose="020B0600000101010101" pitchFamily="34" charset="-127"/>
                  <a:ea typeface="楷体_GB2312" pitchFamily="49" charset="-122"/>
                </a:rPr>
                <a:t>在这里输入内容，</a:t>
              </a:r>
              <a:r>
                <a:rPr lang="zh-CN" altLang="en-US" sz="1300" b="1" dirty="0">
                  <a:solidFill>
                    <a:srgbClr val="FEF9F4"/>
                  </a:solidFill>
                  <a:latin typeface="Arial" panose="020B0604020202020204" pitchFamily="34" charset="0"/>
                  <a:ea typeface="楷体_GB2312" pitchFamily="49" charset="-122"/>
                </a:rPr>
                <a:t>在这里输入内容</a:t>
              </a:r>
              <a:endParaRPr lang="en-US" altLang="zh-CN" sz="1500" b="1">
                <a:solidFill>
                  <a:srgbClr val="FEF9F4"/>
                </a:solidFill>
                <a:latin typeface="Arial" panose="020B0604020202020204" pitchFamily="34" charset="0"/>
                <a:ea typeface="楷体_GB2312" pitchFamily="49" charset="-122"/>
              </a:endParaRPr>
            </a:p>
          </p:txBody>
        </p:sp>
      </p:grpSp>
      <p:grpSp>
        <p:nvGrpSpPr>
          <p:cNvPr id="300049" name="组合 300048"/>
          <p:cNvGrpSpPr/>
          <p:nvPr/>
        </p:nvGrpSpPr>
        <p:grpSpPr>
          <a:xfrm>
            <a:off x="3462338" y="1239838"/>
            <a:ext cx="4995862" cy="571500"/>
            <a:chOff x="2396" y="773"/>
            <a:chExt cx="3456" cy="396"/>
          </a:xfrm>
        </p:grpSpPr>
        <p:pic>
          <p:nvPicPr>
            <p:cNvPr id="18443" name="图片 300045" descr="A03"/>
            <p:cNvPicPr>
              <a:picLocks noChangeAspect="1"/>
            </p:cNvPicPr>
            <p:nvPr/>
          </p:nvPicPr>
          <p:blipFill>
            <a:blip r:embed="rId5"/>
            <a:stretch>
              <a:fillRect/>
            </a:stretch>
          </p:blipFill>
          <p:spPr>
            <a:xfrm>
              <a:off x="2396" y="773"/>
              <a:ext cx="3456" cy="396"/>
            </a:xfrm>
            <a:prstGeom prst="rect">
              <a:avLst/>
            </a:prstGeom>
            <a:noFill/>
            <a:ln w="9525">
              <a:noFill/>
            </a:ln>
          </p:spPr>
        </p:pic>
        <p:sp>
          <p:nvSpPr>
            <p:cNvPr id="18444" name="矩形 300046"/>
            <p:cNvSpPr/>
            <p:nvPr/>
          </p:nvSpPr>
          <p:spPr>
            <a:xfrm>
              <a:off x="3026" y="832"/>
              <a:ext cx="2139" cy="231"/>
            </a:xfrm>
            <a:prstGeom prst="rect">
              <a:avLst/>
            </a:prstGeom>
            <a:noFill/>
            <a:ln w="9525">
              <a:noFill/>
            </a:ln>
          </p:spPr>
          <p:txBody>
            <a:bodyPr lIns="83238" tIns="41619" rIns="83238" bIns="41619" anchor="t">
              <a:spAutoFit/>
            </a:bodyPr>
            <a:lstStyle/>
            <a:p>
              <a:pPr defTabSz="831850" eaLnBrk="0" fontAlgn="base" hangingPunct="0">
                <a:lnSpc>
                  <a:spcPct val="110000"/>
                </a:lnSpc>
              </a:pPr>
              <a:r>
                <a:rPr lang="zh-CN" altLang="en-US" sz="1300" b="1" dirty="0">
                  <a:solidFill>
                    <a:srgbClr val="FEF9F4"/>
                  </a:solidFill>
                  <a:latin typeface="Gulim" panose="020B0600000101010101" pitchFamily="34" charset="-127"/>
                  <a:ea typeface="楷体_GB2312" pitchFamily="49" charset="-122"/>
                </a:rPr>
                <a:t>在这里输入内容，</a:t>
              </a:r>
              <a:r>
                <a:rPr lang="zh-CN" altLang="en-US" sz="1300" b="1" dirty="0">
                  <a:solidFill>
                    <a:srgbClr val="FEF9F4"/>
                  </a:solidFill>
                  <a:latin typeface="Arial" panose="020B0604020202020204" pitchFamily="34" charset="0"/>
                  <a:ea typeface="楷体_GB2312" pitchFamily="49" charset="-122"/>
                </a:rPr>
                <a:t>在这里输入内容</a:t>
              </a:r>
              <a:endParaRPr lang="en-US" altLang="zh-CN" sz="1500" b="1">
                <a:solidFill>
                  <a:srgbClr val="FEF9F4"/>
                </a:solidFill>
                <a:latin typeface="Arial" panose="020B0604020202020204" pitchFamily="34" charset="0"/>
                <a:ea typeface="楷体_GB2312" pitchFamily="49" charset="-122"/>
              </a:endParaRPr>
            </a:p>
          </p:txBody>
        </p:sp>
      </p:grpSp>
      <p:sp>
        <p:nvSpPr>
          <p:cNvPr id="300054" name="文本框 300053"/>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00057" name="图片 300056" descr="医药11"/>
          <p:cNvPicPr>
            <a:picLocks noChangeAspect="1"/>
          </p:cNvPicPr>
          <p:nvPr/>
        </p:nvPicPr>
        <p:blipFill>
          <a:blip r:embed="rId6"/>
          <a:stretch>
            <a:fillRect/>
          </a:stretch>
        </p:blipFill>
        <p:spPr>
          <a:xfrm>
            <a:off x="839788" y="1201738"/>
            <a:ext cx="2085975" cy="3636962"/>
          </a:xfrm>
          <a:prstGeom prst="rect">
            <a:avLst/>
          </a:prstGeom>
          <a:noFill/>
          <a:ln w="9525">
            <a:noFill/>
          </a:ln>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0054"/>
                                        </p:tgtEl>
                                        <p:attrNameLst>
                                          <p:attrName>style.visibility</p:attrName>
                                        </p:attrNameLst>
                                      </p:cBhvr>
                                      <p:to>
                                        <p:strVal val="visible"/>
                                      </p:to>
                                    </p:set>
                                    <p:anim by="(-#ppt_w*2)" calcmode="lin" valueType="num">
                                      <p:cBhvr rctx="PPT">
                                        <p:cTn id="7" dur="250" autoRev="1" fill="hold">
                                          <p:stCondLst>
                                            <p:cond delay="0"/>
                                          </p:stCondLst>
                                        </p:cTn>
                                        <p:tgtEl>
                                          <p:spTgt spid="300054"/>
                                        </p:tgtEl>
                                        <p:attrNameLst>
                                          <p:attrName>ppt_w</p:attrName>
                                        </p:attrNameLst>
                                      </p:cBhvr>
                                    </p:anim>
                                    <p:anim by="(#ppt_w*0.50)" calcmode="lin" valueType="num">
                                      <p:cBhvr>
                                        <p:cTn id="8" dur="250" decel="50000" autoRev="1" fill="hold">
                                          <p:stCondLst>
                                            <p:cond delay="0"/>
                                          </p:stCondLst>
                                        </p:cTn>
                                        <p:tgtEl>
                                          <p:spTgt spid="300054"/>
                                        </p:tgtEl>
                                        <p:attrNameLst>
                                          <p:attrName>ppt_x</p:attrName>
                                        </p:attrNameLst>
                                      </p:cBhvr>
                                    </p:anim>
                                    <p:anim from="(-#ppt_h/2)" to="(#ppt_y)" calcmode="lin" valueType="num">
                                      <p:cBhvr>
                                        <p:cTn id="9" dur="500" fill="hold">
                                          <p:stCondLst>
                                            <p:cond delay="0"/>
                                          </p:stCondLst>
                                        </p:cTn>
                                        <p:tgtEl>
                                          <p:spTgt spid="300054"/>
                                        </p:tgtEl>
                                        <p:attrNameLst>
                                          <p:attrName>ppt_y</p:attrName>
                                        </p:attrNameLst>
                                      </p:cBhvr>
                                    </p:anim>
                                    <p:animRot by="21600000">
                                      <p:cBhvr>
                                        <p:cTn id="10" dur="500" fill="hold">
                                          <p:stCondLst>
                                            <p:cond delay="0"/>
                                          </p:stCondLst>
                                        </p:cTn>
                                        <p:tgtEl>
                                          <p:spTgt spid="300054"/>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00057"/>
                                        </p:tgtEl>
                                        <p:attrNameLst>
                                          <p:attrName>style.visibility</p:attrName>
                                        </p:attrNameLst>
                                      </p:cBhvr>
                                      <p:to>
                                        <p:strVal val="visible"/>
                                      </p:to>
                                    </p:set>
                                    <p:animEffect transition="in" filter="fade">
                                      <p:cBhvr>
                                        <p:cTn id="14" dur="1000"/>
                                        <p:tgtEl>
                                          <p:spTgt spid="300057"/>
                                        </p:tgtEl>
                                      </p:cBhvr>
                                    </p:animEffect>
                                    <p:anim calcmode="lin" valueType="num">
                                      <p:cBhvr>
                                        <p:cTn id="15" dur="1000" fill="hold"/>
                                        <p:tgtEl>
                                          <p:spTgt spid="300057"/>
                                        </p:tgtEl>
                                        <p:attrNameLst>
                                          <p:attrName>ppt_x</p:attrName>
                                        </p:attrNameLst>
                                      </p:cBhvr>
                                      <p:tavLst>
                                        <p:tav tm="0">
                                          <p:val>
                                            <p:strVal val="#ppt_x"/>
                                          </p:val>
                                        </p:tav>
                                        <p:tav tm="100000">
                                          <p:val>
                                            <p:strVal val="#ppt_x"/>
                                          </p:val>
                                        </p:tav>
                                      </p:tavLst>
                                    </p:anim>
                                    <p:anim calcmode="lin" valueType="num">
                                      <p:cBhvr>
                                        <p:cTn id="16" dur="1000" fill="hold"/>
                                        <p:tgtEl>
                                          <p:spTgt spid="300057"/>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29" presetClass="entr" presetSubtype="0" fill="hold" nodeType="afterEffect">
                                  <p:stCondLst>
                                    <p:cond delay="0"/>
                                  </p:stCondLst>
                                  <p:childTnLst>
                                    <p:set>
                                      <p:cBhvr>
                                        <p:cTn id="19" dur="1" fill="hold">
                                          <p:stCondLst>
                                            <p:cond delay="0"/>
                                          </p:stCondLst>
                                        </p:cTn>
                                        <p:tgtEl>
                                          <p:spTgt spid="300049"/>
                                        </p:tgtEl>
                                        <p:attrNameLst>
                                          <p:attrName>style.visibility</p:attrName>
                                        </p:attrNameLst>
                                      </p:cBhvr>
                                      <p:to>
                                        <p:strVal val="visible"/>
                                      </p:to>
                                    </p:set>
                                    <p:anim calcmode="lin" valueType="num">
                                      <p:cBhvr>
                                        <p:cTn id="20" dur="1000" fill="hold"/>
                                        <p:tgtEl>
                                          <p:spTgt spid="300049"/>
                                        </p:tgtEl>
                                        <p:attrNameLst>
                                          <p:attrName>ppt_x</p:attrName>
                                        </p:attrNameLst>
                                      </p:cBhvr>
                                      <p:tavLst>
                                        <p:tav tm="0">
                                          <p:val>
                                            <p:strVal val="#ppt_x-.2"/>
                                          </p:val>
                                        </p:tav>
                                        <p:tav tm="100000">
                                          <p:val>
                                            <p:strVal val="#ppt_x"/>
                                          </p:val>
                                        </p:tav>
                                      </p:tavLst>
                                    </p:anim>
                                    <p:anim calcmode="lin" valueType="num">
                                      <p:cBhvr>
                                        <p:cTn id="21" dur="1000" fill="hold"/>
                                        <p:tgtEl>
                                          <p:spTgt spid="300049"/>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00049"/>
                                        </p:tgtEl>
                                      </p:cBhvr>
                                    </p:animEffect>
                                  </p:childTnLst>
                                </p:cTn>
                              </p:par>
                            </p:childTnLst>
                          </p:cTn>
                        </p:par>
                        <p:par>
                          <p:cTn id="23" fill="hold">
                            <p:stCondLst>
                              <p:cond delay="2899"/>
                            </p:stCondLst>
                            <p:childTnLst>
                              <p:par>
                                <p:cTn id="24" presetID="29" presetClass="entr" presetSubtype="0" fill="hold" nodeType="afterEffect">
                                  <p:stCondLst>
                                    <p:cond delay="0"/>
                                  </p:stCondLst>
                                  <p:childTnLst>
                                    <p:set>
                                      <p:cBhvr>
                                        <p:cTn id="25" dur="1" fill="hold">
                                          <p:stCondLst>
                                            <p:cond delay="0"/>
                                          </p:stCondLst>
                                        </p:cTn>
                                        <p:tgtEl>
                                          <p:spTgt spid="300050"/>
                                        </p:tgtEl>
                                        <p:attrNameLst>
                                          <p:attrName>style.visibility</p:attrName>
                                        </p:attrNameLst>
                                      </p:cBhvr>
                                      <p:to>
                                        <p:strVal val="visible"/>
                                      </p:to>
                                    </p:set>
                                    <p:anim calcmode="lin" valueType="num">
                                      <p:cBhvr>
                                        <p:cTn id="26" dur="1000" fill="hold"/>
                                        <p:tgtEl>
                                          <p:spTgt spid="300050"/>
                                        </p:tgtEl>
                                        <p:attrNameLst>
                                          <p:attrName>ppt_x</p:attrName>
                                        </p:attrNameLst>
                                      </p:cBhvr>
                                      <p:tavLst>
                                        <p:tav tm="0">
                                          <p:val>
                                            <p:strVal val="#ppt_x-.2"/>
                                          </p:val>
                                        </p:tav>
                                        <p:tav tm="100000">
                                          <p:val>
                                            <p:strVal val="#ppt_x"/>
                                          </p:val>
                                        </p:tav>
                                      </p:tavLst>
                                    </p:anim>
                                    <p:anim calcmode="lin" valueType="num">
                                      <p:cBhvr>
                                        <p:cTn id="27" dur="1000" fill="hold"/>
                                        <p:tgtEl>
                                          <p:spTgt spid="300050"/>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00050"/>
                                        </p:tgtEl>
                                      </p:cBhvr>
                                    </p:animEffect>
                                  </p:childTnLst>
                                </p:cTn>
                              </p:par>
                            </p:childTnLst>
                          </p:cTn>
                        </p:par>
                        <p:par>
                          <p:cTn id="29" fill="hold">
                            <p:stCondLst>
                              <p:cond delay="3899"/>
                            </p:stCondLst>
                            <p:childTnLst>
                              <p:par>
                                <p:cTn id="30" presetID="29" presetClass="entr" presetSubtype="0" fill="hold" nodeType="afterEffect">
                                  <p:stCondLst>
                                    <p:cond delay="0"/>
                                  </p:stCondLst>
                                  <p:childTnLst>
                                    <p:set>
                                      <p:cBhvr>
                                        <p:cTn id="31" dur="1" fill="hold">
                                          <p:stCondLst>
                                            <p:cond delay="0"/>
                                          </p:stCondLst>
                                        </p:cTn>
                                        <p:tgtEl>
                                          <p:spTgt spid="300051"/>
                                        </p:tgtEl>
                                        <p:attrNameLst>
                                          <p:attrName>style.visibility</p:attrName>
                                        </p:attrNameLst>
                                      </p:cBhvr>
                                      <p:to>
                                        <p:strVal val="visible"/>
                                      </p:to>
                                    </p:set>
                                    <p:anim calcmode="lin" valueType="num">
                                      <p:cBhvr>
                                        <p:cTn id="32" dur="1000" fill="hold"/>
                                        <p:tgtEl>
                                          <p:spTgt spid="300051"/>
                                        </p:tgtEl>
                                        <p:attrNameLst>
                                          <p:attrName>ppt_x</p:attrName>
                                        </p:attrNameLst>
                                      </p:cBhvr>
                                      <p:tavLst>
                                        <p:tav tm="0">
                                          <p:val>
                                            <p:strVal val="#ppt_x-.2"/>
                                          </p:val>
                                        </p:tav>
                                        <p:tav tm="100000">
                                          <p:val>
                                            <p:strVal val="#ppt_x"/>
                                          </p:val>
                                        </p:tav>
                                      </p:tavLst>
                                    </p:anim>
                                    <p:anim calcmode="lin" valueType="num">
                                      <p:cBhvr>
                                        <p:cTn id="33" dur="1000" fill="hold"/>
                                        <p:tgtEl>
                                          <p:spTgt spid="300051"/>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00051"/>
                                        </p:tgtEl>
                                      </p:cBhvr>
                                    </p:animEffect>
                                  </p:childTnLst>
                                </p:cTn>
                              </p:par>
                            </p:childTnLst>
                          </p:cTn>
                        </p:par>
                        <p:par>
                          <p:cTn id="35" fill="hold">
                            <p:stCondLst>
                              <p:cond delay="4899"/>
                            </p:stCondLst>
                            <p:childTnLst>
                              <p:par>
                                <p:cTn id="36" presetID="29" presetClass="entr" presetSubtype="0" fill="hold" nodeType="afterEffect">
                                  <p:stCondLst>
                                    <p:cond delay="0"/>
                                  </p:stCondLst>
                                  <p:childTnLst>
                                    <p:set>
                                      <p:cBhvr>
                                        <p:cTn id="37" dur="1" fill="hold">
                                          <p:stCondLst>
                                            <p:cond delay="0"/>
                                          </p:stCondLst>
                                        </p:cTn>
                                        <p:tgtEl>
                                          <p:spTgt spid="300052"/>
                                        </p:tgtEl>
                                        <p:attrNameLst>
                                          <p:attrName>style.visibility</p:attrName>
                                        </p:attrNameLst>
                                      </p:cBhvr>
                                      <p:to>
                                        <p:strVal val="visible"/>
                                      </p:to>
                                    </p:set>
                                    <p:anim calcmode="lin" valueType="num">
                                      <p:cBhvr>
                                        <p:cTn id="38" dur="1000" fill="hold"/>
                                        <p:tgtEl>
                                          <p:spTgt spid="300052"/>
                                        </p:tgtEl>
                                        <p:attrNameLst>
                                          <p:attrName>ppt_x</p:attrName>
                                        </p:attrNameLst>
                                      </p:cBhvr>
                                      <p:tavLst>
                                        <p:tav tm="0">
                                          <p:val>
                                            <p:strVal val="#ppt_x-.2"/>
                                          </p:val>
                                        </p:tav>
                                        <p:tav tm="100000">
                                          <p:val>
                                            <p:strVal val="#ppt_x"/>
                                          </p:val>
                                        </p:tav>
                                      </p:tavLst>
                                    </p:anim>
                                    <p:anim calcmode="lin" valueType="num">
                                      <p:cBhvr>
                                        <p:cTn id="39" dur="1000" fill="hold"/>
                                        <p:tgtEl>
                                          <p:spTgt spid="300052"/>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00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35" name="图片 308234" descr="3D小人2"/>
          <p:cNvPicPr>
            <a:picLocks noChangeAspect="1"/>
          </p:cNvPicPr>
          <p:nvPr/>
        </p:nvPicPr>
        <p:blipFill>
          <a:blip r:embed="rId2"/>
          <a:stretch>
            <a:fillRect/>
          </a:stretch>
        </p:blipFill>
        <p:spPr>
          <a:xfrm>
            <a:off x="58738" y="973138"/>
            <a:ext cx="1924050" cy="1722437"/>
          </a:xfrm>
          <a:prstGeom prst="rect">
            <a:avLst/>
          </a:prstGeom>
          <a:noFill/>
          <a:ln w="9525">
            <a:noFill/>
          </a:ln>
        </p:spPr>
      </p:pic>
      <p:pic>
        <p:nvPicPr>
          <p:cNvPr id="308228" name="图片 308227" descr="181"/>
          <p:cNvPicPr>
            <a:picLocks noChangeAspect="1"/>
          </p:cNvPicPr>
          <p:nvPr/>
        </p:nvPicPr>
        <p:blipFill>
          <a:blip r:embed="rId3"/>
          <a:stretch>
            <a:fillRect/>
          </a:stretch>
        </p:blipFill>
        <p:spPr>
          <a:xfrm>
            <a:off x="5891213" y="1130300"/>
            <a:ext cx="2314575" cy="3424238"/>
          </a:xfrm>
          <a:prstGeom prst="rect">
            <a:avLst/>
          </a:prstGeom>
          <a:noFill/>
          <a:ln w="9525">
            <a:noFill/>
          </a:ln>
        </p:spPr>
      </p:pic>
      <p:pic>
        <p:nvPicPr>
          <p:cNvPr id="308229" name="图片 308228" descr="185"/>
          <p:cNvPicPr>
            <a:picLocks noChangeAspect="1"/>
          </p:cNvPicPr>
          <p:nvPr/>
        </p:nvPicPr>
        <p:blipFill>
          <a:blip r:embed="rId4"/>
          <a:stretch>
            <a:fillRect/>
          </a:stretch>
        </p:blipFill>
        <p:spPr>
          <a:xfrm>
            <a:off x="965200" y="2263775"/>
            <a:ext cx="2278063" cy="2747963"/>
          </a:xfrm>
          <a:prstGeom prst="rect">
            <a:avLst/>
          </a:prstGeom>
          <a:noFill/>
          <a:ln w="9525">
            <a:noFill/>
          </a:ln>
        </p:spPr>
      </p:pic>
      <p:pic>
        <p:nvPicPr>
          <p:cNvPr id="308230" name="图片 308229" descr="190"/>
          <p:cNvPicPr>
            <a:picLocks noChangeAspect="1"/>
          </p:cNvPicPr>
          <p:nvPr/>
        </p:nvPicPr>
        <p:blipFill>
          <a:blip r:embed="rId5"/>
          <a:stretch>
            <a:fillRect/>
          </a:stretch>
        </p:blipFill>
        <p:spPr>
          <a:xfrm>
            <a:off x="3394075" y="1354138"/>
            <a:ext cx="2359025" cy="3321050"/>
          </a:xfrm>
          <a:prstGeom prst="rect">
            <a:avLst/>
          </a:prstGeom>
          <a:noFill/>
          <a:ln w="9525">
            <a:noFill/>
          </a:ln>
        </p:spPr>
      </p:pic>
      <p:sp>
        <p:nvSpPr>
          <p:cNvPr id="308231" name="Rectangle 40"/>
          <p:cNvSpPr/>
          <p:nvPr/>
        </p:nvSpPr>
        <p:spPr>
          <a:xfrm>
            <a:off x="1323975" y="2900363"/>
            <a:ext cx="1420813" cy="815975"/>
          </a:xfrm>
          <a:prstGeom prst="rect">
            <a:avLst/>
          </a:prstGeom>
          <a:noFill/>
          <a:ln w="9525">
            <a:noFill/>
          </a:ln>
        </p:spPr>
        <p:txBody>
          <a:bodyPr lIns="83238" tIns="41619" rIns="83238" bIns="41619" anchor="t">
            <a:spAutoFit/>
          </a:bodyP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点击添加文字内容点击添加文字内容</a:t>
            </a:r>
          </a:p>
        </p:txBody>
      </p:sp>
      <p:sp>
        <p:nvSpPr>
          <p:cNvPr id="308232" name="Rectangle 40"/>
          <p:cNvSpPr/>
          <p:nvPr/>
        </p:nvSpPr>
        <p:spPr>
          <a:xfrm>
            <a:off x="3811588" y="2214563"/>
            <a:ext cx="1600200" cy="815975"/>
          </a:xfrm>
          <a:prstGeom prst="rect">
            <a:avLst/>
          </a:prstGeom>
          <a:noFill/>
          <a:ln w="9525">
            <a:noFill/>
          </a:ln>
        </p:spPr>
        <p:txBody>
          <a:bodyPr lIns="83238" tIns="41619" rIns="83238" bIns="41619" anchor="t">
            <a:spAutoFit/>
          </a:bodyP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点击添加文字内容点击添加文字内容</a:t>
            </a:r>
          </a:p>
        </p:txBody>
      </p:sp>
      <p:sp>
        <p:nvSpPr>
          <p:cNvPr id="308233" name="Rectangle 40"/>
          <p:cNvSpPr/>
          <p:nvPr/>
        </p:nvSpPr>
        <p:spPr>
          <a:xfrm>
            <a:off x="6249988" y="1811338"/>
            <a:ext cx="1676400" cy="815975"/>
          </a:xfrm>
          <a:prstGeom prst="rect">
            <a:avLst/>
          </a:prstGeom>
          <a:noFill/>
          <a:ln w="9525">
            <a:noFill/>
          </a:ln>
        </p:spPr>
        <p:txBody>
          <a:bodyPr lIns="83238" tIns="41619" rIns="83238" bIns="41619" anchor="t">
            <a:spAutoFit/>
          </a:bodyP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点击添加文字内容点击添加文字内容</a:t>
            </a:r>
          </a:p>
        </p:txBody>
      </p:sp>
      <p:sp>
        <p:nvSpPr>
          <p:cNvPr id="308236" name="文本框 30823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8236"/>
                                        </p:tgtEl>
                                        <p:attrNameLst>
                                          <p:attrName>style.visibility</p:attrName>
                                        </p:attrNameLst>
                                      </p:cBhvr>
                                      <p:to>
                                        <p:strVal val="visible"/>
                                      </p:to>
                                    </p:set>
                                    <p:anim by="(-#ppt_w*2)" calcmode="lin" valueType="num">
                                      <p:cBhvr rctx="PPT">
                                        <p:cTn id="7" dur="250" autoRev="1" fill="hold">
                                          <p:stCondLst>
                                            <p:cond delay="0"/>
                                          </p:stCondLst>
                                        </p:cTn>
                                        <p:tgtEl>
                                          <p:spTgt spid="308236"/>
                                        </p:tgtEl>
                                        <p:attrNameLst>
                                          <p:attrName>ppt_w</p:attrName>
                                        </p:attrNameLst>
                                      </p:cBhvr>
                                    </p:anim>
                                    <p:anim by="(#ppt_w*0.50)" calcmode="lin" valueType="num">
                                      <p:cBhvr>
                                        <p:cTn id="8" dur="250" decel="50000" autoRev="1" fill="hold">
                                          <p:stCondLst>
                                            <p:cond delay="0"/>
                                          </p:stCondLst>
                                        </p:cTn>
                                        <p:tgtEl>
                                          <p:spTgt spid="308236"/>
                                        </p:tgtEl>
                                        <p:attrNameLst>
                                          <p:attrName>ppt_x</p:attrName>
                                        </p:attrNameLst>
                                      </p:cBhvr>
                                    </p:anim>
                                    <p:anim from="(-#ppt_h/2)" to="(#ppt_y)" calcmode="lin" valueType="num">
                                      <p:cBhvr>
                                        <p:cTn id="9" dur="500" fill="hold">
                                          <p:stCondLst>
                                            <p:cond delay="0"/>
                                          </p:stCondLst>
                                        </p:cTn>
                                        <p:tgtEl>
                                          <p:spTgt spid="308236"/>
                                        </p:tgtEl>
                                        <p:attrNameLst>
                                          <p:attrName>ppt_y</p:attrName>
                                        </p:attrNameLst>
                                      </p:cBhvr>
                                    </p:anim>
                                    <p:animRot by="21600000">
                                      <p:cBhvr>
                                        <p:cTn id="10" dur="500" fill="hold">
                                          <p:stCondLst>
                                            <p:cond delay="0"/>
                                          </p:stCondLst>
                                        </p:cTn>
                                        <p:tgtEl>
                                          <p:spTgt spid="308236"/>
                                        </p:tgtEl>
                                        <p:attrNameLst>
                                          <p:attrName>r</p:attrName>
                                        </p:attrNameLst>
                                      </p:cBhvr>
                                    </p:animRot>
                                  </p:childTnLst>
                                </p:cTn>
                              </p:par>
                            </p:childTnLst>
                          </p:cTn>
                        </p:par>
                        <p:par>
                          <p:cTn id="11" fill="hold">
                            <p:stCondLst>
                              <p:cond delay="899"/>
                            </p:stCondLst>
                            <p:childTnLst>
                              <p:par>
                                <p:cTn id="12" presetID="17" presetClass="entr" presetSubtype="10" fill="hold" nodeType="afterEffect">
                                  <p:stCondLst>
                                    <p:cond delay="0"/>
                                  </p:stCondLst>
                                  <p:childTnLst>
                                    <p:set>
                                      <p:cBhvr>
                                        <p:cTn id="13" dur="1" fill="hold">
                                          <p:stCondLst>
                                            <p:cond delay="0"/>
                                          </p:stCondLst>
                                        </p:cTn>
                                        <p:tgtEl>
                                          <p:spTgt spid="308235"/>
                                        </p:tgtEl>
                                        <p:attrNameLst>
                                          <p:attrName>style.visibility</p:attrName>
                                        </p:attrNameLst>
                                      </p:cBhvr>
                                      <p:to>
                                        <p:strVal val="visible"/>
                                      </p:to>
                                    </p:set>
                                    <p:anim calcmode="lin" valueType="num">
                                      <p:cBhvr>
                                        <p:cTn id="14" dur="500" fill="hold"/>
                                        <p:tgtEl>
                                          <p:spTgt spid="308235"/>
                                        </p:tgtEl>
                                        <p:attrNameLst>
                                          <p:attrName>ppt_w</p:attrName>
                                        </p:attrNameLst>
                                      </p:cBhvr>
                                      <p:tavLst>
                                        <p:tav tm="0">
                                          <p:val>
                                            <p:fltVal val="0"/>
                                          </p:val>
                                        </p:tav>
                                        <p:tav tm="100000">
                                          <p:val>
                                            <p:strVal val="#ppt_w"/>
                                          </p:val>
                                        </p:tav>
                                      </p:tavLst>
                                    </p:anim>
                                    <p:anim calcmode="lin" valueType="num">
                                      <p:cBhvr>
                                        <p:cTn id="15" dur="500" fill="hold"/>
                                        <p:tgtEl>
                                          <p:spTgt spid="308235"/>
                                        </p:tgtEl>
                                        <p:attrNameLst>
                                          <p:attrName>ppt_h</p:attrName>
                                        </p:attrNameLst>
                                      </p:cBhvr>
                                      <p:tavLst>
                                        <p:tav tm="0">
                                          <p:val>
                                            <p:strVal val="#ppt_h"/>
                                          </p:val>
                                        </p:tav>
                                        <p:tav tm="100000">
                                          <p:val>
                                            <p:strVal val="#ppt_h"/>
                                          </p:val>
                                        </p:tav>
                                      </p:tavLst>
                                    </p:anim>
                                  </p:childTnLst>
                                </p:cTn>
                              </p:par>
                            </p:childTnLst>
                          </p:cTn>
                        </p:par>
                        <p:par>
                          <p:cTn id="16" fill="hold">
                            <p:stCondLst>
                              <p:cond delay="1399"/>
                            </p:stCondLst>
                            <p:childTnLst>
                              <p:par>
                                <p:cTn id="17" presetID="34" presetClass="entr" presetSubtype="0" fill="hold" nodeType="afterEffect">
                                  <p:stCondLst>
                                    <p:cond delay="0"/>
                                  </p:stCondLst>
                                  <p:childTnLst>
                                    <p:set>
                                      <p:cBhvr>
                                        <p:cTn id="18" dur="1" fill="hold">
                                          <p:stCondLst>
                                            <p:cond delay="0"/>
                                          </p:stCondLst>
                                        </p:cTn>
                                        <p:tgtEl>
                                          <p:spTgt spid="308229"/>
                                        </p:tgtEl>
                                        <p:attrNameLst>
                                          <p:attrName>style.visibility</p:attrName>
                                        </p:attrNameLst>
                                      </p:cBhvr>
                                      <p:to>
                                        <p:strVal val="visible"/>
                                      </p:to>
                                    </p:set>
                                    <p:anim from="(-#ppt_w/2)" to="(#ppt_x)" calcmode="lin" valueType="num">
                                      <p:cBhvr>
                                        <p:cTn id="19" dur="600" fill="hold">
                                          <p:stCondLst>
                                            <p:cond delay="0"/>
                                          </p:stCondLst>
                                        </p:cTn>
                                        <p:tgtEl>
                                          <p:spTgt spid="308229"/>
                                        </p:tgtEl>
                                        <p:attrNameLst>
                                          <p:attrName>ppt_x</p:attrName>
                                        </p:attrNameLst>
                                      </p:cBhvr>
                                    </p:anim>
                                    <p:anim from="0" to="-1.0" calcmode="lin" valueType="num">
                                      <p:cBhvr>
                                        <p:cTn id="20" dur="200" decel="50000" autoRev="1" fill="hold">
                                          <p:stCondLst>
                                            <p:cond delay="600"/>
                                          </p:stCondLst>
                                        </p:cTn>
                                        <p:tgtEl>
                                          <p:spTgt spid="308229"/>
                                        </p:tgtEl>
                                        <p:attrNameLst>
                                          <p:attrName>xshear</p:attrName>
                                        </p:attrNameLst>
                                      </p:cBhvr>
                                    </p:anim>
                                    <p:animScale>
                                      <p:cBhvr>
                                        <p:cTn id="21" dur="200" decel="100000" autoRev="1" fill="hold">
                                          <p:stCondLst>
                                            <p:cond delay="600"/>
                                          </p:stCondLst>
                                        </p:cTn>
                                        <p:tgtEl>
                                          <p:spTgt spid="308229"/>
                                        </p:tgtEl>
                                      </p:cBhvr>
                                      <p:from x="100000" y="100000"/>
                                      <p:to x="80000" y="100000"/>
                                    </p:animScale>
                                    <p:anim by="(#ppt_h/3+#ppt_w*0.1)" calcmode="lin" valueType="num">
                                      <p:cBhvr additive="sum">
                                        <p:cTn id="22" dur="200" decel="100000" autoRev="1" fill="hold">
                                          <p:stCondLst>
                                            <p:cond delay="600"/>
                                          </p:stCondLst>
                                        </p:cTn>
                                        <p:tgtEl>
                                          <p:spTgt spid="308229"/>
                                        </p:tgtEl>
                                        <p:attrNameLst>
                                          <p:attrName>ppt_x</p:attrName>
                                        </p:attrNameLst>
                                      </p:cBhvr>
                                    </p:anim>
                                  </p:childTnLst>
                                </p:cTn>
                              </p:par>
                            </p:childTnLst>
                          </p:cTn>
                        </p:par>
                        <p:par>
                          <p:cTn id="23" fill="hold">
                            <p:stCondLst>
                              <p:cond delay="239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08231"/>
                                        </p:tgtEl>
                                        <p:attrNameLst>
                                          <p:attrName>style.visibility</p:attrName>
                                        </p:attrNameLst>
                                      </p:cBhvr>
                                      <p:to>
                                        <p:strVal val="visible"/>
                                      </p:to>
                                    </p:set>
                                    <p:anim calcmode="lin" valueType="num">
                                      <p:cBhvr>
                                        <p:cTn id="26" dur="500" fill="hold"/>
                                        <p:tgtEl>
                                          <p:spTgt spid="30823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8231"/>
                                        </p:tgtEl>
                                        <p:attrNameLst>
                                          <p:attrName>ppt_y</p:attrName>
                                        </p:attrNameLst>
                                      </p:cBhvr>
                                      <p:tavLst>
                                        <p:tav tm="0">
                                          <p:val>
                                            <p:strVal val="#ppt_y"/>
                                          </p:val>
                                        </p:tav>
                                        <p:tav tm="100000">
                                          <p:val>
                                            <p:strVal val="#ppt_y"/>
                                          </p:val>
                                        </p:tav>
                                      </p:tavLst>
                                    </p:anim>
                                    <p:anim calcmode="lin" valueType="num">
                                      <p:cBhvr>
                                        <p:cTn id="28" dur="500" fill="hold"/>
                                        <p:tgtEl>
                                          <p:spTgt spid="30823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823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8231"/>
                                        </p:tgtEl>
                                      </p:cBhvr>
                                    </p:animEffect>
                                  </p:childTnLst>
                                </p:cTn>
                              </p:par>
                            </p:childTnLst>
                          </p:cTn>
                        </p:par>
                        <p:par>
                          <p:cTn id="31" fill="hold">
                            <p:stCondLst>
                              <p:cond delay="3650"/>
                            </p:stCondLst>
                            <p:childTnLst>
                              <p:par>
                                <p:cTn id="32" presetID="34" presetClass="entr" presetSubtype="0" fill="hold" nodeType="afterEffect">
                                  <p:stCondLst>
                                    <p:cond delay="0"/>
                                  </p:stCondLst>
                                  <p:childTnLst>
                                    <p:set>
                                      <p:cBhvr>
                                        <p:cTn id="33" dur="1" fill="hold">
                                          <p:stCondLst>
                                            <p:cond delay="0"/>
                                          </p:stCondLst>
                                        </p:cTn>
                                        <p:tgtEl>
                                          <p:spTgt spid="308230"/>
                                        </p:tgtEl>
                                        <p:attrNameLst>
                                          <p:attrName>style.visibility</p:attrName>
                                        </p:attrNameLst>
                                      </p:cBhvr>
                                      <p:to>
                                        <p:strVal val="visible"/>
                                      </p:to>
                                    </p:set>
                                    <p:anim from="(-#ppt_w/2)" to="(#ppt_x)" calcmode="lin" valueType="num">
                                      <p:cBhvr>
                                        <p:cTn id="34" dur="600" fill="hold">
                                          <p:stCondLst>
                                            <p:cond delay="0"/>
                                          </p:stCondLst>
                                        </p:cTn>
                                        <p:tgtEl>
                                          <p:spTgt spid="308230"/>
                                        </p:tgtEl>
                                        <p:attrNameLst>
                                          <p:attrName>ppt_x</p:attrName>
                                        </p:attrNameLst>
                                      </p:cBhvr>
                                    </p:anim>
                                    <p:anim from="0" to="-1.0" calcmode="lin" valueType="num">
                                      <p:cBhvr>
                                        <p:cTn id="35" dur="200" decel="50000" autoRev="1" fill="hold">
                                          <p:stCondLst>
                                            <p:cond delay="600"/>
                                          </p:stCondLst>
                                        </p:cTn>
                                        <p:tgtEl>
                                          <p:spTgt spid="308230"/>
                                        </p:tgtEl>
                                        <p:attrNameLst>
                                          <p:attrName>xshear</p:attrName>
                                        </p:attrNameLst>
                                      </p:cBhvr>
                                    </p:anim>
                                    <p:animScale>
                                      <p:cBhvr>
                                        <p:cTn id="36" dur="200" decel="100000" autoRev="1" fill="hold">
                                          <p:stCondLst>
                                            <p:cond delay="600"/>
                                          </p:stCondLst>
                                        </p:cTn>
                                        <p:tgtEl>
                                          <p:spTgt spid="308230"/>
                                        </p:tgtEl>
                                      </p:cBhvr>
                                      <p:from x="100000" y="100000"/>
                                      <p:to x="80000" y="100000"/>
                                    </p:animScale>
                                    <p:anim by="(#ppt_h/3+#ppt_w*0.1)" calcmode="lin" valueType="num">
                                      <p:cBhvr additive="sum">
                                        <p:cTn id="37" dur="200" decel="100000" autoRev="1" fill="hold">
                                          <p:stCondLst>
                                            <p:cond delay="600"/>
                                          </p:stCondLst>
                                        </p:cTn>
                                        <p:tgtEl>
                                          <p:spTgt spid="308230"/>
                                        </p:tgtEl>
                                        <p:attrNameLst>
                                          <p:attrName>ppt_x</p:attrName>
                                        </p:attrNameLst>
                                      </p:cBhvr>
                                    </p:anim>
                                  </p:childTnLst>
                                </p:cTn>
                              </p:par>
                            </p:childTnLst>
                          </p:cTn>
                        </p:par>
                        <p:par>
                          <p:cTn id="38" fill="hold">
                            <p:stCondLst>
                              <p:cond delay="46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08232"/>
                                        </p:tgtEl>
                                        <p:attrNameLst>
                                          <p:attrName>style.visibility</p:attrName>
                                        </p:attrNameLst>
                                      </p:cBhvr>
                                      <p:to>
                                        <p:strVal val="visible"/>
                                      </p:to>
                                    </p:set>
                                    <p:anim calcmode="lin" valueType="num">
                                      <p:cBhvr>
                                        <p:cTn id="41" dur="500" fill="hold"/>
                                        <p:tgtEl>
                                          <p:spTgt spid="30823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08232"/>
                                        </p:tgtEl>
                                        <p:attrNameLst>
                                          <p:attrName>ppt_y</p:attrName>
                                        </p:attrNameLst>
                                      </p:cBhvr>
                                      <p:tavLst>
                                        <p:tav tm="0">
                                          <p:val>
                                            <p:strVal val="#ppt_y"/>
                                          </p:val>
                                        </p:tav>
                                        <p:tav tm="100000">
                                          <p:val>
                                            <p:strVal val="#ppt_y"/>
                                          </p:val>
                                        </p:tav>
                                      </p:tavLst>
                                    </p:anim>
                                    <p:anim calcmode="lin" valueType="num">
                                      <p:cBhvr>
                                        <p:cTn id="43" dur="500" fill="hold"/>
                                        <p:tgtEl>
                                          <p:spTgt spid="30823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0823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08232"/>
                                        </p:tgtEl>
                                      </p:cBhvr>
                                    </p:animEffect>
                                  </p:childTnLst>
                                </p:cTn>
                              </p:par>
                            </p:childTnLst>
                          </p:cTn>
                        </p:par>
                        <p:par>
                          <p:cTn id="46" fill="hold">
                            <p:stCondLst>
                              <p:cond delay="5900"/>
                            </p:stCondLst>
                            <p:childTnLst>
                              <p:par>
                                <p:cTn id="47" presetID="34" presetClass="entr" presetSubtype="0" fill="hold" nodeType="afterEffect">
                                  <p:stCondLst>
                                    <p:cond delay="0"/>
                                  </p:stCondLst>
                                  <p:childTnLst>
                                    <p:set>
                                      <p:cBhvr>
                                        <p:cTn id="48" dur="1" fill="hold">
                                          <p:stCondLst>
                                            <p:cond delay="0"/>
                                          </p:stCondLst>
                                        </p:cTn>
                                        <p:tgtEl>
                                          <p:spTgt spid="308228"/>
                                        </p:tgtEl>
                                        <p:attrNameLst>
                                          <p:attrName>style.visibility</p:attrName>
                                        </p:attrNameLst>
                                      </p:cBhvr>
                                      <p:to>
                                        <p:strVal val="visible"/>
                                      </p:to>
                                    </p:set>
                                    <p:anim from="(-#ppt_w/2)" to="(#ppt_x)" calcmode="lin" valueType="num">
                                      <p:cBhvr>
                                        <p:cTn id="49" dur="600" fill="hold">
                                          <p:stCondLst>
                                            <p:cond delay="0"/>
                                          </p:stCondLst>
                                        </p:cTn>
                                        <p:tgtEl>
                                          <p:spTgt spid="308228"/>
                                        </p:tgtEl>
                                        <p:attrNameLst>
                                          <p:attrName>ppt_x</p:attrName>
                                        </p:attrNameLst>
                                      </p:cBhvr>
                                    </p:anim>
                                    <p:anim from="0" to="-1.0" calcmode="lin" valueType="num">
                                      <p:cBhvr>
                                        <p:cTn id="50" dur="200" decel="50000" autoRev="1" fill="hold">
                                          <p:stCondLst>
                                            <p:cond delay="600"/>
                                          </p:stCondLst>
                                        </p:cTn>
                                        <p:tgtEl>
                                          <p:spTgt spid="308228"/>
                                        </p:tgtEl>
                                        <p:attrNameLst>
                                          <p:attrName>xshear</p:attrName>
                                        </p:attrNameLst>
                                      </p:cBhvr>
                                    </p:anim>
                                    <p:animScale>
                                      <p:cBhvr>
                                        <p:cTn id="51" dur="200" decel="100000" autoRev="1" fill="hold">
                                          <p:stCondLst>
                                            <p:cond delay="600"/>
                                          </p:stCondLst>
                                        </p:cTn>
                                        <p:tgtEl>
                                          <p:spTgt spid="308228"/>
                                        </p:tgtEl>
                                      </p:cBhvr>
                                      <p:from x="100000" y="100000"/>
                                      <p:to x="80000" y="100000"/>
                                    </p:animScale>
                                    <p:anim by="(#ppt_h/3+#ppt_w*0.1)" calcmode="lin" valueType="num">
                                      <p:cBhvr additive="sum">
                                        <p:cTn id="52" dur="200" decel="100000" autoRev="1" fill="hold">
                                          <p:stCondLst>
                                            <p:cond delay="600"/>
                                          </p:stCondLst>
                                        </p:cTn>
                                        <p:tgtEl>
                                          <p:spTgt spid="308228"/>
                                        </p:tgtEl>
                                        <p:attrNameLst>
                                          <p:attrName>ppt_x</p:attrName>
                                        </p:attrNameLst>
                                      </p:cBhvr>
                                    </p:anim>
                                  </p:childTnLst>
                                </p:cTn>
                              </p:par>
                            </p:childTnLst>
                          </p:cTn>
                        </p:par>
                        <p:par>
                          <p:cTn id="53" fill="hold">
                            <p:stCondLst>
                              <p:cond delay="69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08233"/>
                                        </p:tgtEl>
                                        <p:attrNameLst>
                                          <p:attrName>style.visibility</p:attrName>
                                        </p:attrNameLst>
                                      </p:cBhvr>
                                      <p:to>
                                        <p:strVal val="visible"/>
                                      </p:to>
                                    </p:set>
                                    <p:anim calcmode="lin" valueType="num">
                                      <p:cBhvr>
                                        <p:cTn id="56" dur="500" fill="hold"/>
                                        <p:tgtEl>
                                          <p:spTgt spid="308233"/>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08233"/>
                                        </p:tgtEl>
                                        <p:attrNameLst>
                                          <p:attrName>ppt_y</p:attrName>
                                        </p:attrNameLst>
                                      </p:cBhvr>
                                      <p:tavLst>
                                        <p:tav tm="0">
                                          <p:val>
                                            <p:strVal val="#ppt_y"/>
                                          </p:val>
                                        </p:tav>
                                        <p:tav tm="100000">
                                          <p:val>
                                            <p:strVal val="#ppt_y"/>
                                          </p:val>
                                        </p:tav>
                                      </p:tavLst>
                                    </p:anim>
                                    <p:anim calcmode="lin" valueType="num">
                                      <p:cBhvr>
                                        <p:cTn id="58" dur="500" fill="hold"/>
                                        <p:tgtEl>
                                          <p:spTgt spid="308233"/>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08233"/>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08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31" grpId="0"/>
      <p:bldP spid="308232" grpId="0"/>
      <p:bldP spid="308233" grpId="0"/>
      <p:bldP spid="3082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49" name="Text Box 17"/>
          <p:cNvSpPr txBox="1"/>
          <p:nvPr/>
        </p:nvSpPr>
        <p:spPr>
          <a:xfrm>
            <a:off x="6194425" y="3519488"/>
            <a:ext cx="1884363" cy="1157287"/>
          </a:xfrm>
          <a:prstGeom prst="rect">
            <a:avLst/>
          </a:prstGeom>
          <a:noFill/>
          <a:ln w="9525">
            <a:noFill/>
          </a:ln>
        </p:spPr>
        <p:txBody>
          <a:bodyPr lIns="83238" tIns="41619" rIns="83238" bIns="41619" anchor="t">
            <a:spAutoFit/>
          </a:bodyPr>
          <a:lstStyle/>
          <a:p>
            <a:pPr marL="109855" indent="-109855" defTabSz="831850" fontAlgn="base">
              <a:spcBef>
                <a:spcPct val="50000"/>
              </a:spcBef>
              <a:buClr>
                <a:srgbClr val="1F3F5F"/>
              </a:buClr>
            </a:pPr>
            <a:r>
              <a:rPr sz="1100">
                <a:solidFill>
                  <a:srgbClr val="1C1C1C"/>
                </a:solidFill>
                <a:latin typeface="Arial"/>
              </a:rPr>
              <a:t>在这里添加您的文字</a:t>
            </a:r>
          </a:p>
          <a:p>
            <a:pPr marL="109855" indent="-109855" defTabSz="831850" fontAlgn="base">
              <a:lnSpc>
                <a:spcPct val="60000"/>
              </a:lnSpc>
              <a:spcBef>
                <a:spcPct val="50000"/>
              </a:spcBef>
              <a:buClr>
                <a:srgbClr val="1F3F5F"/>
              </a:buClr>
              <a:buChar char="-"/>
            </a:pPr>
            <a:r>
              <a:rPr sz="1100">
                <a:solidFill>
                  <a:srgbClr val="1C1C1C"/>
                </a:solidFill>
                <a:latin typeface="Arial"/>
              </a:rPr>
              <a:t>您的文字在这里</a:t>
            </a:r>
          </a:p>
          <a:p>
            <a:pPr marL="109855" indent="-109855" defTabSz="831850" fontAlgn="base">
              <a:lnSpc>
                <a:spcPct val="60000"/>
              </a:lnSpc>
              <a:spcBef>
                <a:spcPct val="50000"/>
              </a:spcBef>
              <a:buClr>
                <a:srgbClr val="1F3F5F"/>
              </a:buClr>
              <a:buChar char="-"/>
            </a:pPr>
            <a:r>
              <a:rPr sz="1100">
                <a:solidFill>
                  <a:srgbClr val="1C1C1C"/>
                </a:solidFill>
                <a:latin typeface="Arial"/>
              </a:rPr>
              <a:t>您的文字在这里</a:t>
            </a:r>
          </a:p>
          <a:p>
            <a:pPr marL="109855" indent="-109855" defTabSz="831850" fontAlgn="base">
              <a:lnSpc>
                <a:spcPct val="60000"/>
              </a:lnSpc>
              <a:spcBef>
                <a:spcPct val="50000"/>
              </a:spcBef>
              <a:buClr>
                <a:srgbClr val="1F3F5F"/>
              </a:buClr>
              <a:buChar char="-"/>
            </a:pPr>
            <a:r>
              <a:rPr sz="1100">
                <a:solidFill>
                  <a:srgbClr val="1C1C1C"/>
                </a:solidFill>
                <a:latin typeface="Arial"/>
              </a:rPr>
              <a:t>您的文字在这里</a:t>
            </a:r>
          </a:p>
          <a:p>
            <a:pPr marL="109855" indent="-109855" defTabSz="831850" fontAlgn="base">
              <a:lnSpc>
                <a:spcPct val="60000"/>
              </a:lnSpc>
              <a:spcBef>
                <a:spcPct val="50000"/>
              </a:spcBef>
              <a:buClr>
                <a:srgbClr val="1F3F5F"/>
              </a:buClr>
            </a:pPr>
            <a:endParaRPr lang="en-US" altLang="zh-CN" sz="1300">
              <a:solidFill>
                <a:srgbClr val="1C1C1C"/>
              </a:solidFill>
              <a:latin typeface="Arial" panose="020B0604020202020204" pitchFamily="34" charset="0"/>
              <a:ea typeface="宋体" panose="02010600030101010101" pitchFamily="2" charset="-122"/>
            </a:endParaRPr>
          </a:p>
        </p:txBody>
      </p:sp>
      <p:pic>
        <p:nvPicPr>
          <p:cNvPr id="329730" name="图片 329729" descr="110"/>
          <p:cNvPicPr>
            <a:picLocks noChangeAspect="1"/>
          </p:cNvPicPr>
          <p:nvPr/>
        </p:nvPicPr>
        <p:blipFill>
          <a:blip r:embed="rId2"/>
          <a:stretch>
            <a:fillRect/>
          </a:stretch>
        </p:blipFill>
        <p:spPr>
          <a:xfrm>
            <a:off x="382588" y="820738"/>
            <a:ext cx="3663950" cy="2701925"/>
          </a:xfrm>
          <a:prstGeom prst="rect">
            <a:avLst/>
          </a:prstGeom>
          <a:noFill/>
          <a:ln w="9525">
            <a:noFill/>
          </a:ln>
        </p:spPr>
      </p:pic>
      <p:sp>
        <p:nvSpPr>
          <p:cNvPr id="329731" name="Rectangle 13"/>
          <p:cNvSpPr/>
          <p:nvPr/>
        </p:nvSpPr>
        <p:spPr>
          <a:xfrm>
            <a:off x="5543550" y="1463675"/>
            <a:ext cx="2592388" cy="1084325"/>
          </a:xfrm>
          <a:prstGeom prst="rect">
            <a:avLst/>
          </a:prstGeom>
          <a:noFill/>
          <a:ln w="9525">
            <a:noFill/>
          </a:ln>
        </p:spPr>
        <p:txBody>
          <a:bodyPr lIns="83238" tIns="41619" rIns="83238" bIns="41619" anchor="t">
            <a:spAutoFit/>
          </a:bodyPr>
          <a:lstStyle/>
          <a:p>
            <a:pPr algn="ctr" defTabSz="831850" eaLnBrk="0" fontAlgn="base" hangingPunct="0"/>
            <a:r>
              <a:rPr lang="zh-CN" altLang="en-US" sz="1100" dirty="0">
                <a:solidFill>
                  <a:srgbClr val="000000"/>
                </a:solidFill>
                <a:latin typeface="Arial" panose="020B0604020202020204" pitchFamily="34" charset="0"/>
                <a:ea typeface="仿宋_GB2312" pitchFamily="49" charset="-122"/>
              </a:rPr>
              <a:t>点击输入你想输入的文字内容点击输入你想输入的文字内容点击输入你想输入的文字</a:t>
            </a:r>
            <a:r>
              <a:rPr lang="zh-CN" altLang="en-US" sz="1100" dirty="0">
                <a:solidFill>
                  <a:srgbClr val="000000"/>
                </a:solidFill>
                <a:ea typeface="仿宋_GB2312" pitchFamily="49" charset="-122"/>
              </a:rPr>
              <a:t>内容更多模版：</a:t>
            </a:r>
            <a:r>
              <a:rPr lang="en-US" altLang="zh-CN" sz="1100" dirty="0" err="1">
                <a:solidFill>
                  <a:srgbClr val="000000"/>
                </a:solidFill>
                <a:ea typeface="仿宋_GB2312" pitchFamily="49" charset="-122"/>
              </a:rPr>
              <a:t>xxxxx</a:t>
            </a:r>
            <a:endParaRPr lang="en-US" altLang="zh-CN" sz="1300" dirty="0">
              <a:solidFill>
                <a:srgbClr val="000000"/>
              </a:solidFill>
              <a:latin typeface="Arial" panose="020B0604020202020204" pitchFamily="34" charset="0"/>
              <a:ea typeface="仿宋_GB2312" pitchFamily="49" charset="-122"/>
            </a:endParaRPr>
          </a:p>
          <a:p>
            <a:pPr algn="ctr" defTabSz="831850" eaLnBrk="0" fontAlgn="base" hangingPunct="0"/>
            <a:endParaRPr lang="en-US" altLang="zh-CN" sz="1300" dirty="0">
              <a:solidFill>
                <a:srgbClr val="000000"/>
              </a:solidFill>
              <a:latin typeface="Arial" panose="020B0604020202020204" pitchFamily="34" charset="0"/>
              <a:ea typeface="宋体" panose="02010600030101010101" pitchFamily="2" charset="-122"/>
            </a:endParaRPr>
          </a:p>
        </p:txBody>
      </p:sp>
      <p:sp>
        <p:nvSpPr>
          <p:cNvPr id="329733" name="Line 9"/>
          <p:cNvSpPr/>
          <p:nvPr/>
        </p:nvSpPr>
        <p:spPr>
          <a:xfrm>
            <a:off x="8026400" y="2633663"/>
            <a:ext cx="0" cy="2151062"/>
          </a:xfrm>
          <a:prstGeom prst="line">
            <a:avLst/>
          </a:prstGeom>
          <a:ln w="9525" cap="flat" cmpd="sng">
            <a:solidFill>
              <a:srgbClr val="1C1C1C"/>
            </a:solidFill>
            <a:prstDash val="dash"/>
            <a:round/>
            <a:headEnd type="none" w="med" len="med"/>
            <a:tailEnd type="none" w="med" len="med"/>
          </a:ln>
        </p:spPr>
        <p:txBody>
          <a:bodyPr/>
          <a:p/>
        </p:txBody>
      </p:sp>
      <p:sp>
        <p:nvSpPr>
          <p:cNvPr id="329734" name="Line 9"/>
          <p:cNvSpPr/>
          <p:nvPr/>
        </p:nvSpPr>
        <p:spPr>
          <a:xfrm>
            <a:off x="5969000" y="3033713"/>
            <a:ext cx="0" cy="1751012"/>
          </a:xfrm>
          <a:prstGeom prst="line">
            <a:avLst/>
          </a:prstGeom>
          <a:ln w="9525" cap="flat" cmpd="sng">
            <a:solidFill>
              <a:srgbClr val="1C1C1C"/>
            </a:solidFill>
            <a:prstDash val="dash"/>
            <a:round/>
            <a:headEnd type="none" w="med" len="med"/>
            <a:tailEnd type="none" w="med" len="med"/>
          </a:ln>
        </p:spPr>
        <p:txBody>
          <a:bodyPr/>
          <a:p/>
        </p:txBody>
      </p:sp>
      <p:sp>
        <p:nvSpPr>
          <p:cNvPr id="329735" name="Line 9"/>
          <p:cNvSpPr/>
          <p:nvPr/>
        </p:nvSpPr>
        <p:spPr>
          <a:xfrm>
            <a:off x="3835400" y="3319463"/>
            <a:ext cx="0" cy="1465262"/>
          </a:xfrm>
          <a:prstGeom prst="line">
            <a:avLst/>
          </a:prstGeom>
          <a:ln w="9525" cap="flat" cmpd="sng">
            <a:solidFill>
              <a:srgbClr val="1C1C1C"/>
            </a:solidFill>
            <a:prstDash val="dash"/>
            <a:round/>
            <a:headEnd type="none" w="med" len="med"/>
            <a:tailEnd type="none" w="med" len="med"/>
          </a:ln>
        </p:spPr>
        <p:txBody>
          <a:bodyPr/>
          <a:p/>
        </p:txBody>
      </p:sp>
      <p:sp>
        <p:nvSpPr>
          <p:cNvPr id="329737" name="Text Box 12"/>
          <p:cNvSpPr txBox="1"/>
          <p:nvPr/>
        </p:nvSpPr>
        <p:spPr>
          <a:xfrm>
            <a:off x="1912938" y="3929063"/>
            <a:ext cx="1884362" cy="500062"/>
          </a:xfrm>
          <a:prstGeom prst="rect">
            <a:avLst/>
          </a:prstGeom>
          <a:noFill/>
          <a:ln w="9525">
            <a:noFill/>
          </a:ln>
        </p:spPr>
        <p:txBody>
          <a:bodyPr lIns="83238" tIns="41619" rIns="83238" bIns="41619" anchor="t">
            <a:spAutoFit/>
          </a:bodyPr>
          <a:lstStyle/>
          <a:p>
            <a:pPr marL="109855" indent="-109855" defTabSz="831850" fontAlgn="base">
              <a:spcBef>
                <a:spcPct val="50000"/>
              </a:spcBef>
              <a:buClr>
                <a:srgbClr val="1F3F5F"/>
              </a:buClr>
            </a:pPr>
            <a:r>
              <a:rPr sz="1100">
                <a:solidFill>
                  <a:srgbClr val="1C1C1C"/>
                </a:solidFill>
                <a:latin typeface="Arial"/>
              </a:rPr>
              <a:t>在这里添加您的文字</a:t>
            </a:r>
          </a:p>
          <a:p>
            <a:pPr marL="109855" indent="-109855" defTabSz="831850" fontAlgn="base">
              <a:lnSpc>
                <a:spcPct val="60000"/>
              </a:lnSpc>
              <a:spcBef>
                <a:spcPct val="50000"/>
              </a:spcBef>
              <a:buClr>
                <a:srgbClr val="1F3F5F"/>
              </a:buClr>
              <a:buChar char="-"/>
            </a:pPr>
            <a:r>
              <a:rPr sz="1100">
                <a:solidFill>
                  <a:srgbClr val="1C1C1C"/>
                </a:solidFill>
                <a:latin typeface="Arial"/>
              </a:rPr>
              <a:t>您的文字在这里</a:t>
            </a:r>
          </a:p>
        </p:txBody>
      </p:sp>
      <p:sp>
        <p:nvSpPr>
          <p:cNvPr id="329739" name="AutoShape 15"/>
          <p:cNvSpPr/>
          <p:nvPr/>
        </p:nvSpPr>
        <p:spPr>
          <a:xfrm>
            <a:off x="1854200" y="4498975"/>
            <a:ext cx="1781175" cy="277813"/>
          </a:xfrm>
          <a:prstGeom prst="bevel">
            <a:avLst>
              <a:gd name="adj" fmla="val 5949"/>
            </a:avLst>
          </a:prstGeom>
          <a:solidFill>
            <a:schemeClr val="hlink"/>
          </a:solidFill>
          <a:ln w="9525">
            <a:noFill/>
          </a:ln>
        </p:spPr>
        <p:txBody>
          <a:bodyPr wrap="none" lIns="83238" tIns="41619" rIns="83238" bIns="41619" anchor="ctr"/>
          <a:lstStyle/>
          <a:p>
            <a:pPr algn="ctr" defTabSz="831850" fontAlgn="base"/>
            <a:r>
              <a:rPr sz="1300">
                <a:latin typeface="Arial"/>
              </a:rPr>
              <a:t>点击添加文字</a:t>
            </a:r>
          </a:p>
        </p:txBody>
      </p:sp>
      <p:pic>
        <p:nvPicPr>
          <p:cNvPr id="329740" name="图片 329739" descr="113"/>
          <p:cNvPicPr>
            <a:picLocks noChangeAspect="1"/>
          </p:cNvPicPr>
          <p:nvPr/>
        </p:nvPicPr>
        <p:blipFill>
          <a:blip r:embed="rId3"/>
          <a:stretch>
            <a:fillRect/>
          </a:stretch>
        </p:blipFill>
        <p:spPr>
          <a:xfrm>
            <a:off x="2235200" y="3021013"/>
            <a:ext cx="939800" cy="923925"/>
          </a:xfrm>
          <a:prstGeom prst="rect">
            <a:avLst/>
          </a:prstGeom>
          <a:noFill/>
          <a:ln w="9525">
            <a:noFill/>
          </a:ln>
        </p:spPr>
      </p:pic>
      <p:sp>
        <p:nvSpPr>
          <p:cNvPr id="329741" name="Rectangle 13"/>
          <p:cNvSpPr/>
          <p:nvPr/>
        </p:nvSpPr>
        <p:spPr>
          <a:xfrm>
            <a:off x="2439988" y="3313113"/>
            <a:ext cx="533400" cy="327025"/>
          </a:xfrm>
          <a:prstGeom prst="rect">
            <a:avLst/>
          </a:prstGeom>
          <a:noFill/>
          <a:ln w="9525">
            <a:noFill/>
          </a:ln>
        </p:spPr>
        <p:txBody>
          <a:bodyPr lIns="83238" tIns="41619" rIns="83238" bIns="41619" anchor="t">
            <a:spAutoFit/>
          </a:bodyPr>
          <a:lstStyle/>
          <a:p>
            <a:pPr algn="ctr" defTabSz="831850" eaLnBrk="0" fontAlgn="base" hangingPunct="0"/>
            <a:r>
              <a:rPr lang="en-US" altLang="zh-CN" sz="1400">
                <a:solidFill>
                  <a:srgbClr val="000000"/>
                </a:solidFill>
                <a:latin typeface="Arial" panose="020B0604020202020204" pitchFamily="34" charset="0"/>
                <a:ea typeface="仿宋_GB2312" pitchFamily="49" charset="-122"/>
              </a:rPr>
              <a:t>1</a:t>
            </a:r>
            <a:endParaRPr lang="en-US" altLang="zh-CN" sz="1600">
              <a:solidFill>
                <a:srgbClr val="000000"/>
              </a:solidFill>
              <a:latin typeface="Arial" panose="020B0604020202020204" pitchFamily="34" charset="0"/>
              <a:ea typeface="宋体" panose="02010600030101010101" pitchFamily="2" charset="-122"/>
            </a:endParaRPr>
          </a:p>
        </p:txBody>
      </p:sp>
      <p:sp>
        <p:nvSpPr>
          <p:cNvPr id="329743" name="AutoShape 14"/>
          <p:cNvSpPr/>
          <p:nvPr/>
        </p:nvSpPr>
        <p:spPr>
          <a:xfrm>
            <a:off x="4035425" y="4487863"/>
            <a:ext cx="1781175" cy="277812"/>
          </a:xfrm>
          <a:prstGeom prst="bevel">
            <a:avLst>
              <a:gd name="adj" fmla="val 5949"/>
            </a:avLst>
          </a:prstGeom>
          <a:solidFill>
            <a:schemeClr val="hlink"/>
          </a:solidFill>
          <a:ln w="9525">
            <a:noFill/>
          </a:ln>
        </p:spPr>
        <p:txBody>
          <a:bodyPr wrap="none" lIns="83238" tIns="41619" rIns="83238" bIns="41619" anchor="ctr"/>
          <a:lstStyle/>
          <a:p>
            <a:pPr algn="ctr" defTabSz="831850" fontAlgn="base"/>
            <a:r>
              <a:rPr sz="1300">
                <a:latin typeface="Arial"/>
              </a:rPr>
              <a:t>点击添加文字</a:t>
            </a:r>
          </a:p>
        </p:txBody>
      </p:sp>
      <p:sp>
        <p:nvSpPr>
          <p:cNvPr id="329744" name="Text Box 16"/>
          <p:cNvSpPr txBox="1"/>
          <p:nvPr/>
        </p:nvSpPr>
        <p:spPr>
          <a:xfrm>
            <a:off x="4137025" y="3706813"/>
            <a:ext cx="1884363" cy="938212"/>
          </a:xfrm>
          <a:prstGeom prst="rect">
            <a:avLst/>
          </a:prstGeom>
          <a:noFill/>
          <a:ln w="9525">
            <a:noFill/>
          </a:ln>
        </p:spPr>
        <p:txBody>
          <a:bodyPr lIns="83238" tIns="41619" rIns="83238" bIns="41619" anchor="t">
            <a:spAutoFit/>
          </a:bodyPr>
          <a:lstStyle/>
          <a:p>
            <a:pPr marL="109855" indent="-109855" defTabSz="831850" fontAlgn="base">
              <a:spcBef>
                <a:spcPct val="50000"/>
              </a:spcBef>
              <a:buClr>
                <a:srgbClr val="1F3F5F"/>
              </a:buClr>
            </a:pPr>
            <a:r>
              <a:rPr sz="1100">
                <a:solidFill>
                  <a:srgbClr val="1C1C1C"/>
                </a:solidFill>
                <a:latin typeface="Arial"/>
              </a:rPr>
              <a:t>在这里添加您的文字</a:t>
            </a:r>
          </a:p>
          <a:p>
            <a:pPr marL="109855" indent="-109855" defTabSz="831850" fontAlgn="base">
              <a:lnSpc>
                <a:spcPct val="60000"/>
              </a:lnSpc>
              <a:spcBef>
                <a:spcPct val="50000"/>
              </a:spcBef>
              <a:buClr>
                <a:srgbClr val="1F3F5F"/>
              </a:buClr>
              <a:buChar char="-"/>
            </a:pPr>
            <a:r>
              <a:rPr sz="1100">
                <a:solidFill>
                  <a:srgbClr val="1C1C1C"/>
                </a:solidFill>
                <a:latin typeface="Arial"/>
              </a:rPr>
              <a:t>您的文字在这里</a:t>
            </a:r>
          </a:p>
          <a:p>
            <a:pPr marL="109855" indent="-109855" defTabSz="831850" fontAlgn="base">
              <a:lnSpc>
                <a:spcPct val="60000"/>
              </a:lnSpc>
              <a:spcBef>
                <a:spcPct val="50000"/>
              </a:spcBef>
              <a:buClr>
                <a:srgbClr val="1F3F5F"/>
              </a:buClr>
              <a:buChar char="-"/>
            </a:pPr>
            <a:r>
              <a:rPr sz="1100">
                <a:solidFill>
                  <a:srgbClr val="1C1C1C"/>
                </a:solidFill>
                <a:latin typeface="Arial"/>
              </a:rPr>
              <a:t>您的文字在这里</a:t>
            </a:r>
          </a:p>
          <a:p>
            <a:pPr marL="109855" indent="-109855" defTabSz="831850" fontAlgn="base">
              <a:lnSpc>
                <a:spcPct val="60000"/>
              </a:lnSpc>
              <a:spcBef>
                <a:spcPct val="50000"/>
              </a:spcBef>
              <a:buClr>
                <a:srgbClr val="1F3F5F"/>
              </a:buClr>
            </a:pPr>
            <a:endParaRPr lang="en-US" altLang="zh-CN" sz="1300">
              <a:solidFill>
                <a:srgbClr val="1C1C1C"/>
              </a:solidFill>
              <a:latin typeface="Arial" panose="020B0604020202020204" pitchFamily="34" charset="0"/>
              <a:ea typeface="宋体" panose="02010600030101010101" pitchFamily="2" charset="-122"/>
            </a:endParaRPr>
          </a:p>
        </p:txBody>
      </p:sp>
      <p:pic>
        <p:nvPicPr>
          <p:cNvPr id="329745" name="图片 329744" descr="112"/>
          <p:cNvPicPr>
            <a:picLocks noChangeAspect="1"/>
          </p:cNvPicPr>
          <p:nvPr/>
        </p:nvPicPr>
        <p:blipFill>
          <a:blip r:embed="rId4"/>
          <a:stretch>
            <a:fillRect/>
          </a:stretch>
        </p:blipFill>
        <p:spPr>
          <a:xfrm>
            <a:off x="4397375" y="2649538"/>
            <a:ext cx="1014413" cy="1003300"/>
          </a:xfrm>
          <a:prstGeom prst="rect">
            <a:avLst/>
          </a:prstGeom>
          <a:noFill/>
          <a:ln w="9525">
            <a:noFill/>
          </a:ln>
        </p:spPr>
      </p:pic>
      <p:sp>
        <p:nvSpPr>
          <p:cNvPr id="329746" name="Rectangle 13"/>
          <p:cNvSpPr/>
          <p:nvPr/>
        </p:nvSpPr>
        <p:spPr>
          <a:xfrm>
            <a:off x="4725988" y="2954338"/>
            <a:ext cx="381000" cy="327025"/>
          </a:xfrm>
          <a:prstGeom prst="rect">
            <a:avLst/>
          </a:prstGeom>
          <a:noFill/>
          <a:ln w="9525">
            <a:noFill/>
          </a:ln>
        </p:spPr>
        <p:txBody>
          <a:bodyPr lIns="83238" tIns="41619" rIns="83238" bIns="41619" anchor="t">
            <a:spAutoFit/>
          </a:bodyPr>
          <a:lstStyle/>
          <a:p>
            <a:pPr algn="ctr" defTabSz="831850" eaLnBrk="0" fontAlgn="base" hangingPunct="0"/>
            <a:r>
              <a:rPr lang="en-US" altLang="zh-CN" sz="1400">
                <a:solidFill>
                  <a:srgbClr val="000000"/>
                </a:solidFill>
                <a:latin typeface="Arial" panose="020B0604020202020204" pitchFamily="34" charset="0"/>
                <a:ea typeface="仿宋_GB2312" pitchFamily="49" charset="-122"/>
              </a:rPr>
              <a:t>2</a:t>
            </a:r>
            <a:endParaRPr lang="en-US" altLang="zh-CN" sz="1600">
              <a:solidFill>
                <a:srgbClr val="000000"/>
              </a:solidFill>
              <a:latin typeface="Arial" panose="020B0604020202020204" pitchFamily="34" charset="0"/>
              <a:ea typeface="宋体" panose="02010600030101010101" pitchFamily="2" charset="-122"/>
            </a:endParaRPr>
          </a:p>
        </p:txBody>
      </p:sp>
      <p:sp>
        <p:nvSpPr>
          <p:cNvPr id="329748" name="AutoShape 11"/>
          <p:cNvSpPr/>
          <p:nvPr/>
        </p:nvSpPr>
        <p:spPr>
          <a:xfrm>
            <a:off x="6092825" y="4487863"/>
            <a:ext cx="1781175" cy="279400"/>
          </a:xfrm>
          <a:prstGeom prst="bevel">
            <a:avLst>
              <a:gd name="adj" fmla="val 5949"/>
            </a:avLst>
          </a:prstGeom>
          <a:solidFill>
            <a:schemeClr val="hlink"/>
          </a:solidFill>
          <a:ln w="9525">
            <a:noFill/>
          </a:ln>
        </p:spPr>
        <p:txBody>
          <a:bodyPr wrap="none" lIns="83238" tIns="41619" rIns="83238" bIns="41619" anchor="ctr"/>
          <a:lstStyle/>
          <a:p>
            <a:pPr algn="ctr" defTabSz="831850" fontAlgn="base"/>
            <a:r>
              <a:rPr sz="1300">
                <a:latin typeface="Arial"/>
              </a:rPr>
              <a:t>点击添加文字</a:t>
            </a:r>
          </a:p>
        </p:txBody>
      </p:sp>
      <p:pic>
        <p:nvPicPr>
          <p:cNvPr id="329750" name="图片 329749" descr="111"/>
          <p:cNvPicPr>
            <a:picLocks noChangeAspect="1"/>
          </p:cNvPicPr>
          <p:nvPr/>
        </p:nvPicPr>
        <p:blipFill>
          <a:blip r:embed="rId5"/>
          <a:stretch>
            <a:fillRect/>
          </a:stretch>
        </p:blipFill>
        <p:spPr>
          <a:xfrm>
            <a:off x="6402388" y="2497138"/>
            <a:ext cx="990600" cy="990600"/>
          </a:xfrm>
          <a:prstGeom prst="rect">
            <a:avLst/>
          </a:prstGeom>
          <a:noFill/>
          <a:ln w="9525">
            <a:noFill/>
          </a:ln>
        </p:spPr>
      </p:pic>
      <p:sp>
        <p:nvSpPr>
          <p:cNvPr id="329751" name="Rectangle 13"/>
          <p:cNvSpPr/>
          <p:nvPr/>
        </p:nvSpPr>
        <p:spPr>
          <a:xfrm>
            <a:off x="6707188" y="2843213"/>
            <a:ext cx="381000" cy="327025"/>
          </a:xfrm>
          <a:prstGeom prst="rect">
            <a:avLst/>
          </a:prstGeom>
          <a:noFill/>
          <a:ln w="9525">
            <a:noFill/>
          </a:ln>
        </p:spPr>
        <p:txBody>
          <a:bodyPr lIns="83238" tIns="41619" rIns="83238" bIns="41619" anchor="t">
            <a:spAutoFit/>
          </a:bodyPr>
          <a:lstStyle/>
          <a:p>
            <a:pPr algn="ctr" defTabSz="831850" eaLnBrk="0" fontAlgn="base" hangingPunct="0"/>
            <a:r>
              <a:rPr lang="en-US" altLang="zh-CN" sz="1400">
                <a:solidFill>
                  <a:srgbClr val="000000"/>
                </a:solidFill>
                <a:latin typeface="Arial" panose="020B0604020202020204" pitchFamily="34" charset="0"/>
                <a:ea typeface="仿宋_GB2312" pitchFamily="49" charset="-122"/>
              </a:rPr>
              <a:t>3</a:t>
            </a:r>
            <a:endParaRPr lang="en-US" altLang="zh-CN" sz="1600">
              <a:solidFill>
                <a:srgbClr val="000000"/>
              </a:solidFill>
              <a:latin typeface="Arial" panose="020B0604020202020204" pitchFamily="34" charset="0"/>
              <a:ea typeface="宋体" panose="02010600030101010101" pitchFamily="2" charset="-122"/>
            </a:endParaRPr>
          </a:p>
        </p:txBody>
      </p:sp>
      <p:sp>
        <p:nvSpPr>
          <p:cNvPr id="329753" name="文本框 329752"/>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29753"/>
                                        </p:tgtEl>
                                        <p:attrNameLst>
                                          <p:attrName>style.visibility</p:attrName>
                                        </p:attrNameLst>
                                      </p:cBhvr>
                                      <p:to>
                                        <p:strVal val="visible"/>
                                      </p:to>
                                    </p:set>
                                    <p:anim by="(-#ppt_w*2)" calcmode="lin" valueType="num">
                                      <p:cBhvr rctx="PPT">
                                        <p:cTn id="7" dur="250" autoRev="1" fill="hold">
                                          <p:stCondLst>
                                            <p:cond delay="0"/>
                                          </p:stCondLst>
                                        </p:cTn>
                                        <p:tgtEl>
                                          <p:spTgt spid="329753"/>
                                        </p:tgtEl>
                                        <p:attrNameLst>
                                          <p:attrName>ppt_w</p:attrName>
                                        </p:attrNameLst>
                                      </p:cBhvr>
                                    </p:anim>
                                    <p:anim by="(#ppt_w*0.50)" calcmode="lin" valueType="num">
                                      <p:cBhvr>
                                        <p:cTn id="8" dur="250" decel="50000" autoRev="1" fill="hold">
                                          <p:stCondLst>
                                            <p:cond delay="0"/>
                                          </p:stCondLst>
                                        </p:cTn>
                                        <p:tgtEl>
                                          <p:spTgt spid="329753"/>
                                        </p:tgtEl>
                                        <p:attrNameLst>
                                          <p:attrName>ppt_x</p:attrName>
                                        </p:attrNameLst>
                                      </p:cBhvr>
                                    </p:anim>
                                    <p:anim from="(-#ppt_h/2)" to="(#ppt_y)" calcmode="lin" valueType="num">
                                      <p:cBhvr>
                                        <p:cTn id="9" dur="500" fill="hold">
                                          <p:stCondLst>
                                            <p:cond delay="0"/>
                                          </p:stCondLst>
                                        </p:cTn>
                                        <p:tgtEl>
                                          <p:spTgt spid="329753"/>
                                        </p:tgtEl>
                                        <p:attrNameLst>
                                          <p:attrName>ppt_y</p:attrName>
                                        </p:attrNameLst>
                                      </p:cBhvr>
                                    </p:anim>
                                    <p:animRot by="21600000">
                                      <p:cBhvr>
                                        <p:cTn id="10" dur="500" fill="hold">
                                          <p:stCondLst>
                                            <p:cond delay="0"/>
                                          </p:stCondLst>
                                        </p:cTn>
                                        <p:tgtEl>
                                          <p:spTgt spid="329753"/>
                                        </p:tgtEl>
                                        <p:attrNameLst>
                                          <p:attrName>r</p:attrName>
                                        </p:attrNameLst>
                                      </p:cBhvr>
                                    </p:animRot>
                                  </p:childTnLst>
                                </p:cTn>
                              </p:par>
                            </p:childTnLst>
                          </p:cTn>
                        </p:par>
                        <p:par>
                          <p:cTn id="11" fill="hold">
                            <p:stCondLst>
                              <p:cond delay="899"/>
                            </p:stCondLst>
                            <p:childTnLst>
                              <p:par>
                                <p:cTn id="12" presetID="23" presetClass="entr" presetSubtype="16" fill="hold" nodeType="afterEffect">
                                  <p:stCondLst>
                                    <p:cond delay="0"/>
                                  </p:stCondLst>
                                  <p:childTnLst>
                                    <p:set>
                                      <p:cBhvr>
                                        <p:cTn id="13" dur="1" fill="hold">
                                          <p:stCondLst>
                                            <p:cond delay="0"/>
                                          </p:stCondLst>
                                        </p:cTn>
                                        <p:tgtEl>
                                          <p:spTgt spid="329730"/>
                                        </p:tgtEl>
                                        <p:attrNameLst>
                                          <p:attrName>style.visibility</p:attrName>
                                        </p:attrNameLst>
                                      </p:cBhvr>
                                      <p:to>
                                        <p:strVal val="visible"/>
                                      </p:to>
                                    </p:set>
                                    <p:anim calcmode="lin" valueType="num">
                                      <p:cBhvr>
                                        <p:cTn id="14" dur="500" fill="hold"/>
                                        <p:tgtEl>
                                          <p:spTgt spid="329730"/>
                                        </p:tgtEl>
                                        <p:attrNameLst>
                                          <p:attrName>ppt_w</p:attrName>
                                        </p:attrNameLst>
                                      </p:cBhvr>
                                      <p:tavLst>
                                        <p:tav tm="0">
                                          <p:val>
                                            <p:fltVal val="0"/>
                                          </p:val>
                                        </p:tav>
                                        <p:tav tm="100000">
                                          <p:val>
                                            <p:strVal val="#ppt_w"/>
                                          </p:val>
                                        </p:tav>
                                      </p:tavLst>
                                    </p:anim>
                                    <p:anim calcmode="lin" valueType="num">
                                      <p:cBhvr>
                                        <p:cTn id="15" dur="500" fill="hold"/>
                                        <p:tgtEl>
                                          <p:spTgt spid="329730"/>
                                        </p:tgtEl>
                                        <p:attrNameLst>
                                          <p:attrName>ppt_h</p:attrName>
                                        </p:attrNameLst>
                                      </p:cBhvr>
                                      <p:tavLst>
                                        <p:tav tm="0">
                                          <p:val>
                                            <p:fltVal val="0"/>
                                          </p:val>
                                        </p:tav>
                                        <p:tav tm="100000">
                                          <p:val>
                                            <p:strVal val="#ppt_h"/>
                                          </p:val>
                                        </p:tav>
                                      </p:tavLst>
                                    </p:anim>
                                  </p:childTnLst>
                                </p:cTn>
                              </p:par>
                            </p:childTnLst>
                          </p:cTn>
                        </p:par>
                        <p:par>
                          <p:cTn id="16" fill="hold">
                            <p:stCondLst>
                              <p:cond delay="139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29731"/>
                                        </p:tgtEl>
                                        <p:attrNameLst>
                                          <p:attrName>style.visibility</p:attrName>
                                        </p:attrNameLst>
                                      </p:cBhvr>
                                      <p:to>
                                        <p:strVal val="visible"/>
                                      </p:to>
                                    </p:set>
                                    <p:anim calcmode="lin" valueType="num">
                                      <p:cBhvr>
                                        <p:cTn id="19" dur="500" fill="hold"/>
                                        <p:tgtEl>
                                          <p:spTgt spid="32973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29731"/>
                                        </p:tgtEl>
                                        <p:attrNameLst>
                                          <p:attrName>ppt_y</p:attrName>
                                        </p:attrNameLst>
                                      </p:cBhvr>
                                      <p:tavLst>
                                        <p:tav tm="0">
                                          <p:val>
                                            <p:strVal val="#ppt_y"/>
                                          </p:val>
                                        </p:tav>
                                        <p:tav tm="100000">
                                          <p:val>
                                            <p:strVal val="#ppt_y"/>
                                          </p:val>
                                        </p:tav>
                                      </p:tavLst>
                                    </p:anim>
                                    <p:anim calcmode="lin" valueType="num">
                                      <p:cBhvr>
                                        <p:cTn id="21" dur="500" fill="hold"/>
                                        <p:tgtEl>
                                          <p:spTgt spid="32973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297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29731"/>
                                        </p:tgtEl>
                                      </p:cBhvr>
                                    </p:animEffect>
                                  </p:childTnLst>
                                </p:cTn>
                              </p:par>
                            </p:childTnLst>
                          </p:cTn>
                        </p:par>
                        <p:par>
                          <p:cTn id="24" fill="hold">
                            <p:stCondLst>
                              <p:cond delay="4299"/>
                            </p:stCondLst>
                            <p:childTnLst>
                              <p:par>
                                <p:cTn id="25" presetID="49" presetClass="entr" presetSubtype="0" decel="100000" fill="hold" nodeType="afterEffect">
                                  <p:stCondLst>
                                    <p:cond delay="0"/>
                                  </p:stCondLst>
                                  <p:childTnLst>
                                    <p:set>
                                      <p:cBhvr>
                                        <p:cTn id="26" dur="1" fill="hold">
                                          <p:stCondLst>
                                            <p:cond delay="0"/>
                                          </p:stCondLst>
                                        </p:cTn>
                                        <p:tgtEl>
                                          <p:spTgt spid="329740"/>
                                        </p:tgtEl>
                                        <p:attrNameLst>
                                          <p:attrName>style.visibility</p:attrName>
                                        </p:attrNameLst>
                                      </p:cBhvr>
                                      <p:to>
                                        <p:strVal val="visible"/>
                                      </p:to>
                                    </p:set>
                                    <p:anim calcmode="lin" valueType="num">
                                      <p:cBhvr>
                                        <p:cTn id="27" dur="500" fill="hold"/>
                                        <p:tgtEl>
                                          <p:spTgt spid="329740"/>
                                        </p:tgtEl>
                                        <p:attrNameLst>
                                          <p:attrName>ppt_w</p:attrName>
                                        </p:attrNameLst>
                                      </p:cBhvr>
                                      <p:tavLst>
                                        <p:tav tm="0">
                                          <p:val>
                                            <p:fltVal val="0"/>
                                          </p:val>
                                        </p:tav>
                                        <p:tav tm="100000">
                                          <p:val>
                                            <p:strVal val="#ppt_w"/>
                                          </p:val>
                                        </p:tav>
                                      </p:tavLst>
                                    </p:anim>
                                    <p:anim calcmode="lin" valueType="num">
                                      <p:cBhvr>
                                        <p:cTn id="28" dur="500" fill="hold"/>
                                        <p:tgtEl>
                                          <p:spTgt spid="329740"/>
                                        </p:tgtEl>
                                        <p:attrNameLst>
                                          <p:attrName>ppt_h</p:attrName>
                                        </p:attrNameLst>
                                      </p:cBhvr>
                                      <p:tavLst>
                                        <p:tav tm="0">
                                          <p:val>
                                            <p:fltVal val="0"/>
                                          </p:val>
                                        </p:tav>
                                        <p:tav tm="100000">
                                          <p:val>
                                            <p:strVal val="#ppt_h"/>
                                          </p:val>
                                        </p:tav>
                                      </p:tavLst>
                                    </p:anim>
                                    <p:anim calcmode="lin" valueType="num">
                                      <p:cBhvr>
                                        <p:cTn id="29" dur="500" fill="hold"/>
                                        <p:tgtEl>
                                          <p:spTgt spid="329740"/>
                                        </p:tgtEl>
                                        <p:attrNameLst>
                                          <p:attrName>style.rotation</p:attrName>
                                        </p:attrNameLst>
                                      </p:cBhvr>
                                      <p:tavLst>
                                        <p:tav tm="0">
                                          <p:val>
                                            <p:fltVal val="360"/>
                                          </p:val>
                                        </p:tav>
                                        <p:tav tm="100000">
                                          <p:val>
                                            <p:fltVal val="0"/>
                                          </p:val>
                                        </p:tav>
                                      </p:tavLst>
                                    </p:anim>
                                    <p:animEffect transition="in" filter="fade">
                                      <p:cBhvr>
                                        <p:cTn id="30" dur="500"/>
                                        <p:tgtEl>
                                          <p:spTgt spid="329740"/>
                                        </p:tgtEl>
                                      </p:cBhvr>
                                    </p:animEffect>
                                  </p:childTnLst>
                                </p:cTn>
                              </p:par>
                            </p:childTnLst>
                          </p:cTn>
                        </p:par>
                        <p:par>
                          <p:cTn id="31" fill="hold">
                            <p:stCondLst>
                              <p:cond delay="4799"/>
                            </p:stCondLst>
                            <p:childTnLst>
                              <p:par>
                                <p:cTn id="32" presetID="38" presetClass="entr" presetSubtype="0" accel="50000" fill="hold" grpId="0" nodeType="afterEffect">
                                  <p:stCondLst>
                                    <p:cond delay="0"/>
                                  </p:stCondLst>
                                  <p:iterate type="lt">
                                    <p:tmPct val="50000"/>
                                  </p:iterate>
                                  <p:childTnLst>
                                    <p:set>
                                      <p:cBhvr>
                                        <p:cTn id="33" dur="1" fill="hold">
                                          <p:stCondLst>
                                            <p:cond delay="0"/>
                                          </p:stCondLst>
                                        </p:cTn>
                                        <p:tgtEl>
                                          <p:spTgt spid="329741"/>
                                        </p:tgtEl>
                                        <p:attrNameLst>
                                          <p:attrName>style.visibility</p:attrName>
                                        </p:attrNameLst>
                                      </p:cBhvr>
                                      <p:to>
                                        <p:strVal val="visible"/>
                                      </p:to>
                                    </p:set>
                                    <p:set>
                                      <p:cBhvr>
                                        <p:cTn id="34" dur="455" fill="hold">
                                          <p:stCondLst>
                                            <p:cond delay="0"/>
                                          </p:stCondLst>
                                        </p:cTn>
                                        <p:tgtEl>
                                          <p:spTgt spid="329741"/>
                                        </p:tgtEl>
                                        <p:attrNameLst>
                                          <p:attrName>style.rotation</p:attrName>
                                        </p:attrNameLst>
                                      </p:cBhvr>
                                      <p:to>
                                        <p:strVal val="-45.0"/>
                                      </p:to>
                                    </p:set>
                                    <p:anim calcmode="lin" valueType="num">
                                      <p:cBhvr>
                                        <p:cTn id="35" dur="455" fill="hold">
                                          <p:stCondLst>
                                            <p:cond delay="455"/>
                                          </p:stCondLst>
                                        </p:cTn>
                                        <p:tgtEl>
                                          <p:spTgt spid="329741"/>
                                        </p:tgtEl>
                                        <p:attrNameLst>
                                          <p:attrName>style.rotation</p:attrName>
                                        </p:attrNameLst>
                                      </p:cBhvr>
                                      <p:tavLst>
                                        <p:tav tm="0">
                                          <p:val>
                                            <p:fltVal val="-45"/>
                                          </p:val>
                                        </p:tav>
                                        <p:tav tm="69900">
                                          <p:val>
                                            <p:fltVal val="45"/>
                                          </p:val>
                                        </p:tav>
                                        <p:tav tm="100000">
                                          <p:val>
                                            <p:fltVal val="0"/>
                                          </p:val>
                                        </p:tav>
                                      </p:tavLst>
                                    </p:anim>
                                    <p:anim calcmode="lin" valueType="num">
                                      <p:cBhvr>
                                        <p:cTn id="36" dur="455" fill="hold">
                                          <p:stCondLst>
                                            <p:cond delay="0"/>
                                          </p:stCondLst>
                                        </p:cTn>
                                        <p:tgtEl>
                                          <p:spTgt spid="329741"/>
                                        </p:tgtEl>
                                        <p:attrNameLst>
                                          <p:attrName>ppt_y</p:attrName>
                                        </p:attrNameLst>
                                      </p:cBhvr>
                                      <p:tavLst>
                                        <p:tav tm="0">
                                          <p:val>
                                            <p:strVal val="#ppt_y-1"/>
                                          </p:val>
                                        </p:tav>
                                        <p:tav tm="100000">
                                          <p:val>
                                            <p:strVal val="#ppt_y-(0.354*#ppt_w-0.172*#ppt_h)"/>
                                          </p:val>
                                        </p:tav>
                                      </p:tavLst>
                                    </p:anim>
                                    <p:anim calcmode="lin" valueType="num">
                                      <p:cBhvr>
                                        <p:cTn id="37" dur="156" decel="50000" autoRev="1" fill="hold">
                                          <p:stCondLst>
                                            <p:cond delay="455"/>
                                          </p:stCondLst>
                                        </p:cTn>
                                        <p:tgtEl>
                                          <p:spTgt spid="329741"/>
                                        </p:tgtEl>
                                        <p:attrNameLst>
                                          <p:attrName>ppt_y</p:attrName>
                                        </p:attrNameLst>
                                      </p:cBhvr>
                                      <p:tavLst>
                                        <p:tav tm="0">
                                          <p:val>
                                            <p:strVal val="#ppt_y-(0.354*#ppt_w-0.172*#ppt_h)"/>
                                          </p:val>
                                        </p:tav>
                                        <p:tav tm="100000">
                                          <p:val>
                                            <p:strVal val="#ppt_y-(0.354*#ppt_w-0.172*#ppt_h)-#ppt_h/2"/>
                                          </p:val>
                                        </p:tav>
                                      </p:tavLst>
                                    </p:anim>
                                    <p:anim calcmode="lin" valueType="num">
                                      <p:cBhvr>
                                        <p:cTn id="38" dur="136" fill="hold">
                                          <p:stCondLst>
                                            <p:cond delay="864"/>
                                          </p:stCondLst>
                                        </p:cTn>
                                        <p:tgtEl>
                                          <p:spTgt spid="329741"/>
                                        </p:tgtEl>
                                        <p:attrNameLst>
                                          <p:attrName>ppt_y</p:attrName>
                                        </p:attrNameLst>
                                      </p:cBhvr>
                                      <p:tavLst>
                                        <p:tav tm="0">
                                          <p:val>
                                            <p:strVal val="#ppt_y-(0.354*#ppt_w-0.172*#ppt_h)"/>
                                          </p:val>
                                        </p:tav>
                                        <p:tav tm="100000">
                                          <p:val>
                                            <p:strVal val="#ppt_y"/>
                                          </p:val>
                                        </p:tav>
                                      </p:tavLst>
                                    </p:anim>
                                  </p:childTnLst>
                                </p:cTn>
                              </p:par>
                            </p:childTnLst>
                          </p:cTn>
                        </p:par>
                        <p:par>
                          <p:cTn id="39" fill="hold">
                            <p:stCondLst>
                              <p:cond delay="5799"/>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29737"/>
                                        </p:tgtEl>
                                        <p:attrNameLst>
                                          <p:attrName>style.visibility</p:attrName>
                                        </p:attrNameLst>
                                      </p:cBhvr>
                                      <p:to>
                                        <p:strVal val="visible"/>
                                      </p:to>
                                    </p:set>
                                    <p:anim calcmode="lin" valueType="num">
                                      <p:cBhvr>
                                        <p:cTn id="42" dur="500" fill="hold"/>
                                        <p:tgtEl>
                                          <p:spTgt spid="32973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29737"/>
                                        </p:tgtEl>
                                        <p:attrNameLst>
                                          <p:attrName>ppt_y</p:attrName>
                                        </p:attrNameLst>
                                      </p:cBhvr>
                                      <p:tavLst>
                                        <p:tav tm="0">
                                          <p:val>
                                            <p:strVal val="#ppt_y"/>
                                          </p:val>
                                        </p:tav>
                                        <p:tav tm="100000">
                                          <p:val>
                                            <p:strVal val="#ppt_y"/>
                                          </p:val>
                                        </p:tav>
                                      </p:tavLst>
                                    </p:anim>
                                    <p:anim calcmode="lin" valueType="num">
                                      <p:cBhvr>
                                        <p:cTn id="44" dur="500" fill="hold"/>
                                        <p:tgtEl>
                                          <p:spTgt spid="32973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2973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29737"/>
                                        </p:tgtEl>
                                      </p:cBhvr>
                                    </p:animEffect>
                                  </p:childTnLst>
                                </p:cTn>
                              </p:par>
                            </p:childTnLst>
                          </p:cTn>
                        </p:par>
                        <p:par>
                          <p:cTn id="47" fill="hold">
                            <p:stCondLst>
                              <p:cond delay="7799"/>
                            </p:stCondLst>
                            <p:childTnLst>
                              <p:par>
                                <p:cTn id="48" presetID="22" presetClass="entr" presetSubtype="4" fill="hold" grpId="0" nodeType="afterEffect">
                                  <p:stCondLst>
                                    <p:cond delay="0"/>
                                  </p:stCondLst>
                                  <p:childTnLst>
                                    <p:set>
                                      <p:cBhvr>
                                        <p:cTn id="49" dur="1" fill="hold">
                                          <p:stCondLst>
                                            <p:cond delay="0"/>
                                          </p:stCondLst>
                                        </p:cTn>
                                        <p:tgtEl>
                                          <p:spTgt spid="329739"/>
                                        </p:tgtEl>
                                        <p:attrNameLst>
                                          <p:attrName>style.visibility</p:attrName>
                                        </p:attrNameLst>
                                      </p:cBhvr>
                                      <p:to>
                                        <p:strVal val="visible"/>
                                      </p:to>
                                    </p:set>
                                    <p:animEffect transition="in" filter="wipe(down)">
                                      <p:cBhvr>
                                        <p:cTn id="50" dur="500"/>
                                        <p:tgtEl>
                                          <p:spTgt spid="329739"/>
                                        </p:tgtEl>
                                      </p:cBhvr>
                                    </p:animEffect>
                                  </p:childTnLst>
                                </p:cTn>
                              </p:par>
                            </p:childTnLst>
                          </p:cTn>
                        </p:par>
                        <p:par>
                          <p:cTn id="51" fill="hold">
                            <p:stCondLst>
                              <p:cond delay="8299"/>
                            </p:stCondLst>
                            <p:childTnLst>
                              <p:par>
                                <p:cTn id="52" presetID="22" presetClass="entr" presetSubtype="4" fill="hold" nodeType="afterEffect">
                                  <p:stCondLst>
                                    <p:cond delay="0"/>
                                  </p:stCondLst>
                                  <p:childTnLst>
                                    <p:set>
                                      <p:cBhvr>
                                        <p:cTn id="53" dur="1" fill="hold">
                                          <p:stCondLst>
                                            <p:cond delay="0"/>
                                          </p:stCondLst>
                                        </p:cTn>
                                        <p:tgtEl>
                                          <p:spTgt spid="329735"/>
                                        </p:tgtEl>
                                        <p:attrNameLst>
                                          <p:attrName>style.visibility</p:attrName>
                                        </p:attrNameLst>
                                      </p:cBhvr>
                                      <p:to>
                                        <p:strVal val="visible"/>
                                      </p:to>
                                    </p:set>
                                    <p:animEffect transition="in" filter="wipe(down)">
                                      <p:cBhvr>
                                        <p:cTn id="54" dur="500"/>
                                        <p:tgtEl>
                                          <p:spTgt spid="329735"/>
                                        </p:tgtEl>
                                      </p:cBhvr>
                                    </p:animEffect>
                                  </p:childTnLst>
                                </p:cTn>
                              </p:par>
                            </p:childTnLst>
                          </p:cTn>
                        </p:par>
                        <p:par>
                          <p:cTn id="55" fill="hold">
                            <p:stCondLst>
                              <p:cond delay="8799"/>
                            </p:stCondLst>
                            <p:childTnLst>
                              <p:par>
                                <p:cTn id="56" presetID="49" presetClass="entr" presetSubtype="0" decel="100000" fill="hold" nodeType="afterEffect">
                                  <p:stCondLst>
                                    <p:cond delay="0"/>
                                  </p:stCondLst>
                                  <p:childTnLst>
                                    <p:set>
                                      <p:cBhvr>
                                        <p:cTn id="57" dur="1" fill="hold">
                                          <p:stCondLst>
                                            <p:cond delay="0"/>
                                          </p:stCondLst>
                                        </p:cTn>
                                        <p:tgtEl>
                                          <p:spTgt spid="329745"/>
                                        </p:tgtEl>
                                        <p:attrNameLst>
                                          <p:attrName>style.visibility</p:attrName>
                                        </p:attrNameLst>
                                      </p:cBhvr>
                                      <p:to>
                                        <p:strVal val="visible"/>
                                      </p:to>
                                    </p:set>
                                    <p:anim calcmode="lin" valueType="num">
                                      <p:cBhvr>
                                        <p:cTn id="58" dur="500" fill="hold"/>
                                        <p:tgtEl>
                                          <p:spTgt spid="329745"/>
                                        </p:tgtEl>
                                        <p:attrNameLst>
                                          <p:attrName>ppt_w</p:attrName>
                                        </p:attrNameLst>
                                      </p:cBhvr>
                                      <p:tavLst>
                                        <p:tav tm="0">
                                          <p:val>
                                            <p:fltVal val="0"/>
                                          </p:val>
                                        </p:tav>
                                        <p:tav tm="100000">
                                          <p:val>
                                            <p:strVal val="#ppt_w"/>
                                          </p:val>
                                        </p:tav>
                                      </p:tavLst>
                                    </p:anim>
                                    <p:anim calcmode="lin" valueType="num">
                                      <p:cBhvr>
                                        <p:cTn id="59" dur="500" fill="hold"/>
                                        <p:tgtEl>
                                          <p:spTgt spid="329745"/>
                                        </p:tgtEl>
                                        <p:attrNameLst>
                                          <p:attrName>ppt_h</p:attrName>
                                        </p:attrNameLst>
                                      </p:cBhvr>
                                      <p:tavLst>
                                        <p:tav tm="0">
                                          <p:val>
                                            <p:fltVal val="0"/>
                                          </p:val>
                                        </p:tav>
                                        <p:tav tm="100000">
                                          <p:val>
                                            <p:strVal val="#ppt_h"/>
                                          </p:val>
                                        </p:tav>
                                      </p:tavLst>
                                    </p:anim>
                                    <p:anim calcmode="lin" valueType="num">
                                      <p:cBhvr>
                                        <p:cTn id="60" dur="500" fill="hold"/>
                                        <p:tgtEl>
                                          <p:spTgt spid="329745"/>
                                        </p:tgtEl>
                                        <p:attrNameLst>
                                          <p:attrName>style.rotation</p:attrName>
                                        </p:attrNameLst>
                                      </p:cBhvr>
                                      <p:tavLst>
                                        <p:tav tm="0">
                                          <p:val>
                                            <p:fltVal val="360"/>
                                          </p:val>
                                        </p:tav>
                                        <p:tav tm="100000">
                                          <p:val>
                                            <p:fltVal val="0"/>
                                          </p:val>
                                        </p:tav>
                                      </p:tavLst>
                                    </p:anim>
                                    <p:animEffect transition="in" filter="fade">
                                      <p:cBhvr>
                                        <p:cTn id="61" dur="500"/>
                                        <p:tgtEl>
                                          <p:spTgt spid="329745"/>
                                        </p:tgtEl>
                                      </p:cBhvr>
                                    </p:animEffect>
                                  </p:childTnLst>
                                </p:cTn>
                              </p:par>
                            </p:childTnLst>
                          </p:cTn>
                        </p:par>
                        <p:par>
                          <p:cTn id="62" fill="hold">
                            <p:stCondLst>
                              <p:cond delay="9299"/>
                            </p:stCondLst>
                            <p:childTnLst>
                              <p:par>
                                <p:cTn id="63" presetID="38" presetClass="entr" presetSubtype="0" accel="50000" fill="hold" grpId="0" nodeType="afterEffect">
                                  <p:stCondLst>
                                    <p:cond delay="0"/>
                                  </p:stCondLst>
                                  <p:iterate type="lt">
                                    <p:tmPct val="50000"/>
                                  </p:iterate>
                                  <p:childTnLst>
                                    <p:set>
                                      <p:cBhvr>
                                        <p:cTn id="64" dur="1" fill="hold">
                                          <p:stCondLst>
                                            <p:cond delay="0"/>
                                          </p:stCondLst>
                                        </p:cTn>
                                        <p:tgtEl>
                                          <p:spTgt spid="329746"/>
                                        </p:tgtEl>
                                        <p:attrNameLst>
                                          <p:attrName>style.visibility</p:attrName>
                                        </p:attrNameLst>
                                      </p:cBhvr>
                                      <p:to>
                                        <p:strVal val="visible"/>
                                      </p:to>
                                    </p:set>
                                    <p:set>
                                      <p:cBhvr>
                                        <p:cTn id="65" dur="455" fill="hold">
                                          <p:stCondLst>
                                            <p:cond delay="0"/>
                                          </p:stCondLst>
                                        </p:cTn>
                                        <p:tgtEl>
                                          <p:spTgt spid="329746"/>
                                        </p:tgtEl>
                                        <p:attrNameLst>
                                          <p:attrName>style.rotation</p:attrName>
                                        </p:attrNameLst>
                                      </p:cBhvr>
                                      <p:to>
                                        <p:strVal val="-45.0"/>
                                      </p:to>
                                    </p:set>
                                    <p:anim calcmode="lin" valueType="num">
                                      <p:cBhvr>
                                        <p:cTn id="66" dur="455" fill="hold">
                                          <p:stCondLst>
                                            <p:cond delay="455"/>
                                          </p:stCondLst>
                                        </p:cTn>
                                        <p:tgtEl>
                                          <p:spTgt spid="329746"/>
                                        </p:tgtEl>
                                        <p:attrNameLst>
                                          <p:attrName>style.rotation</p:attrName>
                                        </p:attrNameLst>
                                      </p:cBhvr>
                                      <p:tavLst>
                                        <p:tav tm="0">
                                          <p:val>
                                            <p:fltVal val="-45"/>
                                          </p:val>
                                        </p:tav>
                                        <p:tav tm="69900">
                                          <p:val>
                                            <p:fltVal val="45"/>
                                          </p:val>
                                        </p:tav>
                                        <p:tav tm="100000">
                                          <p:val>
                                            <p:fltVal val="0"/>
                                          </p:val>
                                        </p:tav>
                                      </p:tavLst>
                                    </p:anim>
                                    <p:anim calcmode="lin" valueType="num">
                                      <p:cBhvr>
                                        <p:cTn id="67" dur="455" fill="hold">
                                          <p:stCondLst>
                                            <p:cond delay="0"/>
                                          </p:stCondLst>
                                        </p:cTn>
                                        <p:tgtEl>
                                          <p:spTgt spid="329746"/>
                                        </p:tgtEl>
                                        <p:attrNameLst>
                                          <p:attrName>ppt_y</p:attrName>
                                        </p:attrNameLst>
                                      </p:cBhvr>
                                      <p:tavLst>
                                        <p:tav tm="0">
                                          <p:val>
                                            <p:strVal val="#ppt_y-1"/>
                                          </p:val>
                                        </p:tav>
                                        <p:tav tm="100000">
                                          <p:val>
                                            <p:strVal val="#ppt_y-(0.354*#ppt_w-0.172*#ppt_h)"/>
                                          </p:val>
                                        </p:tav>
                                      </p:tavLst>
                                    </p:anim>
                                    <p:anim calcmode="lin" valueType="num">
                                      <p:cBhvr>
                                        <p:cTn id="68" dur="156" decel="50000" autoRev="1" fill="hold">
                                          <p:stCondLst>
                                            <p:cond delay="455"/>
                                          </p:stCondLst>
                                        </p:cTn>
                                        <p:tgtEl>
                                          <p:spTgt spid="329746"/>
                                        </p:tgtEl>
                                        <p:attrNameLst>
                                          <p:attrName>ppt_y</p:attrName>
                                        </p:attrNameLst>
                                      </p:cBhvr>
                                      <p:tavLst>
                                        <p:tav tm="0">
                                          <p:val>
                                            <p:strVal val="#ppt_y-(0.354*#ppt_w-0.172*#ppt_h)"/>
                                          </p:val>
                                        </p:tav>
                                        <p:tav tm="100000">
                                          <p:val>
                                            <p:strVal val="#ppt_y-(0.354*#ppt_w-0.172*#ppt_h)-#ppt_h/2"/>
                                          </p:val>
                                        </p:tav>
                                      </p:tavLst>
                                    </p:anim>
                                    <p:anim calcmode="lin" valueType="num">
                                      <p:cBhvr>
                                        <p:cTn id="69" dur="136" fill="hold">
                                          <p:stCondLst>
                                            <p:cond delay="864"/>
                                          </p:stCondLst>
                                        </p:cTn>
                                        <p:tgtEl>
                                          <p:spTgt spid="329746"/>
                                        </p:tgtEl>
                                        <p:attrNameLst>
                                          <p:attrName>ppt_y</p:attrName>
                                        </p:attrNameLst>
                                      </p:cBhvr>
                                      <p:tavLst>
                                        <p:tav tm="0">
                                          <p:val>
                                            <p:strVal val="#ppt_y-(0.354*#ppt_w-0.172*#ppt_h)"/>
                                          </p:val>
                                        </p:tav>
                                        <p:tav tm="100000">
                                          <p:val>
                                            <p:strVal val="#ppt_y"/>
                                          </p:val>
                                        </p:tav>
                                      </p:tavLst>
                                    </p:anim>
                                  </p:childTnLst>
                                </p:cTn>
                              </p:par>
                            </p:childTnLst>
                          </p:cTn>
                        </p:par>
                        <p:par>
                          <p:cTn id="70" fill="hold">
                            <p:stCondLst>
                              <p:cond delay="10299"/>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29744"/>
                                        </p:tgtEl>
                                        <p:attrNameLst>
                                          <p:attrName>style.visibility</p:attrName>
                                        </p:attrNameLst>
                                      </p:cBhvr>
                                      <p:to>
                                        <p:strVal val="visible"/>
                                      </p:to>
                                    </p:set>
                                    <p:anim calcmode="lin" valueType="num">
                                      <p:cBhvr>
                                        <p:cTn id="73" dur="500" fill="hold"/>
                                        <p:tgtEl>
                                          <p:spTgt spid="329744"/>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329744"/>
                                        </p:tgtEl>
                                        <p:attrNameLst>
                                          <p:attrName>ppt_y</p:attrName>
                                        </p:attrNameLst>
                                      </p:cBhvr>
                                      <p:tavLst>
                                        <p:tav tm="0">
                                          <p:val>
                                            <p:strVal val="#ppt_y"/>
                                          </p:val>
                                        </p:tav>
                                        <p:tav tm="100000">
                                          <p:val>
                                            <p:strVal val="#ppt_y"/>
                                          </p:val>
                                        </p:tav>
                                      </p:tavLst>
                                    </p:anim>
                                    <p:anim calcmode="lin" valueType="num">
                                      <p:cBhvr>
                                        <p:cTn id="75" dur="500" fill="hold"/>
                                        <p:tgtEl>
                                          <p:spTgt spid="329744"/>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329744"/>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329744"/>
                                        </p:tgtEl>
                                      </p:cBhvr>
                                    </p:animEffect>
                                  </p:childTnLst>
                                </p:cTn>
                              </p:par>
                            </p:childTnLst>
                          </p:cTn>
                        </p:par>
                        <p:par>
                          <p:cTn id="78" fill="hold">
                            <p:stCondLst>
                              <p:cond delay="12999"/>
                            </p:stCondLst>
                            <p:childTnLst>
                              <p:par>
                                <p:cTn id="79" presetID="22" presetClass="entr" presetSubtype="4" fill="hold" grpId="0" nodeType="afterEffect">
                                  <p:stCondLst>
                                    <p:cond delay="0"/>
                                  </p:stCondLst>
                                  <p:childTnLst>
                                    <p:set>
                                      <p:cBhvr>
                                        <p:cTn id="80" dur="1" fill="hold">
                                          <p:stCondLst>
                                            <p:cond delay="0"/>
                                          </p:stCondLst>
                                        </p:cTn>
                                        <p:tgtEl>
                                          <p:spTgt spid="329743"/>
                                        </p:tgtEl>
                                        <p:attrNameLst>
                                          <p:attrName>style.visibility</p:attrName>
                                        </p:attrNameLst>
                                      </p:cBhvr>
                                      <p:to>
                                        <p:strVal val="visible"/>
                                      </p:to>
                                    </p:set>
                                    <p:animEffect transition="in" filter="wipe(down)">
                                      <p:cBhvr>
                                        <p:cTn id="81" dur="500"/>
                                        <p:tgtEl>
                                          <p:spTgt spid="329743"/>
                                        </p:tgtEl>
                                      </p:cBhvr>
                                    </p:animEffect>
                                  </p:childTnLst>
                                </p:cTn>
                              </p:par>
                            </p:childTnLst>
                          </p:cTn>
                        </p:par>
                        <p:par>
                          <p:cTn id="82" fill="hold">
                            <p:stCondLst>
                              <p:cond delay="13499"/>
                            </p:stCondLst>
                            <p:childTnLst>
                              <p:par>
                                <p:cTn id="83" presetID="22" presetClass="entr" presetSubtype="4" fill="hold" nodeType="afterEffect">
                                  <p:stCondLst>
                                    <p:cond delay="0"/>
                                  </p:stCondLst>
                                  <p:childTnLst>
                                    <p:set>
                                      <p:cBhvr>
                                        <p:cTn id="84" dur="1" fill="hold">
                                          <p:stCondLst>
                                            <p:cond delay="0"/>
                                          </p:stCondLst>
                                        </p:cTn>
                                        <p:tgtEl>
                                          <p:spTgt spid="329734"/>
                                        </p:tgtEl>
                                        <p:attrNameLst>
                                          <p:attrName>style.visibility</p:attrName>
                                        </p:attrNameLst>
                                      </p:cBhvr>
                                      <p:to>
                                        <p:strVal val="visible"/>
                                      </p:to>
                                    </p:set>
                                    <p:animEffect transition="in" filter="wipe(down)">
                                      <p:cBhvr>
                                        <p:cTn id="85" dur="500"/>
                                        <p:tgtEl>
                                          <p:spTgt spid="329734"/>
                                        </p:tgtEl>
                                      </p:cBhvr>
                                    </p:animEffect>
                                  </p:childTnLst>
                                </p:cTn>
                              </p:par>
                            </p:childTnLst>
                          </p:cTn>
                        </p:par>
                        <p:par>
                          <p:cTn id="86" fill="hold">
                            <p:stCondLst>
                              <p:cond delay="13999"/>
                            </p:stCondLst>
                            <p:childTnLst>
                              <p:par>
                                <p:cTn id="87" presetID="49" presetClass="entr" presetSubtype="0" decel="100000" fill="hold" nodeType="afterEffect">
                                  <p:stCondLst>
                                    <p:cond delay="0"/>
                                  </p:stCondLst>
                                  <p:childTnLst>
                                    <p:set>
                                      <p:cBhvr>
                                        <p:cTn id="88" dur="1" fill="hold">
                                          <p:stCondLst>
                                            <p:cond delay="0"/>
                                          </p:stCondLst>
                                        </p:cTn>
                                        <p:tgtEl>
                                          <p:spTgt spid="329750"/>
                                        </p:tgtEl>
                                        <p:attrNameLst>
                                          <p:attrName>style.visibility</p:attrName>
                                        </p:attrNameLst>
                                      </p:cBhvr>
                                      <p:to>
                                        <p:strVal val="visible"/>
                                      </p:to>
                                    </p:set>
                                    <p:anim calcmode="lin" valueType="num">
                                      <p:cBhvr>
                                        <p:cTn id="89" dur="500" fill="hold"/>
                                        <p:tgtEl>
                                          <p:spTgt spid="329750"/>
                                        </p:tgtEl>
                                        <p:attrNameLst>
                                          <p:attrName>ppt_w</p:attrName>
                                        </p:attrNameLst>
                                      </p:cBhvr>
                                      <p:tavLst>
                                        <p:tav tm="0">
                                          <p:val>
                                            <p:fltVal val="0"/>
                                          </p:val>
                                        </p:tav>
                                        <p:tav tm="100000">
                                          <p:val>
                                            <p:strVal val="#ppt_w"/>
                                          </p:val>
                                        </p:tav>
                                      </p:tavLst>
                                    </p:anim>
                                    <p:anim calcmode="lin" valueType="num">
                                      <p:cBhvr>
                                        <p:cTn id="90" dur="500" fill="hold"/>
                                        <p:tgtEl>
                                          <p:spTgt spid="329750"/>
                                        </p:tgtEl>
                                        <p:attrNameLst>
                                          <p:attrName>ppt_h</p:attrName>
                                        </p:attrNameLst>
                                      </p:cBhvr>
                                      <p:tavLst>
                                        <p:tav tm="0">
                                          <p:val>
                                            <p:fltVal val="0"/>
                                          </p:val>
                                        </p:tav>
                                        <p:tav tm="100000">
                                          <p:val>
                                            <p:strVal val="#ppt_h"/>
                                          </p:val>
                                        </p:tav>
                                      </p:tavLst>
                                    </p:anim>
                                    <p:anim calcmode="lin" valueType="num">
                                      <p:cBhvr>
                                        <p:cTn id="91" dur="500" fill="hold"/>
                                        <p:tgtEl>
                                          <p:spTgt spid="329750"/>
                                        </p:tgtEl>
                                        <p:attrNameLst>
                                          <p:attrName>style.rotation</p:attrName>
                                        </p:attrNameLst>
                                      </p:cBhvr>
                                      <p:tavLst>
                                        <p:tav tm="0">
                                          <p:val>
                                            <p:fltVal val="360"/>
                                          </p:val>
                                        </p:tav>
                                        <p:tav tm="100000">
                                          <p:val>
                                            <p:fltVal val="0"/>
                                          </p:val>
                                        </p:tav>
                                      </p:tavLst>
                                    </p:anim>
                                    <p:animEffect transition="in" filter="fade">
                                      <p:cBhvr>
                                        <p:cTn id="92" dur="500"/>
                                        <p:tgtEl>
                                          <p:spTgt spid="329750"/>
                                        </p:tgtEl>
                                      </p:cBhvr>
                                    </p:animEffect>
                                  </p:childTnLst>
                                </p:cTn>
                              </p:par>
                            </p:childTnLst>
                          </p:cTn>
                        </p:par>
                        <p:par>
                          <p:cTn id="93" fill="hold">
                            <p:stCondLst>
                              <p:cond delay="14499"/>
                            </p:stCondLst>
                            <p:childTnLst>
                              <p:par>
                                <p:cTn id="94" presetID="38" presetClass="entr" presetSubtype="0" accel="50000" fill="hold" grpId="0" nodeType="afterEffect">
                                  <p:stCondLst>
                                    <p:cond delay="0"/>
                                  </p:stCondLst>
                                  <p:iterate type="lt">
                                    <p:tmPct val="50000"/>
                                  </p:iterate>
                                  <p:childTnLst>
                                    <p:set>
                                      <p:cBhvr>
                                        <p:cTn id="95" dur="1" fill="hold">
                                          <p:stCondLst>
                                            <p:cond delay="0"/>
                                          </p:stCondLst>
                                        </p:cTn>
                                        <p:tgtEl>
                                          <p:spTgt spid="329751"/>
                                        </p:tgtEl>
                                        <p:attrNameLst>
                                          <p:attrName>style.visibility</p:attrName>
                                        </p:attrNameLst>
                                      </p:cBhvr>
                                      <p:to>
                                        <p:strVal val="visible"/>
                                      </p:to>
                                    </p:set>
                                    <p:set>
                                      <p:cBhvr>
                                        <p:cTn id="96" dur="455" fill="hold">
                                          <p:stCondLst>
                                            <p:cond delay="0"/>
                                          </p:stCondLst>
                                        </p:cTn>
                                        <p:tgtEl>
                                          <p:spTgt spid="329751"/>
                                        </p:tgtEl>
                                        <p:attrNameLst>
                                          <p:attrName>style.rotation</p:attrName>
                                        </p:attrNameLst>
                                      </p:cBhvr>
                                      <p:to>
                                        <p:strVal val="-45.0"/>
                                      </p:to>
                                    </p:set>
                                    <p:anim calcmode="lin" valueType="num">
                                      <p:cBhvr>
                                        <p:cTn id="97" dur="455" fill="hold">
                                          <p:stCondLst>
                                            <p:cond delay="455"/>
                                          </p:stCondLst>
                                        </p:cTn>
                                        <p:tgtEl>
                                          <p:spTgt spid="329751"/>
                                        </p:tgtEl>
                                        <p:attrNameLst>
                                          <p:attrName>style.rotation</p:attrName>
                                        </p:attrNameLst>
                                      </p:cBhvr>
                                      <p:tavLst>
                                        <p:tav tm="0">
                                          <p:val>
                                            <p:fltVal val="-45"/>
                                          </p:val>
                                        </p:tav>
                                        <p:tav tm="69900">
                                          <p:val>
                                            <p:fltVal val="45"/>
                                          </p:val>
                                        </p:tav>
                                        <p:tav tm="100000">
                                          <p:val>
                                            <p:fltVal val="0"/>
                                          </p:val>
                                        </p:tav>
                                      </p:tavLst>
                                    </p:anim>
                                    <p:anim calcmode="lin" valueType="num">
                                      <p:cBhvr>
                                        <p:cTn id="98" dur="455" fill="hold">
                                          <p:stCondLst>
                                            <p:cond delay="0"/>
                                          </p:stCondLst>
                                        </p:cTn>
                                        <p:tgtEl>
                                          <p:spTgt spid="329751"/>
                                        </p:tgtEl>
                                        <p:attrNameLst>
                                          <p:attrName>ppt_y</p:attrName>
                                        </p:attrNameLst>
                                      </p:cBhvr>
                                      <p:tavLst>
                                        <p:tav tm="0">
                                          <p:val>
                                            <p:strVal val="#ppt_y-1"/>
                                          </p:val>
                                        </p:tav>
                                        <p:tav tm="100000">
                                          <p:val>
                                            <p:strVal val="#ppt_y-(0.354*#ppt_w-0.172*#ppt_h)"/>
                                          </p:val>
                                        </p:tav>
                                      </p:tavLst>
                                    </p:anim>
                                    <p:anim calcmode="lin" valueType="num">
                                      <p:cBhvr>
                                        <p:cTn id="99" dur="156" decel="50000" autoRev="1" fill="hold">
                                          <p:stCondLst>
                                            <p:cond delay="455"/>
                                          </p:stCondLst>
                                        </p:cTn>
                                        <p:tgtEl>
                                          <p:spTgt spid="329751"/>
                                        </p:tgtEl>
                                        <p:attrNameLst>
                                          <p:attrName>ppt_y</p:attrName>
                                        </p:attrNameLst>
                                      </p:cBhvr>
                                      <p:tavLst>
                                        <p:tav tm="0">
                                          <p:val>
                                            <p:strVal val="#ppt_y-(0.354*#ppt_w-0.172*#ppt_h)"/>
                                          </p:val>
                                        </p:tav>
                                        <p:tav tm="100000">
                                          <p:val>
                                            <p:strVal val="#ppt_y-(0.354*#ppt_w-0.172*#ppt_h)-#ppt_h/2"/>
                                          </p:val>
                                        </p:tav>
                                      </p:tavLst>
                                    </p:anim>
                                    <p:anim calcmode="lin" valueType="num">
                                      <p:cBhvr>
                                        <p:cTn id="100" dur="136" fill="hold">
                                          <p:stCondLst>
                                            <p:cond delay="864"/>
                                          </p:stCondLst>
                                        </p:cTn>
                                        <p:tgtEl>
                                          <p:spTgt spid="329751"/>
                                        </p:tgtEl>
                                        <p:attrNameLst>
                                          <p:attrName>ppt_y</p:attrName>
                                        </p:attrNameLst>
                                      </p:cBhvr>
                                      <p:tavLst>
                                        <p:tav tm="0">
                                          <p:val>
                                            <p:strVal val="#ppt_y-(0.354*#ppt_w-0.172*#ppt_h)"/>
                                          </p:val>
                                        </p:tav>
                                        <p:tav tm="100000">
                                          <p:val>
                                            <p:strVal val="#ppt_y"/>
                                          </p:val>
                                        </p:tav>
                                      </p:tavLst>
                                    </p:anim>
                                  </p:childTnLst>
                                </p:cTn>
                              </p:par>
                            </p:childTnLst>
                          </p:cTn>
                        </p:par>
                        <p:par>
                          <p:cTn id="101" fill="hold">
                            <p:stCondLst>
                              <p:cond delay="15499"/>
                            </p:stCondLst>
                            <p:childTnLst>
                              <p:par>
                                <p:cTn id="102" presetID="41" presetClass="entr" presetSubtype="0" fill="hold" grpId="0" nodeType="afterEffect">
                                  <p:stCondLst>
                                    <p:cond delay="0"/>
                                  </p:stCondLst>
                                  <p:iterate type="lt">
                                    <p:tmPct val="10000"/>
                                  </p:iterate>
                                  <p:childTnLst>
                                    <p:set>
                                      <p:cBhvr>
                                        <p:cTn id="103" dur="1" fill="hold">
                                          <p:stCondLst>
                                            <p:cond delay="0"/>
                                          </p:stCondLst>
                                        </p:cTn>
                                        <p:tgtEl>
                                          <p:spTgt spid="329749"/>
                                        </p:tgtEl>
                                        <p:attrNameLst>
                                          <p:attrName>style.visibility</p:attrName>
                                        </p:attrNameLst>
                                      </p:cBhvr>
                                      <p:to>
                                        <p:strVal val="visible"/>
                                      </p:to>
                                    </p:set>
                                    <p:anim calcmode="lin" valueType="num">
                                      <p:cBhvr>
                                        <p:cTn id="104" dur="500" fill="hold"/>
                                        <p:tgtEl>
                                          <p:spTgt spid="329749"/>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329749"/>
                                        </p:tgtEl>
                                        <p:attrNameLst>
                                          <p:attrName>ppt_y</p:attrName>
                                        </p:attrNameLst>
                                      </p:cBhvr>
                                      <p:tavLst>
                                        <p:tav tm="0">
                                          <p:val>
                                            <p:strVal val="#ppt_y"/>
                                          </p:val>
                                        </p:tav>
                                        <p:tav tm="100000">
                                          <p:val>
                                            <p:strVal val="#ppt_y"/>
                                          </p:val>
                                        </p:tav>
                                      </p:tavLst>
                                    </p:anim>
                                    <p:anim calcmode="lin" valueType="num">
                                      <p:cBhvr>
                                        <p:cTn id="106" dur="500" fill="hold"/>
                                        <p:tgtEl>
                                          <p:spTgt spid="329749"/>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329749"/>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329749"/>
                                        </p:tgtEl>
                                      </p:cBhvr>
                                    </p:animEffect>
                                  </p:childTnLst>
                                </p:cTn>
                              </p:par>
                            </p:childTnLst>
                          </p:cTn>
                        </p:par>
                        <p:par>
                          <p:cTn id="109" fill="hold">
                            <p:stCondLst>
                              <p:cond delay="18899"/>
                            </p:stCondLst>
                            <p:childTnLst>
                              <p:par>
                                <p:cTn id="110" presetID="22" presetClass="entr" presetSubtype="4" fill="hold" grpId="0" nodeType="afterEffect">
                                  <p:stCondLst>
                                    <p:cond delay="0"/>
                                  </p:stCondLst>
                                  <p:childTnLst>
                                    <p:set>
                                      <p:cBhvr>
                                        <p:cTn id="111" dur="1" fill="hold">
                                          <p:stCondLst>
                                            <p:cond delay="0"/>
                                          </p:stCondLst>
                                        </p:cTn>
                                        <p:tgtEl>
                                          <p:spTgt spid="329748"/>
                                        </p:tgtEl>
                                        <p:attrNameLst>
                                          <p:attrName>style.visibility</p:attrName>
                                        </p:attrNameLst>
                                      </p:cBhvr>
                                      <p:to>
                                        <p:strVal val="visible"/>
                                      </p:to>
                                    </p:set>
                                    <p:animEffect transition="in" filter="wipe(down)">
                                      <p:cBhvr>
                                        <p:cTn id="112" dur="500"/>
                                        <p:tgtEl>
                                          <p:spTgt spid="329748"/>
                                        </p:tgtEl>
                                      </p:cBhvr>
                                    </p:animEffect>
                                  </p:childTnLst>
                                </p:cTn>
                              </p:par>
                            </p:childTnLst>
                          </p:cTn>
                        </p:par>
                        <p:par>
                          <p:cTn id="113" fill="hold">
                            <p:stCondLst>
                              <p:cond delay="19399"/>
                            </p:stCondLst>
                            <p:childTnLst>
                              <p:par>
                                <p:cTn id="114" presetID="22" presetClass="entr" presetSubtype="4" fill="hold" nodeType="afterEffect">
                                  <p:stCondLst>
                                    <p:cond delay="0"/>
                                  </p:stCondLst>
                                  <p:childTnLst>
                                    <p:set>
                                      <p:cBhvr>
                                        <p:cTn id="115" dur="1" fill="hold">
                                          <p:stCondLst>
                                            <p:cond delay="0"/>
                                          </p:stCondLst>
                                        </p:cTn>
                                        <p:tgtEl>
                                          <p:spTgt spid="329733"/>
                                        </p:tgtEl>
                                        <p:attrNameLst>
                                          <p:attrName>style.visibility</p:attrName>
                                        </p:attrNameLst>
                                      </p:cBhvr>
                                      <p:to>
                                        <p:strVal val="visible"/>
                                      </p:to>
                                    </p:set>
                                    <p:animEffect transition="in" filter="wipe(down)">
                                      <p:cBhvr>
                                        <p:cTn id="116" dur="500"/>
                                        <p:tgtEl>
                                          <p:spTgt spid="329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49" grpId="0"/>
      <p:bldP spid="329731" grpId="0"/>
      <p:bldP spid="329737" grpId="0"/>
      <p:bldP spid="329739" grpId="0" animBg="1"/>
      <p:bldP spid="329741" grpId="0"/>
      <p:bldP spid="329743" grpId="0" animBg="1"/>
      <p:bldP spid="329744" grpId="0"/>
      <p:bldP spid="329746" grpId="0"/>
      <p:bldP spid="329748" grpId="0" animBg="1"/>
      <p:bldP spid="329751" grpId="0"/>
      <p:bldP spid="3297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86" name="文本框 33078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grpSp>
        <p:nvGrpSpPr>
          <p:cNvPr id="330788" name="Group 8"/>
          <p:cNvGrpSpPr/>
          <p:nvPr/>
        </p:nvGrpSpPr>
        <p:grpSpPr>
          <a:xfrm>
            <a:off x="1525588" y="1125538"/>
            <a:ext cx="1771650" cy="1617662"/>
            <a:chOff x="1307" y="1048"/>
            <a:chExt cx="1088" cy="1088"/>
          </a:xfrm>
        </p:grpSpPr>
        <p:sp>
          <p:nvSpPr>
            <p:cNvPr id="21507" name="Oval 9"/>
            <p:cNvSpPr/>
            <p:nvPr/>
          </p:nvSpPr>
          <p:spPr>
            <a:xfrm>
              <a:off x="1307" y="1048"/>
              <a:ext cx="1088" cy="1088"/>
            </a:xfrm>
            <a:prstGeom prst="ellipse">
              <a:avLst/>
            </a:prstGeom>
            <a:noFill/>
            <a:ln w="76200" cap="flat" cmpd="sng">
              <a:solidFill>
                <a:srgbClr val="FFCC99">
                  <a:alpha val="50195"/>
                </a:srgbClr>
              </a:solidFill>
              <a:prstDash val="solid"/>
              <a:round/>
              <a:headEnd type="none" w="med" len="med"/>
              <a:tailEnd type="none" w="med" len="med"/>
            </a:ln>
          </p:spPr>
          <p:txBody>
            <a:bodyPr wrap="none" anchor="ctr"/>
            <a:lstStyle/>
            <a:p>
              <a:pPr fontAlgn="base"/>
              <a:endParaRPr lang="zh-CN" altLang="en-US" sz="1800" dirty="0">
                <a:latin typeface="Arial" panose="020B0604020202020204" pitchFamily="34" charset="0"/>
                <a:ea typeface="宋体" panose="02010600030101010101" pitchFamily="2" charset="-122"/>
              </a:endParaRPr>
            </a:p>
          </p:txBody>
        </p:sp>
        <p:sp>
          <p:nvSpPr>
            <p:cNvPr id="21508" name="Oval 10"/>
            <p:cNvSpPr/>
            <p:nvPr/>
          </p:nvSpPr>
          <p:spPr>
            <a:xfrm>
              <a:off x="1422" y="1164"/>
              <a:ext cx="856" cy="856"/>
            </a:xfrm>
            <a:prstGeom prst="ellipse">
              <a:avLst/>
            </a:prstGeom>
            <a:noFill/>
            <a:ln w="117475" cap="flat" cmpd="sng">
              <a:solidFill>
                <a:srgbClr val="FFCC99">
                  <a:alpha val="50195"/>
                </a:srgbClr>
              </a:solidFill>
              <a:prstDash val="solid"/>
              <a:round/>
              <a:headEnd type="none" w="med" len="med"/>
              <a:tailEnd type="none" w="med" len="med"/>
            </a:ln>
          </p:spPr>
          <p:txBody>
            <a:bodyPr wrap="none" anchor="ctr"/>
            <a:lstStyle/>
            <a:p>
              <a:pPr fontAlgn="base"/>
              <a:endParaRPr lang="zh-CN" altLang="en-US" sz="1800" dirty="0">
                <a:latin typeface="Arial" panose="020B0604020202020204" pitchFamily="34" charset="0"/>
                <a:ea typeface="宋体" panose="02010600030101010101" pitchFamily="2" charset="-122"/>
              </a:endParaRPr>
            </a:p>
          </p:txBody>
        </p:sp>
        <p:sp>
          <p:nvSpPr>
            <p:cNvPr id="21509" name="Oval 11"/>
            <p:cNvSpPr/>
            <p:nvPr/>
          </p:nvSpPr>
          <p:spPr>
            <a:xfrm>
              <a:off x="1596" y="1337"/>
              <a:ext cx="510" cy="510"/>
            </a:xfrm>
            <a:prstGeom prst="ellipse">
              <a:avLst/>
            </a:prstGeom>
            <a:noFill/>
            <a:ln w="177800" cap="flat" cmpd="sng">
              <a:solidFill>
                <a:srgbClr val="FFCC99">
                  <a:alpha val="50195"/>
                </a:srgbClr>
              </a:solidFill>
              <a:prstDash val="solid"/>
              <a:round/>
              <a:headEnd type="none" w="med" len="med"/>
              <a:tailEnd type="none" w="med" len="med"/>
            </a:ln>
          </p:spPr>
          <p:txBody>
            <a:bodyPr wrap="none" anchor="ctr"/>
            <a:lstStyle/>
            <a:p>
              <a:pPr fontAlgn="base"/>
              <a:endParaRPr lang="zh-CN" altLang="en-US" sz="1800" dirty="0">
                <a:latin typeface="Arial" panose="020B0604020202020204" pitchFamily="34" charset="0"/>
                <a:ea typeface="宋体" panose="02010600030101010101" pitchFamily="2" charset="-122"/>
              </a:endParaRPr>
            </a:p>
          </p:txBody>
        </p:sp>
      </p:grpSp>
      <p:grpSp>
        <p:nvGrpSpPr>
          <p:cNvPr id="330792" name="Group 12"/>
          <p:cNvGrpSpPr/>
          <p:nvPr/>
        </p:nvGrpSpPr>
        <p:grpSpPr>
          <a:xfrm>
            <a:off x="1982788" y="1174750"/>
            <a:ext cx="1208087" cy="1328738"/>
            <a:chOff x="1380" y="1216"/>
            <a:chExt cx="898" cy="1081"/>
          </a:xfrm>
        </p:grpSpPr>
        <p:sp>
          <p:nvSpPr>
            <p:cNvPr id="21511" name="Oval 13"/>
            <p:cNvSpPr/>
            <p:nvPr/>
          </p:nvSpPr>
          <p:spPr>
            <a:xfrm rot="66259" flipH="1">
              <a:off x="1727" y="1216"/>
              <a:ext cx="234" cy="228"/>
            </a:xfrm>
            <a:prstGeom prst="ellipse">
              <a:avLst/>
            </a:prstGeom>
            <a:solidFill>
              <a:srgbClr val="99CC00"/>
            </a:solidFill>
            <a:ln w="9525"/>
            <a:scene3d>
              <a:camera prst="legacyPerspectiveFront">
                <a:rot lat="20100000" lon="1500000" rev="0"/>
              </a:camera>
              <a:lightRig rig="legacyFlat2" dir="t"/>
            </a:scene3d>
            <a:sp3d extrusionH="100000" prstMaterial="legacyMetal">
              <a:bevelT w="13500" h="13500" prst="angle"/>
              <a:bevelB w="13500" h="13500" prst="angle"/>
              <a:extrusionClr>
                <a:srgbClr val="FFB219"/>
              </a:extrusionClr>
            </a:sp3d>
          </p:spPr>
          <p:txBody>
            <a:bodyPr wrap="none" anchor="ctr">
              <a:flatTx/>
            </a:bodyPr>
            <a:lstStyle/>
            <a:p>
              <a:pPr fontAlgn="base"/>
              <a:endParaRPr lang="zh-CN" altLang="en-US" sz="1800" dirty="0">
                <a:latin typeface="Arial" panose="020B0604020202020204" pitchFamily="34" charset="0"/>
                <a:ea typeface="宋体" panose="02010600030101010101" pitchFamily="2" charset="-122"/>
              </a:endParaRPr>
            </a:p>
          </p:txBody>
        </p:sp>
        <p:sp>
          <p:nvSpPr>
            <p:cNvPr id="21512" name="Freeform 14"/>
            <p:cNvSpPr/>
            <p:nvPr/>
          </p:nvSpPr>
          <p:spPr>
            <a:xfrm rot="66259" flipH="1">
              <a:off x="1380" y="1223"/>
              <a:ext cx="898" cy="1074"/>
            </a:xfrm>
            <a:custGeom>
              <a:avLst/>
              <a:gdLst/>
              <a:ahLst/>
              <a:cxnLst>
                <a:cxn ang="0">
                  <a:pos x="1376" y="696"/>
                </a:cxn>
                <a:cxn ang="0">
                  <a:pos x="1639" y="920"/>
                </a:cxn>
                <a:cxn ang="0">
                  <a:pos x="1926" y="708"/>
                </a:cxn>
                <a:cxn ang="0">
                  <a:pos x="2940" y="66"/>
                </a:cxn>
                <a:cxn ang="0">
                  <a:pos x="3204" y="78"/>
                </a:cxn>
                <a:cxn ang="0">
                  <a:pos x="3072" y="444"/>
                </a:cxn>
                <a:cxn ang="0">
                  <a:pos x="2139" y="1081"/>
                </a:cxn>
                <a:cxn ang="0">
                  <a:pos x="2476" y="2372"/>
                </a:cxn>
                <a:cxn ang="0">
                  <a:pos x="2251" y="2435"/>
                </a:cxn>
                <a:cxn ang="0">
                  <a:pos x="2614" y="3589"/>
                </a:cxn>
                <a:cxn ang="0">
                  <a:pos x="2539" y="3925"/>
                </a:cxn>
                <a:cxn ang="0">
                  <a:pos x="2226" y="3689"/>
                </a:cxn>
                <a:cxn ang="0">
                  <a:pos x="1789" y="2534"/>
                </a:cxn>
                <a:cxn ang="0">
                  <a:pos x="1414" y="2534"/>
                </a:cxn>
                <a:cxn ang="0">
                  <a:pos x="1051" y="3689"/>
                </a:cxn>
                <a:cxn ang="0">
                  <a:pos x="789" y="3925"/>
                </a:cxn>
                <a:cxn ang="0">
                  <a:pos x="676" y="3577"/>
                </a:cxn>
                <a:cxn ang="0">
                  <a:pos x="1001" y="2459"/>
                </a:cxn>
                <a:cxn ang="0">
                  <a:pos x="751" y="2397"/>
                </a:cxn>
                <a:cxn ang="0">
                  <a:pos x="1126" y="1081"/>
                </a:cxn>
                <a:cxn ang="0">
                  <a:pos x="139" y="497"/>
                </a:cxn>
                <a:cxn ang="0">
                  <a:pos x="60" y="180"/>
                </a:cxn>
                <a:cxn ang="0">
                  <a:pos x="389" y="162"/>
                </a:cxn>
                <a:cxn ang="0">
                  <a:pos x="1376" y="696"/>
                </a:cxn>
              </a:cxnLst>
              <a:rect l="0" t="0" r="0" b="0"/>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99CC00"/>
            </a:solidFill>
            <a:ln w="9525"/>
            <a:scene3d>
              <a:camera prst="legacyPerspectiveFront">
                <a:rot lat="20100000" lon="1500000" rev="0"/>
              </a:camera>
              <a:lightRig rig="legacyFlat2" dir="t"/>
            </a:scene3d>
            <a:sp3d extrusionH="100000" prstMaterial="legacyMetal">
              <a:bevelT w="13500" h="13500" prst="angle"/>
              <a:bevelB w="13500" h="13500" prst="angle"/>
              <a:extrusionClr>
                <a:srgbClr val="FFB219"/>
              </a:extrusionClr>
            </a:sp3d>
          </p:spPr>
          <p:txBody>
            <a:bodyPr/>
            <a:lstStyle/>
            <a:p>
              <a:endParaRPr lang="zh-CN" altLang="en-US"/>
            </a:p>
          </p:txBody>
        </p:sp>
      </p:grpSp>
      <p:sp>
        <p:nvSpPr>
          <p:cNvPr id="11" name="AutoShape 4"/>
          <p:cNvSpPr>
            <a:spLocks noChangeArrowheads="1"/>
          </p:cNvSpPr>
          <p:nvPr>
            <p:custDataLst>
              <p:tags r:id="rId1"/>
            </p:custDataLst>
          </p:nvPr>
        </p:nvSpPr>
        <p:spPr bwMode="white">
          <a:xfrm>
            <a:off x="874361" y="2297143"/>
            <a:ext cx="2368584" cy="1845935"/>
          </a:xfrm>
          <a:prstGeom prst="roundRect">
            <a:avLst>
              <a:gd name="adj" fmla="val 5304"/>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2" name="AutoShape 3"/>
          <p:cNvSpPr>
            <a:spLocks noChangeArrowheads="1"/>
          </p:cNvSpPr>
          <p:nvPr/>
        </p:nvSpPr>
        <p:spPr bwMode="auto">
          <a:xfrm>
            <a:off x="1057233" y="1924615"/>
            <a:ext cx="1985570" cy="648931"/>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defRPr/>
            </a:pPr>
            <a:endParaRPr kumimoji="0" lang="zh-CN"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1141413" y="2784475"/>
            <a:ext cx="1981200" cy="581025"/>
          </a:xfrm>
          <a:prstGeom prst="rect">
            <a:avLst/>
          </a:prstGeom>
          <a:noFill/>
          <a:ln w="9525">
            <a:noFill/>
          </a:ln>
        </p:spPr>
        <p:txBody>
          <a:bodyPr anchor="t">
            <a:spAutoFit/>
          </a:bodyPr>
          <a:lstStyle/>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endParaRPr lang="en-US" altLang="zh-CN" sz="1600">
              <a:solidFill>
                <a:srgbClr val="000000"/>
              </a:solidFill>
              <a:latin typeface="宋体" panose="02010600030101010101" pitchFamily="2" charset="-122"/>
              <a:ea typeface="宋体" panose="02010600030101010101" pitchFamily="2" charset="-122"/>
            </a:endParaRPr>
          </a:p>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p>
        </p:txBody>
      </p:sp>
      <p:sp>
        <p:nvSpPr>
          <p:cNvPr id="330798" name="文本框 330797"/>
          <p:cNvSpPr txBox="1"/>
          <p:nvPr/>
        </p:nvSpPr>
        <p:spPr>
          <a:xfrm>
            <a:off x="1370013" y="2039938"/>
            <a:ext cx="1295400" cy="366712"/>
          </a:xfrm>
          <a:prstGeom prst="rect">
            <a:avLst/>
          </a:prstGeom>
          <a:noFill/>
          <a:ln w="15875">
            <a:noFill/>
          </a:ln>
        </p:spPr>
        <p:txBody>
          <a:bodyPr anchor="t">
            <a:spAutoFit/>
          </a:bodyPr>
          <a:lstStyle/>
          <a:p>
            <a:pPr algn="ctr" fontAlgn="base">
              <a:spcBef>
                <a:spcPct val="50000"/>
              </a:spcBef>
            </a:pPr>
            <a:r>
              <a:rPr sz="1600">
                <a:solidFill>
                  <a:srgbClr val="FFFFFF"/>
                </a:solidFill>
                <a:latin typeface="Arial"/>
              </a:rPr>
              <a:t>输入XX内容</a:t>
            </a:r>
          </a:p>
        </p:txBody>
      </p:sp>
      <p:sp>
        <p:nvSpPr>
          <p:cNvPr id="12" name="AutoShape 4"/>
          <p:cNvSpPr>
            <a:spLocks noChangeArrowheads="1"/>
          </p:cNvSpPr>
          <p:nvPr>
            <p:custDataLst>
              <p:tags r:id="rId2"/>
            </p:custDataLst>
          </p:nvPr>
        </p:nvSpPr>
        <p:spPr bwMode="white">
          <a:xfrm>
            <a:off x="5767486" y="2970645"/>
            <a:ext cx="2484219" cy="1791855"/>
          </a:xfrm>
          <a:prstGeom prst="roundRect">
            <a:avLst>
              <a:gd name="adj" fmla="val 7012"/>
            </a:avLst>
          </a:prstGeom>
          <a:solidFill>
            <a:schemeClr val="bg1">
              <a:alpha val="60000"/>
            </a:schemeClr>
          </a:soli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nvGrpSpPr>
          <p:cNvPr id="330803" name="Group 4"/>
          <p:cNvGrpSpPr/>
          <p:nvPr/>
        </p:nvGrpSpPr>
        <p:grpSpPr>
          <a:xfrm>
            <a:off x="6402388" y="1430338"/>
            <a:ext cx="1770062" cy="1619250"/>
            <a:chOff x="1307" y="1048"/>
            <a:chExt cx="1088" cy="1088"/>
          </a:xfrm>
        </p:grpSpPr>
        <p:sp>
          <p:nvSpPr>
            <p:cNvPr id="21519" name="Oval 5"/>
            <p:cNvSpPr/>
            <p:nvPr/>
          </p:nvSpPr>
          <p:spPr>
            <a:xfrm>
              <a:off x="1307" y="1048"/>
              <a:ext cx="1088" cy="1088"/>
            </a:xfrm>
            <a:prstGeom prst="ellipse">
              <a:avLst/>
            </a:prstGeom>
            <a:noFill/>
            <a:ln w="76200" cap="flat" cmpd="sng">
              <a:solidFill>
                <a:srgbClr val="FFCC00">
                  <a:alpha val="50195"/>
                </a:srgbClr>
              </a:solidFill>
              <a:prstDash val="solid"/>
              <a:round/>
              <a:headEnd type="none" w="med" len="med"/>
              <a:tailEnd type="none" w="med" len="med"/>
            </a:ln>
          </p:spPr>
          <p:txBody>
            <a:bodyPr wrap="none" anchor="ctr"/>
            <a:lstStyle/>
            <a:p>
              <a:pPr fontAlgn="base"/>
              <a:endParaRPr lang="zh-CN" altLang="en-US" sz="1800" dirty="0">
                <a:latin typeface="Arial" panose="020B0604020202020204" pitchFamily="34" charset="0"/>
                <a:ea typeface="宋体" panose="02010600030101010101" pitchFamily="2" charset="-122"/>
              </a:endParaRPr>
            </a:p>
          </p:txBody>
        </p:sp>
        <p:sp>
          <p:nvSpPr>
            <p:cNvPr id="21520" name="Oval 6"/>
            <p:cNvSpPr/>
            <p:nvPr/>
          </p:nvSpPr>
          <p:spPr>
            <a:xfrm>
              <a:off x="1422" y="1164"/>
              <a:ext cx="856" cy="856"/>
            </a:xfrm>
            <a:prstGeom prst="ellipse">
              <a:avLst/>
            </a:prstGeom>
            <a:noFill/>
            <a:ln w="117475" cap="flat" cmpd="sng">
              <a:solidFill>
                <a:srgbClr val="FFCC00">
                  <a:alpha val="50195"/>
                </a:srgbClr>
              </a:solidFill>
              <a:prstDash val="solid"/>
              <a:round/>
              <a:headEnd type="none" w="med" len="med"/>
              <a:tailEnd type="none" w="med" len="med"/>
            </a:ln>
          </p:spPr>
          <p:txBody>
            <a:bodyPr wrap="none" anchor="ctr"/>
            <a:lstStyle/>
            <a:p>
              <a:pPr fontAlgn="base"/>
              <a:endParaRPr lang="zh-CN" altLang="en-US" sz="1800" dirty="0">
                <a:latin typeface="Arial" panose="020B0604020202020204" pitchFamily="34" charset="0"/>
                <a:ea typeface="宋体" panose="02010600030101010101" pitchFamily="2" charset="-122"/>
              </a:endParaRPr>
            </a:p>
          </p:txBody>
        </p:sp>
        <p:sp>
          <p:nvSpPr>
            <p:cNvPr id="21521" name="Oval 7"/>
            <p:cNvSpPr/>
            <p:nvPr/>
          </p:nvSpPr>
          <p:spPr>
            <a:xfrm>
              <a:off x="1596" y="1337"/>
              <a:ext cx="510" cy="510"/>
            </a:xfrm>
            <a:prstGeom prst="ellipse">
              <a:avLst/>
            </a:prstGeom>
            <a:noFill/>
            <a:ln w="177800" cap="flat" cmpd="sng">
              <a:solidFill>
                <a:srgbClr val="FFCC00">
                  <a:alpha val="50195"/>
                </a:srgbClr>
              </a:solidFill>
              <a:prstDash val="solid"/>
              <a:round/>
              <a:headEnd type="none" w="med" len="med"/>
              <a:tailEnd type="none" w="med" len="med"/>
            </a:ln>
          </p:spPr>
          <p:txBody>
            <a:bodyPr wrap="none" anchor="ctr"/>
            <a:lstStyle/>
            <a:p>
              <a:pPr fontAlgn="base"/>
              <a:endParaRPr lang="zh-CN" altLang="en-US" sz="1800" dirty="0">
                <a:latin typeface="Arial" panose="020B0604020202020204" pitchFamily="34" charset="0"/>
                <a:ea typeface="宋体" panose="02010600030101010101" pitchFamily="2" charset="-122"/>
              </a:endParaRPr>
            </a:p>
          </p:txBody>
        </p:sp>
      </p:grpSp>
      <p:grpSp>
        <p:nvGrpSpPr>
          <p:cNvPr id="330807" name="Group 16"/>
          <p:cNvGrpSpPr/>
          <p:nvPr/>
        </p:nvGrpSpPr>
        <p:grpSpPr>
          <a:xfrm>
            <a:off x="7164388" y="1552575"/>
            <a:ext cx="1003300" cy="1306513"/>
            <a:chOff x="4876" y="1969"/>
            <a:chExt cx="746" cy="1061"/>
          </a:xfrm>
        </p:grpSpPr>
        <p:sp>
          <p:nvSpPr>
            <p:cNvPr id="21523" name="Oval 17"/>
            <p:cNvSpPr/>
            <p:nvPr/>
          </p:nvSpPr>
          <p:spPr>
            <a:xfrm rot="381936" flipH="1">
              <a:off x="5093" y="1969"/>
              <a:ext cx="230" cy="225"/>
            </a:xfrm>
            <a:prstGeom prst="ellipse">
              <a:avLst/>
            </a:prstGeom>
            <a:solidFill>
              <a:srgbClr val="00FF00"/>
            </a:solidFill>
            <a:ln w="9525"/>
            <a:scene3d>
              <a:camera prst="legacyPerspectiveFront">
                <a:rot lat="20100000" lon="1500000" rev="0"/>
              </a:camera>
              <a:lightRig rig="legacyFlat2" dir="t"/>
            </a:scene3d>
            <a:sp3d extrusionH="100000" prstMaterial="legacyMetal">
              <a:bevelT w="13500" h="13500" prst="angle"/>
              <a:bevelB w="13500" h="13500" prst="angle"/>
              <a:extrusionClr>
                <a:srgbClr val="FFB219"/>
              </a:extrusionClr>
            </a:sp3d>
          </p:spPr>
          <p:txBody>
            <a:bodyPr wrap="none" anchor="ctr">
              <a:flatTx/>
            </a:bodyPr>
            <a:lstStyle/>
            <a:p>
              <a:pPr fontAlgn="base"/>
              <a:endParaRPr lang="zh-CN" altLang="en-US" sz="1800" dirty="0">
                <a:latin typeface="Arial" panose="020B0604020202020204" pitchFamily="34" charset="0"/>
                <a:ea typeface="宋体" panose="02010600030101010101" pitchFamily="2" charset="-122"/>
              </a:endParaRPr>
            </a:p>
          </p:txBody>
        </p:sp>
        <p:sp>
          <p:nvSpPr>
            <p:cNvPr id="21524" name="Freeform 18"/>
            <p:cNvSpPr/>
            <p:nvPr/>
          </p:nvSpPr>
          <p:spPr>
            <a:xfrm>
              <a:off x="4876" y="2140"/>
              <a:ext cx="746" cy="890"/>
            </a:xfrm>
            <a:custGeom>
              <a:avLst/>
              <a:gdLst/>
              <a:ahLst/>
              <a:cxnLst>
                <a:cxn ang="0">
                  <a:pos x="440" y="32"/>
                </a:cxn>
                <a:cxn ang="0">
                  <a:pos x="352" y="74"/>
                </a:cxn>
                <a:cxn ang="0">
                  <a:pos x="283" y="0"/>
                </a:cxn>
                <a:cxn ang="0">
                  <a:pos x="224" y="37"/>
                </a:cxn>
                <a:cxn ang="0">
                  <a:pos x="42" y="273"/>
                </a:cxn>
                <a:cxn ang="0">
                  <a:pos x="75" y="363"/>
                </a:cxn>
                <a:cxn ang="0">
                  <a:pos x="216" y="91"/>
                </a:cxn>
                <a:cxn ang="0">
                  <a:pos x="87" y="426"/>
                </a:cxn>
                <a:cxn ang="0">
                  <a:pos x="145" y="449"/>
                </a:cxn>
                <a:cxn ang="0">
                  <a:pos x="16" y="742"/>
                </a:cxn>
                <a:cxn ang="0">
                  <a:pos x="24" y="835"/>
                </a:cxn>
                <a:cxn ang="0">
                  <a:pos x="113" y="784"/>
                </a:cxn>
                <a:cxn ang="0">
                  <a:pos x="265" y="488"/>
                </a:cxn>
                <a:cxn ang="0">
                  <a:pos x="365" y="501"/>
                </a:cxn>
                <a:cxn ang="0">
                  <a:pos x="425" y="818"/>
                </a:cxn>
                <a:cxn ang="0">
                  <a:pos x="488" y="888"/>
                </a:cxn>
                <a:cxn ang="0">
                  <a:pos x="530" y="799"/>
                </a:cxn>
                <a:cxn ang="0">
                  <a:pos x="474" y="491"/>
                </a:cxn>
                <a:cxn ang="0">
                  <a:pos x="545" y="481"/>
                </a:cxn>
                <a:cxn ang="0">
                  <a:pos x="481" y="120"/>
                </a:cxn>
                <a:cxn ang="0">
                  <a:pos x="607" y="407"/>
                </a:cxn>
                <a:cxn ang="0">
                  <a:pos x="704" y="445"/>
                </a:cxn>
                <a:cxn ang="0">
                  <a:pos x="720" y="344"/>
                </a:cxn>
                <a:cxn ang="0">
                  <a:pos x="537" y="37"/>
                </a:cxn>
                <a:cxn ang="0">
                  <a:pos x="440" y="32"/>
                </a:cxn>
              </a:cxnLst>
              <a:rect l="0" t="0" r="0" b="0"/>
              <a:pathLst>
                <a:path w="746" h="890">
                  <a:moveTo>
                    <a:pt x="440" y="32"/>
                  </a:moveTo>
                  <a:cubicBezTo>
                    <a:pt x="429" y="59"/>
                    <a:pt x="390" y="76"/>
                    <a:pt x="352" y="74"/>
                  </a:cubicBezTo>
                  <a:cubicBezTo>
                    <a:pt x="312" y="67"/>
                    <a:pt x="291" y="25"/>
                    <a:pt x="283" y="0"/>
                  </a:cubicBezTo>
                  <a:cubicBezTo>
                    <a:pt x="283" y="0"/>
                    <a:pt x="246" y="16"/>
                    <a:pt x="224" y="37"/>
                  </a:cubicBezTo>
                  <a:cubicBezTo>
                    <a:pt x="201" y="58"/>
                    <a:pt x="58" y="243"/>
                    <a:pt x="42" y="273"/>
                  </a:cubicBezTo>
                  <a:cubicBezTo>
                    <a:pt x="36" y="305"/>
                    <a:pt x="84" y="395"/>
                    <a:pt x="75" y="363"/>
                  </a:cubicBezTo>
                  <a:cubicBezTo>
                    <a:pt x="66" y="333"/>
                    <a:pt x="215" y="82"/>
                    <a:pt x="216" y="91"/>
                  </a:cubicBezTo>
                  <a:lnTo>
                    <a:pt x="87" y="426"/>
                  </a:lnTo>
                  <a:lnTo>
                    <a:pt x="145" y="449"/>
                  </a:lnTo>
                  <a:lnTo>
                    <a:pt x="16" y="742"/>
                  </a:lnTo>
                  <a:cubicBezTo>
                    <a:pt x="1" y="787"/>
                    <a:pt x="0" y="819"/>
                    <a:pt x="24" y="835"/>
                  </a:cubicBezTo>
                  <a:cubicBezTo>
                    <a:pt x="59" y="848"/>
                    <a:pt x="91" y="826"/>
                    <a:pt x="113" y="784"/>
                  </a:cubicBezTo>
                  <a:cubicBezTo>
                    <a:pt x="154" y="720"/>
                    <a:pt x="234" y="534"/>
                    <a:pt x="265" y="488"/>
                  </a:cubicBezTo>
                  <a:lnTo>
                    <a:pt x="365" y="501"/>
                  </a:lnTo>
                  <a:cubicBezTo>
                    <a:pt x="377" y="565"/>
                    <a:pt x="407" y="754"/>
                    <a:pt x="425" y="818"/>
                  </a:cubicBezTo>
                  <a:cubicBezTo>
                    <a:pt x="434" y="855"/>
                    <a:pt x="457" y="890"/>
                    <a:pt x="488" y="888"/>
                  </a:cubicBezTo>
                  <a:cubicBezTo>
                    <a:pt x="512" y="876"/>
                    <a:pt x="536" y="867"/>
                    <a:pt x="530" y="799"/>
                  </a:cubicBezTo>
                  <a:lnTo>
                    <a:pt x="474" y="491"/>
                  </a:lnTo>
                  <a:lnTo>
                    <a:pt x="545" y="481"/>
                  </a:lnTo>
                  <a:lnTo>
                    <a:pt x="481" y="120"/>
                  </a:lnTo>
                  <a:lnTo>
                    <a:pt x="607" y="407"/>
                  </a:lnTo>
                  <a:cubicBezTo>
                    <a:pt x="643" y="460"/>
                    <a:pt x="687" y="456"/>
                    <a:pt x="704" y="445"/>
                  </a:cubicBezTo>
                  <a:cubicBezTo>
                    <a:pt x="746" y="429"/>
                    <a:pt x="731" y="390"/>
                    <a:pt x="720" y="344"/>
                  </a:cubicBezTo>
                  <a:cubicBezTo>
                    <a:pt x="698" y="307"/>
                    <a:pt x="586" y="29"/>
                    <a:pt x="537" y="37"/>
                  </a:cubicBezTo>
                  <a:lnTo>
                    <a:pt x="440" y="32"/>
                  </a:lnTo>
                  <a:close/>
                </a:path>
              </a:pathLst>
            </a:custGeom>
            <a:solidFill>
              <a:srgbClr val="00FF00"/>
            </a:solidFill>
            <a:ln w="9525"/>
            <a:scene3d>
              <a:camera prst="legacyPerspectiveFront">
                <a:rot lat="20100000" lon="1500000" rev="0"/>
              </a:camera>
              <a:lightRig rig="legacyFlat2" dir="t"/>
            </a:scene3d>
            <a:sp3d extrusionH="100000" prstMaterial="legacyMetal">
              <a:bevelT w="13500" h="13500" prst="angle"/>
              <a:bevelB w="13500" h="13500" prst="angle"/>
              <a:extrusionClr>
                <a:srgbClr val="FFB219"/>
              </a:extrusionClr>
            </a:sp3d>
          </p:spPr>
          <p:txBody>
            <a:bodyPr/>
            <a:lstStyle/>
            <a:p>
              <a:endParaRPr lang="zh-CN" altLang="en-US"/>
            </a:p>
          </p:txBody>
        </p:sp>
      </p:grpSp>
      <p:sp>
        <p:nvSpPr>
          <p:cNvPr id="16" name="AutoShape 3"/>
          <p:cNvSpPr>
            <a:spLocks noChangeArrowheads="1"/>
          </p:cNvSpPr>
          <p:nvPr/>
        </p:nvSpPr>
        <p:spPr bwMode="auto">
          <a:xfrm>
            <a:off x="6021444" y="2457365"/>
            <a:ext cx="1980678" cy="631832"/>
          </a:xfrm>
          <a:prstGeom prst="roundRect">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zh-CN" sz="16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30811" name="文本框 330810"/>
          <p:cNvSpPr txBox="1"/>
          <p:nvPr/>
        </p:nvSpPr>
        <p:spPr>
          <a:xfrm>
            <a:off x="6326188" y="2573338"/>
            <a:ext cx="1295400" cy="366712"/>
          </a:xfrm>
          <a:prstGeom prst="rect">
            <a:avLst/>
          </a:prstGeom>
          <a:noFill/>
          <a:ln w="15875">
            <a:noFill/>
          </a:ln>
        </p:spPr>
        <p:txBody>
          <a:bodyPr anchor="t">
            <a:spAutoFit/>
          </a:bodyPr>
          <a:lstStyle/>
          <a:p>
            <a:pPr algn="ctr" fontAlgn="base">
              <a:spcBef>
                <a:spcPct val="50000"/>
              </a:spcBef>
            </a:pPr>
            <a:r>
              <a:rPr sz="1600">
                <a:solidFill>
                  <a:srgbClr val="FFFFFF"/>
                </a:solidFill>
                <a:latin typeface="Arial"/>
              </a:rPr>
              <a:t>输入XX内容</a:t>
            </a:r>
          </a:p>
        </p:txBody>
      </p:sp>
      <p:sp>
        <p:nvSpPr>
          <p:cNvPr id="2" name="矩形 28"/>
          <p:cNvSpPr/>
          <p:nvPr/>
        </p:nvSpPr>
        <p:spPr>
          <a:xfrm>
            <a:off x="1141413" y="3411538"/>
            <a:ext cx="1981200" cy="581025"/>
          </a:xfrm>
          <a:prstGeom prst="rect">
            <a:avLst/>
          </a:prstGeom>
          <a:noFill/>
          <a:ln w="9525">
            <a:noFill/>
          </a:ln>
        </p:spPr>
        <p:txBody>
          <a:bodyPr anchor="t">
            <a:spAutoFit/>
          </a:bodyPr>
          <a:lstStyle/>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endParaRPr lang="en-US" altLang="zh-CN" sz="1600">
              <a:solidFill>
                <a:srgbClr val="000000"/>
              </a:solidFill>
              <a:latin typeface="宋体" panose="02010600030101010101" pitchFamily="2" charset="-122"/>
              <a:ea typeface="宋体" panose="02010600030101010101" pitchFamily="2" charset="-122"/>
            </a:endParaRPr>
          </a:p>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p>
        </p:txBody>
      </p:sp>
      <p:sp>
        <p:nvSpPr>
          <p:cNvPr id="3" name="矩形 28"/>
          <p:cNvSpPr/>
          <p:nvPr/>
        </p:nvSpPr>
        <p:spPr>
          <a:xfrm>
            <a:off x="6021388" y="3259138"/>
            <a:ext cx="1981200" cy="581025"/>
          </a:xfrm>
          <a:prstGeom prst="rect">
            <a:avLst/>
          </a:prstGeom>
          <a:noFill/>
          <a:ln w="9525">
            <a:noFill/>
          </a:ln>
        </p:spPr>
        <p:txBody>
          <a:bodyPr anchor="t">
            <a:spAutoFit/>
          </a:bodyPr>
          <a:lstStyle/>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endParaRPr lang="en-US" altLang="zh-CN" sz="1600">
              <a:solidFill>
                <a:srgbClr val="000000"/>
              </a:solidFill>
              <a:latin typeface="宋体" panose="02010600030101010101" pitchFamily="2" charset="-122"/>
              <a:ea typeface="宋体" panose="02010600030101010101" pitchFamily="2" charset="-122"/>
            </a:endParaRPr>
          </a:p>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p>
        </p:txBody>
      </p:sp>
      <p:sp>
        <p:nvSpPr>
          <p:cNvPr id="4" name="矩形 28"/>
          <p:cNvSpPr/>
          <p:nvPr/>
        </p:nvSpPr>
        <p:spPr>
          <a:xfrm>
            <a:off x="6021388" y="3886200"/>
            <a:ext cx="1981200" cy="581025"/>
          </a:xfrm>
          <a:prstGeom prst="rect">
            <a:avLst/>
          </a:prstGeom>
          <a:noFill/>
          <a:ln w="9525">
            <a:noFill/>
          </a:ln>
        </p:spPr>
        <p:txBody>
          <a:bodyPr anchor="t">
            <a:spAutoFit/>
          </a:bodyPr>
          <a:lstStyle/>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endParaRPr lang="en-US" altLang="zh-CN" sz="1600">
              <a:solidFill>
                <a:srgbClr val="000000"/>
              </a:solidFill>
              <a:latin typeface="宋体" panose="02010600030101010101" pitchFamily="2" charset="-122"/>
              <a:ea typeface="宋体" panose="02010600030101010101" pitchFamily="2" charset="-122"/>
            </a:endParaRPr>
          </a:p>
          <a:p>
            <a:pPr marL="0" lvl="2" indent="0" algn="ctr" defTabSz="913130" eaLnBrk="0" hangingPunct="0">
              <a:buClr>
                <a:srgbClr val="0070C0"/>
              </a:buClr>
              <a:buSzPct val="80000"/>
              <a:tabLst>
                <a:tab pos="136525" algn="l"/>
              </a:tabLst>
            </a:pPr>
            <a:r>
              <a:rPr lang="zh-CN" altLang="en-US" sz="1400" dirty="0">
                <a:solidFill>
                  <a:srgbClr val="000000"/>
                </a:solidFill>
                <a:latin typeface="宋体" panose="02010600030101010101" pitchFamily="2" charset="-122"/>
                <a:ea typeface="宋体" panose="02010600030101010101" pitchFamily="2" charset="-122"/>
              </a:rPr>
              <a:t>点击添加文本</a:t>
            </a:r>
          </a:p>
        </p:txBody>
      </p:sp>
      <p:pic>
        <p:nvPicPr>
          <p:cNvPr id="330815" name="图片 330814" descr="2878"/>
          <p:cNvPicPr>
            <a:picLocks noChangeAspect="1"/>
          </p:cNvPicPr>
          <p:nvPr/>
        </p:nvPicPr>
        <p:blipFill>
          <a:blip r:embed="rId4"/>
          <a:stretch>
            <a:fillRect/>
          </a:stretch>
        </p:blipFill>
        <p:spPr>
          <a:xfrm>
            <a:off x="3322638" y="1125538"/>
            <a:ext cx="2698750" cy="2989262"/>
          </a:xfrm>
          <a:prstGeom prst="rect">
            <a:avLst/>
          </a:prstGeom>
          <a:noFill/>
          <a:ln w="9525">
            <a:noFill/>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30786"/>
                                        </p:tgtEl>
                                        <p:attrNameLst>
                                          <p:attrName>style.visibility</p:attrName>
                                        </p:attrNameLst>
                                      </p:cBhvr>
                                      <p:to>
                                        <p:strVal val="visible"/>
                                      </p:to>
                                    </p:set>
                                    <p:anim by="(-#ppt_w*2)" calcmode="lin" valueType="num">
                                      <p:cBhvr rctx="PPT">
                                        <p:cTn id="7" dur="250" autoRev="1" fill="hold">
                                          <p:stCondLst>
                                            <p:cond delay="0"/>
                                          </p:stCondLst>
                                        </p:cTn>
                                        <p:tgtEl>
                                          <p:spTgt spid="330786"/>
                                        </p:tgtEl>
                                        <p:attrNameLst>
                                          <p:attrName>ppt_w</p:attrName>
                                        </p:attrNameLst>
                                      </p:cBhvr>
                                    </p:anim>
                                    <p:anim by="(#ppt_w*0.50)" calcmode="lin" valueType="num">
                                      <p:cBhvr>
                                        <p:cTn id="8" dur="250" decel="50000" autoRev="1" fill="hold">
                                          <p:stCondLst>
                                            <p:cond delay="0"/>
                                          </p:stCondLst>
                                        </p:cTn>
                                        <p:tgtEl>
                                          <p:spTgt spid="330786"/>
                                        </p:tgtEl>
                                        <p:attrNameLst>
                                          <p:attrName>ppt_x</p:attrName>
                                        </p:attrNameLst>
                                      </p:cBhvr>
                                    </p:anim>
                                    <p:anim from="(-#ppt_h/2)" to="(#ppt_y)" calcmode="lin" valueType="num">
                                      <p:cBhvr>
                                        <p:cTn id="9" dur="500" fill="hold">
                                          <p:stCondLst>
                                            <p:cond delay="0"/>
                                          </p:stCondLst>
                                        </p:cTn>
                                        <p:tgtEl>
                                          <p:spTgt spid="330786"/>
                                        </p:tgtEl>
                                        <p:attrNameLst>
                                          <p:attrName>ppt_y</p:attrName>
                                        </p:attrNameLst>
                                      </p:cBhvr>
                                    </p:anim>
                                    <p:animRot by="21600000">
                                      <p:cBhvr>
                                        <p:cTn id="10" dur="500" fill="hold">
                                          <p:stCondLst>
                                            <p:cond delay="0"/>
                                          </p:stCondLst>
                                        </p:cTn>
                                        <p:tgtEl>
                                          <p:spTgt spid="330786"/>
                                        </p:tgtEl>
                                        <p:attrNameLst>
                                          <p:attrName>r</p:attrName>
                                        </p:attrNameLst>
                                      </p:cBhvr>
                                    </p:animRot>
                                  </p:childTnLst>
                                </p:cTn>
                              </p:par>
                            </p:childTnLst>
                          </p:cTn>
                        </p:par>
                        <p:par>
                          <p:cTn id="11" fill="hold">
                            <p:stCondLst>
                              <p:cond delay="899"/>
                            </p:stCondLst>
                            <p:childTnLst>
                              <p:par>
                                <p:cTn id="12" presetID="49" presetClass="entr" presetSubtype="0" decel="100000" fill="hold" nodeType="afterEffect">
                                  <p:stCondLst>
                                    <p:cond delay="0"/>
                                  </p:stCondLst>
                                  <p:childTnLst>
                                    <p:set>
                                      <p:cBhvr>
                                        <p:cTn id="13" dur="1" fill="hold">
                                          <p:stCondLst>
                                            <p:cond delay="0"/>
                                          </p:stCondLst>
                                        </p:cTn>
                                        <p:tgtEl>
                                          <p:spTgt spid="330815"/>
                                        </p:tgtEl>
                                        <p:attrNameLst>
                                          <p:attrName>style.visibility</p:attrName>
                                        </p:attrNameLst>
                                      </p:cBhvr>
                                      <p:to>
                                        <p:strVal val="visible"/>
                                      </p:to>
                                    </p:set>
                                    <p:anim calcmode="lin" valueType="num">
                                      <p:cBhvr>
                                        <p:cTn id="14" dur="500" fill="hold"/>
                                        <p:tgtEl>
                                          <p:spTgt spid="330815"/>
                                        </p:tgtEl>
                                        <p:attrNameLst>
                                          <p:attrName>ppt_w</p:attrName>
                                        </p:attrNameLst>
                                      </p:cBhvr>
                                      <p:tavLst>
                                        <p:tav tm="0">
                                          <p:val>
                                            <p:fltVal val="0"/>
                                          </p:val>
                                        </p:tav>
                                        <p:tav tm="100000">
                                          <p:val>
                                            <p:strVal val="#ppt_w"/>
                                          </p:val>
                                        </p:tav>
                                      </p:tavLst>
                                    </p:anim>
                                    <p:anim calcmode="lin" valueType="num">
                                      <p:cBhvr>
                                        <p:cTn id="15" dur="500" fill="hold"/>
                                        <p:tgtEl>
                                          <p:spTgt spid="330815"/>
                                        </p:tgtEl>
                                        <p:attrNameLst>
                                          <p:attrName>ppt_h</p:attrName>
                                        </p:attrNameLst>
                                      </p:cBhvr>
                                      <p:tavLst>
                                        <p:tav tm="0">
                                          <p:val>
                                            <p:fltVal val="0"/>
                                          </p:val>
                                        </p:tav>
                                        <p:tav tm="100000">
                                          <p:val>
                                            <p:strVal val="#ppt_h"/>
                                          </p:val>
                                        </p:tav>
                                      </p:tavLst>
                                    </p:anim>
                                    <p:anim calcmode="lin" valueType="num">
                                      <p:cBhvr>
                                        <p:cTn id="16" dur="500" fill="hold"/>
                                        <p:tgtEl>
                                          <p:spTgt spid="330815"/>
                                        </p:tgtEl>
                                        <p:attrNameLst>
                                          <p:attrName>style.rotation</p:attrName>
                                        </p:attrNameLst>
                                      </p:cBhvr>
                                      <p:tavLst>
                                        <p:tav tm="0">
                                          <p:val>
                                            <p:fltVal val="360"/>
                                          </p:val>
                                        </p:tav>
                                        <p:tav tm="100000">
                                          <p:val>
                                            <p:fltVal val="0"/>
                                          </p:val>
                                        </p:tav>
                                      </p:tavLst>
                                    </p:anim>
                                    <p:animEffect transition="in" filter="fade">
                                      <p:cBhvr>
                                        <p:cTn id="17" dur="500"/>
                                        <p:tgtEl>
                                          <p:spTgt spid="330815"/>
                                        </p:tgtEl>
                                      </p:cBhvr>
                                    </p:animEffect>
                                  </p:childTnLst>
                                </p:cTn>
                              </p:par>
                            </p:childTnLst>
                          </p:cTn>
                        </p:par>
                        <p:par>
                          <p:cTn id="18" fill="hold">
                            <p:stCondLst>
                              <p:cond delay="1399"/>
                            </p:stCondLst>
                            <p:childTnLst>
                              <p:par>
                                <p:cTn id="19" presetID="2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edge">
                                      <p:cBhvr>
                                        <p:cTn id="21" dur="1000"/>
                                        <p:tgtEl>
                                          <p:spTgt spid="22"/>
                                        </p:tgtEl>
                                      </p:cBhvr>
                                    </p:animEffect>
                                  </p:childTnLst>
                                </p:cTn>
                              </p:par>
                            </p:childTnLst>
                          </p:cTn>
                        </p:par>
                        <p:par>
                          <p:cTn id="22" fill="hold">
                            <p:stCondLst>
                              <p:cond delay="2399"/>
                            </p:stCondLst>
                            <p:childTnLst>
                              <p:par>
                                <p:cTn id="23" presetID="38" presetClass="entr" presetSubtype="0" accel="50000" fill="hold" grpId="0" nodeType="afterEffect">
                                  <p:stCondLst>
                                    <p:cond delay="0"/>
                                  </p:stCondLst>
                                  <p:iterate type="lt">
                                    <p:tmPct val="50000"/>
                                  </p:iterate>
                                  <p:childTnLst>
                                    <p:set>
                                      <p:cBhvr>
                                        <p:cTn id="24" dur="1" fill="hold">
                                          <p:stCondLst>
                                            <p:cond delay="0"/>
                                          </p:stCondLst>
                                        </p:cTn>
                                        <p:tgtEl>
                                          <p:spTgt spid="330798"/>
                                        </p:tgtEl>
                                        <p:attrNameLst>
                                          <p:attrName>style.visibility</p:attrName>
                                        </p:attrNameLst>
                                      </p:cBhvr>
                                      <p:to>
                                        <p:strVal val="visible"/>
                                      </p:to>
                                    </p:set>
                                    <p:set>
                                      <p:cBhvr>
                                        <p:cTn id="25" dur="228" fill="hold">
                                          <p:stCondLst>
                                            <p:cond delay="0"/>
                                          </p:stCondLst>
                                        </p:cTn>
                                        <p:tgtEl>
                                          <p:spTgt spid="330798"/>
                                        </p:tgtEl>
                                        <p:attrNameLst>
                                          <p:attrName>style.rotation</p:attrName>
                                        </p:attrNameLst>
                                      </p:cBhvr>
                                      <p:to>
                                        <p:strVal val="-45.0"/>
                                      </p:to>
                                    </p:set>
                                    <p:anim calcmode="lin" valueType="num">
                                      <p:cBhvr>
                                        <p:cTn id="26" dur="228" fill="hold">
                                          <p:stCondLst>
                                            <p:cond delay="228"/>
                                          </p:stCondLst>
                                        </p:cTn>
                                        <p:tgtEl>
                                          <p:spTgt spid="330798"/>
                                        </p:tgtEl>
                                        <p:attrNameLst>
                                          <p:attrName>style.rotation</p:attrName>
                                        </p:attrNameLst>
                                      </p:cBhvr>
                                      <p:tavLst>
                                        <p:tav tm="0">
                                          <p:val>
                                            <p:fltVal val="-45"/>
                                          </p:val>
                                        </p:tav>
                                        <p:tav tm="69900">
                                          <p:val>
                                            <p:fltVal val="45"/>
                                          </p:val>
                                        </p:tav>
                                        <p:tav tm="100000">
                                          <p:val>
                                            <p:fltVal val="0"/>
                                          </p:val>
                                        </p:tav>
                                      </p:tavLst>
                                    </p:anim>
                                    <p:anim calcmode="lin" valueType="num">
                                      <p:cBhvr>
                                        <p:cTn id="27" dur="228" fill="hold">
                                          <p:stCondLst>
                                            <p:cond delay="0"/>
                                          </p:stCondLst>
                                        </p:cTn>
                                        <p:tgtEl>
                                          <p:spTgt spid="330798"/>
                                        </p:tgtEl>
                                        <p:attrNameLst>
                                          <p:attrName>ppt_y</p:attrName>
                                        </p:attrNameLst>
                                      </p:cBhvr>
                                      <p:tavLst>
                                        <p:tav tm="0">
                                          <p:val>
                                            <p:strVal val="#ppt_y-1"/>
                                          </p:val>
                                        </p:tav>
                                        <p:tav tm="100000">
                                          <p:val>
                                            <p:strVal val="#ppt_y-(0.354*#ppt_w-0.172*#ppt_h)"/>
                                          </p:val>
                                        </p:tav>
                                      </p:tavLst>
                                    </p:anim>
                                    <p:anim calcmode="lin" valueType="num">
                                      <p:cBhvr>
                                        <p:cTn id="28" dur="78" decel="50000" autoRev="1" fill="hold">
                                          <p:stCondLst>
                                            <p:cond delay="228"/>
                                          </p:stCondLst>
                                        </p:cTn>
                                        <p:tgtEl>
                                          <p:spTgt spid="330798"/>
                                        </p:tgtEl>
                                        <p:attrNameLst>
                                          <p:attrName>ppt_y</p:attrName>
                                        </p:attrNameLst>
                                      </p:cBhvr>
                                      <p:tavLst>
                                        <p:tav tm="0">
                                          <p:val>
                                            <p:strVal val="#ppt_y-(0.354*#ppt_w-0.172*#ppt_h)"/>
                                          </p:val>
                                        </p:tav>
                                        <p:tav tm="100000">
                                          <p:val>
                                            <p:strVal val="#ppt_y-(0.354*#ppt_w-0.172*#ppt_h)-#ppt_h/2"/>
                                          </p:val>
                                        </p:tav>
                                      </p:tavLst>
                                    </p:anim>
                                    <p:anim calcmode="lin" valueType="num">
                                      <p:cBhvr>
                                        <p:cTn id="29" dur="68" fill="hold">
                                          <p:stCondLst>
                                            <p:cond delay="432"/>
                                          </p:stCondLst>
                                        </p:cTn>
                                        <p:tgtEl>
                                          <p:spTgt spid="330798"/>
                                        </p:tgtEl>
                                        <p:attrNameLst>
                                          <p:attrName>ppt_y</p:attrName>
                                        </p:attrNameLst>
                                      </p:cBhvr>
                                      <p:tavLst>
                                        <p:tav tm="0">
                                          <p:val>
                                            <p:strVal val="#ppt_y-(0.354*#ppt_w-0.172*#ppt_h)"/>
                                          </p:val>
                                        </p:tav>
                                        <p:tav tm="100000">
                                          <p:val>
                                            <p:strVal val="#ppt_y"/>
                                          </p:val>
                                        </p:tav>
                                      </p:tavLst>
                                    </p:anim>
                                  </p:childTnLst>
                                </p:cTn>
                              </p:par>
                            </p:childTnLst>
                          </p:cTn>
                        </p:par>
                        <p:par>
                          <p:cTn id="30" fill="hold">
                            <p:stCondLst>
                              <p:cond delay="3650"/>
                            </p:stCondLst>
                            <p:childTnLst>
                              <p:par>
                                <p:cTn id="31" presetID="47"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4650"/>
                            </p:stCondLst>
                            <p:childTnLst>
                              <p:par>
                                <p:cTn id="37" presetID="27" presetClass="entr" presetSubtype="0" fill="hold" grpId="0" nodeType="afterEffect">
                                  <p:stCondLst>
                                    <p:cond delay="0"/>
                                  </p:stCondLst>
                                  <p:iterate type="lt">
                                    <p:tmPct val="50000"/>
                                  </p:iterate>
                                  <p:childTnLst>
                                    <p:set>
                                      <p:cBhvr>
                                        <p:cTn id="38" dur="1" fill="hold">
                                          <p:stCondLst>
                                            <p:cond delay="0"/>
                                          </p:stCondLst>
                                        </p:cTn>
                                        <p:tgtEl>
                                          <p:spTgt spid="29"/>
                                        </p:tgtEl>
                                        <p:attrNameLst>
                                          <p:attrName>style.visibility</p:attrName>
                                        </p:attrNameLst>
                                      </p:cBhvr>
                                      <p:to>
                                        <p:strVal val="visible"/>
                                      </p:to>
                                    </p:set>
                                    <p:anim calcmode="discrete" valueType="clr">
                                      <p:cBhvr override="childStyle">
                                        <p:cTn id="39" dur="80"/>
                                        <p:tgtEl>
                                          <p:spTgt spid="29"/>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29"/>
                                        </p:tgtEl>
                                        <p:attrNameLst>
                                          <p:attrName>fillcolor</p:attrName>
                                        </p:attrNameLst>
                                      </p:cBhvr>
                                      <p:tavLst>
                                        <p:tav tm="0">
                                          <p:val>
                                            <p:clrVal>
                                              <a:schemeClr val="accent2"/>
                                            </p:clrVal>
                                          </p:val>
                                        </p:tav>
                                        <p:tav tm="50000">
                                          <p:val>
                                            <p:clrVal>
                                              <a:schemeClr val="hlink"/>
                                            </p:clrVal>
                                          </p:val>
                                        </p:tav>
                                      </p:tavLst>
                                    </p:anim>
                                    <p:set>
                                      <p:cBhvr>
                                        <p:cTn id="41" dur="80"/>
                                        <p:tgtEl>
                                          <p:spTgt spid="29"/>
                                        </p:tgtEl>
                                        <p:attrNameLst>
                                          <p:attrName>fill.type</p:attrName>
                                        </p:attrNameLst>
                                      </p:cBhvr>
                                      <p:to>
                                        <p:strVal val="solid"/>
                                      </p:to>
                                    </p:set>
                                  </p:childTnLst>
                                </p:cTn>
                              </p:par>
                            </p:childTnLst>
                          </p:cTn>
                        </p:par>
                        <p:par>
                          <p:cTn id="42" fill="hold">
                            <p:stCondLst>
                              <p:cond delay="517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2"/>
                                        </p:tgtEl>
                                        <p:attrNameLst>
                                          <p:attrName>style.visibility</p:attrName>
                                        </p:attrNameLst>
                                      </p:cBhvr>
                                      <p:to>
                                        <p:strVal val="visible"/>
                                      </p:to>
                                    </p:set>
                                    <p:anim calcmode="discrete" valueType="clr">
                                      <p:cBhvr override="childStyle">
                                        <p:cTn id="45"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2"/>
                                        </p:tgtEl>
                                        <p:attrNameLst>
                                          <p:attrName>fillcolor</p:attrName>
                                        </p:attrNameLst>
                                      </p:cBhvr>
                                      <p:tavLst>
                                        <p:tav tm="0">
                                          <p:val>
                                            <p:clrVal>
                                              <a:schemeClr val="accent2"/>
                                            </p:clrVal>
                                          </p:val>
                                        </p:tav>
                                        <p:tav tm="50000">
                                          <p:val>
                                            <p:clrVal>
                                              <a:schemeClr val="hlink"/>
                                            </p:clrVal>
                                          </p:val>
                                        </p:tav>
                                      </p:tavLst>
                                    </p:anim>
                                    <p:set>
                                      <p:cBhvr>
                                        <p:cTn id="47" dur="80"/>
                                        <p:tgtEl>
                                          <p:spTgt spid="2"/>
                                        </p:tgtEl>
                                        <p:attrNameLst>
                                          <p:attrName>fill.type</p:attrName>
                                        </p:attrNameLst>
                                      </p:cBhvr>
                                      <p:to>
                                        <p:strVal val="solid"/>
                                      </p:to>
                                    </p:set>
                                  </p:childTnLst>
                                </p:cTn>
                              </p:par>
                            </p:childTnLst>
                          </p:cTn>
                        </p:par>
                        <p:par>
                          <p:cTn id="48" fill="hold">
                            <p:stCondLst>
                              <p:cond delay="5690"/>
                            </p:stCondLst>
                            <p:childTnLst>
                              <p:par>
                                <p:cTn id="49" presetID="42" presetClass="entr" presetSubtype="0" fill="hold" nodeType="afterEffect">
                                  <p:stCondLst>
                                    <p:cond delay="0"/>
                                  </p:stCondLst>
                                  <p:childTnLst>
                                    <p:set>
                                      <p:cBhvr>
                                        <p:cTn id="50" dur="1" fill="hold">
                                          <p:stCondLst>
                                            <p:cond delay="0"/>
                                          </p:stCondLst>
                                        </p:cTn>
                                        <p:tgtEl>
                                          <p:spTgt spid="330788"/>
                                        </p:tgtEl>
                                        <p:attrNameLst>
                                          <p:attrName>style.visibility</p:attrName>
                                        </p:attrNameLst>
                                      </p:cBhvr>
                                      <p:to>
                                        <p:strVal val="visible"/>
                                      </p:to>
                                    </p:set>
                                    <p:animEffect transition="in" filter="fade">
                                      <p:cBhvr>
                                        <p:cTn id="51" dur="1000"/>
                                        <p:tgtEl>
                                          <p:spTgt spid="330788"/>
                                        </p:tgtEl>
                                      </p:cBhvr>
                                    </p:animEffect>
                                    <p:anim calcmode="lin" valueType="num">
                                      <p:cBhvr>
                                        <p:cTn id="52" dur="1000" fill="hold"/>
                                        <p:tgtEl>
                                          <p:spTgt spid="330788"/>
                                        </p:tgtEl>
                                        <p:attrNameLst>
                                          <p:attrName>ppt_x</p:attrName>
                                        </p:attrNameLst>
                                      </p:cBhvr>
                                      <p:tavLst>
                                        <p:tav tm="0">
                                          <p:val>
                                            <p:strVal val="#ppt_x"/>
                                          </p:val>
                                        </p:tav>
                                        <p:tav tm="100000">
                                          <p:val>
                                            <p:strVal val="#ppt_x"/>
                                          </p:val>
                                        </p:tav>
                                      </p:tavLst>
                                    </p:anim>
                                    <p:anim calcmode="lin" valueType="num">
                                      <p:cBhvr>
                                        <p:cTn id="53" dur="1000" fill="hold"/>
                                        <p:tgtEl>
                                          <p:spTgt spid="330788"/>
                                        </p:tgtEl>
                                        <p:attrNameLst>
                                          <p:attrName>ppt_y</p:attrName>
                                        </p:attrNameLst>
                                      </p:cBhvr>
                                      <p:tavLst>
                                        <p:tav tm="0">
                                          <p:val>
                                            <p:strVal val="#ppt_y+.1"/>
                                          </p:val>
                                        </p:tav>
                                        <p:tav tm="100000">
                                          <p:val>
                                            <p:strVal val="#ppt_y"/>
                                          </p:val>
                                        </p:tav>
                                      </p:tavLst>
                                    </p:anim>
                                  </p:childTnLst>
                                </p:cTn>
                              </p:par>
                            </p:childTnLst>
                          </p:cTn>
                        </p:par>
                        <p:par>
                          <p:cTn id="54" fill="hold">
                            <p:stCondLst>
                              <p:cond delay="6690"/>
                            </p:stCondLst>
                            <p:childTnLst>
                              <p:par>
                                <p:cTn id="55" presetID="3" presetClass="entr" presetSubtype="10" fill="hold" nodeType="afterEffect">
                                  <p:stCondLst>
                                    <p:cond delay="0"/>
                                  </p:stCondLst>
                                  <p:childTnLst>
                                    <p:set>
                                      <p:cBhvr>
                                        <p:cTn id="56" dur="1" fill="hold">
                                          <p:stCondLst>
                                            <p:cond delay="0"/>
                                          </p:stCondLst>
                                        </p:cTn>
                                        <p:tgtEl>
                                          <p:spTgt spid="330792"/>
                                        </p:tgtEl>
                                        <p:attrNameLst>
                                          <p:attrName>style.visibility</p:attrName>
                                        </p:attrNameLst>
                                      </p:cBhvr>
                                      <p:to>
                                        <p:strVal val="visible"/>
                                      </p:to>
                                    </p:set>
                                    <p:animEffect transition="in" filter="blinds(horizontal)">
                                      <p:cBhvr>
                                        <p:cTn id="57" dur="500"/>
                                        <p:tgtEl>
                                          <p:spTgt spid="330792"/>
                                        </p:tgtEl>
                                      </p:cBhvr>
                                    </p:animEffect>
                                  </p:childTnLst>
                                </p:cTn>
                              </p:par>
                            </p:childTnLst>
                          </p:cTn>
                        </p:par>
                        <p:par>
                          <p:cTn id="58" fill="hold">
                            <p:stCondLst>
                              <p:cond delay="7190"/>
                            </p:stCondLst>
                            <p:childTnLst>
                              <p:par>
                                <p:cTn id="59" presetID="20" presetClass="entr" presetSubtype="0"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edge">
                                      <p:cBhvr>
                                        <p:cTn id="61" dur="1000"/>
                                        <p:tgtEl>
                                          <p:spTgt spid="16"/>
                                        </p:tgtEl>
                                      </p:cBhvr>
                                    </p:animEffect>
                                  </p:childTnLst>
                                </p:cTn>
                              </p:par>
                            </p:childTnLst>
                          </p:cTn>
                        </p:par>
                        <p:par>
                          <p:cTn id="62" fill="hold">
                            <p:stCondLst>
                              <p:cond delay="8190"/>
                            </p:stCondLst>
                            <p:childTnLst>
                              <p:par>
                                <p:cTn id="63" presetID="38" presetClass="entr" presetSubtype="0" accel="50000" fill="hold" grpId="0" nodeType="afterEffect">
                                  <p:stCondLst>
                                    <p:cond delay="0"/>
                                  </p:stCondLst>
                                  <p:iterate type="lt">
                                    <p:tmPct val="50000"/>
                                  </p:iterate>
                                  <p:childTnLst>
                                    <p:set>
                                      <p:cBhvr>
                                        <p:cTn id="64" dur="1" fill="hold">
                                          <p:stCondLst>
                                            <p:cond delay="0"/>
                                          </p:stCondLst>
                                        </p:cTn>
                                        <p:tgtEl>
                                          <p:spTgt spid="330811"/>
                                        </p:tgtEl>
                                        <p:attrNameLst>
                                          <p:attrName>style.visibility</p:attrName>
                                        </p:attrNameLst>
                                      </p:cBhvr>
                                      <p:to>
                                        <p:strVal val="visible"/>
                                      </p:to>
                                    </p:set>
                                    <p:set>
                                      <p:cBhvr>
                                        <p:cTn id="65" dur="228" fill="hold">
                                          <p:stCondLst>
                                            <p:cond delay="0"/>
                                          </p:stCondLst>
                                        </p:cTn>
                                        <p:tgtEl>
                                          <p:spTgt spid="330811"/>
                                        </p:tgtEl>
                                        <p:attrNameLst>
                                          <p:attrName>style.rotation</p:attrName>
                                        </p:attrNameLst>
                                      </p:cBhvr>
                                      <p:to>
                                        <p:strVal val="-45.0"/>
                                      </p:to>
                                    </p:set>
                                    <p:anim calcmode="lin" valueType="num">
                                      <p:cBhvr>
                                        <p:cTn id="66" dur="228" fill="hold">
                                          <p:stCondLst>
                                            <p:cond delay="228"/>
                                          </p:stCondLst>
                                        </p:cTn>
                                        <p:tgtEl>
                                          <p:spTgt spid="330811"/>
                                        </p:tgtEl>
                                        <p:attrNameLst>
                                          <p:attrName>style.rotation</p:attrName>
                                        </p:attrNameLst>
                                      </p:cBhvr>
                                      <p:tavLst>
                                        <p:tav tm="0">
                                          <p:val>
                                            <p:fltVal val="-45"/>
                                          </p:val>
                                        </p:tav>
                                        <p:tav tm="69900">
                                          <p:val>
                                            <p:fltVal val="45"/>
                                          </p:val>
                                        </p:tav>
                                        <p:tav tm="100000">
                                          <p:val>
                                            <p:fltVal val="0"/>
                                          </p:val>
                                        </p:tav>
                                      </p:tavLst>
                                    </p:anim>
                                    <p:anim calcmode="lin" valueType="num">
                                      <p:cBhvr>
                                        <p:cTn id="67" dur="228" fill="hold">
                                          <p:stCondLst>
                                            <p:cond delay="0"/>
                                          </p:stCondLst>
                                        </p:cTn>
                                        <p:tgtEl>
                                          <p:spTgt spid="330811"/>
                                        </p:tgtEl>
                                        <p:attrNameLst>
                                          <p:attrName>ppt_y</p:attrName>
                                        </p:attrNameLst>
                                      </p:cBhvr>
                                      <p:tavLst>
                                        <p:tav tm="0">
                                          <p:val>
                                            <p:strVal val="#ppt_y-1"/>
                                          </p:val>
                                        </p:tav>
                                        <p:tav tm="100000">
                                          <p:val>
                                            <p:strVal val="#ppt_y-(0.354*#ppt_w-0.172*#ppt_h)"/>
                                          </p:val>
                                        </p:tav>
                                      </p:tavLst>
                                    </p:anim>
                                    <p:anim calcmode="lin" valueType="num">
                                      <p:cBhvr>
                                        <p:cTn id="68" dur="78" decel="50000" autoRev="1" fill="hold">
                                          <p:stCondLst>
                                            <p:cond delay="228"/>
                                          </p:stCondLst>
                                        </p:cTn>
                                        <p:tgtEl>
                                          <p:spTgt spid="330811"/>
                                        </p:tgtEl>
                                        <p:attrNameLst>
                                          <p:attrName>ppt_y</p:attrName>
                                        </p:attrNameLst>
                                      </p:cBhvr>
                                      <p:tavLst>
                                        <p:tav tm="0">
                                          <p:val>
                                            <p:strVal val="#ppt_y-(0.354*#ppt_w-0.172*#ppt_h)"/>
                                          </p:val>
                                        </p:tav>
                                        <p:tav tm="100000">
                                          <p:val>
                                            <p:strVal val="#ppt_y-(0.354*#ppt_w-0.172*#ppt_h)-#ppt_h/2"/>
                                          </p:val>
                                        </p:tav>
                                      </p:tavLst>
                                    </p:anim>
                                    <p:anim calcmode="lin" valueType="num">
                                      <p:cBhvr>
                                        <p:cTn id="69" dur="68" fill="hold">
                                          <p:stCondLst>
                                            <p:cond delay="432"/>
                                          </p:stCondLst>
                                        </p:cTn>
                                        <p:tgtEl>
                                          <p:spTgt spid="330811"/>
                                        </p:tgtEl>
                                        <p:attrNameLst>
                                          <p:attrName>ppt_y</p:attrName>
                                        </p:attrNameLst>
                                      </p:cBhvr>
                                      <p:tavLst>
                                        <p:tav tm="0">
                                          <p:val>
                                            <p:strVal val="#ppt_y-(0.354*#ppt_w-0.172*#ppt_h)"/>
                                          </p:val>
                                        </p:tav>
                                        <p:tav tm="100000">
                                          <p:val>
                                            <p:strVal val="#ppt_y"/>
                                          </p:val>
                                        </p:tav>
                                      </p:tavLst>
                                    </p:anim>
                                  </p:childTnLst>
                                </p:cTn>
                              </p:par>
                            </p:childTnLst>
                          </p:cTn>
                        </p:par>
                        <p:par>
                          <p:cTn id="70" fill="hold">
                            <p:stCondLst>
                              <p:cond delay="9439"/>
                            </p:stCondLst>
                            <p:childTnLst>
                              <p:par>
                                <p:cTn id="71" presetID="47"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10439"/>
                            </p:stCondLst>
                            <p:childTnLst>
                              <p:par>
                                <p:cTn id="77" presetID="27" presetClass="entr" presetSubtype="0" fill="hold" grpId="0" nodeType="afterEffect">
                                  <p:stCondLst>
                                    <p:cond delay="0"/>
                                  </p:stCondLst>
                                  <p:iterate type="lt">
                                    <p:tmPct val="50000"/>
                                  </p:iterate>
                                  <p:childTnLst>
                                    <p:set>
                                      <p:cBhvr>
                                        <p:cTn id="78" dur="1" fill="hold">
                                          <p:stCondLst>
                                            <p:cond delay="0"/>
                                          </p:stCondLst>
                                        </p:cTn>
                                        <p:tgtEl>
                                          <p:spTgt spid="3"/>
                                        </p:tgtEl>
                                        <p:attrNameLst>
                                          <p:attrName>style.visibility</p:attrName>
                                        </p:attrNameLst>
                                      </p:cBhvr>
                                      <p:to>
                                        <p:strVal val="visible"/>
                                      </p:to>
                                    </p:set>
                                    <p:anim calcmode="discrete" valueType="clr">
                                      <p:cBhvr override="childStyle">
                                        <p:cTn id="79"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3"/>
                                        </p:tgtEl>
                                        <p:attrNameLst>
                                          <p:attrName>fillcolor</p:attrName>
                                        </p:attrNameLst>
                                      </p:cBhvr>
                                      <p:tavLst>
                                        <p:tav tm="0">
                                          <p:val>
                                            <p:clrVal>
                                              <a:schemeClr val="accent2"/>
                                            </p:clrVal>
                                          </p:val>
                                        </p:tav>
                                        <p:tav tm="50000">
                                          <p:val>
                                            <p:clrVal>
                                              <a:schemeClr val="hlink"/>
                                            </p:clrVal>
                                          </p:val>
                                        </p:tav>
                                      </p:tavLst>
                                    </p:anim>
                                    <p:set>
                                      <p:cBhvr>
                                        <p:cTn id="81" dur="80"/>
                                        <p:tgtEl>
                                          <p:spTgt spid="3"/>
                                        </p:tgtEl>
                                        <p:attrNameLst>
                                          <p:attrName>fill.type</p:attrName>
                                        </p:attrNameLst>
                                      </p:cBhvr>
                                      <p:to>
                                        <p:strVal val="solid"/>
                                      </p:to>
                                    </p:set>
                                  </p:childTnLst>
                                </p:cTn>
                              </p:par>
                            </p:childTnLst>
                          </p:cTn>
                        </p:par>
                        <p:par>
                          <p:cTn id="82" fill="hold">
                            <p:stCondLst>
                              <p:cond delay="10959"/>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4"/>
                                        </p:tgtEl>
                                        <p:attrNameLst>
                                          <p:attrName>style.visibility</p:attrName>
                                        </p:attrNameLst>
                                      </p:cBhvr>
                                      <p:to>
                                        <p:strVal val="visible"/>
                                      </p:to>
                                    </p:set>
                                    <p:anim calcmode="discrete" valueType="clr">
                                      <p:cBhvr override="childStyle">
                                        <p:cTn id="85"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4"/>
                                        </p:tgtEl>
                                        <p:attrNameLst>
                                          <p:attrName>fillcolor</p:attrName>
                                        </p:attrNameLst>
                                      </p:cBhvr>
                                      <p:tavLst>
                                        <p:tav tm="0">
                                          <p:val>
                                            <p:clrVal>
                                              <a:schemeClr val="accent2"/>
                                            </p:clrVal>
                                          </p:val>
                                        </p:tav>
                                        <p:tav tm="50000">
                                          <p:val>
                                            <p:clrVal>
                                              <a:schemeClr val="hlink"/>
                                            </p:clrVal>
                                          </p:val>
                                        </p:tav>
                                      </p:tavLst>
                                    </p:anim>
                                    <p:set>
                                      <p:cBhvr>
                                        <p:cTn id="87" dur="80"/>
                                        <p:tgtEl>
                                          <p:spTgt spid="4"/>
                                        </p:tgtEl>
                                        <p:attrNameLst>
                                          <p:attrName>fill.type</p:attrName>
                                        </p:attrNameLst>
                                      </p:cBhvr>
                                      <p:to>
                                        <p:strVal val="solid"/>
                                      </p:to>
                                    </p:set>
                                  </p:childTnLst>
                                </p:cTn>
                              </p:par>
                            </p:childTnLst>
                          </p:cTn>
                        </p:par>
                        <p:par>
                          <p:cTn id="88" fill="hold">
                            <p:stCondLst>
                              <p:cond delay="11479"/>
                            </p:stCondLst>
                            <p:childTnLst>
                              <p:par>
                                <p:cTn id="89" presetID="42" presetClass="entr" presetSubtype="0" fill="hold" nodeType="afterEffect">
                                  <p:stCondLst>
                                    <p:cond delay="0"/>
                                  </p:stCondLst>
                                  <p:childTnLst>
                                    <p:set>
                                      <p:cBhvr>
                                        <p:cTn id="90" dur="1" fill="hold">
                                          <p:stCondLst>
                                            <p:cond delay="0"/>
                                          </p:stCondLst>
                                        </p:cTn>
                                        <p:tgtEl>
                                          <p:spTgt spid="330803"/>
                                        </p:tgtEl>
                                        <p:attrNameLst>
                                          <p:attrName>style.visibility</p:attrName>
                                        </p:attrNameLst>
                                      </p:cBhvr>
                                      <p:to>
                                        <p:strVal val="visible"/>
                                      </p:to>
                                    </p:set>
                                    <p:animEffect transition="in" filter="fade">
                                      <p:cBhvr>
                                        <p:cTn id="91" dur="1000"/>
                                        <p:tgtEl>
                                          <p:spTgt spid="330803"/>
                                        </p:tgtEl>
                                      </p:cBhvr>
                                    </p:animEffect>
                                    <p:anim calcmode="lin" valueType="num">
                                      <p:cBhvr>
                                        <p:cTn id="92" dur="1000" fill="hold"/>
                                        <p:tgtEl>
                                          <p:spTgt spid="330803"/>
                                        </p:tgtEl>
                                        <p:attrNameLst>
                                          <p:attrName>ppt_x</p:attrName>
                                        </p:attrNameLst>
                                      </p:cBhvr>
                                      <p:tavLst>
                                        <p:tav tm="0">
                                          <p:val>
                                            <p:strVal val="#ppt_x"/>
                                          </p:val>
                                        </p:tav>
                                        <p:tav tm="100000">
                                          <p:val>
                                            <p:strVal val="#ppt_x"/>
                                          </p:val>
                                        </p:tav>
                                      </p:tavLst>
                                    </p:anim>
                                    <p:anim calcmode="lin" valueType="num">
                                      <p:cBhvr>
                                        <p:cTn id="93" dur="1000" fill="hold"/>
                                        <p:tgtEl>
                                          <p:spTgt spid="330803"/>
                                        </p:tgtEl>
                                        <p:attrNameLst>
                                          <p:attrName>ppt_y</p:attrName>
                                        </p:attrNameLst>
                                      </p:cBhvr>
                                      <p:tavLst>
                                        <p:tav tm="0">
                                          <p:val>
                                            <p:strVal val="#ppt_y+.1"/>
                                          </p:val>
                                        </p:tav>
                                        <p:tav tm="100000">
                                          <p:val>
                                            <p:strVal val="#ppt_y"/>
                                          </p:val>
                                        </p:tav>
                                      </p:tavLst>
                                    </p:anim>
                                  </p:childTnLst>
                                </p:cTn>
                              </p:par>
                            </p:childTnLst>
                          </p:cTn>
                        </p:par>
                        <p:par>
                          <p:cTn id="94" fill="hold">
                            <p:stCondLst>
                              <p:cond delay="12479"/>
                            </p:stCondLst>
                            <p:childTnLst>
                              <p:par>
                                <p:cTn id="95" presetID="3" presetClass="entr" presetSubtype="10" fill="hold" nodeType="afterEffect">
                                  <p:stCondLst>
                                    <p:cond delay="0"/>
                                  </p:stCondLst>
                                  <p:childTnLst>
                                    <p:set>
                                      <p:cBhvr>
                                        <p:cTn id="96" dur="1" fill="hold">
                                          <p:stCondLst>
                                            <p:cond delay="0"/>
                                          </p:stCondLst>
                                        </p:cTn>
                                        <p:tgtEl>
                                          <p:spTgt spid="330807"/>
                                        </p:tgtEl>
                                        <p:attrNameLst>
                                          <p:attrName>style.visibility</p:attrName>
                                        </p:attrNameLst>
                                      </p:cBhvr>
                                      <p:to>
                                        <p:strVal val="visible"/>
                                      </p:to>
                                    </p:set>
                                    <p:animEffect transition="in" filter="blinds(horizontal)">
                                      <p:cBhvr>
                                        <p:cTn id="97" dur="500"/>
                                        <p:tgtEl>
                                          <p:spTgt spid="330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86" grpId="0"/>
      <p:bldP spid="29" grpId="0"/>
      <p:bldP spid="330798" grpId="0"/>
      <p:bldP spid="330811" grpId="0"/>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828" name="图片 333827" descr="shutterstock_27252757 [Converted]"/>
          <p:cNvPicPr>
            <a:picLocks noChangeAspect="1"/>
          </p:cNvPicPr>
          <p:nvPr/>
        </p:nvPicPr>
        <p:blipFill>
          <a:blip r:embed="rId2"/>
          <a:stretch>
            <a:fillRect/>
          </a:stretch>
        </p:blipFill>
        <p:spPr>
          <a:xfrm>
            <a:off x="1450975" y="977900"/>
            <a:ext cx="6511925" cy="3467100"/>
          </a:xfrm>
          <a:prstGeom prst="rect">
            <a:avLst/>
          </a:prstGeom>
          <a:noFill/>
          <a:ln w="9525">
            <a:noFill/>
          </a:ln>
        </p:spPr>
      </p:pic>
      <p:sp>
        <p:nvSpPr>
          <p:cNvPr id="333829" name="矩形 333828"/>
          <p:cNvSpPr/>
          <p:nvPr/>
        </p:nvSpPr>
        <p:spPr>
          <a:xfrm>
            <a:off x="5032375" y="1797050"/>
            <a:ext cx="2360613" cy="2279650"/>
          </a:xfrm>
          <a:prstGeom prst="rect">
            <a:avLst/>
          </a:prstGeom>
          <a:noFill/>
          <a:ln w="9525">
            <a:noFill/>
          </a:ln>
        </p:spPr>
        <p:txBody>
          <a:bodyPr lIns="83238" tIns="41619" rIns="83238" bIns="41619" anchor="ctr">
            <a:spAutoFit/>
          </a:bodyPr>
          <a:lstStyle/>
          <a:p>
            <a:pPr defTabSz="831850" fontAlgn="base">
              <a:lnSpc>
                <a:spcPct val="120000"/>
              </a:lnSpc>
              <a:buClrTx/>
            </a:pPr>
            <a:r>
              <a:rPr lang="zh-CN" altLang="en-US" sz="1300" dirty="0">
                <a:solidFill/>
                <a:latin typeface="Arial" panose="020B0604020202020204" pitchFamily="34" charset="0"/>
                <a:ea typeface="宋体" panose="02010600030101010101" pitchFamily="2" charset="-122"/>
              </a:rPr>
              <a:t>点击输入你想输入的文字内容点击输入你想输入的文字内容点击输入你想输入的文字内容点击输入你想输入的文字内容点击输入你想输入的文字内容点击输入你想输入的文字内容</a:t>
            </a:r>
            <a:endParaRPr lang="zh-CN" altLang="en-US" sz="1500" b="1" dirty="0">
              <a:latin typeface="楷体_GB2312" pitchFamily="49" charset="-122"/>
              <a:ea typeface="楷体_GB2312" pitchFamily="49" charset="-122"/>
            </a:endParaRPr>
          </a:p>
        </p:txBody>
      </p:sp>
      <p:pic>
        <p:nvPicPr>
          <p:cNvPr id="333830" name="图片 333829" descr="3D人问号"/>
          <p:cNvPicPr>
            <a:picLocks noChangeAspect="1"/>
          </p:cNvPicPr>
          <p:nvPr/>
        </p:nvPicPr>
        <p:blipFill>
          <a:blip r:embed="rId3"/>
          <a:stretch>
            <a:fillRect/>
          </a:stretch>
        </p:blipFill>
        <p:spPr>
          <a:xfrm>
            <a:off x="1798638" y="1858963"/>
            <a:ext cx="2089150" cy="3071812"/>
          </a:xfrm>
          <a:prstGeom prst="rect">
            <a:avLst/>
          </a:prstGeom>
          <a:noFill/>
          <a:ln w="9525">
            <a:noFill/>
          </a:ln>
        </p:spPr>
      </p:pic>
      <p:sp>
        <p:nvSpPr>
          <p:cNvPr id="333831" name="文本框 333830"/>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33831"/>
                                        </p:tgtEl>
                                        <p:attrNameLst>
                                          <p:attrName>style.visibility</p:attrName>
                                        </p:attrNameLst>
                                      </p:cBhvr>
                                      <p:to>
                                        <p:strVal val="visible"/>
                                      </p:to>
                                    </p:set>
                                    <p:anim by="(-#ppt_w*2)" calcmode="lin" valueType="num">
                                      <p:cBhvr rctx="PPT">
                                        <p:cTn id="7" dur="250" autoRev="1" fill="hold">
                                          <p:stCondLst>
                                            <p:cond delay="0"/>
                                          </p:stCondLst>
                                        </p:cTn>
                                        <p:tgtEl>
                                          <p:spTgt spid="333831"/>
                                        </p:tgtEl>
                                        <p:attrNameLst>
                                          <p:attrName>ppt_w</p:attrName>
                                        </p:attrNameLst>
                                      </p:cBhvr>
                                    </p:anim>
                                    <p:anim by="(#ppt_w*0.50)" calcmode="lin" valueType="num">
                                      <p:cBhvr>
                                        <p:cTn id="8" dur="250" decel="50000" autoRev="1" fill="hold">
                                          <p:stCondLst>
                                            <p:cond delay="0"/>
                                          </p:stCondLst>
                                        </p:cTn>
                                        <p:tgtEl>
                                          <p:spTgt spid="333831"/>
                                        </p:tgtEl>
                                        <p:attrNameLst>
                                          <p:attrName>ppt_x</p:attrName>
                                        </p:attrNameLst>
                                      </p:cBhvr>
                                    </p:anim>
                                    <p:anim from="(-#ppt_h/2)" to="(#ppt_y)" calcmode="lin" valueType="num">
                                      <p:cBhvr>
                                        <p:cTn id="9" dur="500" fill="hold">
                                          <p:stCondLst>
                                            <p:cond delay="0"/>
                                          </p:stCondLst>
                                        </p:cTn>
                                        <p:tgtEl>
                                          <p:spTgt spid="333831"/>
                                        </p:tgtEl>
                                        <p:attrNameLst>
                                          <p:attrName>ppt_y</p:attrName>
                                        </p:attrNameLst>
                                      </p:cBhvr>
                                    </p:anim>
                                    <p:animRot by="21600000">
                                      <p:cBhvr>
                                        <p:cTn id="10" dur="500" fill="hold">
                                          <p:stCondLst>
                                            <p:cond delay="0"/>
                                          </p:stCondLst>
                                        </p:cTn>
                                        <p:tgtEl>
                                          <p:spTgt spid="333831"/>
                                        </p:tgtEl>
                                        <p:attrNameLst>
                                          <p:attrName>r</p:attrName>
                                        </p:attrNameLst>
                                      </p:cBhvr>
                                    </p:animRot>
                                  </p:childTnLst>
                                </p:cTn>
                              </p:par>
                            </p:childTnLst>
                          </p:cTn>
                        </p:par>
                        <p:par>
                          <p:cTn id="11" fill="hold">
                            <p:stCondLst>
                              <p:cond delay="899"/>
                            </p:stCondLst>
                            <p:childTnLst>
                              <p:par>
                                <p:cTn id="12" presetID="12" presetClass="entr" presetSubtype="2" fill="hold" nodeType="afterEffect">
                                  <p:stCondLst>
                                    <p:cond delay="0"/>
                                  </p:stCondLst>
                                  <p:childTnLst>
                                    <p:set>
                                      <p:cBhvr>
                                        <p:cTn id="13" dur="1" fill="hold">
                                          <p:stCondLst>
                                            <p:cond delay="0"/>
                                          </p:stCondLst>
                                        </p:cTn>
                                        <p:tgtEl>
                                          <p:spTgt spid="333830"/>
                                        </p:tgtEl>
                                        <p:attrNameLst>
                                          <p:attrName>style.visibility</p:attrName>
                                        </p:attrNameLst>
                                      </p:cBhvr>
                                      <p:to>
                                        <p:strVal val="visible"/>
                                      </p:to>
                                    </p:set>
                                    <p:animEffect transition="in" filter="slide(fromRight)">
                                      <p:cBhvr>
                                        <p:cTn id="14" dur="500"/>
                                        <p:tgtEl>
                                          <p:spTgt spid="333830"/>
                                        </p:tgtEl>
                                      </p:cBhvr>
                                    </p:animEffect>
                                  </p:childTnLst>
                                </p:cTn>
                              </p:par>
                            </p:childTnLst>
                          </p:cTn>
                        </p:par>
                        <p:par>
                          <p:cTn id="15" fill="hold">
                            <p:stCondLst>
                              <p:cond delay="1399"/>
                            </p:stCondLst>
                            <p:childTnLst>
                              <p:par>
                                <p:cTn id="16" presetID="20" presetClass="entr" presetSubtype="0" fill="hold" nodeType="afterEffect">
                                  <p:stCondLst>
                                    <p:cond delay="0"/>
                                  </p:stCondLst>
                                  <p:childTnLst>
                                    <p:set>
                                      <p:cBhvr>
                                        <p:cTn id="17" dur="1" fill="hold">
                                          <p:stCondLst>
                                            <p:cond delay="0"/>
                                          </p:stCondLst>
                                        </p:cTn>
                                        <p:tgtEl>
                                          <p:spTgt spid="333828"/>
                                        </p:tgtEl>
                                        <p:attrNameLst>
                                          <p:attrName>style.visibility</p:attrName>
                                        </p:attrNameLst>
                                      </p:cBhvr>
                                      <p:to>
                                        <p:strVal val="visible"/>
                                      </p:to>
                                    </p:set>
                                    <p:animEffect transition="in" filter="wedge">
                                      <p:cBhvr>
                                        <p:cTn id="18" dur="2000"/>
                                        <p:tgtEl>
                                          <p:spTgt spid="333828"/>
                                        </p:tgtEl>
                                      </p:cBhvr>
                                    </p:animEffect>
                                  </p:childTnLst>
                                </p:cTn>
                              </p:par>
                            </p:childTnLst>
                          </p:cTn>
                        </p:par>
                        <p:par>
                          <p:cTn id="19" fill="hold">
                            <p:stCondLst>
                              <p:cond delay="3399"/>
                            </p:stCondLst>
                            <p:childTnLst>
                              <p:par>
                                <p:cTn id="20" presetID="8" presetClass="entr" presetSubtype="16" fill="hold" grpId="0" nodeType="afterEffect">
                                  <p:stCondLst>
                                    <p:cond delay="0"/>
                                  </p:stCondLst>
                                  <p:childTnLst>
                                    <p:set>
                                      <p:cBhvr>
                                        <p:cTn id="21" dur="1" fill="hold">
                                          <p:stCondLst>
                                            <p:cond delay="0"/>
                                          </p:stCondLst>
                                        </p:cTn>
                                        <p:tgtEl>
                                          <p:spTgt spid="333829"/>
                                        </p:tgtEl>
                                        <p:attrNameLst>
                                          <p:attrName>style.visibility</p:attrName>
                                        </p:attrNameLst>
                                      </p:cBhvr>
                                      <p:to>
                                        <p:strVal val="visible"/>
                                      </p:to>
                                    </p:set>
                                    <p:animEffect transition="in" filter="diamond(in)">
                                      <p:cBhvr>
                                        <p:cTn id="22" dur="2000"/>
                                        <p:tgtEl>
                                          <p:spTgt spid="333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9" grpId="0"/>
      <p:bldP spid="3338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24" name="组合 337923"/>
          <p:cNvGrpSpPr/>
          <p:nvPr/>
        </p:nvGrpSpPr>
        <p:grpSpPr>
          <a:xfrm>
            <a:off x="2949575" y="1257300"/>
            <a:ext cx="5662613" cy="3063875"/>
            <a:chOff x="2055" y="1589"/>
            <a:chExt cx="3566" cy="2573"/>
          </a:xfrm>
        </p:grpSpPr>
        <p:grpSp>
          <p:nvGrpSpPr>
            <p:cNvPr id="23554" name="组合 337924"/>
            <p:cNvGrpSpPr/>
            <p:nvPr/>
          </p:nvGrpSpPr>
          <p:grpSpPr>
            <a:xfrm>
              <a:off x="2157" y="1589"/>
              <a:ext cx="3464" cy="2501"/>
              <a:chOff x="550" y="887"/>
              <a:chExt cx="4642" cy="3342"/>
            </a:xfrm>
          </p:grpSpPr>
          <p:pic>
            <p:nvPicPr>
              <p:cNvPr id="23555" name="图片 337925" descr="035"/>
              <p:cNvPicPr>
                <a:picLocks noChangeAspect="1"/>
              </p:cNvPicPr>
              <p:nvPr/>
            </p:nvPicPr>
            <p:blipFill>
              <a:blip r:embed="rId2">
                <a:lum contrast="17999"/>
              </a:blip>
              <a:stretch>
                <a:fillRect/>
              </a:stretch>
            </p:blipFill>
            <p:spPr>
              <a:xfrm>
                <a:off x="550" y="887"/>
                <a:ext cx="4642" cy="3342"/>
              </a:xfrm>
              <a:prstGeom prst="rect">
                <a:avLst/>
              </a:prstGeom>
              <a:noFill/>
              <a:ln w="9525">
                <a:noFill/>
              </a:ln>
            </p:spPr>
          </p:pic>
          <p:sp>
            <p:nvSpPr>
              <p:cNvPr id="23556" name="直接连接符 337926"/>
              <p:cNvSpPr/>
              <p:nvPr/>
            </p:nvSpPr>
            <p:spPr>
              <a:xfrm flipV="1">
                <a:off x="811" y="1561"/>
                <a:ext cx="4058" cy="272"/>
              </a:xfrm>
              <a:prstGeom prst="line">
                <a:avLst/>
              </a:prstGeom>
              <a:ln w="6350" cap="flat" cmpd="sng">
                <a:solidFill>
                  <a:srgbClr val="336699"/>
                </a:solidFill>
                <a:prstDash val="solid"/>
                <a:round/>
                <a:headEnd type="none" w="med" len="med"/>
                <a:tailEnd type="none" w="med" len="med"/>
              </a:ln>
            </p:spPr>
            <p:txBody>
              <a:bodyPr/>
              <a:p/>
            </p:txBody>
          </p:sp>
          <p:sp>
            <p:nvSpPr>
              <p:cNvPr id="23557" name="直接连接符 337927"/>
              <p:cNvSpPr/>
              <p:nvPr/>
            </p:nvSpPr>
            <p:spPr>
              <a:xfrm flipV="1">
                <a:off x="811" y="2027"/>
                <a:ext cx="4038" cy="184"/>
              </a:xfrm>
              <a:prstGeom prst="line">
                <a:avLst/>
              </a:prstGeom>
              <a:ln w="6350" cap="flat" cmpd="sng">
                <a:solidFill>
                  <a:srgbClr val="336699"/>
                </a:solidFill>
                <a:prstDash val="solid"/>
                <a:round/>
                <a:headEnd type="none" w="med" len="med"/>
                <a:tailEnd type="none" w="med" len="med"/>
              </a:ln>
            </p:spPr>
            <p:txBody>
              <a:bodyPr/>
              <a:p/>
            </p:txBody>
          </p:sp>
          <p:sp>
            <p:nvSpPr>
              <p:cNvPr id="23558" name="直接连接符 337928"/>
              <p:cNvSpPr/>
              <p:nvPr/>
            </p:nvSpPr>
            <p:spPr>
              <a:xfrm flipV="1">
                <a:off x="811" y="2519"/>
                <a:ext cx="4034" cy="79"/>
              </a:xfrm>
              <a:prstGeom prst="line">
                <a:avLst/>
              </a:prstGeom>
              <a:ln w="6350" cap="flat" cmpd="sng">
                <a:solidFill>
                  <a:srgbClr val="336699"/>
                </a:solidFill>
                <a:prstDash val="solid"/>
                <a:round/>
                <a:headEnd type="none" w="med" len="med"/>
                <a:tailEnd type="none" w="med" len="med"/>
              </a:ln>
            </p:spPr>
            <p:txBody>
              <a:bodyPr/>
              <a:p/>
            </p:txBody>
          </p:sp>
          <p:sp>
            <p:nvSpPr>
              <p:cNvPr id="23559" name="直接连接符 337929"/>
              <p:cNvSpPr/>
              <p:nvPr/>
            </p:nvSpPr>
            <p:spPr>
              <a:xfrm>
                <a:off x="811" y="2967"/>
                <a:ext cx="4060" cy="118"/>
              </a:xfrm>
              <a:prstGeom prst="line">
                <a:avLst/>
              </a:prstGeom>
              <a:ln w="6350" cap="flat" cmpd="sng">
                <a:solidFill>
                  <a:srgbClr val="336699"/>
                </a:solidFill>
                <a:prstDash val="solid"/>
                <a:round/>
                <a:headEnd type="none" w="med" len="med"/>
                <a:tailEnd type="none" w="med" len="med"/>
              </a:ln>
            </p:spPr>
            <p:txBody>
              <a:bodyPr/>
              <a:p/>
            </p:txBody>
          </p:sp>
        </p:grpSp>
        <p:grpSp>
          <p:nvGrpSpPr>
            <p:cNvPr id="23560" name="组合 337930"/>
            <p:cNvGrpSpPr/>
            <p:nvPr/>
          </p:nvGrpSpPr>
          <p:grpSpPr>
            <a:xfrm>
              <a:off x="2055" y="2018"/>
              <a:ext cx="290" cy="1197"/>
              <a:chOff x="2055" y="2018"/>
              <a:chExt cx="290" cy="1197"/>
            </a:xfrm>
          </p:grpSpPr>
          <p:sp>
            <p:nvSpPr>
              <p:cNvPr id="23561" name="圆角矩形 337931"/>
              <p:cNvSpPr/>
              <p:nvPr/>
            </p:nvSpPr>
            <p:spPr>
              <a:xfrm>
                <a:off x="2055" y="3090"/>
                <a:ext cx="269" cy="125"/>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ko-KR" sz="1300" b="1" i="1">
                    <a:solidFill>
                      <a:srgbClr val="000000"/>
                    </a:solidFill>
                    <a:latin typeface="Arial" panose="020B0604020202020204" pitchFamily="34" charset="0"/>
                    <a:ea typeface="HY견고딕" pitchFamily="18" charset="-127"/>
                  </a:rPr>
                  <a:t>100</a:t>
                </a:r>
              </a:p>
            </p:txBody>
          </p:sp>
          <p:sp>
            <p:nvSpPr>
              <p:cNvPr id="23562" name="圆角矩形 337932"/>
              <p:cNvSpPr/>
              <p:nvPr/>
            </p:nvSpPr>
            <p:spPr>
              <a:xfrm>
                <a:off x="2055" y="2812"/>
                <a:ext cx="269"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ko-KR" sz="1300" b="1" i="1">
                    <a:solidFill>
                      <a:srgbClr val="000000"/>
                    </a:solidFill>
                    <a:latin typeface="Arial" panose="020B0604020202020204" pitchFamily="34" charset="0"/>
                    <a:ea typeface="HY견고딕" pitchFamily="18" charset="-127"/>
                  </a:rPr>
                  <a:t>200</a:t>
                </a:r>
              </a:p>
            </p:txBody>
          </p:sp>
          <p:sp>
            <p:nvSpPr>
              <p:cNvPr id="23563" name="圆角矩形 337933"/>
              <p:cNvSpPr/>
              <p:nvPr/>
            </p:nvSpPr>
            <p:spPr>
              <a:xfrm>
                <a:off x="2055" y="2521"/>
                <a:ext cx="269"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ko-KR" sz="1300" b="1" i="1">
                    <a:solidFill>
                      <a:srgbClr val="000000"/>
                    </a:solidFill>
                    <a:latin typeface="Arial" panose="020B0604020202020204" pitchFamily="34" charset="0"/>
                    <a:ea typeface="HY견고딕" pitchFamily="18" charset="-127"/>
                  </a:rPr>
                  <a:t>300</a:t>
                </a:r>
              </a:p>
            </p:txBody>
          </p:sp>
          <p:sp>
            <p:nvSpPr>
              <p:cNvPr id="337935" name="圆角矩形 337934"/>
              <p:cNvSpPr/>
              <p:nvPr/>
            </p:nvSpPr>
            <p:spPr>
              <a:xfrm>
                <a:off x="2057" y="2231"/>
                <a:ext cx="268"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lvl="0" algn="ctr" defTabSz="831850" eaLnBrk="1" fontAlgn="base" latinLnBrk="1" hangingPunct="1"/>
                <a:r>
                  <a:rPr lang="en-US" altLang="ko-KR" sz="1300" b="1" i="1" strike="noStrike" noProof="1">
                    <a:solidFill>
                      <a:srgbClr val="000000"/>
                    </a:solidFill>
                    <a:effectLst>
                      <a:outerShdw blurRad="38100" dist="38100" dir="2700000">
                        <a:srgbClr val="FFFFFF"/>
                      </a:outerShdw>
                    </a:effectLst>
                    <a:latin typeface="Arial" panose="020B0604020202020204" pitchFamily="34" charset="0"/>
                    <a:ea typeface="HY견고딕" pitchFamily="18" charset="-127"/>
                    <a:cs typeface="+mn-ea"/>
                  </a:rPr>
                  <a:t>400</a:t>
                </a:r>
                <a:endParaRPr lang="en-US" altLang="ko-KR" sz="1500" b="1" i="1" strike="noStrike" noProof="1">
                  <a:solidFill>
                    <a:srgbClr val="000000"/>
                  </a:solidFill>
                  <a:effectLst>
                    <a:outerShdw blurRad="38100" dist="38100" dir="2700000">
                      <a:srgbClr val="FFFFFF"/>
                    </a:outerShdw>
                  </a:effectLst>
                  <a:latin typeface="Arial" panose="020B0604020202020204" pitchFamily="34" charset="0"/>
                  <a:ea typeface="HY견고딕" pitchFamily="18" charset="-127"/>
                </a:endParaRPr>
              </a:p>
            </p:txBody>
          </p:sp>
          <p:sp>
            <p:nvSpPr>
              <p:cNvPr id="337936" name="文本框 337935"/>
              <p:cNvSpPr txBox="1"/>
              <p:nvPr/>
            </p:nvSpPr>
            <p:spPr>
              <a:xfrm>
                <a:off x="2094" y="2018"/>
                <a:ext cx="251" cy="141"/>
              </a:xfrm>
              <a:prstGeom prst="rect">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zh-CN" altLang="en-US" sz="900" dirty="0">
                    <a:solidFill>
                      <a:srgbClr val="000000"/>
                    </a:solidFill>
                    <a:effectLst>
                      <a:outerShdw blurRad="38100" dist="38100" dir="2700000">
                        <a:srgbClr val="FFFFFF"/>
                      </a:outerShdw>
                    </a:effectLst>
                    <a:latin typeface="Arial" panose="020B0604020202020204" pitchFamily="34" charset="0"/>
                    <a:ea typeface="HY견고딕" pitchFamily="18" charset="-127"/>
                  </a:rPr>
                  <a:t>文字</a:t>
                </a:r>
              </a:p>
            </p:txBody>
          </p:sp>
        </p:grpSp>
        <p:sp>
          <p:nvSpPr>
            <p:cNvPr id="23566" name="文本框 337936"/>
            <p:cNvSpPr txBox="1"/>
            <p:nvPr/>
          </p:nvSpPr>
          <p:spPr>
            <a:xfrm>
              <a:off x="5243" y="3926"/>
              <a:ext cx="312" cy="236"/>
            </a:xfrm>
            <a:prstGeom prst="rect">
              <a:avLst/>
            </a:prstGeom>
            <a:noFill/>
            <a:ln w="9525">
              <a:noFill/>
            </a:ln>
            <a:effectLst>
              <a:outerShdw dist="17961" dir="2699999" algn="ctr" rotWithShape="0">
                <a:schemeClr val="tx1"/>
              </a:outerShdw>
            </a:effectLst>
          </p:spPr>
          <p:txBody>
            <a:bodyPr wrap="none" lIns="83238" tIns="41619" rIns="83238" bIns="41619" anchor="t">
              <a:spAutoFit/>
            </a:bodyPr>
            <a:lstStyle/>
            <a:p>
              <a:pPr defTabSz="831850" fontAlgn="base" latinLnBrk="1"/>
              <a:r>
                <a:rPr lang="zh-CN" altLang="en-US" sz="1100" dirty="0">
                  <a:solidFill>
                    <a:srgbClr val="000000"/>
                  </a:solidFill>
                  <a:latin typeface="Arial" panose="020B0604020202020204" pitchFamily="34" charset="0"/>
                  <a:ea typeface="HY견고딕" pitchFamily="18" charset="-127"/>
                </a:rPr>
                <a:t>文字</a:t>
              </a:r>
            </a:p>
          </p:txBody>
        </p:sp>
      </p:grpSp>
      <p:grpSp>
        <p:nvGrpSpPr>
          <p:cNvPr id="337938" name="组合 337937"/>
          <p:cNvGrpSpPr/>
          <p:nvPr/>
        </p:nvGrpSpPr>
        <p:grpSpPr>
          <a:xfrm>
            <a:off x="5351463" y="2051050"/>
            <a:ext cx="790575" cy="2000250"/>
            <a:chOff x="3568" y="2255"/>
            <a:chExt cx="497" cy="1680"/>
          </a:xfrm>
        </p:grpSpPr>
        <p:sp>
          <p:nvSpPr>
            <p:cNvPr id="23568" name="文本框 337938"/>
            <p:cNvSpPr txBox="1"/>
            <p:nvPr/>
          </p:nvSpPr>
          <p:spPr>
            <a:xfrm>
              <a:off x="3576" y="2255"/>
              <a:ext cx="316"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317</a:t>
              </a:r>
            </a:p>
          </p:txBody>
        </p:sp>
        <p:pic>
          <p:nvPicPr>
            <p:cNvPr id="23569" name="图片 337939" descr="blue"/>
            <p:cNvPicPr/>
            <p:nvPr/>
          </p:nvPicPr>
          <p:blipFill>
            <a:blip r:embed="rId3"/>
            <a:stretch>
              <a:fillRect/>
            </a:stretch>
          </p:blipFill>
          <p:spPr>
            <a:xfrm>
              <a:off x="3568" y="2463"/>
              <a:ext cx="497" cy="1305"/>
            </a:xfrm>
            <a:prstGeom prst="rect">
              <a:avLst/>
            </a:prstGeom>
            <a:noFill/>
            <a:ln w="9525">
              <a:noFill/>
            </a:ln>
          </p:spPr>
        </p:pic>
        <p:sp>
          <p:nvSpPr>
            <p:cNvPr id="23570" name="圆角矩形 337940"/>
            <p:cNvSpPr/>
            <p:nvPr/>
          </p:nvSpPr>
          <p:spPr>
            <a:xfrm>
              <a:off x="3607" y="3810"/>
              <a:ext cx="270" cy="125"/>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zh-CN" sz="1300" b="1" i="1">
                  <a:solidFill>
                    <a:srgbClr val="000000"/>
                  </a:solidFill>
                  <a:latin typeface="Arial" panose="020B0604020202020204" pitchFamily="34" charset="0"/>
                  <a:ea typeface="HY견고딕" pitchFamily="18" charset="-127"/>
                </a:rPr>
                <a:t>2008</a:t>
              </a:r>
              <a:endParaRPr lang="en-US" altLang="ko-KR" sz="1500" b="1" i="1">
                <a:solidFill>
                  <a:srgbClr val="000000"/>
                </a:solidFill>
                <a:latin typeface="Arial" panose="020B0604020202020204" pitchFamily="34" charset="0"/>
                <a:ea typeface="HY견고딕" pitchFamily="18" charset="-127"/>
              </a:endParaRPr>
            </a:p>
          </p:txBody>
        </p:sp>
      </p:grpSp>
      <p:grpSp>
        <p:nvGrpSpPr>
          <p:cNvPr id="337942" name="组合 337941"/>
          <p:cNvGrpSpPr/>
          <p:nvPr/>
        </p:nvGrpSpPr>
        <p:grpSpPr>
          <a:xfrm>
            <a:off x="5999163" y="1565275"/>
            <a:ext cx="831850" cy="2559050"/>
            <a:chOff x="3975" y="1847"/>
            <a:chExt cx="524" cy="2150"/>
          </a:xfrm>
        </p:grpSpPr>
        <p:sp>
          <p:nvSpPr>
            <p:cNvPr id="23572" name="文本框 337942"/>
            <p:cNvSpPr txBox="1"/>
            <p:nvPr/>
          </p:nvSpPr>
          <p:spPr>
            <a:xfrm>
              <a:off x="3993" y="1847"/>
              <a:ext cx="317"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448</a:t>
              </a:r>
            </a:p>
          </p:txBody>
        </p:sp>
        <p:grpSp>
          <p:nvGrpSpPr>
            <p:cNvPr id="23573" name="组合 337943"/>
            <p:cNvGrpSpPr/>
            <p:nvPr/>
          </p:nvGrpSpPr>
          <p:grpSpPr>
            <a:xfrm>
              <a:off x="3975" y="2008"/>
              <a:ext cx="524" cy="1989"/>
              <a:chOff x="3975" y="2008"/>
              <a:chExt cx="524" cy="1989"/>
            </a:xfrm>
          </p:grpSpPr>
          <p:pic>
            <p:nvPicPr>
              <p:cNvPr id="23574" name="图片 337944" descr="그림2"/>
              <p:cNvPicPr>
                <a:picLocks noChangeAspect="1"/>
              </p:cNvPicPr>
              <p:nvPr/>
            </p:nvPicPr>
            <p:blipFill>
              <a:blip r:embed="rId4"/>
              <a:stretch>
                <a:fillRect/>
              </a:stretch>
            </p:blipFill>
            <p:spPr>
              <a:xfrm>
                <a:off x="3975" y="2008"/>
                <a:ext cx="524" cy="1863"/>
              </a:xfrm>
              <a:prstGeom prst="rect">
                <a:avLst/>
              </a:prstGeom>
              <a:noFill/>
              <a:ln w="9525">
                <a:noFill/>
              </a:ln>
            </p:spPr>
          </p:pic>
          <p:sp>
            <p:nvSpPr>
              <p:cNvPr id="23575" name="圆角矩形 337945"/>
              <p:cNvSpPr/>
              <p:nvPr/>
            </p:nvSpPr>
            <p:spPr>
              <a:xfrm>
                <a:off x="4038" y="3871"/>
                <a:ext cx="269"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zh-CN" sz="1300" b="1" i="1">
                    <a:solidFill>
                      <a:srgbClr val="000000"/>
                    </a:solidFill>
                    <a:latin typeface="Arial" panose="020B0604020202020204" pitchFamily="34" charset="0"/>
                    <a:ea typeface="HY견고딕" pitchFamily="18" charset="-127"/>
                  </a:rPr>
                  <a:t>2009</a:t>
                </a:r>
                <a:endParaRPr lang="en-US" altLang="ko-KR" sz="1500" b="1" i="1">
                  <a:solidFill>
                    <a:srgbClr val="000000"/>
                  </a:solidFill>
                  <a:latin typeface="Arial" panose="020B0604020202020204" pitchFamily="34" charset="0"/>
                  <a:ea typeface="HY견고딕" pitchFamily="18" charset="-127"/>
                </a:endParaRPr>
              </a:p>
            </p:txBody>
          </p:sp>
        </p:grpSp>
      </p:grpSp>
      <p:grpSp>
        <p:nvGrpSpPr>
          <p:cNvPr id="337947" name="组合 337946"/>
          <p:cNvGrpSpPr/>
          <p:nvPr/>
        </p:nvGrpSpPr>
        <p:grpSpPr>
          <a:xfrm>
            <a:off x="7389813" y="1965325"/>
            <a:ext cx="879475" cy="2266950"/>
            <a:chOff x="4851" y="2184"/>
            <a:chExt cx="554" cy="1904"/>
          </a:xfrm>
        </p:grpSpPr>
        <p:sp>
          <p:nvSpPr>
            <p:cNvPr id="23577" name="文本框 337947"/>
            <p:cNvSpPr txBox="1"/>
            <p:nvPr/>
          </p:nvSpPr>
          <p:spPr>
            <a:xfrm>
              <a:off x="4877" y="2184"/>
              <a:ext cx="317"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312</a:t>
              </a:r>
            </a:p>
          </p:txBody>
        </p:sp>
        <p:pic>
          <p:nvPicPr>
            <p:cNvPr id="23578" name="图片 337948" descr="그림2"/>
            <p:cNvPicPr>
              <a:picLocks noChangeAspect="1"/>
            </p:cNvPicPr>
            <p:nvPr/>
          </p:nvPicPr>
          <p:blipFill>
            <a:blip r:embed="rId4"/>
            <a:stretch>
              <a:fillRect/>
            </a:stretch>
          </p:blipFill>
          <p:spPr>
            <a:xfrm>
              <a:off x="4851" y="2367"/>
              <a:ext cx="554" cy="1535"/>
            </a:xfrm>
            <a:prstGeom prst="rect">
              <a:avLst/>
            </a:prstGeom>
            <a:noFill/>
            <a:ln w="9525">
              <a:noFill/>
            </a:ln>
          </p:spPr>
        </p:pic>
        <p:sp>
          <p:nvSpPr>
            <p:cNvPr id="23579" name="圆角矩形 337949"/>
            <p:cNvSpPr/>
            <p:nvPr/>
          </p:nvSpPr>
          <p:spPr>
            <a:xfrm>
              <a:off x="4920" y="3962"/>
              <a:ext cx="269"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ko-KR" sz="1300" b="1" i="1">
                  <a:solidFill>
                    <a:srgbClr val="000000"/>
                  </a:solidFill>
                  <a:latin typeface="Arial" panose="020B0604020202020204" pitchFamily="34" charset="0"/>
                  <a:ea typeface="HY견고딕" pitchFamily="18" charset="-127"/>
                </a:rPr>
                <a:t>20</a:t>
              </a:r>
              <a:r>
                <a:rPr lang="en-US" altLang="zh-CN" sz="1300" b="1" i="1">
                  <a:solidFill>
                    <a:srgbClr val="000000"/>
                  </a:solidFill>
                  <a:latin typeface="Arial" panose="020B0604020202020204" pitchFamily="34" charset="0"/>
                  <a:ea typeface="HY견고딕" pitchFamily="18" charset="-127"/>
                </a:rPr>
                <a:t>11</a:t>
              </a:r>
              <a:endParaRPr lang="en-US" altLang="ko-KR" sz="1500" b="1" i="1">
                <a:solidFill>
                  <a:srgbClr val="000000"/>
                </a:solidFill>
                <a:latin typeface="Arial" panose="020B0604020202020204" pitchFamily="34" charset="0"/>
                <a:ea typeface="HY견고딕" pitchFamily="18" charset="-127"/>
              </a:endParaRPr>
            </a:p>
          </p:txBody>
        </p:sp>
      </p:grpSp>
      <p:grpSp>
        <p:nvGrpSpPr>
          <p:cNvPr id="337951" name="组合 337950"/>
          <p:cNvGrpSpPr/>
          <p:nvPr/>
        </p:nvGrpSpPr>
        <p:grpSpPr>
          <a:xfrm>
            <a:off x="6684963" y="1636713"/>
            <a:ext cx="839787" cy="2552700"/>
            <a:chOff x="4407" y="1908"/>
            <a:chExt cx="529" cy="2143"/>
          </a:xfrm>
        </p:grpSpPr>
        <p:sp>
          <p:nvSpPr>
            <p:cNvPr id="23581" name="文本框 337951"/>
            <p:cNvSpPr txBox="1"/>
            <p:nvPr/>
          </p:nvSpPr>
          <p:spPr>
            <a:xfrm>
              <a:off x="4428" y="1908"/>
              <a:ext cx="317"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404</a:t>
              </a:r>
            </a:p>
          </p:txBody>
        </p:sp>
        <p:pic>
          <p:nvPicPr>
            <p:cNvPr id="23582" name="图片 337952" descr="그림2"/>
            <p:cNvPicPr>
              <a:picLocks noChangeAspect="1"/>
            </p:cNvPicPr>
            <p:nvPr/>
          </p:nvPicPr>
          <p:blipFill>
            <a:blip r:embed="rId4"/>
            <a:stretch>
              <a:fillRect/>
            </a:stretch>
          </p:blipFill>
          <p:spPr>
            <a:xfrm>
              <a:off x="4407" y="2071"/>
              <a:ext cx="529" cy="1833"/>
            </a:xfrm>
            <a:prstGeom prst="rect">
              <a:avLst/>
            </a:prstGeom>
            <a:noFill/>
            <a:ln w="9525">
              <a:noFill/>
            </a:ln>
          </p:spPr>
        </p:pic>
        <p:sp>
          <p:nvSpPr>
            <p:cNvPr id="23583" name="圆角矩形 337953"/>
            <p:cNvSpPr/>
            <p:nvPr/>
          </p:nvSpPr>
          <p:spPr>
            <a:xfrm>
              <a:off x="4470" y="3926"/>
              <a:ext cx="269" cy="125"/>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ko-KR" sz="1300" b="1" i="1">
                  <a:solidFill>
                    <a:srgbClr val="000000"/>
                  </a:solidFill>
                  <a:latin typeface="Arial" panose="020B0604020202020204" pitchFamily="34" charset="0"/>
                  <a:ea typeface="HY견고딕" pitchFamily="18" charset="-127"/>
                </a:rPr>
                <a:t>20</a:t>
              </a:r>
              <a:r>
                <a:rPr lang="en-US" altLang="zh-CN" sz="1300" b="1" i="1">
                  <a:solidFill>
                    <a:srgbClr val="000000"/>
                  </a:solidFill>
                  <a:latin typeface="Arial" panose="020B0604020202020204" pitchFamily="34" charset="0"/>
                  <a:ea typeface="HY견고딕" pitchFamily="18" charset="-127"/>
                </a:rPr>
                <a:t>10</a:t>
              </a:r>
              <a:endParaRPr lang="en-US" altLang="ko-KR" sz="1500" b="1" i="1">
                <a:solidFill>
                  <a:srgbClr val="000000"/>
                </a:solidFill>
                <a:latin typeface="Arial" panose="020B0604020202020204" pitchFamily="34" charset="0"/>
                <a:ea typeface="HY견고딕" pitchFamily="18" charset="-127"/>
              </a:endParaRPr>
            </a:p>
          </p:txBody>
        </p:sp>
      </p:grpSp>
      <p:grpSp>
        <p:nvGrpSpPr>
          <p:cNvPr id="337955" name="组合 337954"/>
          <p:cNvGrpSpPr/>
          <p:nvPr/>
        </p:nvGrpSpPr>
        <p:grpSpPr>
          <a:xfrm>
            <a:off x="4714875" y="2519363"/>
            <a:ext cx="739775" cy="1470025"/>
            <a:chOff x="3167" y="2649"/>
            <a:chExt cx="466" cy="1235"/>
          </a:xfrm>
        </p:grpSpPr>
        <p:sp>
          <p:nvSpPr>
            <p:cNvPr id="23585" name="文本框 337955"/>
            <p:cNvSpPr txBox="1"/>
            <p:nvPr/>
          </p:nvSpPr>
          <p:spPr>
            <a:xfrm>
              <a:off x="3167" y="2649"/>
              <a:ext cx="317"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185</a:t>
              </a:r>
            </a:p>
          </p:txBody>
        </p:sp>
        <p:grpSp>
          <p:nvGrpSpPr>
            <p:cNvPr id="23586" name="组合 337956"/>
            <p:cNvGrpSpPr/>
            <p:nvPr/>
          </p:nvGrpSpPr>
          <p:grpSpPr>
            <a:xfrm>
              <a:off x="3181" y="2835"/>
              <a:ext cx="452" cy="1049"/>
              <a:chOff x="3181" y="2835"/>
              <a:chExt cx="452" cy="1049"/>
            </a:xfrm>
          </p:grpSpPr>
          <p:pic>
            <p:nvPicPr>
              <p:cNvPr id="23587" name="图片 337957" descr="그림2"/>
              <p:cNvPicPr>
                <a:picLocks noChangeAspect="1"/>
              </p:cNvPicPr>
              <p:nvPr/>
            </p:nvPicPr>
            <p:blipFill>
              <a:blip r:embed="rId5"/>
              <a:stretch>
                <a:fillRect/>
              </a:stretch>
            </p:blipFill>
            <p:spPr>
              <a:xfrm>
                <a:off x="3181" y="2835"/>
                <a:ext cx="452" cy="890"/>
              </a:xfrm>
              <a:prstGeom prst="rect">
                <a:avLst/>
              </a:prstGeom>
              <a:noFill/>
              <a:ln w="9525">
                <a:noFill/>
              </a:ln>
            </p:spPr>
          </p:pic>
          <p:sp>
            <p:nvSpPr>
              <p:cNvPr id="23588" name="圆角矩形 337958"/>
              <p:cNvSpPr/>
              <p:nvPr/>
            </p:nvSpPr>
            <p:spPr>
              <a:xfrm>
                <a:off x="3185" y="3758"/>
                <a:ext cx="269"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zh-CN" sz="1300" b="1" i="1">
                    <a:solidFill>
                      <a:srgbClr val="000000"/>
                    </a:solidFill>
                    <a:latin typeface="Arial" panose="020B0604020202020204" pitchFamily="34" charset="0"/>
                    <a:ea typeface="HY견고딕" pitchFamily="18" charset="-127"/>
                  </a:rPr>
                  <a:t>2007</a:t>
                </a:r>
                <a:endParaRPr lang="en-US" altLang="ko-KR" sz="1500" b="1" i="1">
                  <a:solidFill>
                    <a:srgbClr val="000000"/>
                  </a:solidFill>
                  <a:latin typeface="Arial" panose="020B0604020202020204" pitchFamily="34" charset="0"/>
                  <a:ea typeface="HY견고딕" pitchFamily="18" charset="-127"/>
                </a:endParaRPr>
              </a:p>
            </p:txBody>
          </p:sp>
        </p:grpSp>
      </p:grpSp>
      <p:grpSp>
        <p:nvGrpSpPr>
          <p:cNvPr id="337960" name="组合 337959"/>
          <p:cNvGrpSpPr/>
          <p:nvPr/>
        </p:nvGrpSpPr>
        <p:grpSpPr>
          <a:xfrm>
            <a:off x="4073525" y="2470150"/>
            <a:ext cx="758825" cy="1466850"/>
            <a:chOff x="2763" y="2607"/>
            <a:chExt cx="478" cy="1232"/>
          </a:xfrm>
        </p:grpSpPr>
        <p:sp>
          <p:nvSpPr>
            <p:cNvPr id="23590" name="文本框 337960"/>
            <p:cNvSpPr txBox="1"/>
            <p:nvPr/>
          </p:nvSpPr>
          <p:spPr>
            <a:xfrm>
              <a:off x="2763" y="2607"/>
              <a:ext cx="317"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189</a:t>
              </a:r>
            </a:p>
          </p:txBody>
        </p:sp>
        <p:pic>
          <p:nvPicPr>
            <p:cNvPr id="23591" name="图片 337961" descr="그림2"/>
            <p:cNvPicPr>
              <a:picLocks noChangeAspect="1"/>
            </p:cNvPicPr>
            <p:nvPr/>
          </p:nvPicPr>
          <p:blipFill>
            <a:blip r:embed="rId5"/>
            <a:stretch>
              <a:fillRect/>
            </a:stretch>
          </p:blipFill>
          <p:spPr>
            <a:xfrm>
              <a:off x="2780" y="2807"/>
              <a:ext cx="461" cy="890"/>
            </a:xfrm>
            <a:prstGeom prst="rect">
              <a:avLst/>
            </a:prstGeom>
            <a:noFill/>
            <a:ln w="9525">
              <a:noFill/>
            </a:ln>
          </p:spPr>
        </p:pic>
        <p:sp>
          <p:nvSpPr>
            <p:cNvPr id="23592" name="圆角矩形 337962"/>
            <p:cNvSpPr/>
            <p:nvPr/>
          </p:nvSpPr>
          <p:spPr>
            <a:xfrm>
              <a:off x="2772" y="3713"/>
              <a:ext cx="269"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zh-CN" sz="1300" b="1" i="1">
                  <a:solidFill>
                    <a:srgbClr val="000000"/>
                  </a:solidFill>
                  <a:latin typeface="Arial" panose="020B0604020202020204" pitchFamily="34" charset="0"/>
                  <a:ea typeface="HY견고딕" pitchFamily="18" charset="-127"/>
                </a:rPr>
                <a:t>2006</a:t>
              </a:r>
              <a:endParaRPr lang="en-US" altLang="ko-KR" sz="1500" b="1" i="1">
                <a:solidFill>
                  <a:srgbClr val="000000"/>
                </a:solidFill>
                <a:latin typeface="Arial" panose="020B0604020202020204" pitchFamily="34" charset="0"/>
                <a:ea typeface="HY견고딕" pitchFamily="18" charset="-127"/>
              </a:endParaRPr>
            </a:p>
          </p:txBody>
        </p:sp>
      </p:grpSp>
      <p:grpSp>
        <p:nvGrpSpPr>
          <p:cNvPr id="337964" name="组合 337963"/>
          <p:cNvGrpSpPr/>
          <p:nvPr/>
        </p:nvGrpSpPr>
        <p:grpSpPr>
          <a:xfrm>
            <a:off x="3475038" y="2751138"/>
            <a:ext cx="639762" cy="1122362"/>
            <a:chOff x="2386" y="2843"/>
            <a:chExt cx="403" cy="943"/>
          </a:xfrm>
        </p:grpSpPr>
        <p:sp>
          <p:nvSpPr>
            <p:cNvPr id="23594" name="文本框 337964"/>
            <p:cNvSpPr txBox="1"/>
            <p:nvPr/>
          </p:nvSpPr>
          <p:spPr>
            <a:xfrm>
              <a:off x="2399" y="2843"/>
              <a:ext cx="317" cy="275"/>
            </a:xfrm>
            <a:prstGeom prst="rect">
              <a:avLst/>
            </a:prstGeom>
            <a:noFill/>
            <a:ln w="9525">
              <a:noFill/>
            </a:ln>
          </p:spPr>
          <p:txBody>
            <a:bodyPr wrap="none" lIns="83238" tIns="41619" rIns="83238" bIns="41619" anchor="t">
              <a:spAutoFit/>
            </a:bodyPr>
            <a:lstStyle/>
            <a:p>
              <a:pPr defTabSz="831850" fontAlgn="base" latinLnBrk="1"/>
              <a:r>
                <a:rPr lang="en-US" altLang="ko-KR" sz="1400" b="1">
                  <a:solidFill>
                    <a:srgbClr val="000066"/>
                  </a:solidFill>
                  <a:latin typeface="Arial" panose="020B0604020202020204" pitchFamily="34" charset="0"/>
                  <a:ea typeface="HY견고딕" pitchFamily="18" charset="-127"/>
                </a:rPr>
                <a:t>119</a:t>
              </a:r>
            </a:p>
          </p:txBody>
        </p:sp>
        <p:pic>
          <p:nvPicPr>
            <p:cNvPr id="23595" name="图片 337965" descr="그림1"/>
            <p:cNvPicPr>
              <a:picLocks noChangeAspect="1"/>
            </p:cNvPicPr>
            <p:nvPr/>
          </p:nvPicPr>
          <p:blipFill>
            <a:blip r:embed="rId6"/>
            <a:stretch>
              <a:fillRect/>
            </a:stretch>
          </p:blipFill>
          <p:spPr>
            <a:xfrm>
              <a:off x="2390" y="3035"/>
              <a:ext cx="399" cy="651"/>
            </a:xfrm>
            <a:prstGeom prst="rect">
              <a:avLst/>
            </a:prstGeom>
            <a:noFill/>
            <a:ln w="9525">
              <a:noFill/>
            </a:ln>
          </p:spPr>
        </p:pic>
        <p:sp>
          <p:nvSpPr>
            <p:cNvPr id="23596" name="圆角矩形 337966"/>
            <p:cNvSpPr/>
            <p:nvPr/>
          </p:nvSpPr>
          <p:spPr>
            <a:xfrm>
              <a:off x="2386" y="3660"/>
              <a:ext cx="268" cy="126"/>
            </a:xfrm>
            <a:prstGeom prst="roundRect">
              <a:avLst>
                <a:gd name="adj" fmla="val 16667"/>
              </a:avLst>
            </a:prstGeom>
            <a:noFill/>
            <a:ln w="9525">
              <a:noFill/>
            </a:ln>
            <a:effectLst>
              <a:outerShdw dist="17961" dir="2699999" algn="ctr" rotWithShape="0">
                <a:schemeClr val="tx1"/>
              </a:outerShdw>
            </a:effectLst>
          </p:spPr>
          <p:txBody>
            <a:bodyPr wrap="none" lIns="83238" tIns="41619" rIns="83238" bIns="41619" anchor="ctr"/>
            <a:lstStyle/>
            <a:p>
              <a:pPr algn="ctr" defTabSz="831850" fontAlgn="base" latinLnBrk="1"/>
              <a:r>
                <a:rPr lang="en-US" altLang="zh-CN" sz="1300" b="1" i="1">
                  <a:solidFill>
                    <a:srgbClr val="000000"/>
                  </a:solidFill>
                  <a:latin typeface="Arial" panose="020B0604020202020204" pitchFamily="34" charset="0"/>
                  <a:ea typeface="HY견고딕" pitchFamily="18" charset="-127"/>
                </a:rPr>
                <a:t>2005</a:t>
              </a:r>
              <a:endParaRPr lang="en-US" altLang="ko-KR" sz="1500" b="1" i="1">
                <a:solidFill>
                  <a:srgbClr val="000000"/>
                </a:solidFill>
                <a:latin typeface="Arial" panose="020B0604020202020204" pitchFamily="34" charset="0"/>
                <a:ea typeface="HY견고딕" pitchFamily="18" charset="-127"/>
              </a:endParaRPr>
            </a:p>
          </p:txBody>
        </p:sp>
      </p:grpSp>
      <p:grpSp>
        <p:nvGrpSpPr>
          <p:cNvPr id="337968" name="组合 337967"/>
          <p:cNvGrpSpPr/>
          <p:nvPr/>
        </p:nvGrpSpPr>
        <p:grpSpPr>
          <a:xfrm>
            <a:off x="3125788" y="1277938"/>
            <a:ext cx="1539875" cy="325437"/>
            <a:chOff x="2131" y="1626"/>
            <a:chExt cx="970" cy="273"/>
          </a:xfrm>
        </p:grpSpPr>
        <p:sp>
          <p:nvSpPr>
            <p:cNvPr id="23598" name="矩形 337968"/>
            <p:cNvSpPr/>
            <p:nvPr/>
          </p:nvSpPr>
          <p:spPr>
            <a:xfrm>
              <a:off x="2229" y="1626"/>
              <a:ext cx="872" cy="273"/>
            </a:xfrm>
            <a:prstGeom prst="rect">
              <a:avLst/>
            </a:prstGeom>
            <a:noFill/>
            <a:ln w="9525">
              <a:noFill/>
            </a:ln>
          </p:spPr>
          <p:txBody>
            <a:bodyPr wrap="none" lIns="83238" tIns="41619" rIns="83238" bIns="41619" anchor="t">
              <a:spAutoFit/>
            </a:bodyPr>
            <a:lstStyle/>
            <a:p>
              <a:pPr defTabSz="831850" fontAlgn="base" latinLnBrk="1"/>
              <a:r>
                <a:rPr lang="zh-CN" altLang="en-US" sz="1400" dirty="0">
                  <a:solidFill>
                    <a:srgbClr val="000066"/>
                  </a:solidFill>
                  <a:latin typeface="HY견고딕" pitchFamily="18" charset="-127"/>
                  <a:ea typeface="HY견고딕" pitchFamily="18" charset="-127"/>
                </a:rPr>
                <a:t>点击输入文字</a:t>
              </a:r>
            </a:p>
          </p:txBody>
        </p:sp>
        <p:pic>
          <p:nvPicPr>
            <p:cNvPr id="23599" name="图片 337969" descr="23-2"/>
            <p:cNvPicPr>
              <a:picLocks noChangeAspect="1"/>
            </p:cNvPicPr>
            <p:nvPr/>
          </p:nvPicPr>
          <p:blipFill>
            <a:blip r:embed="rId7"/>
            <a:stretch>
              <a:fillRect/>
            </a:stretch>
          </p:blipFill>
          <p:spPr>
            <a:xfrm>
              <a:off x="2131" y="1696"/>
              <a:ext cx="128" cy="124"/>
            </a:xfrm>
            <a:prstGeom prst="rect">
              <a:avLst/>
            </a:prstGeom>
            <a:noFill/>
            <a:ln w="9525">
              <a:noFill/>
            </a:ln>
          </p:spPr>
        </p:pic>
      </p:grpSp>
      <p:sp>
        <p:nvSpPr>
          <p:cNvPr id="337972" name="文本框 337971"/>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37974" name="图片 337973" descr="医药13"/>
          <p:cNvPicPr>
            <a:picLocks noChangeAspect="1"/>
          </p:cNvPicPr>
          <p:nvPr/>
        </p:nvPicPr>
        <p:blipFill>
          <a:blip r:embed="rId8"/>
          <a:stretch>
            <a:fillRect/>
          </a:stretch>
        </p:blipFill>
        <p:spPr>
          <a:xfrm>
            <a:off x="230188" y="973138"/>
            <a:ext cx="2455862" cy="4189412"/>
          </a:xfrm>
          <a:prstGeom prst="rect">
            <a:avLst/>
          </a:prstGeom>
          <a:noFill/>
          <a:ln w="9525">
            <a:noFill/>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37972"/>
                                        </p:tgtEl>
                                        <p:attrNameLst>
                                          <p:attrName>style.visibility</p:attrName>
                                        </p:attrNameLst>
                                      </p:cBhvr>
                                      <p:to>
                                        <p:strVal val="visible"/>
                                      </p:to>
                                    </p:set>
                                    <p:anim by="(-#ppt_w*2)" calcmode="lin" valueType="num">
                                      <p:cBhvr rctx="PPT">
                                        <p:cTn id="7" dur="250" autoRev="1" fill="hold">
                                          <p:stCondLst>
                                            <p:cond delay="0"/>
                                          </p:stCondLst>
                                        </p:cTn>
                                        <p:tgtEl>
                                          <p:spTgt spid="337972"/>
                                        </p:tgtEl>
                                        <p:attrNameLst>
                                          <p:attrName>ppt_w</p:attrName>
                                        </p:attrNameLst>
                                      </p:cBhvr>
                                    </p:anim>
                                    <p:anim by="(#ppt_w*0.50)" calcmode="lin" valueType="num">
                                      <p:cBhvr>
                                        <p:cTn id="8" dur="250" decel="50000" autoRev="1" fill="hold">
                                          <p:stCondLst>
                                            <p:cond delay="0"/>
                                          </p:stCondLst>
                                        </p:cTn>
                                        <p:tgtEl>
                                          <p:spTgt spid="337972"/>
                                        </p:tgtEl>
                                        <p:attrNameLst>
                                          <p:attrName>ppt_x</p:attrName>
                                        </p:attrNameLst>
                                      </p:cBhvr>
                                    </p:anim>
                                    <p:anim from="(-#ppt_h/2)" to="(#ppt_y)" calcmode="lin" valueType="num">
                                      <p:cBhvr>
                                        <p:cTn id="9" dur="500" fill="hold">
                                          <p:stCondLst>
                                            <p:cond delay="0"/>
                                          </p:stCondLst>
                                        </p:cTn>
                                        <p:tgtEl>
                                          <p:spTgt spid="337972"/>
                                        </p:tgtEl>
                                        <p:attrNameLst>
                                          <p:attrName>ppt_y</p:attrName>
                                        </p:attrNameLst>
                                      </p:cBhvr>
                                    </p:anim>
                                    <p:animRot by="21600000">
                                      <p:cBhvr>
                                        <p:cTn id="10" dur="500" fill="hold">
                                          <p:stCondLst>
                                            <p:cond delay="0"/>
                                          </p:stCondLst>
                                        </p:cTn>
                                        <p:tgtEl>
                                          <p:spTgt spid="337972"/>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37974"/>
                                        </p:tgtEl>
                                        <p:attrNameLst>
                                          <p:attrName>style.visibility</p:attrName>
                                        </p:attrNameLst>
                                      </p:cBhvr>
                                      <p:to>
                                        <p:strVal val="visible"/>
                                      </p:to>
                                    </p:set>
                                    <p:animEffect transition="in" filter="fade">
                                      <p:cBhvr>
                                        <p:cTn id="14" dur="1000"/>
                                        <p:tgtEl>
                                          <p:spTgt spid="337974"/>
                                        </p:tgtEl>
                                      </p:cBhvr>
                                    </p:animEffect>
                                    <p:anim calcmode="lin" valueType="num">
                                      <p:cBhvr>
                                        <p:cTn id="15" dur="1000" fill="hold"/>
                                        <p:tgtEl>
                                          <p:spTgt spid="337974"/>
                                        </p:tgtEl>
                                        <p:attrNameLst>
                                          <p:attrName>ppt_x</p:attrName>
                                        </p:attrNameLst>
                                      </p:cBhvr>
                                      <p:tavLst>
                                        <p:tav tm="0">
                                          <p:val>
                                            <p:strVal val="#ppt_x"/>
                                          </p:val>
                                        </p:tav>
                                        <p:tav tm="100000">
                                          <p:val>
                                            <p:strVal val="#ppt_x"/>
                                          </p:val>
                                        </p:tav>
                                      </p:tavLst>
                                    </p:anim>
                                    <p:anim calcmode="lin" valueType="num">
                                      <p:cBhvr>
                                        <p:cTn id="16" dur="1000" fill="hold"/>
                                        <p:tgtEl>
                                          <p:spTgt spid="337974"/>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2" presetClass="entr" presetSubtype="1" fill="hold" nodeType="afterEffect">
                                  <p:stCondLst>
                                    <p:cond delay="0"/>
                                  </p:stCondLst>
                                  <p:childTnLst>
                                    <p:set>
                                      <p:cBhvr>
                                        <p:cTn id="19" dur="1" fill="hold">
                                          <p:stCondLst>
                                            <p:cond delay="0"/>
                                          </p:stCondLst>
                                        </p:cTn>
                                        <p:tgtEl>
                                          <p:spTgt spid="337968"/>
                                        </p:tgtEl>
                                        <p:attrNameLst>
                                          <p:attrName>style.visibility</p:attrName>
                                        </p:attrNameLst>
                                      </p:cBhvr>
                                      <p:to>
                                        <p:strVal val="visible"/>
                                      </p:to>
                                    </p:set>
                                    <p:anim calcmode="lin" valueType="num">
                                      <p:cBhvr additive="base">
                                        <p:cTn id="20" dur="500" fill="hold"/>
                                        <p:tgtEl>
                                          <p:spTgt spid="337968"/>
                                        </p:tgtEl>
                                        <p:attrNameLst>
                                          <p:attrName>ppt_x</p:attrName>
                                        </p:attrNameLst>
                                      </p:cBhvr>
                                      <p:tavLst>
                                        <p:tav tm="0">
                                          <p:val>
                                            <p:strVal val="#ppt_x"/>
                                          </p:val>
                                        </p:tav>
                                        <p:tav tm="100000">
                                          <p:val>
                                            <p:strVal val="#ppt_x"/>
                                          </p:val>
                                        </p:tav>
                                      </p:tavLst>
                                    </p:anim>
                                    <p:anim calcmode="lin" valueType="num">
                                      <p:cBhvr additive="base">
                                        <p:cTn id="21" dur="500" fill="hold"/>
                                        <p:tgtEl>
                                          <p:spTgt spid="337968"/>
                                        </p:tgtEl>
                                        <p:attrNameLst>
                                          <p:attrName>ppt_y</p:attrName>
                                        </p:attrNameLst>
                                      </p:cBhvr>
                                      <p:tavLst>
                                        <p:tav tm="0">
                                          <p:val>
                                            <p:strVal val="0-#ppt_h/2"/>
                                          </p:val>
                                        </p:tav>
                                        <p:tav tm="100000">
                                          <p:val>
                                            <p:strVal val="#ppt_y"/>
                                          </p:val>
                                        </p:tav>
                                      </p:tavLst>
                                    </p:anim>
                                  </p:childTnLst>
                                </p:cTn>
                              </p:par>
                            </p:childTnLst>
                          </p:cTn>
                        </p:par>
                        <p:par>
                          <p:cTn id="22" fill="hold">
                            <p:stCondLst>
                              <p:cond delay="2399"/>
                            </p:stCondLst>
                            <p:childTnLst>
                              <p:par>
                                <p:cTn id="23" presetID="22" presetClass="entr" presetSubtype="4" fill="hold" nodeType="afterEffect">
                                  <p:stCondLst>
                                    <p:cond delay="0"/>
                                  </p:stCondLst>
                                  <p:childTnLst>
                                    <p:set>
                                      <p:cBhvr>
                                        <p:cTn id="24" dur="1" fill="hold">
                                          <p:stCondLst>
                                            <p:cond delay="0"/>
                                          </p:stCondLst>
                                        </p:cTn>
                                        <p:tgtEl>
                                          <p:spTgt spid="337924"/>
                                        </p:tgtEl>
                                        <p:attrNameLst>
                                          <p:attrName>style.visibility</p:attrName>
                                        </p:attrNameLst>
                                      </p:cBhvr>
                                      <p:to>
                                        <p:strVal val="visible"/>
                                      </p:to>
                                    </p:set>
                                    <p:animEffect transition="in" filter="wipe(down)">
                                      <p:cBhvr>
                                        <p:cTn id="25" dur="500"/>
                                        <p:tgtEl>
                                          <p:spTgt spid="337924"/>
                                        </p:tgtEl>
                                      </p:cBhvr>
                                    </p:animEffect>
                                  </p:childTnLst>
                                </p:cTn>
                              </p:par>
                            </p:childTnLst>
                          </p:cTn>
                        </p:par>
                        <p:par>
                          <p:cTn id="26" fill="hold">
                            <p:stCondLst>
                              <p:cond delay="2899"/>
                            </p:stCondLst>
                            <p:childTnLst>
                              <p:par>
                                <p:cTn id="27" presetID="22" presetClass="entr" presetSubtype="4" fill="hold" nodeType="afterEffect">
                                  <p:stCondLst>
                                    <p:cond delay="0"/>
                                  </p:stCondLst>
                                  <p:childTnLst>
                                    <p:set>
                                      <p:cBhvr>
                                        <p:cTn id="28" dur="1" fill="hold">
                                          <p:stCondLst>
                                            <p:cond delay="0"/>
                                          </p:stCondLst>
                                        </p:cTn>
                                        <p:tgtEl>
                                          <p:spTgt spid="337964"/>
                                        </p:tgtEl>
                                        <p:attrNameLst>
                                          <p:attrName>style.visibility</p:attrName>
                                        </p:attrNameLst>
                                      </p:cBhvr>
                                      <p:to>
                                        <p:strVal val="visible"/>
                                      </p:to>
                                    </p:set>
                                    <p:animEffect transition="in" filter="wipe(down)">
                                      <p:cBhvr>
                                        <p:cTn id="29" dur="500"/>
                                        <p:tgtEl>
                                          <p:spTgt spid="337964"/>
                                        </p:tgtEl>
                                      </p:cBhvr>
                                    </p:animEffect>
                                  </p:childTnLst>
                                </p:cTn>
                              </p:par>
                            </p:childTnLst>
                          </p:cTn>
                        </p:par>
                        <p:par>
                          <p:cTn id="30" fill="hold">
                            <p:stCondLst>
                              <p:cond delay="3399"/>
                            </p:stCondLst>
                            <p:childTnLst>
                              <p:par>
                                <p:cTn id="31" presetID="22" presetClass="entr" presetSubtype="4" fill="hold" nodeType="afterEffect">
                                  <p:stCondLst>
                                    <p:cond delay="0"/>
                                  </p:stCondLst>
                                  <p:childTnLst>
                                    <p:set>
                                      <p:cBhvr>
                                        <p:cTn id="32" dur="1" fill="hold">
                                          <p:stCondLst>
                                            <p:cond delay="0"/>
                                          </p:stCondLst>
                                        </p:cTn>
                                        <p:tgtEl>
                                          <p:spTgt spid="337960"/>
                                        </p:tgtEl>
                                        <p:attrNameLst>
                                          <p:attrName>style.visibility</p:attrName>
                                        </p:attrNameLst>
                                      </p:cBhvr>
                                      <p:to>
                                        <p:strVal val="visible"/>
                                      </p:to>
                                    </p:set>
                                    <p:animEffect transition="in" filter="wipe(down)">
                                      <p:cBhvr>
                                        <p:cTn id="33" dur="500"/>
                                        <p:tgtEl>
                                          <p:spTgt spid="337960"/>
                                        </p:tgtEl>
                                      </p:cBhvr>
                                    </p:animEffect>
                                  </p:childTnLst>
                                </p:cTn>
                              </p:par>
                            </p:childTnLst>
                          </p:cTn>
                        </p:par>
                        <p:par>
                          <p:cTn id="34" fill="hold">
                            <p:stCondLst>
                              <p:cond delay="3899"/>
                            </p:stCondLst>
                            <p:childTnLst>
                              <p:par>
                                <p:cTn id="35" presetID="22" presetClass="entr" presetSubtype="4" fill="hold" nodeType="afterEffect">
                                  <p:stCondLst>
                                    <p:cond delay="0"/>
                                  </p:stCondLst>
                                  <p:childTnLst>
                                    <p:set>
                                      <p:cBhvr>
                                        <p:cTn id="36" dur="1" fill="hold">
                                          <p:stCondLst>
                                            <p:cond delay="0"/>
                                          </p:stCondLst>
                                        </p:cTn>
                                        <p:tgtEl>
                                          <p:spTgt spid="337955"/>
                                        </p:tgtEl>
                                        <p:attrNameLst>
                                          <p:attrName>style.visibility</p:attrName>
                                        </p:attrNameLst>
                                      </p:cBhvr>
                                      <p:to>
                                        <p:strVal val="visible"/>
                                      </p:to>
                                    </p:set>
                                    <p:animEffect transition="in" filter="wipe(down)">
                                      <p:cBhvr>
                                        <p:cTn id="37" dur="500"/>
                                        <p:tgtEl>
                                          <p:spTgt spid="337955"/>
                                        </p:tgtEl>
                                      </p:cBhvr>
                                    </p:animEffect>
                                  </p:childTnLst>
                                </p:cTn>
                              </p:par>
                            </p:childTnLst>
                          </p:cTn>
                        </p:par>
                        <p:par>
                          <p:cTn id="38" fill="hold">
                            <p:stCondLst>
                              <p:cond delay="4399"/>
                            </p:stCondLst>
                            <p:childTnLst>
                              <p:par>
                                <p:cTn id="39" presetID="22" presetClass="entr" presetSubtype="4" fill="hold" nodeType="afterEffect">
                                  <p:stCondLst>
                                    <p:cond delay="0"/>
                                  </p:stCondLst>
                                  <p:childTnLst>
                                    <p:set>
                                      <p:cBhvr>
                                        <p:cTn id="40" dur="1" fill="hold">
                                          <p:stCondLst>
                                            <p:cond delay="0"/>
                                          </p:stCondLst>
                                        </p:cTn>
                                        <p:tgtEl>
                                          <p:spTgt spid="337938"/>
                                        </p:tgtEl>
                                        <p:attrNameLst>
                                          <p:attrName>style.visibility</p:attrName>
                                        </p:attrNameLst>
                                      </p:cBhvr>
                                      <p:to>
                                        <p:strVal val="visible"/>
                                      </p:to>
                                    </p:set>
                                    <p:animEffect transition="in" filter="wipe(down)">
                                      <p:cBhvr>
                                        <p:cTn id="41" dur="500"/>
                                        <p:tgtEl>
                                          <p:spTgt spid="337938"/>
                                        </p:tgtEl>
                                      </p:cBhvr>
                                    </p:animEffect>
                                  </p:childTnLst>
                                </p:cTn>
                              </p:par>
                            </p:childTnLst>
                          </p:cTn>
                        </p:par>
                        <p:par>
                          <p:cTn id="42" fill="hold">
                            <p:stCondLst>
                              <p:cond delay="4899"/>
                            </p:stCondLst>
                            <p:childTnLst>
                              <p:par>
                                <p:cTn id="43" presetID="22" presetClass="entr" presetSubtype="4" fill="hold" nodeType="afterEffect">
                                  <p:stCondLst>
                                    <p:cond delay="0"/>
                                  </p:stCondLst>
                                  <p:childTnLst>
                                    <p:set>
                                      <p:cBhvr>
                                        <p:cTn id="44" dur="1" fill="hold">
                                          <p:stCondLst>
                                            <p:cond delay="0"/>
                                          </p:stCondLst>
                                        </p:cTn>
                                        <p:tgtEl>
                                          <p:spTgt spid="337942"/>
                                        </p:tgtEl>
                                        <p:attrNameLst>
                                          <p:attrName>style.visibility</p:attrName>
                                        </p:attrNameLst>
                                      </p:cBhvr>
                                      <p:to>
                                        <p:strVal val="visible"/>
                                      </p:to>
                                    </p:set>
                                    <p:animEffect transition="in" filter="wipe(down)">
                                      <p:cBhvr>
                                        <p:cTn id="45" dur="500"/>
                                        <p:tgtEl>
                                          <p:spTgt spid="337942"/>
                                        </p:tgtEl>
                                      </p:cBhvr>
                                    </p:animEffect>
                                  </p:childTnLst>
                                </p:cTn>
                              </p:par>
                            </p:childTnLst>
                          </p:cTn>
                        </p:par>
                        <p:par>
                          <p:cTn id="46" fill="hold">
                            <p:stCondLst>
                              <p:cond delay="5399"/>
                            </p:stCondLst>
                            <p:childTnLst>
                              <p:par>
                                <p:cTn id="47" presetID="22" presetClass="entr" presetSubtype="4" fill="hold" nodeType="afterEffect">
                                  <p:stCondLst>
                                    <p:cond delay="0"/>
                                  </p:stCondLst>
                                  <p:childTnLst>
                                    <p:set>
                                      <p:cBhvr>
                                        <p:cTn id="48" dur="1" fill="hold">
                                          <p:stCondLst>
                                            <p:cond delay="0"/>
                                          </p:stCondLst>
                                        </p:cTn>
                                        <p:tgtEl>
                                          <p:spTgt spid="337951"/>
                                        </p:tgtEl>
                                        <p:attrNameLst>
                                          <p:attrName>style.visibility</p:attrName>
                                        </p:attrNameLst>
                                      </p:cBhvr>
                                      <p:to>
                                        <p:strVal val="visible"/>
                                      </p:to>
                                    </p:set>
                                    <p:animEffect transition="in" filter="wipe(down)">
                                      <p:cBhvr>
                                        <p:cTn id="49" dur="500"/>
                                        <p:tgtEl>
                                          <p:spTgt spid="337951"/>
                                        </p:tgtEl>
                                      </p:cBhvr>
                                    </p:animEffect>
                                  </p:childTnLst>
                                </p:cTn>
                              </p:par>
                            </p:childTnLst>
                          </p:cTn>
                        </p:par>
                        <p:par>
                          <p:cTn id="50" fill="hold">
                            <p:stCondLst>
                              <p:cond delay="5899"/>
                            </p:stCondLst>
                            <p:childTnLst>
                              <p:par>
                                <p:cTn id="51" presetID="22" presetClass="entr" presetSubtype="4" fill="hold" nodeType="afterEffect">
                                  <p:stCondLst>
                                    <p:cond delay="0"/>
                                  </p:stCondLst>
                                  <p:childTnLst>
                                    <p:set>
                                      <p:cBhvr>
                                        <p:cTn id="52" dur="1" fill="hold">
                                          <p:stCondLst>
                                            <p:cond delay="0"/>
                                          </p:stCondLst>
                                        </p:cTn>
                                        <p:tgtEl>
                                          <p:spTgt spid="337947"/>
                                        </p:tgtEl>
                                        <p:attrNameLst>
                                          <p:attrName>style.visibility</p:attrName>
                                        </p:attrNameLst>
                                      </p:cBhvr>
                                      <p:to>
                                        <p:strVal val="visible"/>
                                      </p:to>
                                    </p:set>
                                    <p:animEffect transition="in" filter="wipe(down)">
                                      <p:cBhvr>
                                        <p:cTn id="53" dur="500"/>
                                        <p:tgtEl>
                                          <p:spTgt spid="337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4" name="图片 320513" descr="01"/>
          <p:cNvPicPr>
            <a:picLocks noChangeAspect="1"/>
          </p:cNvPicPr>
          <p:nvPr/>
        </p:nvPicPr>
        <p:blipFill>
          <a:blip r:embed="rId2"/>
          <a:stretch>
            <a:fillRect/>
          </a:stretch>
        </p:blipFill>
        <p:spPr>
          <a:xfrm>
            <a:off x="2514600" y="1220788"/>
            <a:ext cx="5289550" cy="701675"/>
          </a:xfrm>
          <a:prstGeom prst="rect">
            <a:avLst/>
          </a:prstGeom>
          <a:noFill/>
          <a:ln w="9525">
            <a:noFill/>
          </a:ln>
        </p:spPr>
      </p:pic>
      <p:sp>
        <p:nvSpPr>
          <p:cNvPr id="320516" name="TextBox 71"/>
          <p:cNvSpPr txBox="1"/>
          <p:nvPr/>
        </p:nvSpPr>
        <p:spPr>
          <a:xfrm>
            <a:off x="4497388" y="1462088"/>
            <a:ext cx="3048000" cy="311150"/>
          </a:xfrm>
          <a:prstGeom prst="rect">
            <a:avLst/>
          </a:prstGeom>
          <a:noFill/>
          <a:ln w="9525">
            <a:noFill/>
          </a:ln>
        </p:spPr>
        <p:txBody>
          <a:bodyPr lIns="83238" tIns="41619" rIns="83238" bIns="41619" anchor="t">
            <a:spAutoFit/>
          </a:bodyPr>
          <a:lstStyle/>
          <a:p>
            <a:pPr defTabSz="831850" eaLnBrk="0" fontAlgn="base" hangingPunct="0"/>
            <a:r>
              <a:rPr lang="zh-CN" altLang="en-US" sz="13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500" b="1" dirty="0">
              <a:solidFill>
                <a:srgbClr val="000000"/>
              </a:solidFill>
              <a:latin typeface="Arial" panose="020B0604020202020204" pitchFamily="34" charset="0"/>
              <a:ea typeface="宋体" panose="02010600030101010101" pitchFamily="2" charset="-122"/>
            </a:endParaRPr>
          </a:p>
        </p:txBody>
      </p:sp>
      <p:pic>
        <p:nvPicPr>
          <p:cNvPr id="320517" name="图片 320516" descr="02"/>
          <p:cNvPicPr>
            <a:picLocks noChangeAspect="1"/>
          </p:cNvPicPr>
          <p:nvPr/>
        </p:nvPicPr>
        <p:blipFill>
          <a:blip r:embed="rId3"/>
          <a:stretch>
            <a:fillRect/>
          </a:stretch>
        </p:blipFill>
        <p:spPr>
          <a:xfrm>
            <a:off x="2514600" y="2030413"/>
            <a:ext cx="5289550" cy="701675"/>
          </a:xfrm>
          <a:prstGeom prst="rect">
            <a:avLst/>
          </a:prstGeom>
          <a:noFill/>
          <a:ln w="9525">
            <a:noFill/>
          </a:ln>
        </p:spPr>
      </p:pic>
      <p:sp>
        <p:nvSpPr>
          <p:cNvPr id="320518" name="TextBox 71"/>
          <p:cNvSpPr txBox="1"/>
          <p:nvPr/>
        </p:nvSpPr>
        <p:spPr>
          <a:xfrm>
            <a:off x="4497388" y="2287588"/>
            <a:ext cx="3048000" cy="311150"/>
          </a:xfrm>
          <a:prstGeom prst="rect">
            <a:avLst/>
          </a:prstGeom>
          <a:noFill/>
          <a:ln w="9525">
            <a:noFill/>
          </a:ln>
        </p:spPr>
        <p:txBody>
          <a:bodyPr lIns="83238" tIns="41619" rIns="83238" bIns="41619" anchor="t">
            <a:spAutoFit/>
          </a:bodyPr>
          <a:lstStyle/>
          <a:p>
            <a:pPr defTabSz="831850" eaLnBrk="0" fontAlgn="base" hangingPunct="0"/>
            <a:r>
              <a:rPr lang="zh-CN" altLang="en-US" sz="13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500" b="1" dirty="0">
              <a:solidFill>
                <a:srgbClr val="000000"/>
              </a:solidFill>
              <a:latin typeface="Arial" panose="020B0604020202020204" pitchFamily="34" charset="0"/>
              <a:ea typeface="宋体" panose="02010600030101010101" pitchFamily="2" charset="-122"/>
            </a:endParaRPr>
          </a:p>
        </p:txBody>
      </p:sp>
      <p:pic>
        <p:nvPicPr>
          <p:cNvPr id="320519" name="图片 320518" descr="03"/>
          <p:cNvPicPr>
            <a:picLocks noChangeAspect="1"/>
          </p:cNvPicPr>
          <p:nvPr/>
        </p:nvPicPr>
        <p:blipFill>
          <a:blip r:embed="rId4"/>
          <a:stretch>
            <a:fillRect/>
          </a:stretch>
        </p:blipFill>
        <p:spPr>
          <a:xfrm>
            <a:off x="2514600" y="2801938"/>
            <a:ext cx="5289550" cy="700087"/>
          </a:xfrm>
          <a:prstGeom prst="rect">
            <a:avLst/>
          </a:prstGeom>
          <a:noFill/>
          <a:ln w="9525">
            <a:noFill/>
          </a:ln>
        </p:spPr>
      </p:pic>
      <p:pic>
        <p:nvPicPr>
          <p:cNvPr id="320520" name="图片 320519" descr="04"/>
          <p:cNvPicPr>
            <a:picLocks noChangeAspect="1"/>
          </p:cNvPicPr>
          <p:nvPr/>
        </p:nvPicPr>
        <p:blipFill>
          <a:blip r:embed="rId5"/>
          <a:stretch>
            <a:fillRect/>
          </a:stretch>
        </p:blipFill>
        <p:spPr>
          <a:xfrm>
            <a:off x="2560638" y="3657600"/>
            <a:ext cx="5289550" cy="703263"/>
          </a:xfrm>
          <a:prstGeom prst="rect">
            <a:avLst/>
          </a:prstGeom>
          <a:noFill/>
          <a:ln w="9525">
            <a:noFill/>
          </a:ln>
        </p:spPr>
      </p:pic>
      <p:sp>
        <p:nvSpPr>
          <p:cNvPr id="320521" name="TextBox 71"/>
          <p:cNvSpPr txBox="1"/>
          <p:nvPr/>
        </p:nvSpPr>
        <p:spPr>
          <a:xfrm>
            <a:off x="4419600" y="3030538"/>
            <a:ext cx="3048000" cy="311150"/>
          </a:xfrm>
          <a:prstGeom prst="rect">
            <a:avLst/>
          </a:prstGeom>
          <a:noFill/>
          <a:ln w="9525">
            <a:noFill/>
          </a:ln>
        </p:spPr>
        <p:txBody>
          <a:bodyPr lIns="83238" tIns="41619" rIns="83238" bIns="41619" anchor="t">
            <a:spAutoFit/>
          </a:bodyPr>
          <a:lstStyle/>
          <a:p>
            <a:pPr defTabSz="831850" eaLnBrk="0" fontAlgn="base" hangingPunct="0"/>
            <a:r>
              <a:rPr lang="zh-CN" altLang="en-US" sz="13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500" b="1" dirty="0">
              <a:solidFill>
                <a:srgbClr val="000000"/>
              </a:solidFill>
              <a:latin typeface="Arial" panose="020B0604020202020204" pitchFamily="34" charset="0"/>
              <a:ea typeface="宋体" panose="02010600030101010101" pitchFamily="2" charset="-122"/>
            </a:endParaRPr>
          </a:p>
        </p:txBody>
      </p:sp>
      <p:sp>
        <p:nvSpPr>
          <p:cNvPr id="320522" name="TextBox 71"/>
          <p:cNvSpPr txBox="1"/>
          <p:nvPr/>
        </p:nvSpPr>
        <p:spPr>
          <a:xfrm>
            <a:off x="4497388" y="3887788"/>
            <a:ext cx="3048000" cy="311150"/>
          </a:xfrm>
          <a:prstGeom prst="rect">
            <a:avLst/>
          </a:prstGeom>
          <a:noFill/>
          <a:ln w="9525">
            <a:noFill/>
          </a:ln>
        </p:spPr>
        <p:txBody>
          <a:bodyPr lIns="83238" tIns="41619" rIns="83238" bIns="41619" anchor="t">
            <a:spAutoFit/>
          </a:bodyPr>
          <a:lstStyle/>
          <a:p>
            <a:pPr defTabSz="831850" eaLnBrk="0" fontAlgn="base" hangingPunct="0"/>
            <a:r>
              <a:rPr lang="zh-CN" altLang="en-US" sz="13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500" b="1" dirty="0">
              <a:solidFill>
                <a:srgbClr val="000000"/>
              </a:solidFill>
              <a:latin typeface="Arial" panose="020B0604020202020204" pitchFamily="34" charset="0"/>
              <a:ea typeface="宋体" panose="02010600030101010101" pitchFamily="2" charset="-122"/>
            </a:endParaRPr>
          </a:p>
        </p:txBody>
      </p:sp>
      <p:grpSp>
        <p:nvGrpSpPr>
          <p:cNvPr id="320523" name="组合 320522"/>
          <p:cNvGrpSpPr/>
          <p:nvPr/>
        </p:nvGrpSpPr>
        <p:grpSpPr>
          <a:xfrm>
            <a:off x="2732088" y="3668713"/>
            <a:ext cx="901700" cy="676275"/>
            <a:chOff x="1433" y="3080"/>
            <a:chExt cx="568" cy="568"/>
          </a:xfrm>
        </p:grpSpPr>
        <p:pic>
          <p:nvPicPr>
            <p:cNvPr id="24586" name="图片 320523" descr="png-0731"/>
            <p:cNvPicPr>
              <a:picLocks noChangeAspect="1"/>
            </p:cNvPicPr>
            <p:nvPr/>
          </p:nvPicPr>
          <p:blipFill>
            <a:blip r:embed="rId6"/>
            <a:stretch>
              <a:fillRect/>
            </a:stretch>
          </p:blipFill>
          <p:spPr>
            <a:xfrm>
              <a:off x="1433" y="3080"/>
              <a:ext cx="568" cy="568"/>
            </a:xfrm>
            <a:prstGeom prst="rect">
              <a:avLst/>
            </a:prstGeom>
            <a:noFill/>
            <a:ln w="9525">
              <a:noFill/>
            </a:ln>
          </p:spPr>
        </p:pic>
        <p:sp>
          <p:nvSpPr>
            <p:cNvPr id="24587" name="矩形 320524"/>
            <p:cNvSpPr/>
            <p:nvPr/>
          </p:nvSpPr>
          <p:spPr>
            <a:xfrm>
              <a:off x="1597" y="3216"/>
              <a:ext cx="215" cy="38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lIns="83238" tIns="41619" rIns="83238" bIns="41619" anchor="t">
              <a:spAutoFit/>
              <a:flatTx/>
            </a:bodyPr>
            <a:lstStyle/>
            <a:p>
              <a:pPr algn="ctr" defTabSz="831850" fontAlgn="base" latinLnBrk="1"/>
              <a:r>
                <a:rPr lang="en-US" altLang="zh-CN" sz="2300">
                  <a:solidFill/>
                  <a:latin typeface="Arial" panose="020B0604020202020204" pitchFamily="34" charset="0"/>
                  <a:ea typeface="楷体_GB2312" pitchFamily="49" charset="-122"/>
                </a:rPr>
                <a:t>4</a:t>
              </a:r>
              <a:endParaRPr lang="zh-CN" altLang="en-US" sz="2500" dirty="0">
                <a:latin typeface="Arial" panose="020B0604020202020204" pitchFamily="34" charset="0"/>
                <a:ea typeface="楷体_GB2312" pitchFamily="49" charset="-122"/>
              </a:endParaRPr>
            </a:p>
          </p:txBody>
        </p:sp>
      </p:grpSp>
      <p:grpSp>
        <p:nvGrpSpPr>
          <p:cNvPr id="320526" name="组合 320525"/>
          <p:cNvGrpSpPr/>
          <p:nvPr/>
        </p:nvGrpSpPr>
        <p:grpSpPr>
          <a:xfrm>
            <a:off x="2743200" y="1257300"/>
            <a:ext cx="901700" cy="622300"/>
            <a:chOff x="1440" y="1056"/>
            <a:chExt cx="568" cy="522"/>
          </a:xfrm>
        </p:grpSpPr>
        <p:pic>
          <p:nvPicPr>
            <p:cNvPr id="24589" name="图片 320526" descr="png-0730"/>
            <p:cNvPicPr>
              <a:picLocks noChangeAspect="1"/>
            </p:cNvPicPr>
            <p:nvPr/>
          </p:nvPicPr>
          <p:blipFill>
            <a:blip r:embed="rId7"/>
            <a:stretch>
              <a:fillRect/>
            </a:stretch>
          </p:blipFill>
          <p:spPr>
            <a:xfrm>
              <a:off x="1440" y="1056"/>
              <a:ext cx="568" cy="522"/>
            </a:xfrm>
            <a:prstGeom prst="rect">
              <a:avLst/>
            </a:prstGeom>
            <a:noFill/>
            <a:ln w="9525">
              <a:noFill/>
            </a:ln>
          </p:spPr>
        </p:pic>
        <p:sp>
          <p:nvSpPr>
            <p:cNvPr id="24590" name="矩形 320527"/>
            <p:cNvSpPr/>
            <p:nvPr/>
          </p:nvSpPr>
          <p:spPr>
            <a:xfrm>
              <a:off x="1636" y="1152"/>
              <a:ext cx="215" cy="38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lIns="83238" tIns="41619" rIns="83238" bIns="41619" anchor="t">
              <a:spAutoFit/>
              <a:flatTx/>
            </a:bodyPr>
            <a:lstStyle/>
            <a:p>
              <a:pPr algn="ctr" defTabSz="831850" fontAlgn="base" latinLnBrk="1"/>
              <a:r>
                <a:rPr lang="en-US" altLang="zh-CN" sz="2300">
                  <a:solidFill/>
                  <a:latin typeface="Arial" panose="020B0604020202020204" pitchFamily="34" charset="0"/>
                  <a:ea typeface="楷体_GB2312" pitchFamily="49" charset="-122"/>
                </a:rPr>
                <a:t>1</a:t>
              </a:r>
              <a:endParaRPr lang="zh-CN" altLang="en-US" sz="2500" dirty="0">
                <a:latin typeface="Arial" panose="020B0604020202020204" pitchFamily="34" charset="0"/>
                <a:ea typeface="楷体_GB2312" pitchFamily="49" charset="-122"/>
              </a:endParaRPr>
            </a:p>
          </p:txBody>
        </p:sp>
      </p:grpSp>
      <p:grpSp>
        <p:nvGrpSpPr>
          <p:cNvPr id="320529" name="组合 320528"/>
          <p:cNvGrpSpPr/>
          <p:nvPr/>
        </p:nvGrpSpPr>
        <p:grpSpPr>
          <a:xfrm>
            <a:off x="2727325" y="2078038"/>
            <a:ext cx="901700" cy="676275"/>
            <a:chOff x="1430" y="1744"/>
            <a:chExt cx="568" cy="568"/>
          </a:xfrm>
        </p:grpSpPr>
        <p:pic>
          <p:nvPicPr>
            <p:cNvPr id="24592" name="图片 320529" descr="png-0731"/>
            <p:cNvPicPr>
              <a:picLocks noChangeAspect="1"/>
            </p:cNvPicPr>
            <p:nvPr/>
          </p:nvPicPr>
          <p:blipFill>
            <a:blip r:embed="rId6"/>
            <a:stretch>
              <a:fillRect/>
            </a:stretch>
          </p:blipFill>
          <p:spPr>
            <a:xfrm>
              <a:off x="1430" y="1744"/>
              <a:ext cx="568" cy="568"/>
            </a:xfrm>
            <a:prstGeom prst="rect">
              <a:avLst/>
            </a:prstGeom>
            <a:noFill/>
            <a:ln w="9525">
              <a:noFill/>
            </a:ln>
          </p:spPr>
        </p:pic>
        <p:sp>
          <p:nvSpPr>
            <p:cNvPr id="24593" name="矩形 320530"/>
            <p:cNvSpPr/>
            <p:nvPr/>
          </p:nvSpPr>
          <p:spPr>
            <a:xfrm>
              <a:off x="1644" y="1872"/>
              <a:ext cx="215" cy="38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lIns="83238" tIns="41619" rIns="83238" bIns="41619" anchor="t">
              <a:spAutoFit/>
              <a:flatTx/>
            </a:bodyPr>
            <a:lstStyle/>
            <a:p>
              <a:pPr algn="ctr" defTabSz="831850" fontAlgn="base" latinLnBrk="1"/>
              <a:r>
                <a:rPr lang="en-US" altLang="zh-CN" sz="2300">
                  <a:solidFill/>
                  <a:latin typeface="Arial" panose="020B0604020202020204" pitchFamily="34" charset="0"/>
                  <a:ea typeface="楷体_GB2312" pitchFamily="49" charset="-122"/>
                </a:rPr>
                <a:t>2</a:t>
              </a:r>
              <a:endParaRPr lang="zh-CN" altLang="en-US" sz="2500" dirty="0">
                <a:latin typeface="Arial" panose="020B0604020202020204" pitchFamily="34" charset="0"/>
                <a:ea typeface="楷体_GB2312" pitchFamily="49" charset="-122"/>
              </a:endParaRPr>
            </a:p>
          </p:txBody>
        </p:sp>
      </p:grpSp>
      <p:grpSp>
        <p:nvGrpSpPr>
          <p:cNvPr id="320532" name="组合 320531"/>
          <p:cNvGrpSpPr/>
          <p:nvPr/>
        </p:nvGrpSpPr>
        <p:grpSpPr>
          <a:xfrm>
            <a:off x="2727325" y="2857500"/>
            <a:ext cx="771525" cy="685800"/>
            <a:chOff x="1430" y="2400"/>
            <a:chExt cx="486" cy="575"/>
          </a:xfrm>
        </p:grpSpPr>
        <p:pic>
          <p:nvPicPr>
            <p:cNvPr id="24595" name="图片 320532" descr="png-0731副本"/>
            <p:cNvPicPr>
              <a:picLocks noChangeAspect="1"/>
            </p:cNvPicPr>
            <p:nvPr/>
          </p:nvPicPr>
          <p:blipFill>
            <a:blip r:embed="rId8"/>
            <a:stretch>
              <a:fillRect/>
            </a:stretch>
          </p:blipFill>
          <p:spPr>
            <a:xfrm>
              <a:off x="1430" y="2400"/>
              <a:ext cx="486" cy="575"/>
            </a:xfrm>
            <a:prstGeom prst="rect">
              <a:avLst/>
            </a:prstGeom>
            <a:noFill/>
            <a:ln w="9525">
              <a:noFill/>
            </a:ln>
          </p:spPr>
        </p:pic>
        <p:sp>
          <p:nvSpPr>
            <p:cNvPr id="24596" name="矩形 320533"/>
            <p:cNvSpPr/>
            <p:nvPr/>
          </p:nvSpPr>
          <p:spPr>
            <a:xfrm>
              <a:off x="1582" y="2544"/>
              <a:ext cx="215" cy="388"/>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lIns="83238" tIns="41619" rIns="83238" bIns="41619" anchor="t">
              <a:spAutoFit/>
              <a:flatTx/>
            </a:bodyPr>
            <a:lstStyle/>
            <a:p>
              <a:pPr algn="ctr" defTabSz="831850" fontAlgn="base" latinLnBrk="1"/>
              <a:r>
                <a:rPr lang="en-US" altLang="zh-CN" sz="2300">
                  <a:solidFill/>
                  <a:latin typeface="Arial" panose="020B0604020202020204" pitchFamily="34" charset="0"/>
                  <a:ea typeface="楷体_GB2312" pitchFamily="49" charset="-122"/>
                </a:rPr>
                <a:t>3</a:t>
              </a:r>
              <a:endParaRPr lang="zh-CN" altLang="en-US" sz="2500" dirty="0">
                <a:latin typeface="Arial" panose="020B0604020202020204" pitchFamily="34" charset="0"/>
                <a:ea typeface="楷体_GB2312" pitchFamily="49" charset="-122"/>
              </a:endParaRPr>
            </a:p>
          </p:txBody>
        </p:sp>
      </p:grpSp>
      <p:sp>
        <p:nvSpPr>
          <p:cNvPr id="320538" name="文本框 320537"/>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20539" name="图片 320538" descr="sss-3"/>
          <p:cNvPicPr>
            <a:picLocks noChangeAspect="1"/>
          </p:cNvPicPr>
          <p:nvPr/>
        </p:nvPicPr>
        <p:blipFill>
          <a:blip r:embed="rId9"/>
          <a:stretch>
            <a:fillRect/>
          </a:stretch>
        </p:blipFill>
        <p:spPr>
          <a:xfrm>
            <a:off x="687388" y="1201738"/>
            <a:ext cx="1627187" cy="3276600"/>
          </a:xfrm>
          <a:prstGeom prst="rect">
            <a:avLst/>
          </a:prstGeom>
          <a:noFill/>
          <a:ln w="9525">
            <a:noFill/>
          </a:ln>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20538"/>
                                        </p:tgtEl>
                                        <p:attrNameLst>
                                          <p:attrName>style.visibility</p:attrName>
                                        </p:attrNameLst>
                                      </p:cBhvr>
                                      <p:to>
                                        <p:strVal val="visible"/>
                                      </p:to>
                                    </p:set>
                                    <p:anim by="(-#ppt_w*2)" calcmode="lin" valueType="num">
                                      <p:cBhvr rctx="PPT">
                                        <p:cTn id="7" dur="250" autoRev="1" fill="hold">
                                          <p:stCondLst>
                                            <p:cond delay="0"/>
                                          </p:stCondLst>
                                        </p:cTn>
                                        <p:tgtEl>
                                          <p:spTgt spid="320538"/>
                                        </p:tgtEl>
                                        <p:attrNameLst>
                                          <p:attrName>ppt_w</p:attrName>
                                        </p:attrNameLst>
                                      </p:cBhvr>
                                    </p:anim>
                                    <p:anim by="(#ppt_w*0.50)" calcmode="lin" valueType="num">
                                      <p:cBhvr>
                                        <p:cTn id="8" dur="250" decel="50000" autoRev="1" fill="hold">
                                          <p:stCondLst>
                                            <p:cond delay="0"/>
                                          </p:stCondLst>
                                        </p:cTn>
                                        <p:tgtEl>
                                          <p:spTgt spid="320538"/>
                                        </p:tgtEl>
                                        <p:attrNameLst>
                                          <p:attrName>ppt_x</p:attrName>
                                        </p:attrNameLst>
                                      </p:cBhvr>
                                    </p:anim>
                                    <p:anim from="(-#ppt_h/2)" to="(#ppt_y)" calcmode="lin" valueType="num">
                                      <p:cBhvr>
                                        <p:cTn id="9" dur="500" fill="hold">
                                          <p:stCondLst>
                                            <p:cond delay="0"/>
                                          </p:stCondLst>
                                        </p:cTn>
                                        <p:tgtEl>
                                          <p:spTgt spid="320538"/>
                                        </p:tgtEl>
                                        <p:attrNameLst>
                                          <p:attrName>ppt_y</p:attrName>
                                        </p:attrNameLst>
                                      </p:cBhvr>
                                    </p:anim>
                                    <p:animRot by="21600000">
                                      <p:cBhvr>
                                        <p:cTn id="10" dur="500" fill="hold">
                                          <p:stCondLst>
                                            <p:cond delay="0"/>
                                          </p:stCondLst>
                                        </p:cTn>
                                        <p:tgtEl>
                                          <p:spTgt spid="320538"/>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20539"/>
                                        </p:tgtEl>
                                        <p:attrNameLst>
                                          <p:attrName>style.visibility</p:attrName>
                                        </p:attrNameLst>
                                      </p:cBhvr>
                                      <p:to>
                                        <p:strVal val="visible"/>
                                      </p:to>
                                    </p:set>
                                    <p:animEffect transition="in" filter="fade">
                                      <p:cBhvr>
                                        <p:cTn id="14" dur="1000"/>
                                        <p:tgtEl>
                                          <p:spTgt spid="320539"/>
                                        </p:tgtEl>
                                      </p:cBhvr>
                                    </p:animEffect>
                                    <p:anim calcmode="lin" valueType="num">
                                      <p:cBhvr>
                                        <p:cTn id="15" dur="1000" fill="hold"/>
                                        <p:tgtEl>
                                          <p:spTgt spid="320539"/>
                                        </p:tgtEl>
                                        <p:attrNameLst>
                                          <p:attrName>ppt_x</p:attrName>
                                        </p:attrNameLst>
                                      </p:cBhvr>
                                      <p:tavLst>
                                        <p:tav tm="0">
                                          <p:val>
                                            <p:strVal val="#ppt_x"/>
                                          </p:val>
                                        </p:tav>
                                        <p:tav tm="100000">
                                          <p:val>
                                            <p:strVal val="#ppt_x"/>
                                          </p:val>
                                        </p:tav>
                                      </p:tavLst>
                                    </p:anim>
                                    <p:anim calcmode="lin" valueType="num">
                                      <p:cBhvr>
                                        <p:cTn id="16" dur="1000" fill="hold"/>
                                        <p:tgtEl>
                                          <p:spTgt spid="320539"/>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16" presetClass="entr" presetSubtype="21" fill="hold" nodeType="afterEffect">
                                  <p:stCondLst>
                                    <p:cond delay="0"/>
                                  </p:stCondLst>
                                  <p:childTnLst>
                                    <p:set>
                                      <p:cBhvr>
                                        <p:cTn id="19" dur="1" fill="hold">
                                          <p:stCondLst>
                                            <p:cond delay="0"/>
                                          </p:stCondLst>
                                        </p:cTn>
                                        <p:tgtEl>
                                          <p:spTgt spid="320514"/>
                                        </p:tgtEl>
                                        <p:attrNameLst>
                                          <p:attrName>style.visibility</p:attrName>
                                        </p:attrNameLst>
                                      </p:cBhvr>
                                      <p:to>
                                        <p:strVal val="visible"/>
                                      </p:to>
                                    </p:set>
                                    <p:animEffect transition="in" filter="barn(inVertical)">
                                      <p:cBhvr>
                                        <p:cTn id="20" dur="500"/>
                                        <p:tgtEl>
                                          <p:spTgt spid="320514"/>
                                        </p:tgtEl>
                                      </p:cBhvr>
                                    </p:animEffect>
                                  </p:childTnLst>
                                </p:cTn>
                              </p:par>
                            </p:childTnLst>
                          </p:cTn>
                        </p:par>
                        <p:par>
                          <p:cTn id="21" fill="hold">
                            <p:stCondLst>
                              <p:cond delay="2399"/>
                            </p:stCondLst>
                            <p:childTnLst>
                              <p:par>
                                <p:cTn id="22" presetID="47" presetClass="entr" presetSubtype="0" fill="hold" nodeType="afterEffect">
                                  <p:stCondLst>
                                    <p:cond delay="0"/>
                                  </p:stCondLst>
                                  <p:childTnLst>
                                    <p:set>
                                      <p:cBhvr>
                                        <p:cTn id="23" dur="1" fill="hold">
                                          <p:stCondLst>
                                            <p:cond delay="0"/>
                                          </p:stCondLst>
                                        </p:cTn>
                                        <p:tgtEl>
                                          <p:spTgt spid="320526"/>
                                        </p:tgtEl>
                                        <p:attrNameLst>
                                          <p:attrName>style.visibility</p:attrName>
                                        </p:attrNameLst>
                                      </p:cBhvr>
                                      <p:to>
                                        <p:strVal val="visible"/>
                                      </p:to>
                                    </p:set>
                                    <p:animEffect transition="in" filter="fade">
                                      <p:cBhvr>
                                        <p:cTn id="24" dur="500"/>
                                        <p:tgtEl>
                                          <p:spTgt spid="320526"/>
                                        </p:tgtEl>
                                      </p:cBhvr>
                                    </p:animEffect>
                                    <p:anim calcmode="lin" valueType="num">
                                      <p:cBhvr>
                                        <p:cTn id="25" dur="500" fill="hold"/>
                                        <p:tgtEl>
                                          <p:spTgt spid="320526"/>
                                        </p:tgtEl>
                                        <p:attrNameLst>
                                          <p:attrName>ppt_x</p:attrName>
                                        </p:attrNameLst>
                                      </p:cBhvr>
                                      <p:tavLst>
                                        <p:tav tm="0">
                                          <p:val>
                                            <p:strVal val="#ppt_x"/>
                                          </p:val>
                                        </p:tav>
                                        <p:tav tm="100000">
                                          <p:val>
                                            <p:strVal val="#ppt_x"/>
                                          </p:val>
                                        </p:tav>
                                      </p:tavLst>
                                    </p:anim>
                                    <p:anim calcmode="lin" valueType="num">
                                      <p:cBhvr>
                                        <p:cTn id="26" dur="500" fill="hold"/>
                                        <p:tgtEl>
                                          <p:spTgt spid="320526"/>
                                        </p:tgtEl>
                                        <p:attrNameLst>
                                          <p:attrName>ppt_y</p:attrName>
                                        </p:attrNameLst>
                                      </p:cBhvr>
                                      <p:tavLst>
                                        <p:tav tm="0">
                                          <p:val>
                                            <p:strVal val="#ppt_y-.1"/>
                                          </p:val>
                                        </p:tav>
                                        <p:tav tm="100000">
                                          <p:val>
                                            <p:strVal val="#ppt_y"/>
                                          </p:val>
                                        </p:tav>
                                      </p:tavLst>
                                    </p:anim>
                                  </p:childTnLst>
                                </p:cTn>
                              </p:par>
                            </p:childTnLst>
                          </p:cTn>
                        </p:par>
                        <p:par>
                          <p:cTn id="27" fill="hold">
                            <p:stCondLst>
                              <p:cond delay="2899"/>
                            </p:stCondLst>
                            <p:childTnLst>
                              <p:par>
                                <p:cTn id="28" presetID="3" presetClass="entr" presetSubtype="10" fill="hold" grpId="0" nodeType="afterEffect">
                                  <p:stCondLst>
                                    <p:cond delay="0"/>
                                  </p:stCondLst>
                                  <p:childTnLst>
                                    <p:set>
                                      <p:cBhvr>
                                        <p:cTn id="29" dur="1" fill="hold">
                                          <p:stCondLst>
                                            <p:cond delay="0"/>
                                          </p:stCondLst>
                                        </p:cTn>
                                        <p:tgtEl>
                                          <p:spTgt spid="320516"/>
                                        </p:tgtEl>
                                        <p:attrNameLst>
                                          <p:attrName>style.visibility</p:attrName>
                                        </p:attrNameLst>
                                      </p:cBhvr>
                                      <p:to>
                                        <p:strVal val="visible"/>
                                      </p:to>
                                    </p:set>
                                    <p:animEffect transition="in" filter="blinds(horizontal)">
                                      <p:cBhvr>
                                        <p:cTn id="30" dur="500"/>
                                        <p:tgtEl>
                                          <p:spTgt spid="320516"/>
                                        </p:tgtEl>
                                      </p:cBhvr>
                                    </p:animEffect>
                                  </p:childTnLst>
                                </p:cTn>
                              </p:par>
                            </p:childTnLst>
                          </p:cTn>
                        </p:par>
                        <p:par>
                          <p:cTn id="31" fill="hold">
                            <p:stCondLst>
                              <p:cond delay="3399"/>
                            </p:stCondLst>
                            <p:childTnLst>
                              <p:par>
                                <p:cTn id="32" presetID="3" presetClass="entr" presetSubtype="10" fill="hold" nodeType="afterEffect">
                                  <p:stCondLst>
                                    <p:cond delay="0"/>
                                  </p:stCondLst>
                                  <p:childTnLst>
                                    <p:set>
                                      <p:cBhvr>
                                        <p:cTn id="33" dur="1" fill="hold">
                                          <p:stCondLst>
                                            <p:cond delay="0"/>
                                          </p:stCondLst>
                                        </p:cTn>
                                        <p:tgtEl>
                                          <p:spTgt spid="320517"/>
                                        </p:tgtEl>
                                        <p:attrNameLst>
                                          <p:attrName>style.visibility</p:attrName>
                                        </p:attrNameLst>
                                      </p:cBhvr>
                                      <p:to>
                                        <p:strVal val="visible"/>
                                      </p:to>
                                    </p:set>
                                    <p:animEffect transition="in" filter="blinds(horizontal)">
                                      <p:cBhvr>
                                        <p:cTn id="34" dur="500"/>
                                        <p:tgtEl>
                                          <p:spTgt spid="320517"/>
                                        </p:tgtEl>
                                      </p:cBhvr>
                                    </p:animEffect>
                                  </p:childTnLst>
                                </p:cTn>
                              </p:par>
                            </p:childTnLst>
                          </p:cTn>
                        </p:par>
                        <p:par>
                          <p:cTn id="35" fill="hold">
                            <p:stCondLst>
                              <p:cond delay="3899"/>
                            </p:stCondLst>
                            <p:childTnLst>
                              <p:par>
                                <p:cTn id="36" presetID="3" presetClass="entr" presetSubtype="10" fill="hold" nodeType="afterEffect">
                                  <p:stCondLst>
                                    <p:cond delay="0"/>
                                  </p:stCondLst>
                                  <p:childTnLst>
                                    <p:set>
                                      <p:cBhvr>
                                        <p:cTn id="37" dur="1" fill="hold">
                                          <p:stCondLst>
                                            <p:cond delay="0"/>
                                          </p:stCondLst>
                                        </p:cTn>
                                        <p:tgtEl>
                                          <p:spTgt spid="320529"/>
                                        </p:tgtEl>
                                        <p:attrNameLst>
                                          <p:attrName>style.visibility</p:attrName>
                                        </p:attrNameLst>
                                      </p:cBhvr>
                                      <p:to>
                                        <p:strVal val="visible"/>
                                      </p:to>
                                    </p:set>
                                    <p:animEffect transition="in" filter="blinds(horizontal)">
                                      <p:cBhvr>
                                        <p:cTn id="38" dur="500"/>
                                        <p:tgtEl>
                                          <p:spTgt spid="320529"/>
                                        </p:tgtEl>
                                      </p:cBhvr>
                                    </p:animEffect>
                                  </p:childTnLst>
                                </p:cTn>
                              </p:par>
                            </p:childTnLst>
                          </p:cTn>
                        </p:par>
                        <p:par>
                          <p:cTn id="39" fill="hold">
                            <p:stCondLst>
                              <p:cond delay="4399"/>
                            </p:stCondLst>
                            <p:childTnLst>
                              <p:par>
                                <p:cTn id="40" presetID="3" presetClass="entr" presetSubtype="10" fill="hold" nodeType="afterEffect">
                                  <p:stCondLst>
                                    <p:cond delay="0"/>
                                  </p:stCondLst>
                                  <p:childTnLst>
                                    <p:set>
                                      <p:cBhvr>
                                        <p:cTn id="41" dur="1" fill="hold">
                                          <p:stCondLst>
                                            <p:cond delay="0"/>
                                          </p:stCondLst>
                                        </p:cTn>
                                        <p:tgtEl>
                                          <p:spTgt spid="320518">
                                            <p:txEl>
                                              <p:pRg st="0" end="0"/>
                                            </p:txEl>
                                          </p:spTgt>
                                        </p:tgtEl>
                                        <p:attrNameLst>
                                          <p:attrName>style.visibility</p:attrName>
                                        </p:attrNameLst>
                                      </p:cBhvr>
                                      <p:to>
                                        <p:strVal val="visible"/>
                                      </p:to>
                                    </p:set>
                                    <p:animEffect transition="in" filter="blinds(horizontal)">
                                      <p:cBhvr>
                                        <p:cTn id="42" dur="500"/>
                                        <p:tgtEl>
                                          <p:spTgt spid="320518">
                                            <p:txEl>
                                              <p:pRg st="0" end="0"/>
                                            </p:txEl>
                                          </p:spTgt>
                                        </p:tgtEl>
                                      </p:cBhvr>
                                    </p:animEffect>
                                  </p:childTnLst>
                                </p:cTn>
                              </p:par>
                            </p:childTnLst>
                          </p:cTn>
                        </p:par>
                        <p:par>
                          <p:cTn id="43" fill="hold">
                            <p:stCondLst>
                              <p:cond delay="4899"/>
                            </p:stCondLst>
                            <p:childTnLst>
                              <p:par>
                                <p:cTn id="44" presetID="3" presetClass="entr" presetSubtype="10" fill="hold" nodeType="afterEffect">
                                  <p:stCondLst>
                                    <p:cond delay="0"/>
                                  </p:stCondLst>
                                  <p:childTnLst>
                                    <p:set>
                                      <p:cBhvr>
                                        <p:cTn id="45" dur="1" fill="hold">
                                          <p:stCondLst>
                                            <p:cond delay="0"/>
                                          </p:stCondLst>
                                        </p:cTn>
                                        <p:tgtEl>
                                          <p:spTgt spid="320519"/>
                                        </p:tgtEl>
                                        <p:attrNameLst>
                                          <p:attrName>style.visibility</p:attrName>
                                        </p:attrNameLst>
                                      </p:cBhvr>
                                      <p:to>
                                        <p:strVal val="visible"/>
                                      </p:to>
                                    </p:set>
                                    <p:animEffect transition="in" filter="blinds(horizontal)">
                                      <p:cBhvr>
                                        <p:cTn id="46" dur="500"/>
                                        <p:tgtEl>
                                          <p:spTgt spid="320519"/>
                                        </p:tgtEl>
                                      </p:cBhvr>
                                    </p:animEffect>
                                  </p:childTnLst>
                                </p:cTn>
                              </p:par>
                            </p:childTnLst>
                          </p:cTn>
                        </p:par>
                        <p:par>
                          <p:cTn id="47" fill="hold">
                            <p:stCondLst>
                              <p:cond delay="5399"/>
                            </p:stCondLst>
                            <p:childTnLst>
                              <p:par>
                                <p:cTn id="48" presetID="3" presetClass="entr" presetSubtype="10" fill="hold" nodeType="afterEffect">
                                  <p:stCondLst>
                                    <p:cond delay="0"/>
                                  </p:stCondLst>
                                  <p:childTnLst>
                                    <p:set>
                                      <p:cBhvr>
                                        <p:cTn id="49" dur="1" fill="hold">
                                          <p:stCondLst>
                                            <p:cond delay="0"/>
                                          </p:stCondLst>
                                        </p:cTn>
                                        <p:tgtEl>
                                          <p:spTgt spid="320532"/>
                                        </p:tgtEl>
                                        <p:attrNameLst>
                                          <p:attrName>style.visibility</p:attrName>
                                        </p:attrNameLst>
                                      </p:cBhvr>
                                      <p:to>
                                        <p:strVal val="visible"/>
                                      </p:to>
                                    </p:set>
                                    <p:animEffect transition="in" filter="blinds(horizontal)">
                                      <p:cBhvr>
                                        <p:cTn id="50" dur="500"/>
                                        <p:tgtEl>
                                          <p:spTgt spid="320532"/>
                                        </p:tgtEl>
                                      </p:cBhvr>
                                    </p:animEffect>
                                  </p:childTnLst>
                                </p:cTn>
                              </p:par>
                            </p:childTnLst>
                          </p:cTn>
                        </p:par>
                        <p:par>
                          <p:cTn id="51" fill="hold">
                            <p:stCondLst>
                              <p:cond delay="5899"/>
                            </p:stCondLst>
                            <p:childTnLst>
                              <p:par>
                                <p:cTn id="52" presetID="3" presetClass="entr" presetSubtype="10" fill="hold" grpId="0" nodeType="afterEffect">
                                  <p:stCondLst>
                                    <p:cond delay="0"/>
                                  </p:stCondLst>
                                  <p:childTnLst>
                                    <p:set>
                                      <p:cBhvr>
                                        <p:cTn id="53" dur="1" fill="hold">
                                          <p:stCondLst>
                                            <p:cond delay="0"/>
                                          </p:stCondLst>
                                        </p:cTn>
                                        <p:tgtEl>
                                          <p:spTgt spid="320521"/>
                                        </p:tgtEl>
                                        <p:attrNameLst>
                                          <p:attrName>style.visibility</p:attrName>
                                        </p:attrNameLst>
                                      </p:cBhvr>
                                      <p:to>
                                        <p:strVal val="visible"/>
                                      </p:to>
                                    </p:set>
                                    <p:animEffect transition="in" filter="blinds(horizontal)">
                                      <p:cBhvr>
                                        <p:cTn id="54" dur="500"/>
                                        <p:tgtEl>
                                          <p:spTgt spid="320521"/>
                                        </p:tgtEl>
                                      </p:cBhvr>
                                    </p:animEffect>
                                  </p:childTnLst>
                                </p:cTn>
                              </p:par>
                            </p:childTnLst>
                          </p:cTn>
                        </p:par>
                        <p:par>
                          <p:cTn id="55" fill="hold">
                            <p:stCondLst>
                              <p:cond delay="6399"/>
                            </p:stCondLst>
                            <p:childTnLst>
                              <p:par>
                                <p:cTn id="56" presetID="3" presetClass="entr" presetSubtype="10" fill="hold" nodeType="afterEffect">
                                  <p:stCondLst>
                                    <p:cond delay="0"/>
                                  </p:stCondLst>
                                  <p:childTnLst>
                                    <p:set>
                                      <p:cBhvr>
                                        <p:cTn id="57" dur="1" fill="hold">
                                          <p:stCondLst>
                                            <p:cond delay="0"/>
                                          </p:stCondLst>
                                        </p:cTn>
                                        <p:tgtEl>
                                          <p:spTgt spid="320520"/>
                                        </p:tgtEl>
                                        <p:attrNameLst>
                                          <p:attrName>style.visibility</p:attrName>
                                        </p:attrNameLst>
                                      </p:cBhvr>
                                      <p:to>
                                        <p:strVal val="visible"/>
                                      </p:to>
                                    </p:set>
                                    <p:animEffect transition="in" filter="blinds(horizontal)">
                                      <p:cBhvr>
                                        <p:cTn id="58" dur="500"/>
                                        <p:tgtEl>
                                          <p:spTgt spid="320520"/>
                                        </p:tgtEl>
                                      </p:cBhvr>
                                    </p:animEffect>
                                  </p:childTnLst>
                                </p:cTn>
                              </p:par>
                            </p:childTnLst>
                          </p:cTn>
                        </p:par>
                        <p:par>
                          <p:cTn id="59" fill="hold">
                            <p:stCondLst>
                              <p:cond delay="6899"/>
                            </p:stCondLst>
                            <p:childTnLst>
                              <p:par>
                                <p:cTn id="60" presetID="3" presetClass="entr" presetSubtype="10" fill="hold" nodeType="afterEffect">
                                  <p:stCondLst>
                                    <p:cond delay="0"/>
                                  </p:stCondLst>
                                  <p:childTnLst>
                                    <p:set>
                                      <p:cBhvr>
                                        <p:cTn id="61" dur="1" fill="hold">
                                          <p:stCondLst>
                                            <p:cond delay="0"/>
                                          </p:stCondLst>
                                        </p:cTn>
                                        <p:tgtEl>
                                          <p:spTgt spid="320523"/>
                                        </p:tgtEl>
                                        <p:attrNameLst>
                                          <p:attrName>style.visibility</p:attrName>
                                        </p:attrNameLst>
                                      </p:cBhvr>
                                      <p:to>
                                        <p:strVal val="visible"/>
                                      </p:to>
                                    </p:set>
                                    <p:animEffect transition="in" filter="blinds(horizontal)">
                                      <p:cBhvr>
                                        <p:cTn id="62" dur="500"/>
                                        <p:tgtEl>
                                          <p:spTgt spid="320523"/>
                                        </p:tgtEl>
                                      </p:cBhvr>
                                    </p:animEffect>
                                  </p:childTnLst>
                                </p:cTn>
                              </p:par>
                            </p:childTnLst>
                          </p:cTn>
                        </p:par>
                        <p:par>
                          <p:cTn id="63" fill="hold">
                            <p:stCondLst>
                              <p:cond delay="7399"/>
                            </p:stCondLst>
                            <p:childTnLst>
                              <p:par>
                                <p:cTn id="64" presetID="3" presetClass="entr" presetSubtype="10" fill="hold" grpId="0" nodeType="afterEffect">
                                  <p:stCondLst>
                                    <p:cond delay="0"/>
                                  </p:stCondLst>
                                  <p:childTnLst>
                                    <p:set>
                                      <p:cBhvr>
                                        <p:cTn id="65" dur="1" fill="hold">
                                          <p:stCondLst>
                                            <p:cond delay="0"/>
                                          </p:stCondLst>
                                        </p:cTn>
                                        <p:tgtEl>
                                          <p:spTgt spid="320522"/>
                                        </p:tgtEl>
                                        <p:attrNameLst>
                                          <p:attrName>style.visibility</p:attrName>
                                        </p:attrNameLst>
                                      </p:cBhvr>
                                      <p:to>
                                        <p:strVal val="visible"/>
                                      </p:to>
                                    </p:set>
                                    <p:animEffect transition="in" filter="blinds(horizontal)">
                                      <p:cBhvr>
                                        <p:cTn id="66" dur="500"/>
                                        <p:tgtEl>
                                          <p:spTgt spid="320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6" grpId="0"/>
      <p:bldP spid="320521" grpId="0"/>
      <p:bldP spid="320522" grpId="0"/>
      <p:bldP spid="3205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992864" y="1316040"/>
            <a:ext cx="2569967" cy="3341945"/>
          </a:xfrm>
          <a:custGeom>
            <a:avLst/>
            <a:gdLst>
              <a:gd name="connsiteX0" fmla="*/ 0 w 2755557"/>
              <a:gd name="connsiteY0" fmla="*/ 4411362 h 4411362"/>
              <a:gd name="connsiteX1" fmla="*/ 2483708 w 2755557"/>
              <a:gd name="connsiteY1" fmla="*/ 185352 h 4411362"/>
              <a:gd name="connsiteX2" fmla="*/ 2397211 w 2755557"/>
              <a:gd name="connsiteY2" fmla="*/ 123568 h 4411362"/>
              <a:gd name="connsiteX3" fmla="*/ 2730844 w 2755557"/>
              <a:gd name="connsiteY3" fmla="*/ 0 h 4411362"/>
              <a:gd name="connsiteX4" fmla="*/ 2755557 w 2755557"/>
              <a:gd name="connsiteY4" fmla="*/ 321276 h 4411362"/>
              <a:gd name="connsiteX5" fmla="*/ 2669060 w 2755557"/>
              <a:gd name="connsiteY5" fmla="*/ 271849 h 4411362"/>
              <a:gd name="connsiteX6" fmla="*/ 0 w 2755557"/>
              <a:gd name="connsiteY6" fmla="*/ 4411362 h 4411362"/>
              <a:gd name="connsiteX0-1" fmla="*/ 0 w 3152139"/>
              <a:gd name="connsiteY0-2" fmla="*/ 4411362 h 4411362"/>
              <a:gd name="connsiteX1-3" fmla="*/ 2483708 w 3152139"/>
              <a:gd name="connsiteY1-4" fmla="*/ 185352 h 4411362"/>
              <a:gd name="connsiteX2-5" fmla="*/ 2397211 w 3152139"/>
              <a:gd name="connsiteY2-6" fmla="*/ 123568 h 4411362"/>
              <a:gd name="connsiteX3-7" fmla="*/ 2730844 w 3152139"/>
              <a:gd name="connsiteY3-8" fmla="*/ 0 h 4411362"/>
              <a:gd name="connsiteX4-9" fmla="*/ 2755557 w 3152139"/>
              <a:gd name="connsiteY4-10" fmla="*/ 321276 h 4411362"/>
              <a:gd name="connsiteX5-11" fmla="*/ 3152139 w 3152139"/>
              <a:gd name="connsiteY5-12" fmla="*/ 2212793 h 4411362"/>
              <a:gd name="connsiteX6-13" fmla="*/ 0 w 3152139"/>
              <a:gd name="connsiteY6-14" fmla="*/ 4411362 h 4411362"/>
              <a:gd name="connsiteX0-15" fmla="*/ 0 w 2755557"/>
              <a:gd name="connsiteY0-16" fmla="*/ 4411362 h 4411362"/>
              <a:gd name="connsiteX1-17" fmla="*/ 2483708 w 2755557"/>
              <a:gd name="connsiteY1-18" fmla="*/ 185352 h 4411362"/>
              <a:gd name="connsiteX2-19" fmla="*/ 2397211 w 2755557"/>
              <a:gd name="connsiteY2-20" fmla="*/ 123568 h 4411362"/>
              <a:gd name="connsiteX3-21" fmla="*/ 2730844 w 2755557"/>
              <a:gd name="connsiteY3-22" fmla="*/ 0 h 4411362"/>
              <a:gd name="connsiteX4-23" fmla="*/ 2755557 w 2755557"/>
              <a:gd name="connsiteY4-24" fmla="*/ 321276 h 4411362"/>
              <a:gd name="connsiteX5-25" fmla="*/ 2643180 w 2755557"/>
              <a:gd name="connsiteY5-26" fmla="*/ 323608 h 4411362"/>
              <a:gd name="connsiteX6-27" fmla="*/ 0 w 2755557"/>
              <a:gd name="connsiteY6-28" fmla="*/ 4411362 h 4411362"/>
              <a:gd name="connsiteX0-29" fmla="*/ 0 w 3928749"/>
              <a:gd name="connsiteY0-30" fmla="*/ 4411362 h 4411362"/>
              <a:gd name="connsiteX1-31" fmla="*/ 2483708 w 3928749"/>
              <a:gd name="connsiteY1-32" fmla="*/ 185352 h 4411362"/>
              <a:gd name="connsiteX2-33" fmla="*/ 2397211 w 3928749"/>
              <a:gd name="connsiteY2-34" fmla="*/ 123568 h 4411362"/>
              <a:gd name="connsiteX3-35" fmla="*/ 2730844 w 3928749"/>
              <a:gd name="connsiteY3-36" fmla="*/ 0 h 4411362"/>
              <a:gd name="connsiteX4-37" fmla="*/ 3928749 w 3928749"/>
              <a:gd name="connsiteY4-38" fmla="*/ 2417495 h 4411362"/>
              <a:gd name="connsiteX5-39" fmla="*/ 2643180 w 3928749"/>
              <a:gd name="connsiteY5-40" fmla="*/ 323608 h 4411362"/>
              <a:gd name="connsiteX6-41" fmla="*/ 0 w 3928749"/>
              <a:gd name="connsiteY6-42" fmla="*/ 4411362 h 4411362"/>
              <a:gd name="connsiteX0-43" fmla="*/ 0 w 2738304"/>
              <a:gd name="connsiteY0-44" fmla="*/ 4411362 h 4411362"/>
              <a:gd name="connsiteX1-45" fmla="*/ 2483708 w 2738304"/>
              <a:gd name="connsiteY1-46" fmla="*/ 185352 h 4411362"/>
              <a:gd name="connsiteX2-47" fmla="*/ 2397211 w 2738304"/>
              <a:gd name="connsiteY2-48" fmla="*/ 123568 h 4411362"/>
              <a:gd name="connsiteX3-49" fmla="*/ 2730844 w 2738304"/>
              <a:gd name="connsiteY3-50" fmla="*/ 0 h 4411362"/>
              <a:gd name="connsiteX4-51" fmla="*/ 2738304 w 2738304"/>
              <a:gd name="connsiteY4-52" fmla="*/ 373034 h 4411362"/>
              <a:gd name="connsiteX5-53" fmla="*/ 2643180 w 2738304"/>
              <a:gd name="connsiteY5-54" fmla="*/ 323608 h 4411362"/>
              <a:gd name="connsiteX6-55" fmla="*/ 0 w 2738304"/>
              <a:gd name="connsiteY6-56" fmla="*/ 4411362 h 4411362"/>
              <a:gd name="connsiteX0-57" fmla="*/ 0 w 4766678"/>
              <a:gd name="connsiteY0-58" fmla="*/ 4635648 h 4635648"/>
              <a:gd name="connsiteX1-59" fmla="*/ 2483708 w 4766678"/>
              <a:gd name="connsiteY1-60" fmla="*/ 409638 h 4635648"/>
              <a:gd name="connsiteX2-61" fmla="*/ 2397211 w 4766678"/>
              <a:gd name="connsiteY2-62" fmla="*/ 347854 h 4635648"/>
              <a:gd name="connsiteX3-63" fmla="*/ 4766678 w 4766678"/>
              <a:gd name="connsiteY3-64" fmla="*/ 0 h 4635648"/>
              <a:gd name="connsiteX4-65" fmla="*/ 2738304 w 4766678"/>
              <a:gd name="connsiteY4-66" fmla="*/ 597320 h 4635648"/>
              <a:gd name="connsiteX5-67" fmla="*/ 2643180 w 4766678"/>
              <a:gd name="connsiteY5-68" fmla="*/ 547894 h 4635648"/>
              <a:gd name="connsiteX6-69" fmla="*/ 0 w 4766678"/>
              <a:gd name="connsiteY6-70" fmla="*/ 4635648 h 4635648"/>
              <a:gd name="connsiteX0-71" fmla="*/ 0 w 2748097"/>
              <a:gd name="connsiteY0-72" fmla="*/ 4454493 h 4454493"/>
              <a:gd name="connsiteX1-73" fmla="*/ 2483708 w 2748097"/>
              <a:gd name="connsiteY1-74" fmla="*/ 228483 h 4454493"/>
              <a:gd name="connsiteX2-75" fmla="*/ 2397211 w 2748097"/>
              <a:gd name="connsiteY2-76" fmla="*/ 166699 h 4454493"/>
              <a:gd name="connsiteX3-77" fmla="*/ 2748097 w 2748097"/>
              <a:gd name="connsiteY3-78" fmla="*/ 0 h 4454493"/>
              <a:gd name="connsiteX4-79" fmla="*/ 2738304 w 2748097"/>
              <a:gd name="connsiteY4-80" fmla="*/ 416165 h 4454493"/>
              <a:gd name="connsiteX5-81" fmla="*/ 2643180 w 2748097"/>
              <a:gd name="connsiteY5-82" fmla="*/ 366739 h 4454493"/>
              <a:gd name="connsiteX6-83" fmla="*/ 0 w 2748097"/>
              <a:gd name="connsiteY6-84" fmla="*/ 4454493 h 4454493"/>
              <a:gd name="connsiteX0-85" fmla="*/ 0 w 2569967"/>
              <a:gd name="connsiteY0-86" fmla="*/ 4454493 h 4454493"/>
              <a:gd name="connsiteX1-87" fmla="*/ 2305578 w 2569967"/>
              <a:gd name="connsiteY1-88" fmla="*/ 228483 h 4454493"/>
              <a:gd name="connsiteX2-89" fmla="*/ 2219081 w 2569967"/>
              <a:gd name="connsiteY2-90" fmla="*/ 166699 h 4454493"/>
              <a:gd name="connsiteX3-91" fmla="*/ 2569967 w 2569967"/>
              <a:gd name="connsiteY3-92" fmla="*/ 0 h 4454493"/>
              <a:gd name="connsiteX4-93" fmla="*/ 2560174 w 2569967"/>
              <a:gd name="connsiteY4-94" fmla="*/ 416165 h 4454493"/>
              <a:gd name="connsiteX5-95" fmla="*/ 2465050 w 2569967"/>
              <a:gd name="connsiteY5-96" fmla="*/ 366739 h 4454493"/>
              <a:gd name="connsiteX6-97" fmla="*/ 0 w 2569967"/>
              <a:gd name="connsiteY6-98" fmla="*/ 4454493 h 4454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569967" h="4454493">
                <a:moveTo>
                  <a:pt x="0" y="4454493"/>
                </a:moveTo>
                <a:lnTo>
                  <a:pt x="2305578" y="228483"/>
                </a:lnTo>
                <a:lnTo>
                  <a:pt x="2219081" y="166699"/>
                </a:lnTo>
                <a:lnTo>
                  <a:pt x="2569967" y="0"/>
                </a:lnTo>
                <a:lnTo>
                  <a:pt x="2560174" y="416165"/>
                </a:lnTo>
                <a:lnTo>
                  <a:pt x="2465050" y="366739"/>
                </a:lnTo>
                <a:lnTo>
                  <a:pt x="0" y="4454493"/>
                </a:lnTo>
                <a:close/>
              </a:path>
            </a:pathLst>
          </a:custGeom>
          <a:gradFill flip="none" rotWithShape="1">
            <a:gsLst>
              <a:gs pos="0">
                <a:srgbClr val="00DFF6"/>
              </a:gs>
              <a:gs pos="70000">
                <a:srgbClr val="002774"/>
              </a:gs>
            </a:gsLst>
            <a:lin ang="5400000" scaled="1"/>
            <a:tileRect/>
          </a:gradFill>
          <a:ln w="25400">
            <a:noFill/>
          </a:ln>
          <a:effectLst>
            <a:outerShdw blurRad="225425" dist="38100" dir="5220000" algn="ctr">
              <a:srgbClr val="000000">
                <a:alpha val="33000"/>
              </a:srgbClr>
            </a:outerShdw>
          </a:effectLst>
          <a:scene3d>
            <a:camera prst="orthographicFront"/>
            <a:lightRig rig="flat" dir="t">
              <a:rot lat="0" lon="0" rev="3000000"/>
            </a:lightRig>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en-US" sz="16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nvGrpSpPr>
          <p:cNvPr id="340996" name="组合 340995"/>
          <p:cNvGrpSpPr/>
          <p:nvPr/>
        </p:nvGrpSpPr>
        <p:grpSpPr>
          <a:xfrm>
            <a:off x="1943100" y="3860800"/>
            <a:ext cx="952500" cy="712788"/>
            <a:chOff x="1041" y="3130"/>
            <a:chExt cx="599" cy="599"/>
          </a:xfrm>
        </p:grpSpPr>
        <p:sp>
          <p:nvSpPr>
            <p:cNvPr id="94" name="圆角矩形 93"/>
            <p:cNvSpPr>
              <a:spLocks noChangeAspect="1"/>
            </p:cNvSpPr>
            <p:nvPr/>
          </p:nvSpPr>
          <p:spPr bwMode="auto">
            <a:xfrm>
              <a:off x="1205" y="3273"/>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604" name="TextBox 61"/>
            <p:cNvSpPr txBox="1"/>
            <p:nvPr/>
          </p:nvSpPr>
          <p:spPr>
            <a:xfrm>
              <a:off x="1222" y="3311"/>
              <a:ext cx="238" cy="237"/>
            </a:xfrm>
            <a:prstGeom prst="rect">
              <a:avLst/>
            </a:prstGeom>
            <a:noFill/>
            <a:ln w="9525">
              <a:noFill/>
            </a:ln>
          </p:spPr>
          <p:txBody>
            <a:bodyPr lIns="83238" tIns="41619" rIns="83238" bIns="41619" anchor="t">
              <a:spAutoFit/>
            </a:bodyPr>
            <a:lstStyle/>
            <a:p>
              <a:pPr algn="ctr" defTabSz="831850" eaLnBrk="0" fontAlgn="base" hangingPunct="0"/>
              <a:r>
                <a:rPr lang="en-US" altLang="zh-CN" sz="1100" b="1">
                  <a:solidFill>
                    <a:srgbClr val="000000"/>
                  </a:solidFill>
                  <a:latin typeface="微软雅黑" panose="020B0503020204020204" pitchFamily="34" charset="-122"/>
                  <a:ea typeface="微软雅黑" panose="020B0503020204020204" pitchFamily="34" charset="-122"/>
                </a:rPr>
                <a:t>5</a:t>
              </a:r>
              <a:endParaRPr lang="zh-CN" altLang="en-US" sz="1300" b="1" dirty="0">
                <a:solidFill>
                  <a:srgbClr val="000000"/>
                </a:solidFill>
                <a:latin typeface="微软雅黑" panose="020B0503020204020204" pitchFamily="34" charset="-122"/>
                <a:ea typeface="微软雅黑" panose="020B0503020204020204" pitchFamily="34" charset="-122"/>
              </a:endParaRPr>
            </a:p>
          </p:txBody>
        </p:sp>
      </p:grpSp>
      <p:sp>
        <p:nvSpPr>
          <p:cNvPr id="340999" name="TextBox 71"/>
          <p:cNvSpPr txBox="1"/>
          <p:nvPr/>
        </p:nvSpPr>
        <p:spPr>
          <a:xfrm>
            <a:off x="2728913" y="4076700"/>
            <a:ext cx="5487987" cy="311150"/>
          </a:xfrm>
          <a:prstGeom prst="rect">
            <a:avLst/>
          </a:prstGeom>
          <a:noFill/>
          <a:ln w="9525">
            <a:noFill/>
          </a:ln>
        </p:spPr>
        <p:txBody>
          <a:bodyPr lIns="83238" tIns="41619" rIns="83238" bIns="41619" anchor="t">
            <a:spAutoFit/>
          </a:bodyPr>
          <a:lstStyle/>
          <a:p>
            <a:pPr defTabSz="831850" eaLnBrk="0" fontAlgn="base" hangingPunct="0"/>
            <a:r>
              <a:rPr lang="zh-CN" altLang="en-US" sz="1300" dirty="0">
                <a:solidFill>
                  <a:srgbClr val="000000"/>
                </a:solidFill>
                <a:latin typeface="宋体" panose="02010600030101010101" pitchFamily="2" charset="-122"/>
                <a:ea typeface="宋体" panose="02010600030101010101" pitchFamily="2" charset="-122"/>
              </a:rPr>
              <a:t>点击添加文本点击添加文本</a:t>
            </a:r>
            <a:r>
              <a:rPr lang="zh-CN" altLang="en-US" sz="1300" dirty="0">
                <a:solidFill>
                  <a:srgbClr val="000000"/>
                </a:solidFill>
                <a:latin typeface="Arial" panose="020B0604020202020204" pitchFamily="34" charset="0"/>
                <a:ea typeface="宋体" panose="02010600030101010101" pitchFamily="2" charset="-122"/>
              </a:rPr>
              <a:t>点击添加文本</a:t>
            </a:r>
          </a:p>
        </p:txBody>
      </p:sp>
      <p:pic>
        <p:nvPicPr>
          <p:cNvPr id="341000" name="图片 340999" descr="w06"/>
          <p:cNvPicPr>
            <a:picLocks noChangeAspect="1"/>
          </p:cNvPicPr>
          <p:nvPr/>
        </p:nvPicPr>
        <p:blipFill>
          <a:blip r:embed="rId2"/>
          <a:stretch>
            <a:fillRect/>
          </a:stretch>
        </p:blipFill>
        <p:spPr>
          <a:xfrm>
            <a:off x="1814513" y="4427538"/>
            <a:ext cx="6530975" cy="236537"/>
          </a:xfrm>
          <a:prstGeom prst="rect">
            <a:avLst/>
          </a:prstGeom>
          <a:noFill/>
          <a:ln w="9525">
            <a:noFill/>
          </a:ln>
        </p:spPr>
      </p:pic>
      <p:grpSp>
        <p:nvGrpSpPr>
          <p:cNvPr id="341001" name="组合 341000"/>
          <p:cNvGrpSpPr/>
          <p:nvPr/>
        </p:nvGrpSpPr>
        <p:grpSpPr>
          <a:xfrm>
            <a:off x="2405063" y="3197225"/>
            <a:ext cx="954087" cy="714375"/>
            <a:chOff x="1332" y="2573"/>
            <a:chExt cx="600" cy="599"/>
          </a:xfrm>
        </p:grpSpPr>
        <p:sp>
          <p:nvSpPr>
            <p:cNvPr id="88" name="圆角矩形 87"/>
            <p:cNvSpPr>
              <a:spLocks noChangeAspect="1"/>
            </p:cNvSpPr>
            <p:nvPr/>
          </p:nvSpPr>
          <p:spPr bwMode="auto">
            <a:xfrm>
              <a:off x="1496" y="2715"/>
              <a:ext cx="273"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3219E"/>
                  </a:gs>
                  <a:gs pos="100000">
                    <a:srgbClr val="610348"/>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609" name="TextBox 61"/>
            <p:cNvSpPr txBox="1"/>
            <p:nvPr/>
          </p:nvSpPr>
          <p:spPr>
            <a:xfrm>
              <a:off x="1513" y="2755"/>
              <a:ext cx="239" cy="236"/>
            </a:xfrm>
            <a:prstGeom prst="rect">
              <a:avLst/>
            </a:prstGeom>
            <a:noFill/>
            <a:ln w="9525">
              <a:noFill/>
            </a:ln>
          </p:spPr>
          <p:txBody>
            <a:bodyPr lIns="83238" tIns="41619" rIns="83238" bIns="41619" anchor="t">
              <a:spAutoFit/>
            </a:bodyPr>
            <a:lstStyle/>
            <a:p>
              <a:pPr algn="ctr" defTabSz="831850" eaLnBrk="0" fontAlgn="base" hangingPunct="0"/>
              <a:r>
                <a:rPr lang="en-US" altLang="zh-CN" sz="1100" b="1">
                  <a:solidFill>
                    <a:srgbClr val="000000"/>
                  </a:solidFill>
                  <a:latin typeface="微软雅黑" panose="020B0503020204020204" pitchFamily="34" charset="-122"/>
                  <a:ea typeface="微软雅黑" panose="020B0503020204020204" pitchFamily="34" charset="-122"/>
                </a:rPr>
                <a:t>4</a:t>
              </a:r>
              <a:endParaRPr lang="zh-CN" altLang="en-US" sz="1300" b="1" dirty="0">
                <a:solidFill>
                  <a:srgbClr val="000000"/>
                </a:solidFill>
                <a:latin typeface="微软雅黑" panose="020B0503020204020204" pitchFamily="34" charset="-122"/>
                <a:ea typeface="微软雅黑" panose="020B0503020204020204" pitchFamily="34" charset="-122"/>
              </a:endParaRPr>
            </a:p>
          </p:txBody>
        </p:sp>
      </p:grpSp>
      <p:pic>
        <p:nvPicPr>
          <p:cNvPr id="341004" name="图片 341003" descr="w04"/>
          <p:cNvPicPr>
            <a:picLocks noChangeAspect="1"/>
          </p:cNvPicPr>
          <p:nvPr/>
        </p:nvPicPr>
        <p:blipFill>
          <a:blip r:embed="rId3"/>
          <a:stretch>
            <a:fillRect/>
          </a:stretch>
        </p:blipFill>
        <p:spPr>
          <a:xfrm>
            <a:off x="2347913" y="3741738"/>
            <a:ext cx="6011862" cy="236537"/>
          </a:xfrm>
          <a:prstGeom prst="rect">
            <a:avLst/>
          </a:prstGeom>
          <a:noFill/>
          <a:ln w="9525">
            <a:noFill/>
          </a:ln>
        </p:spPr>
      </p:pic>
      <p:sp>
        <p:nvSpPr>
          <p:cNvPr id="341005" name="TextBox 71"/>
          <p:cNvSpPr txBox="1"/>
          <p:nvPr/>
        </p:nvSpPr>
        <p:spPr>
          <a:xfrm>
            <a:off x="3186113" y="3390900"/>
            <a:ext cx="5487987" cy="311150"/>
          </a:xfrm>
          <a:prstGeom prst="rect">
            <a:avLst/>
          </a:prstGeom>
          <a:noFill/>
          <a:ln w="9525">
            <a:noFill/>
          </a:ln>
        </p:spPr>
        <p:txBody>
          <a:bodyPr lIns="83238" tIns="41619" rIns="83238" bIns="41619" anchor="t">
            <a:spAutoFit/>
          </a:bodyPr>
          <a:lstStyle/>
          <a:p>
            <a:pPr defTabSz="831850" eaLnBrk="0" fontAlgn="base" hangingPunct="0"/>
            <a:r>
              <a:rPr lang="zh-CN" altLang="en-US" sz="1300" dirty="0">
                <a:solidFill>
                  <a:srgbClr val="000000"/>
                </a:solidFill>
                <a:latin typeface="宋体" panose="02010600030101010101" pitchFamily="2" charset="-122"/>
                <a:ea typeface="宋体" panose="02010600030101010101" pitchFamily="2" charset="-122"/>
              </a:rPr>
              <a:t>点击添加文本点击添加文本</a:t>
            </a:r>
            <a:r>
              <a:rPr lang="zh-CN" altLang="en-US" sz="1300" dirty="0">
                <a:solidFill>
                  <a:srgbClr val="000000"/>
                </a:solidFill>
                <a:latin typeface="Arial" panose="020B0604020202020204" pitchFamily="34" charset="0"/>
                <a:ea typeface="宋体" panose="02010600030101010101" pitchFamily="2" charset="-122"/>
              </a:rPr>
              <a:t>点击添加文本</a:t>
            </a:r>
          </a:p>
        </p:txBody>
      </p:sp>
      <p:grpSp>
        <p:nvGrpSpPr>
          <p:cNvPr id="341006" name="组合 341005"/>
          <p:cNvGrpSpPr/>
          <p:nvPr/>
        </p:nvGrpSpPr>
        <p:grpSpPr>
          <a:xfrm>
            <a:off x="2936875" y="2524125"/>
            <a:ext cx="950913" cy="714375"/>
            <a:chOff x="1667" y="2008"/>
            <a:chExt cx="599" cy="599"/>
          </a:xfrm>
        </p:grpSpPr>
        <p:sp>
          <p:nvSpPr>
            <p:cNvPr id="82" name="圆角矩形 81"/>
            <p:cNvSpPr>
              <a:spLocks noChangeAspect="1"/>
            </p:cNvSpPr>
            <p:nvPr/>
          </p:nvSpPr>
          <p:spPr bwMode="auto">
            <a:xfrm>
              <a:off x="1833" y="2150"/>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0000"/>
                  </a:gs>
                  <a:gs pos="100000">
                    <a:srgbClr val="860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614" name="TextBox 61"/>
            <p:cNvSpPr txBox="1"/>
            <p:nvPr/>
          </p:nvSpPr>
          <p:spPr>
            <a:xfrm>
              <a:off x="1849" y="2189"/>
              <a:ext cx="239" cy="236"/>
            </a:xfrm>
            <a:prstGeom prst="rect">
              <a:avLst/>
            </a:prstGeom>
            <a:noFill/>
            <a:ln w="9525">
              <a:noFill/>
            </a:ln>
          </p:spPr>
          <p:txBody>
            <a:bodyPr lIns="83238" tIns="41619" rIns="83238" bIns="41619" anchor="t">
              <a:spAutoFit/>
            </a:bodyPr>
            <a:lstStyle/>
            <a:p>
              <a:pPr algn="ctr" defTabSz="831850" eaLnBrk="0" fontAlgn="base" hangingPunct="0"/>
              <a:r>
                <a:rPr lang="en-US" altLang="zh-CN" sz="1100" b="1">
                  <a:solidFill>
                    <a:srgbClr val="000000"/>
                  </a:solidFill>
                  <a:latin typeface="微软雅黑" panose="020B0503020204020204" pitchFamily="34" charset="-122"/>
                  <a:ea typeface="微软雅黑" panose="020B0503020204020204" pitchFamily="34" charset="-122"/>
                </a:rPr>
                <a:t>3</a:t>
              </a:r>
              <a:endParaRPr lang="zh-CN" altLang="en-US" sz="1300" b="1" dirty="0">
                <a:solidFill>
                  <a:srgbClr val="000000"/>
                </a:solidFill>
                <a:latin typeface="微软雅黑" panose="020B0503020204020204" pitchFamily="34" charset="-122"/>
                <a:ea typeface="微软雅黑" panose="020B0503020204020204" pitchFamily="34" charset="-122"/>
              </a:endParaRPr>
            </a:p>
          </p:txBody>
        </p:sp>
      </p:grpSp>
      <p:pic>
        <p:nvPicPr>
          <p:cNvPr id="341009" name="图片 341008" descr="w02"/>
          <p:cNvPicPr>
            <a:picLocks noChangeAspect="1"/>
          </p:cNvPicPr>
          <p:nvPr/>
        </p:nvPicPr>
        <p:blipFill>
          <a:blip r:embed="rId4"/>
          <a:stretch>
            <a:fillRect/>
          </a:stretch>
        </p:blipFill>
        <p:spPr>
          <a:xfrm>
            <a:off x="2881313" y="3111500"/>
            <a:ext cx="5492750" cy="250825"/>
          </a:xfrm>
          <a:prstGeom prst="rect">
            <a:avLst/>
          </a:prstGeom>
          <a:noFill/>
          <a:ln w="9525">
            <a:noFill/>
          </a:ln>
        </p:spPr>
      </p:pic>
      <p:sp>
        <p:nvSpPr>
          <p:cNvPr id="341010" name="TextBox 71"/>
          <p:cNvSpPr txBox="1"/>
          <p:nvPr/>
        </p:nvSpPr>
        <p:spPr>
          <a:xfrm>
            <a:off x="3797300" y="2740025"/>
            <a:ext cx="5486400" cy="311150"/>
          </a:xfrm>
          <a:prstGeom prst="rect">
            <a:avLst/>
          </a:prstGeom>
          <a:noFill/>
          <a:ln w="9525">
            <a:noFill/>
          </a:ln>
        </p:spPr>
        <p:txBody>
          <a:bodyPr lIns="83238" tIns="41619" rIns="83238" bIns="41619" anchor="t">
            <a:spAutoFit/>
          </a:bodyPr>
          <a:lstStyle/>
          <a:p>
            <a:pPr defTabSz="831850" eaLnBrk="0" fontAlgn="base" hangingPunct="0"/>
            <a:r>
              <a:rPr lang="zh-CN" altLang="en-US" sz="1300" dirty="0">
                <a:solidFill>
                  <a:srgbClr val="000000"/>
                </a:solidFill>
                <a:latin typeface="宋体" panose="02010600030101010101" pitchFamily="2" charset="-122"/>
                <a:ea typeface="宋体" panose="02010600030101010101" pitchFamily="2" charset="-122"/>
              </a:rPr>
              <a:t>点击添加文本点击添加文本</a:t>
            </a:r>
            <a:r>
              <a:rPr lang="zh-CN" altLang="en-US" sz="1300" dirty="0">
                <a:solidFill>
                  <a:srgbClr val="000000"/>
                </a:solidFill>
                <a:latin typeface="Arial" panose="020B0604020202020204" pitchFamily="34" charset="0"/>
                <a:ea typeface="宋体" panose="02010600030101010101" pitchFamily="2" charset="-122"/>
              </a:rPr>
              <a:t>点击添加文本</a:t>
            </a:r>
          </a:p>
        </p:txBody>
      </p:sp>
      <p:grpSp>
        <p:nvGrpSpPr>
          <p:cNvPr id="341011" name="组合 341010"/>
          <p:cNvGrpSpPr/>
          <p:nvPr/>
        </p:nvGrpSpPr>
        <p:grpSpPr>
          <a:xfrm>
            <a:off x="3376613" y="1865313"/>
            <a:ext cx="950912" cy="714375"/>
            <a:chOff x="1943" y="1455"/>
            <a:chExt cx="599" cy="599"/>
          </a:xfrm>
        </p:grpSpPr>
        <p:sp>
          <p:nvSpPr>
            <p:cNvPr id="76" name="圆角矩形 75"/>
            <p:cNvSpPr>
              <a:spLocks noChangeAspect="1"/>
            </p:cNvSpPr>
            <p:nvPr/>
          </p:nvSpPr>
          <p:spPr bwMode="auto">
            <a:xfrm>
              <a:off x="2109" y="1599"/>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619" name="TextBox 61"/>
            <p:cNvSpPr txBox="1"/>
            <p:nvPr/>
          </p:nvSpPr>
          <p:spPr>
            <a:xfrm>
              <a:off x="2126" y="1638"/>
              <a:ext cx="239" cy="233"/>
            </a:xfrm>
            <a:prstGeom prst="rect">
              <a:avLst/>
            </a:prstGeom>
            <a:noFill/>
            <a:ln w="9525">
              <a:noFill/>
            </a:ln>
          </p:spPr>
          <p:txBody>
            <a:bodyPr lIns="83238" tIns="41619" rIns="83238" bIns="41619" anchor="t">
              <a:spAutoFit/>
            </a:bodyPr>
            <a:lstStyle/>
            <a:p>
              <a:pPr algn="ctr" defTabSz="831850" eaLnBrk="0" fontAlgn="base" hangingPunct="0"/>
              <a:r>
                <a:rPr lang="en-US" altLang="zh-CN" sz="1100" b="1">
                  <a:solidFill>
                    <a:srgbClr val="000000"/>
                  </a:solidFill>
                  <a:latin typeface="微软雅黑" panose="020B0503020204020204" pitchFamily="34" charset="-122"/>
                  <a:ea typeface="微软雅黑" panose="020B0503020204020204" pitchFamily="34" charset="-122"/>
                </a:rPr>
                <a:t>2</a:t>
              </a:r>
              <a:endParaRPr lang="zh-CN" altLang="en-US" sz="1300" b="1" dirty="0">
                <a:solidFill>
                  <a:srgbClr val="000000"/>
                </a:solidFill>
                <a:latin typeface="微软雅黑" panose="020B0503020204020204" pitchFamily="34" charset="-122"/>
                <a:ea typeface="微软雅黑" panose="020B0503020204020204" pitchFamily="34" charset="-122"/>
              </a:endParaRPr>
            </a:p>
          </p:txBody>
        </p:sp>
      </p:grpSp>
      <p:pic>
        <p:nvPicPr>
          <p:cNvPr id="341014" name="图片 341013" descr="w03"/>
          <p:cNvPicPr>
            <a:picLocks noChangeAspect="1"/>
          </p:cNvPicPr>
          <p:nvPr/>
        </p:nvPicPr>
        <p:blipFill>
          <a:blip r:embed="rId5"/>
          <a:stretch>
            <a:fillRect/>
          </a:stretch>
        </p:blipFill>
        <p:spPr>
          <a:xfrm>
            <a:off x="3263900" y="2411413"/>
            <a:ext cx="5119688" cy="236537"/>
          </a:xfrm>
          <a:prstGeom prst="rect">
            <a:avLst/>
          </a:prstGeom>
          <a:noFill/>
          <a:ln w="9525">
            <a:noFill/>
          </a:ln>
        </p:spPr>
      </p:pic>
      <p:sp>
        <p:nvSpPr>
          <p:cNvPr id="341015" name="TextBox 71"/>
          <p:cNvSpPr txBox="1"/>
          <p:nvPr/>
        </p:nvSpPr>
        <p:spPr>
          <a:xfrm>
            <a:off x="4252913" y="2076450"/>
            <a:ext cx="5487987" cy="311150"/>
          </a:xfrm>
          <a:prstGeom prst="rect">
            <a:avLst/>
          </a:prstGeom>
          <a:noFill/>
          <a:ln w="9525">
            <a:noFill/>
          </a:ln>
        </p:spPr>
        <p:txBody>
          <a:bodyPr lIns="83238" tIns="41619" rIns="83238" bIns="41619" anchor="t">
            <a:spAutoFit/>
          </a:bodyPr>
          <a:lstStyle/>
          <a:p>
            <a:pPr defTabSz="831850" eaLnBrk="0" fontAlgn="base" hangingPunct="0"/>
            <a:r>
              <a:rPr lang="zh-CN" altLang="en-US" sz="1300" dirty="0">
                <a:solidFill>
                  <a:srgbClr val="000000"/>
                </a:solidFill>
                <a:latin typeface="宋体" panose="02010600030101010101" pitchFamily="2" charset="-122"/>
                <a:ea typeface="宋体" panose="02010600030101010101" pitchFamily="2" charset="-122"/>
              </a:rPr>
              <a:t>点击添加文本点击添加文本</a:t>
            </a:r>
            <a:r>
              <a:rPr lang="zh-CN" altLang="en-US" sz="1300" dirty="0">
                <a:solidFill>
                  <a:srgbClr val="000000"/>
                </a:solidFill>
                <a:latin typeface="Arial" panose="020B0604020202020204" pitchFamily="34" charset="0"/>
                <a:ea typeface="宋体" panose="02010600030101010101" pitchFamily="2" charset="-122"/>
              </a:rPr>
              <a:t>点击添加文本</a:t>
            </a:r>
          </a:p>
        </p:txBody>
      </p:sp>
      <p:grpSp>
        <p:nvGrpSpPr>
          <p:cNvPr id="341016" name="组合 341015"/>
          <p:cNvGrpSpPr/>
          <p:nvPr/>
        </p:nvGrpSpPr>
        <p:grpSpPr>
          <a:xfrm>
            <a:off x="3887788" y="1220788"/>
            <a:ext cx="952500" cy="714375"/>
            <a:chOff x="2266" y="914"/>
            <a:chExt cx="599" cy="599"/>
          </a:xfrm>
        </p:grpSpPr>
        <p:sp>
          <p:nvSpPr>
            <p:cNvPr id="70" name="圆角矩形 69"/>
            <p:cNvSpPr>
              <a:spLocks noChangeAspect="1"/>
            </p:cNvSpPr>
            <p:nvPr/>
          </p:nvSpPr>
          <p:spPr bwMode="auto">
            <a:xfrm>
              <a:off x="2431" y="1055"/>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6EFF01"/>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624" name="TextBox 61"/>
            <p:cNvSpPr txBox="1"/>
            <p:nvPr/>
          </p:nvSpPr>
          <p:spPr>
            <a:xfrm>
              <a:off x="2448" y="1104"/>
              <a:ext cx="239" cy="236"/>
            </a:xfrm>
            <a:prstGeom prst="rect">
              <a:avLst/>
            </a:prstGeom>
            <a:noFill/>
            <a:ln w="9525">
              <a:noFill/>
            </a:ln>
          </p:spPr>
          <p:txBody>
            <a:bodyPr lIns="83238" tIns="41619" rIns="83238" bIns="41619" anchor="t">
              <a:spAutoFit/>
            </a:bodyPr>
            <a:lstStyle/>
            <a:p>
              <a:pPr algn="ctr" defTabSz="831850" eaLnBrk="0" fontAlgn="base" hangingPunct="0"/>
              <a:r>
                <a:rPr lang="en-US" altLang="zh-CN" sz="1100" b="1">
                  <a:solidFill>
                    <a:srgbClr val="000000"/>
                  </a:solidFill>
                  <a:latin typeface="微软雅黑" panose="020B0503020204020204" pitchFamily="34" charset="-122"/>
                  <a:ea typeface="微软雅黑" panose="020B0503020204020204" pitchFamily="34" charset="-122"/>
                </a:rPr>
                <a:t>1</a:t>
              </a:r>
              <a:endParaRPr lang="zh-CN" altLang="en-US" sz="1300" b="1" dirty="0">
                <a:solidFill>
                  <a:srgbClr val="000000"/>
                </a:solidFill>
                <a:latin typeface="微软雅黑" panose="020B0503020204020204" pitchFamily="34" charset="-122"/>
                <a:ea typeface="微软雅黑" panose="020B0503020204020204" pitchFamily="34" charset="-122"/>
              </a:endParaRPr>
            </a:p>
          </p:txBody>
        </p:sp>
      </p:grpSp>
      <p:pic>
        <p:nvPicPr>
          <p:cNvPr id="341019" name="图片 341018" descr="w01"/>
          <p:cNvPicPr>
            <a:picLocks noChangeAspect="1"/>
          </p:cNvPicPr>
          <p:nvPr/>
        </p:nvPicPr>
        <p:blipFill>
          <a:blip r:embed="rId6"/>
          <a:stretch>
            <a:fillRect/>
          </a:stretch>
        </p:blipFill>
        <p:spPr>
          <a:xfrm>
            <a:off x="3871913" y="1789113"/>
            <a:ext cx="4527550" cy="238125"/>
          </a:xfrm>
          <a:prstGeom prst="rect">
            <a:avLst/>
          </a:prstGeom>
          <a:noFill/>
          <a:ln w="9525">
            <a:noFill/>
          </a:ln>
        </p:spPr>
      </p:pic>
      <p:sp>
        <p:nvSpPr>
          <p:cNvPr id="341020" name="TextBox 71"/>
          <p:cNvSpPr txBox="1"/>
          <p:nvPr/>
        </p:nvSpPr>
        <p:spPr>
          <a:xfrm>
            <a:off x="4635500" y="1447800"/>
            <a:ext cx="5486400" cy="311150"/>
          </a:xfrm>
          <a:prstGeom prst="rect">
            <a:avLst/>
          </a:prstGeom>
          <a:noFill/>
          <a:ln w="9525">
            <a:noFill/>
          </a:ln>
        </p:spPr>
        <p:txBody>
          <a:bodyPr lIns="83238" tIns="41619" rIns="83238" bIns="41619" anchor="t">
            <a:spAutoFit/>
          </a:bodyPr>
          <a:lstStyle/>
          <a:p>
            <a:pPr defTabSz="831850" eaLnBrk="0" fontAlgn="base" hangingPunct="0"/>
            <a:r>
              <a:rPr lang="zh-CN" altLang="en-US" sz="1300" dirty="0">
                <a:solidFill>
                  <a:srgbClr val="000000"/>
                </a:solidFill>
                <a:latin typeface="宋体" panose="02010600030101010101" pitchFamily="2" charset="-122"/>
                <a:ea typeface="宋体" panose="02010600030101010101" pitchFamily="2" charset="-122"/>
              </a:rPr>
              <a:t>点击添加文本点击添加文本</a:t>
            </a:r>
            <a:r>
              <a:rPr lang="zh-CN" altLang="en-US" sz="1300" dirty="0">
                <a:solidFill>
                  <a:srgbClr val="000000"/>
                </a:solidFill>
                <a:latin typeface="Arial" panose="020B0604020202020204" pitchFamily="34" charset="0"/>
                <a:ea typeface="宋体" panose="02010600030101010101" pitchFamily="2" charset="-122"/>
              </a:rPr>
              <a:t>点击添加文本</a:t>
            </a:r>
          </a:p>
        </p:txBody>
      </p:sp>
      <p:pic>
        <p:nvPicPr>
          <p:cNvPr id="341021" name="图片 341020" descr="17"/>
          <p:cNvPicPr>
            <a:picLocks noChangeAspect="1"/>
          </p:cNvPicPr>
          <p:nvPr/>
        </p:nvPicPr>
        <p:blipFill>
          <a:blip r:embed="rId7"/>
          <a:stretch>
            <a:fillRect/>
          </a:stretch>
        </p:blipFill>
        <p:spPr>
          <a:xfrm>
            <a:off x="290513" y="1047750"/>
            <a:ext cx="1716087" cy="2343150"/>
          </a:xfrm>
          <a:prstGeom prst="rect">
            <a:avLst/>
          </a:prstGeom>
          <a:noFill/>
          <a:ln w="9525">
            <a:noFill/>
          </a:ln>
        </p:spPr>
      </p:pic>
      <p:sp>
        <p:nvSpPr>
          <p:cNvPr id="341022" name="文本框 341021"/>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41022"/>
                                        </p:tgtEl>
                                        <p:attrNameLst>
                                          <p:attrName>style.visibility</p:attrName>
                                        </p:attrNameLst>
                                      </p:cBhvr>
                                      <p:to>
                                        <p:strVal val="visible"/>
                                      </p:to>
                                    </p:set>
                                    <p:anim by="(-#ppt_w*2)" calcmode="lin" valueType="num">
                                      <p:cBhvr rctx="PPT">
                                        <p:cTn id="7" dur="250" autoRev="1" fill="hold">
                                          <p:stCondLst>
                                            <p:cond delay="0"/>
                                          </p:stCondLst>
                                        </p:cTn>
                                        <p:tgtEl>
                                          <p:spTgt spid="341022"/>
                                        </p:tgtEl>
                                        <p:attrNameLst>
                                          <p:attrName>ppt_w</p:attrName>
                                        </p:attrNameLst>
                                      </p:cBhvr>
                                    </p:anim>
                                    <p:anim by="(#ppt_w*0.50)" calcmode="lin" valueType="num">
                                      <p:cBhvr>
                                        <p:cTn id="8" dur="250" decel="50000" autoRev="1" fill="hold">
                                          <p:stCondLst>
                                            <p:cond delay="0"/>
                                          </p:stCondLst>
                                        </p:cTn>
                                        <p:tgtEl>
                                          <p:spTgt spid="341022"/>
                                        </p:tgtEl>
                                        <p:attrNameLst>
                                          <p:attrName>ppt_x</p:attrName>
                                        </p:attrNameLst>
                                      </p:cBhvr>
                                    </p:anim>
                                    <p:anim from="(-#ppt_h/2)" to="(#ppt_y)" calcmode="lin" valueType="num">
                                      <p:cBhvr>
                                        <p:cTn id="9" dur="500" fill="hold">
                                          <p:stCondLst>
                                            <p:cond delay="0"/>
                                          </p:stCondLst>
                                        </p:cTn>
                                        <p:tgtEl>
                                          <p:spTgt spid="341022"/>
                                        </p:tgtEl>
                                        <p:attrNameLst>
                                          <p:attrName>ppt_y</p:attrName>
                                        </p:attrNameLst>
                                      </p:cBhvr>
                                    </p:anim>
                                    <p:animRot by="21600000">
                                      <p:cBhvr>
                                        <p:cTn id="10" dur="500" fill="hold">
                                          <p:stCondLst>
                                            <p:cond delay="0"/>
                                          </p:stCondLst>
                                        </p:cTn>
                                        <p:tgtEl>
                                          <p:spTgt spid="341022"/>
                                        </p:tgtEl>
                                        <p:attrNameLst>
                                          <p:attrName>r</p:attrName>
                                        </p:attrNameLst>
                                      </p:cBhvr>
                                    </p:animRot>
                                  </p:childTnLst>
                                </p:cTn>
                              </p:par>
                            </p:childTnLst>
                          </p:cTn>
                        </p:par>
                        <p:par>
                          <p:cTn id="11" fill="hold">
                            <p:stCondLst>
                              <p:cond delay="899"/>
                            </p:stCondLst>
                            <p:childTnLst>
                              <p:par>
                                <p:cTn id="12" presetID="22" presetClass="entr" presetSubtype="8" fill="hold" nodeType="afterEffect">
                                  <p:stCondLst>
                                    <p:cond delay="0"/>
                                  </p:stCondLst>
                                  <p:childTnLst>
                                    <p:set>
                                      <p:cBhvr>
                                        <p:cTn id="13" dur="1" fill="hold">
                                          <p:stCondLst>
                                            <p:cond delay="0"/>
                                          </p:stCondLst>
                                        </p:cTn>
                                        <p:tgtEl>
                                          <p:spTgt spid="341016"/>
                                        </p:tgtEl>
                                        <p:attrNameLst>
                                          <p:attrName>style.visibility</p:attrName>
                                        </p:attrNameLst>
                                      </p:cBhvr>
                                      <p:to>
                                        <p:strVal val="visible"/>
                                      </p:to>
                                    </p:set>
                                    <p:animEffect transition="in" filter="wipe(left)">
                                      <p:cBhvr>
                                        <p:cTn id="14" dur="500"/>
                                        <p:tgtEl>
                                          <p:spTgt spid="341016"/>
                                        </p:tgtEl>
                                      </p:cBhvr>
                                    </p:animEffect>
                                  </p:childTnLst>
                                </p:cTn>
                              </p:par>
                            </p:childTnLst>
                          </p:cTn>
                        </p:par>
                        <p:par>
                          <p:cTn id="15" fill="hold">
                            <p:stCondLst>
                              <p:cond delay="1399"/>
                            </p:stCondLst>
                            <p:childTnLst>
                              <p:par>
                                <p:cTn id="16" presetID="22" presetClass="entr" presetSubtype="8" fill="hold" nodeType="afterEffect">
                                  <p:stCondLst>
                                    <p:cond delay="0"/>
                                  </p:stCondLst>
                                  <p:childTnLst>
                                    <p:set>
                                      <p:cBhvr>
                                        <p:cTn id="17" dur="1" fill="hold">
                                          <p:stCondLst>
                                            <p:cond delay="0"/>
                                          </p:stCondLst>
                                        </p:cTn>
                                        <p:tgtEl>
                                          <p:spTgt spid="341019"/>
                                        </p:tgtEl>
                                        <p:attrNameLst>
                                          <p:attrName>style.visibility</p:attrName>
                                        </p:attrNameLst>
                                      </p:cBhvr>
                                      <p:to>
                                        <p:strVal val="visible"/>
                                      </p:to>
                                    </p:set>
                                    <p:animEffect transition="in" filter="wipe(left)">
                                      <p:cBhvr>
                                        <p:cTn id="18" dur="500"/>
                                        <p:tgtEl>
                                          <p:spTgt spid="341019"/>
                                        </p:tgtEl>
                                      </p:cBhvr>
                                    </p:animEffect>
                                  </p:childTnLst>
                                </p:cTn>
                              </p:par>
                            </p:childTnLst>
                          </p:cTn>
                        </p:par>
                        <p:par>
                          <p:cTn id="19" fill="hold">
                            <p:stCondLst>
                              <p:cond delay="1899"/>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341020"/>
                                        </p:tgtEl>
                                        <p:attrNameLst>
                                          <p:attrName>style.visibility</p:attrName>
                                        </p:attrNameLst>
                                      </p:cBhvr>
                                      <p:to>
                                        <p:strVal val="visible"/>
                                      </p:to>
                                    </p:set>
                                    <p:anim calcmode="discrete" valueType="clr">
                                      <p:cBhvr override="childStyle">
                                        <p:cTn id="22" dur="80"/>
                                        <p:tgtEl>
                                          <p:spTgt spid="341020"/>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41020"/>
                                        </p:tgtEl>
                                        <p:attrNameLst>
                                          <p:attrName>fillcolor</p:attrName>
                                        </p:attrNameLst>
                                      </p:cBhvr>
                                      <p:tavLst>
                                        <p:tav tm="0">
                                          <p:val>
                                            <p:clrVal>
                                              <a:schemeClr val="accent2"/>
                                            </p:clrVal>
                                          </p:val>
                                        </p:tav>
                                        <p:tav tm="50000">
                                          <p:val>
                                            <p:clrVal>
                                              <a:schemeClr val="hlink"/>
                                            </p:clrVal>
                                          </p:val>
                                        </p:tav>
                                      </p:tavLst>
                                    </p:anim>
                                    <p:set>
                                      <p:cBhvr>
                                        <p:cTn id="24" dur="80"/>
                                        <p:tgtEl>
                                          <p:spTgt spid="341020"/>
                                        </p:tgtEl>
                                        <p:attrNameLst>
                                          <p:attrName>fill.type</p:attrName>
                                        </p:attrNameLst>
                                      </p:cBhvr>
                                      <p:to>
                                        <p:strVal val="solid"/>
                                      </p:to>
                                    </p:set>
                                  </p:childTnLst>
                                </p:cTn>
                              </p:par>
                            </p:childTnLst>
                          </p:cTn>
                        </p:par>
                        <p:par>
                          <p:cTn id="25" fill="hold">
                            <p:stCondLst>
                              <p:cond delay="2659"/>
                            </p:stCondLst>
                            <p:childTnLst>
                              <p:par>
                                <p:cTn id="26" presetID="22" presetClass="entr" presetSubtype="8" fill="hold" nodeType="afterEffect">
                                  <p:stCondLst>
                                    <p:cond delay="0"/>
                                  </p:stCondLst>
                                  <p:childTnLst>
                                    <p:set>
                                      <p:cBhvr>
                                        <p:cTn id="27" dur="1" fill="hold">
                                          <p:stCondLst>
                                            <p:cond delay="0"/>
                                          </p:stCondLst>
                                        </p:cTn>
                                        <p:tgtEl>
                                          <p:spTgt spid="341011"/>
                                        </p:tgtEl>
                                        <p:attrNameLst>
                                          <p:attrName>style.visibility</p:attrName>
                                        </p:attrNameLst>
                                      </p:cBhvr>
                                      <p:to>
                                        <p:strVal val="visible"/>
                                      </p:to>
                                    </p:set>
                                    <p:animEffect transition="in" filter="wipe(left)">
                                      <p:cBhvr>
                                        <p:cTn id="28" dur="500"/>
                                        <p:tgtEl>
                                          <p:spTgt spid="341011"/>
                                        </p:tgtEl>
                                      </p:cBhvr>
                                    </p:animEffect>
                                  </p:childTnLst>
                                </p:cTn>
                              </p:par>
                            </p:childTnLst>
                          </p:cTn>
                        </p:par>
                        <p:par>
                          <p:cTn id="29" fill="hold">
                            <p:stCondLst>
                              <p:cond delay="3159"/>
                            </p:stCondLst>
                            <p:childTnLst>
                              <p:par>
                                <p:cTn id="30" presetID="22" presetClass="entr" presetSubtype="8" fill="hold" nodeType="afterEffect">
                                  <p:stCondLst>
                                    <p:cond delay="0"/>
                                  </p:stCondLst>
                                  <p:childTnLst>
                                    <p:set>
                                      <p:cBhvr>
                                        <p:cTn id="31" dur="1" fill="hold">
                                          <p:stCondLst>
                                            <p:cond delay="0"/>
                                          </p:stCondLst>
                                        </p:cTn>
                                        <p:tgtEl>
                                          <p:spTgt spid="341014"/>
                                        </p:tgtEl>
                                        <p:attrNameLst>
                                          <p:attrName>style.visibility</p:attrName>
                                        </p:attrNameLst>
                                      </p:cBhvr>
                                      <p:to>
                                        <p:strVal val="visible"/>
                                      </p:to>
                                    </p:set>
                                    <p:animEffect transition="in" filter="wipe(left)">
                                      <p:cBhvr>
                                        <p:cTn id="32" dur="500"/>
                                        <p:tgtEl>
                                          <p:spTgt spid="341014"/>
                                        </p:tgtEl>
                                      </p:cBhvr>
                                    </p:animEffect>
                                  </p:childTnLst>
                                </p:cTn>
                              </p:par>
                            </p:childTnLst>
                          </p:cTn>
                        </p:par>
                        <p:par>
                          <p:cTn id="33" fill="hold">
                            <p:stCondLst>
                              <p:cond delay="3659"/>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341015"/>
                                        </p:tgtEl>
                                        <p:attrNameLst>
                                          <p:attrName>style.visibility</p:attrName>
                                        </p:attrNameLst>
                                      </p:cBhvr>
                                      <p:to>
                                        <p:strVal val="visible"/>
                                      </p:to>
                                    </p:set>
                                    <p:anim calcmode="discrete" valueType="clr">
                                      <p:cBhvr override="childStyle">
                                        <p:cTn id="36" dur="80"/>
                                        <p:tgtEl>
                                          <p:spTgt spid="341015"/>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341015"/>
                                        </p:tgtEl>
                                        <p:attrNameLst>
                                          <p:attrName>fillcolor</p:attrName>
                                        </p:attrNameLst>
                                      </p:cBhvr>
                                      <p:tavLst>
                                        <p:tav tm="0">
                                          <p:val>
                                            <p:clrVal>
                                              <a:schemeClr val="accent2"/>
                                            </p:clrVal>
                                          </p:val>
                                        </p:tav>
                                        <p:tav tm="50000">
                                          <p:val>
                                            <p:clrVal>
                                              <a:schemeClr val="hlink"/>
                                            </p:clrVal>
                                          </p:val>
                                        </p:tav>
                                      </p:tavLst>
                                    </p:anim>
                                    <p:set>
                                      <p:cBhvr>
                                        <p:cTn id="38" dur="80"/>
                                        <p:tgtEl>
                                          <p:spTgt spid="341015"/>
                                        </p:tgtEl>
                                        <p:attrNameLst>
                                          <p:attrName>fill.type</p:attrName>
                                        </p:attrNameLst>
                                      </p:cBhvr>
                                      <p:to>
                                        <p:strVal val="solid"/>
                                      </p:to>
                                    </p:set>
                                  </p:childTnLst>
                                </p:cTn>
                              </p:par>
                            </p:childTnLst>
                          </p:cTn>
                        </p:par>
                        <p:par>
                          <p:cTn id="39" fill="hold">
                            <p:stCondLst>
                              <p:cond delay="4420"/>
                            </p:stCondLst>
                            <p:childTnLst>
                              <p:par>
                                <p:cTn id="40" presetID="22" presetClass="entr" presetSubtype="8" fill="hold" nodeType="afterEffect">
                                  <p:stCondLst>
                                    <p:cond delay="0"/>
                                  </p:stCondLst>
                                  <p:childTnLst>
                                    <p:set>
                                      <p:cBhvr>
                                        <p:cTn id="41" dur="1" fill="hold">
                                          <p:stCondLst>
                                            <p:cond delay="0"/>
                                          </p:stCondLst>
                                        </p:cTn>
                                        <p:tgtEl>
                                          <p:spTgt spid="341006"/>
                                        </p:tgtEl>
                                        <p:attrNameLst>
                                          <p:attrName>style.visibility</p:attrName>
                                        </p:attrNameLst>
                                      </p:cBhvr>
                                      <p:to>
                                        <p:strVal val="visible"/>
                                      </p:to>
                                    </p:set>
                                    <p:animEffect transition="in" filter="wipe(left)">
                                      <p:cBhvr>
                                        <p:cTn id="42" dur="500"/>
                                        <p:tgtEl>
                                          <p:spTgt spid="341006"/>
                                        </p:tgtEl>
                                      </p:cBhvr>
                                    </p:animEffect>
                                  </p:childTnLst>
                                </p:cTn>
                              </p:par>
                            </p:childTnLst>
                          </p:cTn>
                        </p:par>
                        <p:par>
                          <p:cTn id="43" fill="hold">
                            <p:stCondLst>
                              <p:cond delay="4920"/>
                            </p:stCondLst>
                            <p:childTnLst>
                              <p:par>
                                <p:cTn id="44" presetID="22" presetClass="entr" presetSubtype="8" fill="hold" nodeType="afterEffect">
                                  <p:stCondLst>
                                    <p:cond delay="0"/>
                                  </p:stCondLst>
                                  <p:childTnLst>
                                    <p:set>
                                      <p:cBhvr>
                                        <p:cTn id="45" dur="1" fill="hold">
                                          <p:stCondLst>
                                            <p:cond delay="0"/>
                                          </p:stCondLst>
                                        </p:cTn>
                                        <p:tgtEl>
                                          <p:spTgt spid="341009"/>
                                        </p:tgtEl>
                                        <p:attrNameLst>
                                          <p:attrName>style.visibility</p:attrName>
                                        </p:attrNameLst>
                                      </p:cBhvr>
                                      <p:to>
                                        <p:strVal val="visible"/>
                                      </p:to>
                                    </p:set>
                                    <p:animEffect transition="in" filter="wipe(left)">
                                      <p:cBhvr>
                                        <p:cTn id="46" dur="500"/>
                                        <p:tgtEl>
                                          <p:spTgt spid="341009"/>
                                        </p:tgtEl>
                                      </p:cBhvr>
                                    </p:animEffect>
                                  </p:childTnLst>
                                </p:cTn>
                              </p:par>
                            </p:childTnLst>
                          </p:cTn>
                        </p:par>
                        <p:par>
                          <p:cTn id="47" fill="hold">
                            <p:stCondLst>
                              <p:cond delay="5420"/>
                            </p:stCondLst>
                            <p:childTnLst>
                              <p:par>
                                <p:cTn id="48" presetID="27" presetClass="entr" presetSubtype="0" fill="hold" grpId="0" nodeType="afterEffect">
                                  <p:stCondLst>
                                    <p:cond delay="0"/>
                                  </p:stCondLst>
                                  <p:iterate type="lt">
                                    <p:tmPct val="50000"/>
                                  </p:iterate>
                                  <p:childTnLst>
                                    <p:set>
                                      <p:cBhvr>
                                        <p:cTn id="49" dur="1" fill="hold">
                                          <p:stCondLst>
                                            <p:cond delay="0"/>
                                          </p:stCondLst>
                                        </p:cTn>
                                        <p:tgtEl>
                                          <p:spTgt spid="341010"/>
                                        </p:tgtEl>
                                        <p:attrNameLst>
                                          <p:attrName>style.visibility</p:attrName>
                                        </p:attrNameLst>
                                      </p:cBhvr>
                                      <p:to>
                                        <p:strVal val="visible"/>
                                      </p:to>
                                    </p:set>
                                    <p:anim calcmode="discrete" valueType="clr">
                                      <p:cBhvr override="childStyle">
                                        <p:cTn id="50" dur="80"/>
                                        <p:tgtEl>
                                          <p:spTgt spid="341010"/>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341010"/>
                                        </p:tgtEl>
                                        <p:attrNameLst>
                                          <p:attrName>fillcolor</p:attrName>
                                        </p:attrNameLst>
                                      </p:cBhvr>
                                      <p:tavLst>
                                        <p:tav tm="0">
                                          <p:val>
                                            <p:clrVal>
                                              <a:schemeClr val="accent2"/>
                                            </p:clrVal>
                                          </p:val>
                                        </p:tav>
                                        <p:tav tm="50000">
                                          <p:val>
                                            <p:clrVal>
                                              <a:schemeClr val="hlink"/>
                                            </p:clrVal>
                                          </p:val>
                                        </p:tav>
                                      </p:tavLst>
                                    </p:anim>
                                    <p:set>
                                      <p:cBhvr>
                                        <p:cTn id="52" dur="80"/>
                                        <p:tgtEl>
                                          <p:spTgt spid="341010"/>
                                        </p:tgtEl>
                                        <p:attrNameLst>
                                          <p:attrName>fill.type</p:attrName>
                                        </p:attrNameLst>
                                      </p:cBhvr>
                                      <p:to>
                                        <p:strVal val="solid"/>
                                      </p:to>
                                    </p:set>
                                  </p:childTnLst>
                                </p:cTn>
                              </p:par>
                            </p:childTnLst>
                          </p:cTn>
                        </p:par>
                        <p:par>
                          <p:cTn id="53" fill="hold">
                            <p:stCondLst>
                              <p:cond delay="6179"/>
                            </p:stCondLst>
                            <p:childTnLst>
                              <p:par>
                                <p:cTn id="54" presetID="22" presetClass="entr" presetSubtype="8" fill="hold" nodeType="afterEffect">
                                  <p:stCondLst>
                                    <p:cond delay="0"/>
                                  </p:stCondLst>
                                  <p:childTnLst>
                                    <p:set>
                                      <p:cBhvr>
                                        <p:cTn id="55" dur="1" fill="hold">
                                          <p:stCondLst>
                                            <p:cond delay="0"/>
                                          </p:stCondLst>
                                        </p:cTn>
                                        <p:tgtEl>
                                          <p:spTgt spid="341001"/>
                                        </p:tgtEl>
                                        <p:attrNameLst>
                                          <p:attrName>style.visibility</p:attrName>
                                        </p:attrNameLst>
                                      </p:cBhvr>
                                      <p:to>
                                        <p:strVal val="visible"/>
                                      </p:to>
                                    </p:set>
                                    <p:animEffect transition="in" filter="wipe(left)">
                                      <p:cBhvr>
                                        <p:cTn id="56" dur="500"/>
                                        <p:tgtEl>
                                          <p:spTgt spid="341001"/>
                                        </p:tgtEl>
                                      </p:cBhvr>
                                    </p:animEffect>
                                  </p:childTnLst>
                                </p:cTn>
                              </p:par>
                            </p:childTnLst>
                          </p:cTn>
                        </p:par>
                        <p:par>
                          <p:cTn id="57" fill="hold">
                            <p:stCondLst>
                              <p:cond delay="6679"/>
                            </p:stCondLst>
                            <p:childTnLst>
                              <p:par>
                                <p:cTn id="58" presetID="22" presetClass="entr" presetSubtype="8" fill="hold" nodeType="afterEffect">
                                  <p:stCondLst>
                                    <p:cond delay="0"/>
                                  </p:stCondLst>
                                  <p:childTnLst>
                                    <p:set>
                                      <p:cBhvr>
                                        <p:cTn id="59" dur="1" fill="hold">
                                          <p:stCondLst>
                                            <p:cond delay="0"/>
                                          </p:stCondLst>
                                        </p:cTn>
                                        <p:tgtEl>
                                          <p:spTgt spid="341004"/>
                                        </p:tgtEl>
                                        <p:attrNameLst>
                                          <p:attrName>style.visibility</p:attrName>
                                        </p:attrNameLst>
                                      </p:cBhvr>
                                      <p:to>
                                        <p:strVal val="visible"/>
                                      </p:to>
                                    </p:set>
                                    <p:animEffect transition="in" filter="wipe(left)">
                                      <p:cBhvr>
                                        <p:cTn id="60" dur="500"/>
                                        <p:tgtEl>
                                          <p:spTgt spid="341004"/>
                                        </p:tgtEl>
                                      </p:cBhvr>
                                    </p:animEffect>
                                  </p:childTnLst>
                                </p:cTn>
                              </p:par>
                            </p:childTnLst>
                          </p:cTn>
                        </p:par>
                        <p:par>
                          <p:cTn id="61" fill="hold">
                            <p:stCondLst>
                              <p:cond delay="7179"/>
                            </p:stCondLst>
                            <p:childTnLst>
                              <p:par>
                                <p:cTn id="62" presetID="27" presetClass="entr" presetSubtype="0" fill="hold" grpId="0" nodeType="afterEffect">
                                  <p:stCondLst>
                                    <p:cond delay="0"/>
                                  </p:stCondLst>
                                  <p:iterate type="lt">
                                    <p:tmPct val="50000"/>
                                  </p:iterate>
                                  <p:childTnLst>
                                    <p:set>
                                      <p:cBhvr>
                                        <p:cTn id="63" dur="1" fill="hold">
                                          <p:stCondLst>
                                            <p:cond delay="0"/>
                                          </p:stCondLst>
                                        </p:cTn>
                                        <p:tgtEl>
                                          <p:spTgt spid="341005"/>
                                        </p:tgtEl>
                                        <p:attrNameLst>
                                          <p:attrName>style.visibility</p:attrName>
                                        </p:attrNameLst>
                                      </p:cBhvr>
                                      <p:to>
                                        <p:strVal val="visible"/>
                                      </p:to>
                                    </p:set>
                                    <p:anim calcmode="discrete" valueType="clr">
                                      <p:cBhvr override="childStyle">
                                        <p:cTn id="64" dur="80"/>
                                        <p:tgtEl>
                                          <p:spTgt spid="341005"/>
                                        </p:tgtEl>
                                        <p:attrNameLst>
                                          <p:attrName>style.color</p:attrName>
                                        </p:attrNameLst>
                                      </p:cBhvr>
                                      <p:tavLst>
                                        <p:tav tm="0">
                                          <p:val>
                                            <p:clrVal>
                                              <a:schemeClr val="accent2"/>
                                            </p:clrVal>
                                          </p:val>
                                        </p:tav>
                                        <p:tav tm="50000">
                                          <p:val>
                                            <p:clrVal>
                                              <a:schemeClr val="hlink"/>
                                            </p:clrVal>
                                          </p:val>
                                        </p:tav>
                                      </p:tavLst>
                                    </p:anim>
                                    <p:anim calcmode="discrete" valueType="clr">
                                      <p:cBhvr>
                                        <p:cTn id="65" dur="80"/>
                                        <p:tgtEl>
                                          <p:spTgt spid="341005"/>
                                        </p:tgtEl>
                                        <p:attrNameLst>
                                          <p:attrName>fillcolor</p:attrName>
                                        </p:attrNameLst>
                                      </p:cBhvr>
                                      <p:tavLst>
                                        <p:tav tm="0">
                                          <p:val>
                                            <p:clrVal>
                                              <a:schemeClr val="accent2"/>
                                            </p:clrVal>
                                          </p:val>
                                        </p:tav>
                                        <p:tav tm="50000">
                                          <p:val>
                                            <p:clrVal>
                                              <a:schemeClr val="hlink"/>
                                            </p:clrVal>
                                          </p:val>
                                        </p:tav>
                                      </p:tavLst>
                                    </p:anim>
                                    <p:set>
                                      <p:cBhvr>
                                        <p:cTn id="66" dur="80"/>
                                        <p:tgtEl>
                                          <p:spTgt spid="341005"/>
                                        </p:tgtEl>
                                        <p:attrNameLst>
                                          <p:attrName>fill.type</p:attrName>
                                        </p:attrNameLst>
                                      </p:cBhvr>
                                      <p:to>
                                        <p:strVal val="solid"/>
                                      </p:to>
                                    </p:set>
                                  </p:childTnLst>
                                </p:cTn>
                              </p:par>
                            </p:childTnLst>
                          </p:cTn>
                        </p:par>
                        <p:par>
                          <p:cTn id="67" fill="hold">
                            <p:stCondLst>
                              <p:cond delay="7940"/>
                            </p:stCondLst>
                            <p:childTnLst>
                              <p:par>
                                <p:cTn id="68" presetID="22" presetClass="entr" presetSubtype="8" fill="hold" nodeType="afterEffect">
                                  <p:stCondLst>
                                    <p:cond delay="0"/>
                                  </p:stCondLst>
                                  <p:childTnLst>
                                    <p:set>
                                      <p:cBhvr>
                                        <p:cTn id="69" dur="1" fill="hold">
                                          <p:stCondLst>
                                            <p:cond delay="0"/>
                                          </p:stCondLst>
                                        </p:cTn>
                                        <p:tgtEl>
                                          <p:spTgt spid="340996"/>
                                        </p:tgtEl>
                                        <p:attrNameLst>
                                          <p:attrName>style.visibility</p:attrName>
                                        </p:attrNameLst>
                                      </p:cBhvr>
                                      <p:to>
                                        <p:strVal val="visible"/>
                                      </p:to>
                                    </p:set>
                                    <p:animEffect transition="in" filter="wipe(left)">
                                      <p:cBhvr>
                                        <p:cTn id="70" dur="500"/>
                                        <p:tgtEl>
                                          <p:spTgt spid="340996"/>
                                        </p:tgtEl>
                                      </p:cBhvr>
                                    </p:animEffect>
                                  </p:childTnLst>
                                </p:cTn>
                              </p:par>
                            </p:childTnLst>
                          </p:cTn>
                        </p:par>
                        <p:par>
                          <p:cTn id="71" fill="hold">
                            <p:stCondLst>
                              <p:cond delay="8440"/>
                            </p:stCondLst>
                            <p:childTnLst>
                              <p:par>
                                <p:cTn id="72" presetID="22" presetClass="entr" presetSubtype="8" fill="hold" nodeType="afterEffect">
                                  <p:stCondLst>
                                    <p:cond delay="0"/>
                                  </p:stCondLst>
                                  <p:childTnLst>
                                    <p:set>
                                      <p:cBhvr>
                                        <p:cTn id="73" dur="1" fill="hold">
                                          <p:stCondLst>
                                            <p:cond delay="0"/>
                                          </p:stCondLst>
                                        </p:cTn>
                                        <p:tgtEl>
                                          <p:spTgt spid="341000"/>
                                        </p:tgtEl>
                                        <p:attrNameLst>
                                          <p:attrName>style.visibility</p:attrName>
                                        </p:attrNameLst>
                                      </p:cBhvr>
                                      <p:to>
                                        <p:strVal val="visible"/>
                                      </p:to>
                                    </p:set>
                                    <p:animEffect transition="in" filter="wipe(left)">
                                      <p:cBhvr>
                                        <p:cTn id="74" dur="500"/>
                                        <p:tgtEl>
                                          <p:spTgt spid="341000"/>
                                        </p:tgtEl>
                                      </p:cBhvr>
                                    </p:animEffect>
                                  </p:childTnLst>
                                </p:cTn>
                              </p:par>
                            </p:childTnLst>
                          </p:cTn>
                        </p:par>
                        <p:par>
                          <p:cTn id="75" fill="hold">
                            <p:stCondLst>
                              <p:cond delay="8940"/>
                            </p:stCondLst>
                            <p:childTnLst>
                              <p:par>
                                <p:cTn id="76" presetID="27" presetClass="entr" presetSubtype="0" fill="hold" grpId="0" nodeType="afterEffect">
                                  <p:stCondLst>
                                    <p:cond delay="0"/>
                                  </p:stCondLst>
                                  <p:iterate type="lt">
                                    <p:tmPct val="50000"/>
                                  </p:iterate>
                                  <p:childTnLst>
                                    <p:set>
                                      <p:cBhvr>
                                        <p:cTn id="77" dur="1" fill="hold">
                                          <p:stCondLst>
                                            <p:cond delay="0"/>
                                          </p:stCondLst>
                                        </p:cTn>
                                        <p:tgtEl>
                                          <p:spTgt spid="340999"/>
                                        </p:tgtEl>
                                        <p:attrNameLst>
                                          <p:attrName>style.visibility</p:attrName>
                                        </p:attrNameLst>
                                      </p:cBhvr>
                                      <p:to>
                                        <p:strVal val="visible"/>
                                      </p:to>
                                    </p:set>
                                    <p:anim calcmode="discrete" valueType="clr">
                                      <p:cBhvr override="childStyle">
                                        <p:cTn id="78" dur="80"/>
                                        <p:tgtEl>
                                          <p:spTgt spid="340999"/>
                                        </p:tgtEl>
                                        <p:attrNameLst>
                                          <p:attrName>style.color</p:attrName>
                                        </p:attrNameLst>
                                      </p:cBhvr>
                                      <p:tavLst>
                                        <p:tav tm="0">
                                          <p:val>
                                            <p:clrVal>
                                              <a:schemeClr val="accent2"/>
                                            </p:clrVal>
                                          </p:val>
                                        </p:tav>
                                        <p:tav tm="50000">
                                          <p:val>
                                            <p:clrVal>
                                              <a:schemeClr val="hlink"/>
                                            </p:clrVal>
                                          </p:val>
                                        </p:tav>
                                      </p:tavLst>
                                    </p:anim>
                                    <p:anim calcmode="discrete" valueType="clr">
                                      <p:cBhvr>
                                        <p:cTn id="79" dur="80"/>
                                        <p:tgtEl>
                                          <p:spTgt spid="340999"/>
                                        </p:tgtEl>
                                        <p:attrNameLst>
                                          <p:attrName>fillcolor</p:attrName>
                                        </p:attrNameLst>
                                      </p:cBhvr>
                                      <p:tavLst>
                                        <p:tav tm="0">
                                          <p:val>
                                            <p:clrVal>
                                              <a:schemeClr val="accent2"/>
                                            </p:clrVal>
                                          </p:val>
                                        </p:tav>
                                        <p:tav tm="50000">
                                          <p:val>
                                            <p:clrVal>
                                              <a:schemeClr val="hlink"/>
                                            </p:clrVal>
                                          </p:val>
                                        </p:tav>
                                      </p:tavLst>
                                    </p:anim>
                                    <p:set>
                                      <p:cBhvr>
                                        <p:cTn id="80" dur="80"/>
                                        <p:tgtEl>
                                          <p:spTgt spid="340999"/>
                                        </p:tgtEl>
                                        <p:attrNameLst>
                                          <p:attrName>fill.type</p:attrName>
                                        </p:attrNameLst>
                                      </p:cBhvr>
                                      <p:to>
                                        <p:strVal val="solid"/>
                                      </p:to>
                                    </p:set>
                                  </p:childTnLst>
                                </p:cTn>
                              </p:par>
                            </p:childTnLst>
                          </p:cTn>
                        </p:par>
                        <p:par>
                          <p:cTn id="81" fill="hold">
                            <p:stCondLst>
                              <p:cond delay="9699"/>
                            </p:stCondLst>
                            <p:childTnLst>
                              <p:par>
                                <p:cTn id="82" presetID="22" presetClass="entr" presetSubtype="4" fill="hold" nodeType="after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down)">
                                      <p:cBhvr>
                                        <p:cTn id="84" dur="500"/>
                                        <p:tgtEl>
                                          <p:spTgt spid="36"/>
                                        </p:tgtEl>
                                      </p:cBhvr>
                                    </p:animEffect>
                                  </p:childTnLst>
                                </p:cTn>
                              </p:par>
                            </p:childTnLst>
                          </p:cTn>
                        </p:par>
                        <p:par>
                          <p:cTn id="85" fill="hold">
                            <p:stCondLst>
                              <p:cond delay="10199"/>
                            </p:stCondLst>
                            <p:childTnLst>
                              <p:par>
                                <p:cTn id="86" presetID="42" presetClass="entr" presetSubtype="0" fill="hold" nodeType="afterEffect">
                                  <p:stCondLst>
                                    <p:cond delay="0"/>
                                  </p:stCondLst>
                                  <p:childTnLst>
                                    <p:set>
                                      <p:cBhvr>
                                        <p:cTn id="87" dur="1" fill="hold">
                                          <p:stCondLst>
                                            <p:cond delay="0"/>
                                          </p:stCondLst>
                                        </p:cTn>
                                        <p:tgtEl>
                                          <p:spTgt spid="341021"/>
                                        </p:tgtEl>
                                        <p:attrNameLst>
                                          <p:attrName>style.visibility</p:attrName>
                                        </p:attrNameLst>
                                      </p:cBhvr>
                                      <p:to>
                                        <p:strVal val="visible"/>
                                      </p:to>
                                    </p:set>
                                    <p:animEffect transition="in" filter="fade">
                                      <p:cBhvr>
                                        <p:cTn id="88" dur="1000"/>
                                        <p:tgtEl>
                                          <p:spTgt spid="341021"/>
                                        </p:tgtEl>
                                      </p:cBhvr>
                                    </p:animEffect>
                                    <p:anim calcmode="lin" valueType="num">
                                      <p:cBhvr>
                                        <p:cTn id="89" dur="1000" fill="hold"/>
                                        <p:tgtEl>
                                          <p:spTgt spid="341021"/>
                                        </p:tgtEl>
                                        <p:attrNameLst>
                                          <p:attrName>ppt_x</p:attrName>
                                        </p:attrNameLst>
                                      </p:cBhvr>
                                      <p:tavLst>
                                        <p:tav tm="0">
                                          <p:val>
                                            <p:strVal val="#ppt_x"/>
                                          </p:val>
                                        </p:tav>
                                        <p:tav tm="100000">
                                          <p:val>
                                            <p:strVal val="#ppt_x"/>
                                          </p:val>
                                        </p:tav>
                                      </p:tavLst>
                                    </p:anim>
                                    <p:anim calcmode="lin" valueType="num">
                                      <p:cBhvr>
                                        <p:cTn id="90" dur="1000" fill="hold"/>
                                        <p:tgtEl>
                                          <p:spTgt spid="3410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9" grpId="0"/>
      <p:bldP spid="341005" grpId="0"/>
      <p:bldP spid="341010" grpId="0"/>
      <p:bldP spid="341015" grpId="0"/>
      <p:bldP spid="341020" grpId="0"/>
      <p:bldP spid="3410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图片 325633" descr="图片1"/>
          <p:cNvPicPr>
            <a:picLocks noChangeAspect="1"/>
          </p:cNvPicPr>
          <p:nvPr/>
        </p:nvPicPr>
        <p:blipFill>
          <a:blip r:embed="rId2"/>
          <a:stretch>
            <a:fillRect/>
          </a:stretch>
        </p:blipFill>
        <p:spPr>
          <a:xfrm>
            <a:off x="839788" y="1354138"/>
            <a:ext cx="5192712" cy="3063875"/>
          </a:xfrm>
          <a:prstGeom prst="rect">
            <a:avLst/>
          </a:prstGeom>
          <a:noFill/>
          <a:ln w="9525">
            <a:noFill/>
          </a:ln>
        </p:spPr>
      </p:pic>
      <p:pic>
        <p:nvPicPr>
          <p:cNvPr id="325636" name="椭圆 7"/>
          <p:cNvPicPr/>
          <p:nvPr/>
        </p:nvPicPr>
        <p:blipFill>
          <a:blip r:embed="rId3"/>
          <a:stretch>
            <a:fillRect/>
          </a:stretch>
        </p:blipFill>
        <p:spPr>
          <a:xfrm>
            <a:off x="1249363" y="1838325"/>
            <a:ext cx="733425" cy="641350"/>
          </a:xfrm>
          <a:prstGeom prst="rect">
            <a:avLst/>
          </a:prstGeom>
          <a:noFill/>
          <a:ln w="9525">
            <a:noFill/>
          </a:ln>
        </p:spPr>
      </p:pic>
      <p:pic>
        <p:nvPicPr>
          <p:cNvPr id="325637" name="椭圆 8"/>
          <p:cNvPicPr/>
          <p:nvPr/>
        </p:nvPicPr>
        <p:blipFill>
          <a:blip r:embed="rId4"/>
          <a:stretch>
            <a:fillRect/>
          </a:stretch>
        </p:blipFill>
        <p:spPr>
          <a:xfrm>
            <a:off x="1249363" y="2398713"/>
            <a:ext cx="733425" cy="639762"/>
          </a:xfrm>
          <a:prstGeom prst="rect">
            <a:avLst/>
          </a:prstGeom>
          <a:noFill/>
          <a:ln w="9525">
            <a:noFill/>
          </a:ln>
        </p:spPr>
      </p:pic>
      <p:pic>
        <p:nvPicPr>
          <p:cNvPr id="325638" name="椭圆 9"/>
          <p:cNvPicPr/>
          <p:nvPr/>
        </p:nvPicPr>
        <p:blipFill>
          <a:blip r:embed="rId5"/>
          <a:stretch>
            <a:fillRect/>
          </a:stretch>
        </p:blipFill>
        <p:spPr>
          <a:xfrm>
            <a:off x="1249363" y="2916238"/>
            <a:ext cx="733425" cy="641350"/>
          </a:xfrm>
          <a:prstGeom prst="rect">
            <a:avLst/>
          </a:prstGeom>
          <a:noFill/>
          <a:ln w="9525">
            <a:noFill/>
          </a:ln>
        </p:spPr>
      </p:pic>
      <p:pic>
        <p:nvPicPr>
          <p:cNvPr id="325639" name="椭圆 10"/>
          <p:cNvPicPr/>
          <p:nvPr/>
        </p:nvPicPr>
        <p:blipFill>
          <a:blip r:embed="rId6"/>
          <a:stretch>
            <a:fillRect/>
          </a:stretch>
        </p:blipFill>
        <p:spPr>
          <a:xfrm>
            <a:off x="1249363" y="3457575"/>
            <a:ext cx="733425" cy="639763"/>
          </a:xfrm>
          <a:prstGeom prst="rect">
            <a:avLst/>
          </a:prstGeom>
          <a:noFill/>
          <a:ln w="9525">
            <a:noFill/>
          </a:ln>
        </p:spPr>
      </p:pic>
      <p:sp>
        <p:nvSpPr>
          <p:cNvPr id="325640" name="矩形 325639"/>
          <p:cNvSpPr/>
          <p:nvPr/>
        </p:nvSpPr>
        <p:spPr>
          <a:xfrm>
            <a:off x="2135188" y="1944688"/>
            <a:ext cx="3213100" cy="311150"/>
          </a:xfrm>
          <a:prstGeom prst="rect">
            <a:avLst/>
          </a:prstGeom>
          <a:noFill/>
          <a:ln w="9525">
            <a:noFill/>
          </a:ln>
          <a:effectLst>
            <a:prstShdw prst="shdw17" dist="17961" dir="2699999">
              <a:srgbClr val="999999"/>
            </a:prstShdw>
          </a:effectLst>
        </p:spPr>
        <p:txBody>
          <a:bodyPr wrap="none" lIns="83238" tIns="41619" rIns="83238" bIns="41619" anchor="t">
            <a:spAutoFit/>
          </a:bodyPr>
          <a:lstStyle/>
          <a:p>
            <a:pPr defTabSz="831850" fontAlgn="base">
              <a:buClr>
                <a:schemeClr val="accent2"/>
              </a:buClr>
              <a:buFont typeface="Wingdings" panose="05000000000000000000" pitchFamily="2" charset="2"/>
              <a:buNone/>
            </a:pPr>
            <a:r>
              <a:rPr lang="zh-CN" altLang="en-US" sz="1300" dirty="0">
                <a:solidFill>
                  <a:srgbClr val="000000"/>
                </a:solidFill>
                <a:latin typeface="宋体" panose="02010600030101010101" pitchFamily="2" charset="-122"/>
                <a:ea typeface="宋体" panose="02010600030101010101" pitchFamily="2" charset="-122"/>
              </a:rPr>
              <a:t>单击添加段落文字单击添加段落文字</a:t>
            </a:r>
          </a:p>
        </p:txBody>
      </p:sp>
      <p:sp>
        <p:nvSpPr>
          <p:cNvPr id="325641" name="矩形 325640"/>
          <p:cNvSpPr/>
          <p:nvPr/>
        </p:nvSpPr>
        <p:spPr>
          <a:xfrm>
            <a:off x="2135188" y="2479675"/>
            <a:ext cx="3213100" cy="311150"/>
          </a:xfrm>
          <a:prstGeom prst="rect">
            <a:avLst/>
          </a:prstGeom>
          <a:noFill/>
          <a:ln w="9525">
            <a:noFill/>
          </a:ln>
          <a:effectLst>
            <a:prstShdw prst="shdw17" dist="17961" dir="2699999">
              <a:srgbClr val="999999"/>
            </a:prstShdw>
          </a:effectLst>
        </p:spPr>
        <p:txBody>
          <a:bodyPr wrap="none" lIns="83238" tIns="41619" rIns="83238" bIns="41619" anchor="t">
            <a:spAutoFit/>
          </a:bodyPr>
          <a:lstStyle/>
          <a:p>
            <a:pPr defTabSz="831850" fontAlgn="base">
              <a:buClr>
                <a:schemeClr val="accent2"/>
              </a:buClr>
              <a:buFont typeface="Wingdings" panose="05000000000000000000" pitchFamily="2" charset="2"/>
              <a:buNone/>
            </a:pPr>
            <a:r>
              <a:rPr lang="zh-CN" altLang="en-US" sz="1300" dirty="0">
                <a:solidFill>
                  <a:srgbClr val="000000"/>
                </a:solidFill>
                <a:latin typeface="宋体" panose="02010600030101010101" pitchFamily="2" charset="-122"/>
                <a:ea typeface="宋体" panose="02010600030101010101" pitchFamily="2" charset="-122"/>
              </a:rPr>
              <a:t>单击添加段落文字单击添加段落文字</a:t>
            </a:r>
          </a:p>
        </p:txBody>
      </p:sp>
      <p:sp>
        <p:nvSpPr>
          <p:cNvPr id="325642" name="矩形 325641"/>
          <p:cNvSpPr/>
          <p:nvPr/>
        </p:nvSpPr>
        <p:spPr>
          <a:xfrm>
            <a:off x="2135188" y="3030538"/>
            <a:ext cx="3213100" cy="311150"/>
          </a:xfrm>
          <a:prstGeom prst="rect">
            <a:avLst/>
          </a:prstGeom>
          <a:noFill/>
          <a:ln w="9525">
            <a:noFill/>
          </a:ln>
          <a:effectLst>
            <a:prstShdw prst="shdw17" dist="17961" dir="2699999">
              <a:srgbClr val="999999"/>
            </a:prstShdw>
          </a:effectLst>
        </p:spPr>
        <p:txBody>
          <a:bodyPr wrap="none" lIns="83238" tIns="41619" rIns="83238" bIns="41619" anchor="t">
            <a:spAutoFit/>
          </a:bodyPr>
          <a:lstStyle/>
          <a:p>
            <a:pPr defTabSz="831850" fontAlgn="base">
              <a:buClr>
                <a:schemeClr val="accent2"/>
              </a:buClr>
              <a:buFont typeface="Wingdings" panose="05000000000000000000" pitchFamily="2" charset="2"/>
              <a:buNone/>
            </a:pPr>
            <a:r>
              <a:rPr lang="zh-CN" altLang="en-US" sz="1300" dirty="0">
                <a:solidFill>
                  <a:srgbClr val="000000"/>
                </a:solidFill>
                <a:latin typeface="宋体" panose="02010600030101010101" pitchFamily="2" charset="-122"/>
                <a:ea typeface="宋体" panose="02010600030101010101" pitchFamily="2" charset="-122"/>
              </a:rPr>
              <a:t>单击添加段落文字单击添加段落文字</a:t>
            </a:r>
          </a:p>
        </p:txBody>
      </p:sp>
      <p:sp>
        <p:nvSpPr>
          <p:cNvPr id="325643" name="矩形 325642"/>
          <p:cNvSpPr/>
          <p:nvPr/>
        </p:nvSpPr>
        <p:spPr>
          <a:xfrm>
            <a:off x="2135188" y="3568700"/>
            <a:ext cx="3213100" cy="311150"/>
          </a:xfrm>
          <a:prstGeom prst="rect">
            <a:avLst/>
          </a:prstGeom>
          <a:noFill/>
          <a:ln w="9525">
            <a:noFill/>
          </a:ln>
          <a:effectLst>
            <a:prstShdw prst="shdw17" dist="17961" dir="2699999">
              <a:srgbClr val="999999"/>
            </a:prstShdw>
          </a:effectLst>
        </p:spPr>
        <p:txBody>
          <a:bodyPr wrap="none" lIns="83238" tIns="41619" rIns="83238" bIns="41619" anchor="t">
            <a:spAutoFit/>
          </a:bodyPr>
          <a:lstStyle/>
          <a:p>
            <a:pPr defTabSz="831850" fontAlgn="base">
              <a:buClr>
                <a:schemeClr val="accent2"/>
              </a:buClr>
              <a:buFont typeface="Wingdings" panose="05000000000000000000" pitchFamily="2" charset="2"/>
              <a:buNone/>
            </a:pPr>
            <a:r>
              <a:rPr lang="zh-CN" altLang="en-US" sz="1300" dirty="0">
                <a:solidFill>
                  <a:srgbClr val="000000"/>
                </a:solidFill>
                <a:latin typeface="宋体" panose="02010600030101010101" pitchFamily="2" charset="-122"/>
                <a:ea typeface="宋体" panose="02010600030101010101" pitchFamily="2" charset="-122"/>
              </a:rPr>
              <a:t>单击添加段落文字单击添加段落文字</a:t>
            </a:r>
          </a:p>
        </p:txBody>
      </p:sp>
      <p:pic>
        <p:nvPicPr>
          <p:cNvPr id="325646" name="图片 325645" descr="思考"/>
          <p:cNvPicPr>
            <a:picLocks noChangeAspect="1"/>
          </p:cNvPicPr>
          <p:nvPr/>
        </p:nvPicPr>
        <p:blipFill>
          <a:blip r:embed="rId7"/>
          <a:stretch>
            <a:fillRect/>
          </a:stretch>
        </p:blipFill>
        <p:spPr>
          <a:xfrm>
            <a:off x="6402388" y="744538"/>
            <a:ext cx="2549525" cy="4092575"/>
          </a:xfrm>
          <a:prstGeom prst="rect">
            <a:avLst/>
          </a:prstGeom>
          <a:noFill/>
          <a:ln w="9525">
            <a:noFill/>
          </a:ln>
        </p:spPr>
      </p:pic>
      <p:sp>
        <p:nvSpPr>
          <p:cNvPr id="325647" name="文本框 325646"/>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25647"/>
                                        </p:tgtEl>
                                        <p:attrNameLst>
                                          <p:attrName>style.visibility</p:attrName>
                                        </p:attrNameLst>
                                      </p:cBhvr>
                                      <p:to>
                                        <p:strVal val="visible"/>
                                      </p:to>
                                    </p:set>
                                    <p:anim by="(-#ppt_w*2)" calcmode="lin" valueType="num">
                                      <p:cBhvr rctx="PPT">
                                        <p:cTn id="7" dur="250" autoRev="1" fill="hold">
                                          <p:stCondLst>
                                            <p:cond delay="0"/>
                                          </p:stCondLst>
                                        </p:cTn>
                                        <p:tgtEl>
                                          <p:spTgt spid="325647"/>
                                        </p:tgtEl>
                                        <p:attrNameLst>
                                          <p:attrName>ppt_w</p:attrName>
                                        </p:attrNameLst>
                                      </p:cBhvr>
                                    </p:anim>
                                    <p:anim by="(#ppt_w*0.50)" calcmode="lin" valueType="num">
                                      <p:cBhvr>
                                        <p:cTn id="8" dur="250" decel="50000" autoRev="1" fill="hold">
                                          <p:stCondLst>
                                            <p:cond delay="0"/>
                                          </p:stCondLst>
                                        </p:cTn>
                                        <p:tgtEl>
                                          <p:spTgt spid="325647"/>
                                        </p:tgtEl>
                                        <p:attrNameLst>
                                          <p:attrName>ppt_x</p:attrName>
                                        </p:attrNameLst>
                                      </p:cBhvr>
                                    </p:anim>
                                    <p:anim from="(-#ppt_h/2)" to="(#ppt_y)" calcmode="lin" valueType="num">
                                      <p:cBhvr>
                                        <p:cTn id="9" dur="500" fill="hold">
                                          <p:stCondLst>
                                            <p:cond delay="0"/>
                                          </p:stCondLst>
                                        </p:cTn>
                                        <p:tgtEl>
                                          <p:spTgt spid="325647"/>
                                        </p:tgtEl>
                                        <p:attrNameLst>
                                          <p:attrName>ppt_y</p:attrName>
                                        </p:attrNameLst>
                                      </p:cBhvr>
                                    </p:anim>
                                    <p:animRot by="21600000">
                                      <p:cBhvr>
                                        <p:cTn id="10" dur="500" fill="hold">
                                          <p:stCondLst>
                                            <p:cond delay="0"/>
                                          </p:stCondLst>
                                        </p:cTn>
                                        <p:tgtEl>
                                          <p:spTgt spid="325647"/>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25634"/>
                                        </p:tgtEl>
                                        <p:attrNameLst>
                                          <p:attrName>style.visibility</p:attrName>
                                        </p:attrNameLst>
                                      </p:cBhvr>
                                      <p:to>
                                        <p:strVal val="visible"/>
                                      </p:to>
                                    </p:set>
                                    <p:animEffect transition="in" filter="fade">
                                      <p:cBhvr>
                                        <p:cTn id="14" dur="1000"/>
                                        <p:tgtEl>
                                          <p:spTgt spid="325634"/>
                                        </p:tgtEl>
                                      </p:cBhvr>
                                    </p:animEffect>
                                    <p:anim calcmode="lin" valueType="num">
                                      <p:cBhvr>
                                        <p:cTn id="15" dur="1000" fill="hold"/>
                                        <p:tgtEl>
                                          <p:spTgt spid="325634"/>
                                        </p:tgtEl>
                                        <p:attrNameLst>
                                          <p:attrName>ppt_x</p:attrName>
                                        </p:attrNameLst>
                                      </p:cBhvr>
                                      <p:tavLst>
                                        <p:tav tm="0">
                                          <p:val>
                                            <p:strVal val="#ppt_x"/>
                                          </p:val>
                                        </p:tav>
                                        <p:tav tm="100000">
                                          <p:val>
                                            <p:strVal val="#ppt_x"/>
                                          </p:val>
                                        </p:tav>
                                      </p:tavLst>
                                    </p:anim>
                                    <p:anim calcmode="lin" valueType="num">
                                      <p:cBhvr>
                                        <p:cTn id="16" dur="1000" fill="hold"/>
                                        <p:tgtEl>
                                          <p:spTgt spid="325634"/>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2" presetClass="entr" presetSubtype="9" fill="hold" nodeType="afterEffect">
                                  <p:stCondLst>
                                    <p:cond delay="0"/>
                                  </p:stCondLst>
                                  <p:childTnLst>
                                    <p:set>
                                      <p:cBhvr>
                                        <p:cTn id="19" dur="1" fill="hold">
                                          <p:stCondLst>
                                            <p:cond delay="0"/>
                                          </p:stCondLst>
                                        </p:cTn>
                                        <p:tgtEl>
                                          <p:spTgt spid="325636"/>
                                        </p:tgtEl>
                                        <p:attrNameLst>
                                          <p:attrName>style.visibility</p:attrName>
                                        </p:attrNameLst>
                                      </p:cBhvr>
                                      <p:to>
                                        <p:strVal val="visible"/>
                                      </p:to>
                                    </p:set>
                                    <p:anim calcmode="lin" valueType="num">
                                      <p:cBhvr additive="base">
                                        <p:cTn id="20" dur="500" fill="hold"/>
                                        <p:tgtEl>
                                          <p:spTgt spid="325636"/>
                                        </p:tgtEl>
                                        <p:attrNameLst>
                                          <p:attrName>ppt_x</p:attrName>
                                        </p:attrNameLst>
                                      </p:cBhvr>
                                      <p:tavLst>
                                        <p:tav tm="0">
                                          <p:val>
                                            <p:strVal val="0-#ppt_w/2"/>
                                          </p:val>
                                        </p:tav>
                                        <p:tav tm="100000">
                                          <p:val>
                                            <p:strVal val="#ppt_x"/>
                                          </p:val>
                                        </p:tav>
                                      </p:tavLst>
                                    </p:anim>
                                    <p:anim calcmode="lin" valueType="num">
                                      <p:cBhvr additive="base">
                                        <p:cTn id="21" dur="500" fill="hold"/>
                                        <p:tgtEl>
                                          <p:spTgt spid="325636"/>
                                        </p:tgtEl>
                                        <p:attrNameLst>
                                          <p:attrName>ppt_y</p:attrName>
                                        </p:attrNameLst>
                                      </p:cBhvr>
                                      <p:tavLst>
                                        <p:tav tm="0">
                                          <p:val>
                                            <p:strVal val="0-#ppt_h/2"/>
                                          </p:val>
                                        </p:tav>
                                        <p:tav tm="100000">
                                          <p:val>
                                            <p:strVal val="#ppt_y"/>
                                          </p:val>
                                        </p:tav>
                                      </p:tavLst>
                                    </p:anim>
                                  </p:childTnLst>
                                </p:cTn>
                              </p:par>
                            </p:childTnLst>
                          </p:cTn>
                        </p:par>
                        <p:par>
                          <p:cTn id="22" fill="hold">
                            <p:stCondLst>
                              <p:cond delay="2399"/>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325640"/>
                                        </p:tgtEl>
                                        <p:attrNameLst>
                                          <p:attrName>style.visibility</p:attrName>
                                        </p:attrNameLst>
                                      </p:cBhvr>
                                      <p:to>
                                        <p:strVal val="visible"/>
                                      </p:to>
                                    </p:set>
                                    <p:anim by="(-#ppt_w*2)" calcmode="lin" valueType="num">
                                      <p:cBhvr rctx="PPT">
                                        <p:cTn id="25" dur="250" autoRev="1" fill="hold">
                                          <p:stCondLst>
                                            <p:cond delay="0"/>
                                          </p:stCondLst>
                                        </p:cTn>
                                        <p:tgtEl>
                                          <p:spTgt spid="325640"/>
                                        </p:tgtEl>
                                        <p:attrNameLst>
                                          <p:attrName>ppt_w</p:attrName>
                                        </p:attrNameLst>
                                      </p:cBhvr>
                                    </p:anim>
                                    <p:anim by="(#ppt_w*0.50)" calcmode="lin" valueType="num">
                                      <p:cBhvr>
                                        <p:cTn id="26" dur="250" decel="50000" autoRev="1" fill="hold">
                                          <p:stCondLst>
                                            <p:cond delay="0"/>
                                          </p:stCondLst>
                                        </p:cTn>
                                        <p:tgtEl>
                                          <p:spTgt spid="325640"/>
                                        </p:tgtEl>
                                        <p:attrNameLst>
                                          <p:attrName>ppt_x</p:attrName>
                                        </p:attrNameLst>
                                      </p:cBhvr>
                                    </p:anim>
                                    <p:anim from="(-#ppt_h/2)" to="(#ppt_y)" calcmode="lin" valueType="num">
                                      <p:cBhvr>
                                        <p:cTn id="27" dur="500" fill="hold">
                                          <p:stCondLst>
                                            <p:cond delay="0"/>
                                          </p:stCondLst>
                                        </p:cTn>
                                        <p:tgtEl>
                                          <p:spTgt spid="325640"/>
                                        </p:tgtEl>
                                        <p:attrNameLst>
                                          <p:attrName>ppt_y</p:attrName>
                                        </p:attrNameLst>
                                      </p:cBhvr>
                                    </p:anim>
                                    <p:animRot by="21600000">
                                      <p:cBhvr>
                                        <p:cTn id="28" dur="500" fill="hold">
                                          <p:stCondLst>
                                            <p:cond delay="0"/>
                                          </p:stCondLst>
                                        </p:cTn>
                                        <p:tgtEl>
                                          <p:spTgt spid="325640"/>
                                        </p:tgtEl>
                                        <p:attrNameLst>
                                          <p:attrName>r</p:attrName>
                                        </p:attrNameLst>
                                      </p:cBhvr>
                                    </p:animRot>
                                  </p:childTnLst>
                                </p:cTn>
                              </p:par>
                            </p:childTnLst>
                          </p:cTn>
                        </p:par>
                        <p:par>
                          <p:cTn id="29" fill="hold">
                            <p:stCondLst>
                              <p:cond delay="3650"/>
                            </p:stCondLst>
                            <p:childTnLst>
                              <p:par>
                                <p:cTn id="30" presetID="2" presetClass="entr" presetSubtype="9" fill="hold" nodeType="afterEffect">
                                  <p:stCondLst>
                                    <p:cond delay="0"/>
                                  </p:stCondLst>
                                  <p:childTnLst>
                                    <p:set>
                                      <p:cBhvr>
                                        <p:cTn id="31" dur="1" fill="hold">
                                          <p:stCondLst>
                                            <p:cond delay="0"/>
                                          </p:stCondLst>
                                        </p:cTn>
                                        <p:tgtEl>
                                          <p:spTgt spid="325637"/>
                                        </p:tgtEl>
                                        <p:attrNameLst>
                                          <p:attrName>style.visibility</p:attrName>
                                        </p:attrNameLst>
                                      </p:cBhvr>
                                      <p:to>
                                        <p:strVal val="visible"/>
                                      </p:to>
                                    </p:set>
                                    <p:anim calcmode="lin" valueType="num">
                                      <p:cBhvr additive="base">
                                        <p:cTn id="32" dur="500" fill="hold"/>
                                        <p:tgtEl>
                                          <p:spTgt spid="325637"/>
                                        </p:tgtEl>
                                        <p:attrNameLst>
                                          <p:attrName>ppt_x</p:attrName>
                                        </p:attrNameLst>
                                      </p:cBhvr>
                                      <p:tavLst>
                                        <p:tav tm="0">
                                          <p:val>
                                            <p:strVal val="0-#ppt_w/2"/>
                                          </p:val>
                                        </p:tav>
                                        <p:tav tm="100000">
                                          <p:val>
                                            <p:strVal val="#ppt_x"/>
                                          </p:val>
                                        </p:tav>
                                      </p:tavLst>
                                    </p:anim>
                                    <p:anim calcmode="lin" valueType="num">
                                      <p:cBhvr additive="base">
                                        <p:cTn id="33" dur="500" fill="hold"/>
                                        <p:tgtEl>
                                          <p:spTgt spid="325637"/>
                                        </p:tgtEl>
                                        <p:attrNameLst>
                                          <p:attrName>ppt_y</p:attrName>
                                        </p:attrNameLst>
                                      </p:cBhvr>
                                      <p:tavLst>
                                        <p:tav tm="0">
                                          <p:val>
                                            <p:strVal val="0-#ppt_h/2"/>
                                          </p:val>
                                        </p:tav>
                                        <p:tav tm="100000">
                                          <p:val>
                                            <p:strVal val="#ppt_y"/>
                                          </p:val>
                                        </p:tav>
                                      </p:tavLst>
                                    </p:anim>
                                  </p:childTnLst>
                                </p:cTn>
                              </p:par>
                            </p:childTnLst>
                          </p:cTn>
                        </p:par>
                        <p:par>
                          <p:cTn id="34" fill="hold">
                            <p:stCondLst>
                              <p:cond delay="415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325641"/>
                                        </p:tgtEl>
                                        <p:attrNameLst>
                                          <p:attrName>style.visibility</p:attrName>
                                        </p:attrNameLst>
                                      </p:cBhvr>
                                      <p:to>
                                        <p:strVal val="visible"/>
                                      </p:to>
                                    </p:set>
                                    <p:anim by="(-#ppt_w*2)" calcmode="lin" valueType="num">
                                      <p:cBhvr rctx="PPT">
                                        <p:cTn id="37" dur="250" autoRev="1" fill="hold">
                                          <p:stCondLst>
                                            <p:cond delay="0"/>
                                          </p:stCondLst>
                                        </p:cTn>
                                        <p:tgtEl>
                                          <p:spTgt spid="325641"/>
                                        </p:tgtEl>
                                        <p:attrNameLst>
                                          <p:attrName>ppt_w</p:attrName>
                                        </p:attrNameLst>
                                      </p:cBhvr>
                                    </p:anim>
                                    <p:anim by="(#ppt_w*0.50)" calcmode="lin" valueType="num">
                                      <p:cBhvr>
                                        <p:cTn id="38" dur="250" decel="50000" autoRev="1" fill="hold">
                                          <p:stCondLst>
                                            <p:cond delay="0"/>
                                          </p:stCondLst>
                                        </p:cTn>
                                        <p:tgtEl>
                                          <p:spTgt spid="325641"/>
                                        </p:tgtEl>
                                        <p:attrNameLst>
                                          <p:attrName>ppt_x</p:attrName>
                                        </p:attrNameLst>
                                      </p:cBhvr>
                                    </p:anim>
                                    <p:anim from="(-#ppt_h/2)" to="(#ppt_y)" calcmode="lin" valueType="num">
                                      <p:cBhvr>
                                        <p:cTn id="39" dur="500" fill="hold">
                                          <p:stCondLst>
                                            <p:cond delay="0"/>
                                          </p:stCondLst>
                                        </p:cTn>
                                        <p:tgtEl>
                                          <p:spTgt spid="325641"/>
                                        </p:tgtEl>
                                        <p:attrNameLst>
                                          <p:attrName>ppt_y</p:attrName>
                                        </p:attrNameLst>
                                      </p:cBhvr>
                                    </p:anim>
                                    <p:animRot by="21600000">
                                      <p:cBhvr>
                                        <p:cTn id="40" dur="500" fill="hold">
                                          <p:stCondLst>
                                            <p:cond delay="0"/>
                                          </p:stCondLst>
                                        </p:cTn>
                                        <p:tgtEl>
                                          <p:spTgt spid="325641"/>
                                        </p:tgtEl>
                                        <p:attrNameLst>
                                          <p:attrName>r</p:attrName>
                                        </p:attrNameLst>
                                      </p:cBhvr>
                                    </p:animRot>
                                  </p:childTnLst>
                                </p:cTn>
                              </p:par>
                            </p:childTnLst>
                          </p:cTn>
                        </p:par>
                        <p:par>
                          <p:cTn id="41" fill="hold">
                            <p:stCondLst>
                              <p:cond delay="5400"/>
                            </p:stCondLst>
                            <p:childTnLst>
                              <p:par>
                                <p:cTn id="42" presetID="2" presetClass="entr" presetSubtype="9" fill="hold" nodeType="afterEffect">
                                  <p:stCondLst>
                                    <p:cond delay="0"/>
                                  </p:stCondLst>
                                  <p:childTnLst>
                                    <p:set>
                                      <p:cBhvr>
                                        <p:cTn id="43" dur="1" fill="hold">
                                          <p:stCondLst>
                                            <p:cond delay="0"/>
                                          </p:stCondLst>
                                        </p:cTn>
                                        <p:tgtEl>
                                          <p:spTgt spid="325638"/>
                                        </p:tgtEl>
                                        <p:attrNameLst>
                                          <p:attrName>style.visibility</p:attrName>
                                        </p:attrNameLst>
                                      </p:cBhvr>
                                      <p:to>
                                        <p:strVal val="visible"/>
                                      </p:to>
                                    </p:set>
                                    <p:anim calcmode="lin" valueType="num">
                                      <p:cBhvr additive="base">
                                        <p:cTn id="44" dur="500" fill="hold"/>
                                        <p:tgtEl>
                                          <p:spTgt spid="325638"/>
                                        </p:tgtEl>
                                        <p:attrNameLst>
                                          <p:attrName>ppt_x</p:attrName>
                                        </p:attrNameLst>
                                      </p:cBhvr>
                                      <p:tavLst>
                                        <p:tav tm="0">
                                          <p:val>
                                            <p:strVal val="0-#ppt_w/2"/>
                                          </p:val>
                                        </p:tav>
                                        <p:tav tm="100000">
                                          <p:val>
                                            <p:strVal val="#ppt_x"/>
                                          </p:val>
                                        </p:tav>
                                      </p:tavLst>
                                    </p:anim>
                                    <p:anim calcmode="lin" valueType="num">
                                      <p:cBhvr additive="base">
                                        <p:cTn id="45" dur="500" fill="hold"/>
                                        <p:tgtEl>
                                          <p:spTgt spid="325638"/>
                                        </p:tgtEl>
                                        <p:attrNameLst>
                                          <p:attrName>ppt_y</p:attrName>
                                        </p:attrNameLst>
                                      </p:cBhvr>
                                      <p:tavLst>
                                        <p:tav tm="0">
                                          <p:val>
                                            <p:strVal val="0-#ppt_h/2"/>
                                          </p:val>
                                        </p:tav>
                                        <p:tav tm="100000">
                                          <p:val>
                                            <p:strVal val="#ppt_y"/>
                                          </p:val>
                                        </p:tav>
                                      </p:tavLst>
                                    </p:anim>
                                  </p:childTnLst>
                                </p:cTn>
                              </p:par>
                            </p:childTnLst>
                          </p:cTn>
                        </p:par>
                        <p:par>
                          <p:cTn id="46" fill="hold">
                            <p:stCondLst>
                              <p:cond delay="59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325642"/>
                                        </p:tgtEl>
                                        <p:attrNameLst>
                                          <p:attrName>style.visibility</p:attrName>
                                        </p:attrNameLst>
                                      </p:cBhvr>
                                      <p:to>
                                        <p:strVal val="visible"/>
                                      </p:to>
                                    </p:set>
                                    <p:anim by="(-#ppt_w*2)" calcmode="lin" valueType="num">
                                      <p:cBhvr rctx="PPT">
                                        <p:cTn id="49" dur="250" autoRev="1" fill="hold">
                                          <p:stCondLst>
                                            <p:cond delay="0"/>
                                          </p:stCondLst>
                                        </p:cTn>
                                        <p:tgtEl>
                                          <p:spTgt spid="325642"/>
                                        </p:tgtEl>
                                        <p:attrNameLst>
                                          <p:attrName>ppt_w</p:attrName>
                                        </p:attrNameLst>
                                      </p:cBhvr>
                                    </p:anim>
                                    <p:anim by="(#ppt_w*0.50)" calcmode="lin" valueType="num">
                                      <p:cBhvr>
                                        <p:cTn id="50" dur="250" decel="50000" autoRev="1" fill="hold">
                                          <p:stCondLst>
                                            <p:cond delay="0"/>
                                          </p:stCondLst>
                                        </p:cTn>
                                        <p:tgtEl>
                                          <p:spTgt spid="325642"/>
                                        </p:tgtEl>
                                        <p:attrNameLst>
                                          <p:attrName>ppt_x</p:attrName>
                                        </p:attrNameLst>
                                      </p:cBhvr>
                                    </p:anim>
                                    <p:anim from="(-#ppt_h/2)" to="(#ppt_y)" calcmode="lin" valueType="num">
                                      <p:cBhvr>
                                        <p:cTn id="51" dur="500" fill="hold">
                                          <p:stCondLst>
                                            <p:cond delay="0"/>
                                          </p:stCondLst>
                                        </p:cTn>
                                        <p:tgtEl>
                                          <p:spTgt spid="325642"/>
                                        </p:tgtEl>
                                        <p:attrNameLst>
                                          <p:attrName>ppt_y</p:attrName>
                                        </p:attrNameLst>
                                      </p:cBhvr>
                                    </p:anim>
                                    <p:animRot by="21600000">
                                      <p:cBhvr>
                                        <p:cTn id="52" dur="500" fill="hold">
                                          <p:stCondLst>
                                            <p:cond delay="0"/>
                                          </p:stCondLst>
                                        </p:cTn>
                                        <p:tgtEl>
                                          <p:spTgt spid="325642"/>
                                        </p:tgtEl>
                                        <p:attrNameLst>
                                          <p:attrName>r</p:attrName>
                                        </p:attrNameLst>
                                      </p:cBhvr>
                                    </p:animRot>
                                  </p:childTnLst>
                                </p:cTn>
                              </p:par>
                            </p:childTnLst>
                          </p:cTn>
                        </p:par>
                        <p:par>
                          <p:cTn id="53" fill="hold">
                            <p:stCondLst>
                              <p:cond delay="7150"/>
                            </p:stCondLst>
                            <p:childTnLst>
                              <p:par>
                                <p:cTn id="54" presetID="2" presetClass="entr" presetSubtype="9" fill="hold" nodeType="afterEffect">
                                  <p:stCondLst>
                                    <p:cond delay="0"/>
                                  </p:stCondLst>
                                  <p:childTnLst>
                                    <p:set>
                                      <p:cBhvr>
                                        <p:cTn id="55" dur="1" fill="hold">
                                          <p:stCondLst>
                                            <p:cond delay="0"/>
                                          </p:stCondLst>
                                        </p:cTn>
                                        <p:tgtEl>
                                          <p:spTgt spid="325639"/>
                                        </p:tgtEl>
                                        <p:attrNameLst>
                                          <p:attrName>style.visibility</p:attrName>
                                        </p:attrNameLst>
                                      </p:cBhvr>
                                      <p:to>
                                        <p:strVal val="visible"/>
                                      </p:to>
                                    </p:set>
                                    <p:anim calcmode="lin" valueType="num">
                                      <p:cBhvr additive="base">
                                        <p:cTn id="56" dur="500" fill="hold"/>
                                        <p:tgtEl>
                                          <p:spTgt spid="325639"/>
                                        </p:tgtEl>
                                        <p:attrNameLst>
                                          <p:attrName>ppt_x</p:attrName>
                                        </p:attrNameLst>
                                      </p:cBhvr>
                                      <p:tavLst>
                                        <p:tav tm="0">
                                          <p:val>
                                            <p:strVal val="0-#ppt_w/2"/>
                                          </p:val>
                                        </p:tav>
                                        <p:tav tm="100000">
                                          <p:val>
                                            <p:strVal val="#ppt_x"/>
                                          </p:val>
                                        </p:tav>
                                      </p:tavLst>
                                    </p:anim>
                                    <p:anim calcmode="lin" valueType="num">
                                      <p:cBhvr additive="base">
                                        <p:cTn id="57" dur="500" fill="hold"/>
                                        <p:tgtEl>
                                          <p:spTgt spid="325639"/>
                                        </p:tgtEl>
                                        <p:attrNameLst>
                                          <p:attrName>ppt_y</p:attrName>
                                        </p:attrNameLst>
                                      </p:cBhvr>
                                      <p:tavLst>
                                        <p:tav tm="0">
                                          <p:val>
                                            <p:strVal val="0-#ppt_h/2"/>
                                          </p:val>
                                        </p:tav>
                                        <p:tav tm="100000">
                                          <p:val>
                                            <p:strVal val="#ppt_y"/>
                                          </p:val>
                                        </p:tav>
                                      </p:tavLst>
                                    </p:anim>
                                  </p:childTnLst>
                                </p:cTn>
                              </p:par>
                            </p:childTnLst>
                          </p:cTn>
                        </p:par>
                        <p:par>
                          <p:cTn id="58" fill="hold">
                            <p:stCondLst>
                              <p:cond delay="7650"/>
                            </p:stCondLst>
                            <p:childTnLst>
                              <p:par>
                                <p:cTn id="59" presetID="56" presetClass="entr" presetSubtype="0" fill="hold" grpId="0" nodeType="afterEffect">
                                  <p:stCondLst>
                                    <p:cond delay="0"/>
                                  </p:stCondLst>
                                  <p:iterate type="lt">
                                    <p:tmPct val="10000"/>
                                  </p:iterate>
                                  <p:childTnLst>
                                    <p:set>
                                      <p:cBhvr>
                                        <p:cTn id="60" dur="1" fill="hold">
                                          <p:stCondLst>
                                            <p:cond delay="0"/>
                                          </p:stCondLst>
                                        </p:cTn>
                                        <p:tgtEl>
                                          <p:spTgt spid="325643"/>
                                        </p:tgtEl>
                                        <p:attrNameLst>
                                          <p:attrName>style.visibility</p:attrName>
                                        </p:attrNameLst>
                                      </p:cBhvr>
                                      <p:to>
                                        <p:strVal val="visible"/>
                                      </p:to>
                                    </p:set>
                                    <p:anim by="(-#ppt_w*2)" calcmode="lin" valueType="num">
                                      <p:cBhvr rctx="PPT">
                                        <p:cTn id="61" dur="250" autoRev="1" fill="hold">
                                          <p:stCondLst>
                                            <p:cond delay="0"/>
                                          </p:stCondLst>
                                        </p:cTn>
                                        <p:tgtEl>
                                          <p:spTgt spid="325643"/>
                                        </p:tgtEl>
                                        <p:attrNameLst>
                                          <p:attrName>ppt_w</p:attrName>
                                        </p:attrNameLst>
                                      </p:cBhvr>
                                    </p:anim>
                                    <p:anim by="(#ppt_w*0.50)" calcmode="lin" valueType="num">
                                      <p:cBhvr>
                                        <p:cTn id="62" dur="250" decel="50000" autoRev="1" fill="hold">
                                          <p:stCondLst>
                                            <p:cond delay="0"/>
                                          </p:stCondLst>
                                        </p:cTn>
                                        <p:tgtEl>
                                          <p:spTgt spid="325643"/>
                                        </p:tgtEl>
                                        <p:attrNameLst>
                                          <p:attrName>ppt_x</p:attrName>
                                        </p:attrNameLst>
                                      </p:cBhvr>
                                    </p:anim>
                                    <p:anim from="(-#ppt_h/2)" to="(#ppt_y)" calcmode="lin" valueType="num">
                                      <p:cBhvr>
                                        <p:cTn id="63" dur="500" fill="hold">
                                          <p:stCondLst>
                                            <p:cond delay="0"/>
                                          </p:stCondLst>
                                        </p:cTn>
                                        <p:tgtEl>
                                          <p:spTgt spid="325643"/>
                                        </p:tgtEl>
                                        <p:attrNameLst>
                                          <p:attrName>ppt_y</p:attrName>
                                        </p:attrNameLst>
                                      </p:cBhvr>
                                    </p:anim>
                                    <p:animRot by="21600000">
                                      <p:cBhvr>
                                        <p:cTn id="64" dur="500" fill="hold">
                                          <p:stCondLst>
                                            <p:cond delay="0"/>
                                          </p:stCondLst>
                                        </p:cTn>
                                        <p:tgtEl>
                                          <p:spTgt spid="325643"/>
                                        </p:tgtEl>
                                        <p:attrNameLst>
                                          <p:attrName>r</p:attrName>
                                        </p:attrNameLst>
                                      </p:cBhvr>
                                    </p:animRot>
                                  </p:childTnLst>
                                </p:cTn>
                              </p:par>
                            </p:childTnLst>
                          </p:cTn>
                        </p:par>
                        <p:par>
                          <p:cTn id="65" fill="hold">
                            <p:stCondLst>
                              <p:cond delay="8899"/>
                            </p:stCondLst>
                            <p:childTnLst>
                              <p:par>
                                <p:cTn id="66" presetID="22" presetClass="entr" presetSubtype="4" fill="hold" nodeType="afterEffect">
                                  <p:stCondLst>
                                    <p:cond delay="0"/>
                                  </p:stCondLst>
                                  <p:childTnLst>
                                    <p:set>
                                      <p:cBhvr>
                                        <p:cTn id="67" dur="1" fill="hold">
                                          <p:stCondLst>
                                            <p:cond delay="0"/>
                                          </p:stCondLst>
                                        </p:cTn>
                                        <p:tgtEl>
                                          <p:spTgt spid="325646"/>
                                        </p:tgtEl>
                                        <p:attrNameLst>
                                          <p:attrName>style.visibility</p:attrName>
                                        </p:attrNameLst>
                                      </p:cBhvr>
                                      <p:to>
                                        <p:strVal val="visible"/>
                                      </p:to>
                                    </p:set>
                                    <p:animEffect transition="in" filter="wipe(down)">
                                      <p:cBhvr>
                                        <p:cTn id="68" dur="500"/>
                                        <p:tgtEl>
                                          <p:spTgt spid="325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40" grpId="0"/>
      <p:bldP spid="325641" grpId="0"/>
      <p:bldP spid="325642" grpId="0"/>
      <p:bldP spid="325643" grpId="0"/>
      <p:bldP spid="3256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6419" name="组合 316418"/>
          <p:cNvGrpSpPr/>
          <p:nvPr/>
        </p:nvGrpSpPr>
        <p:grpSpPr>
          <a:xfrm>
            <a:off x="962025" y="3087688"/>
            <a:ext cx="3125788" cy="349250"/>
            <a:chOff x="432" y="2625"/>
            <a:chExt cx="1968" cy="294"/>
          </a:xfrm>
        </p:grpSpPr>
        <p:sp>
          <p:nvSpPr>
            <p:cNvPr id="27650" name="圆角矩形 29"/>
            <p:cNvSpPr/>
            <p:nvPr/>
          </p:nvSpPr>
          <p:spPr>
            <a:xfrm>
              <a:off x="432" y="2625"/>
              <a:ext cx="1968" cy="294"/>
            </a:xfrm>
            <a:prstGeom prst="roundRect">
              <a:avLst>
                <a:gd name="adj" fmla="val 19264"/>
              </a:avLst>
            </a:prstGeom>
            <a:solidFill>
              <a:srgbClr val="7F7F7F"/>
            </a:solidFill>
            <a:ln w="9525">
              <a:noFill/>
            </a:ln>
            <a:effectLst>
              <a:outerShdw dist="38100" dir="2699999" algn="tl" rotWithShape="0">
                <a:srgbClr val="000000">
                  <a:alpha val="39999"/>
                </a:srgbClr>
              </a:outerShdw>
            </a:effectLst>
          </p:spPr>
          <p:txBody>
            <a:bodyPr lIns="83238" tIns="41619" rIns="83238" bIns="41619" anchor="t"/>
            <a:lstStyle/>
            <a:p>
              <a:pPr defTabSz="831850" eaLnBrk="0" fontAlgn="base" hangingPunct="0"/>
              <a:endParaRPr lang="zh-CN" altLang="en-US" sz="1600" dirty="0">
                <a:latin typeface="时尚中黑简体" pitchFamily="2" charset="-122"/>
                <a:ea typeface="时尚中黑简体" pitchFamily="2" charset="-122"/>
              </a:endParaRPr>
            </a:p>
          </p:txBody>
        </p:sp>
        <p:sp>
          <p:nvSpPr>
            <p:cNvPr id="27651" name="圆角矩形 30"/>
            <p:cNvSpPr/>
            <p:nvPr/>
          </p:nvSpPr>
          <p:spPr>
            <a:xfrm>
              <a:off x="445" y="2636"/>
              <a:ext cx="1939" cy="271"/>
            </a:xfrm>
            <a:prstGeom prst="roundRect">
              <a:avLst>
                <a:gd name="adj" fmla="val 16667"/>
              </a:avLst>
            </a:prstGeom>
            <a:gradFill rotWithShape="0">
              <a:gsLst>
                <a:gs pos="0">
                  <a:srgbClr val="FFFFFF">
                    <a:alpha val="100000"/>
                  </a:srgbClr>
                </a:gs>
                <a:gs pos="46001">
                  <a:srgbClr val="FFFFFF">
                    <a:alpha val="100000"/>
                  </a:srgbClr>
                </a:gs>
                <a:gs pos="47000">
                  <a:srgbClr val="D9D9D9">
                    <a:alpha val="100000"/>
                  </a:srgbClr>
                </a:gs>
                <a:gs pos="100000">
                  <a:srgbClr val="F2F2F2">
                    <a:alpha val="100000"/>
                  </a:srgbClr>
                </a:gs>
              </a:gsLst>
              <a:lin ang="5400000" scaled="1"/>
              <a:tileRect/>
            </a:gradFill>
            <a:ln w="28575" cap="flat" cmpd="sng">
              <a:solidFill>
                <a:srgbClr val="FFFFFF"/>
              </a:solidFill>
              <a:prstDash val="solid"/>
              <a:round/>
              <a:headEnd type="none" w="med" len="med"/>
              <a:tailEnd type="none" w="med" len="med"/>
            </a:ln>
            <a:effectLst>
              <a:outerShdw dist="38100" dir="2699999" algn="tl" rotWithShape="0">
                <a:srgbClr val="000000">
                  <a:alpha val="39999"/>
                </a:srgbClr>
              </a:outerShdw>
            </a:effectLst>
          </p:spPr>
          <p:txBody>
            <a:bodyPr lIns="83238" tIns="41619" rIns="83238" bIns="41619" anchor="t"/>
            <a:lstStyle/>
            <a:p>
              <a:pPr defTabSz="831850" eaLnBrk="0" fontAlgn="base" hangingPunct="0"/>
              <a:endParaRPr lang="zh-CN" altLang="en-US" sz="1600" dirty="0">
                <a:latin typeface="时尚中黑简体" pitchFamily="2" charset="-122"/>
                <a:ea typeface="时尚中黑简体" pitchFamily="2" charset="-122"/>
              </a:endParaRPr>
            </a:p>
          </p:txBody>
        </p:sp>
        <p:sp>
          <p:nvSpPr>
            <p:cNvPr id="27652" name="同侧圆角矩形 32"/>
            <p:cNvSpPr/>
            <p:nvPr/>
          </p:nvSpPr>
          <p:spPr>
            <a:xfrm rot="-5400000">
              <a:off x="424" y="2678"/>
              <a:ext cx="255" cy="189"/>
            </a:xfrm>
            <a:custGeom>
              <a:avLst/>
              <a:gdLst/>
              <a:ahLst/>
              <a:cxnLst>
                <a:cxn ang="0">
                  <a:pos x="547411" y="171450"/>
                </a:cxn>
                <a:cxn ang="5898240">
                  <a:pos x="273706" y="342900"/>
                </a:cxn>
                <a:cxn ang="11796480">
                  <a:pos x="0" y="171450"/>
                </a:cxn>
                <a:cxn ang="17694720">
                  <a:pos x="273706" y="0"/>
                </a:cxn>
              </a:cxnLst>
              <a:rect l="0" t="0" r="0" b="0"/>
              <a:pathLst>
                <a:path w="547411" h="342900">
                  <a:moveTo>
                    <a:pt x="85334" y="0"/>
                  </a:moveTo>
                  <a:lnTo>
                    <a:pt x="462077" y="0"/>
                  </a:lnTo>
                  <a:cubicBezTo>
                    <a:pt x="509206" y="0"/>
                    <a:pt x="547411" y="38205"/>
                    <a:pt x="547411" y="85334"/>
                  </a:cubicBezTo>
                  <a:lnTo>
                    <a:pt x="547411" y="342900"/>
                  </a:lnTo>
                  <a:lnTo>
                    <a:pt x="0" y="342900"/>
                  </a:lnTo>
                  <a:lnTo>
                    <a:pt x="0" y="85334"/>
                  </a:lnTo>
                  <a:cubicBezTo>
                    <a:pt x="0" y="38205"/>
                    <a:pt x="38205" y="0"/>
                    <a:pt x="85334" y="0"/>
                  </a:cubicBezTo>
                  <a:close/>
                </a:path>
              </a:pathLst>
            </a:custGeom>
            <a:gradFill rotWithShape="1">
              <a:gsLst>
                <a:gs pos="0">
                  <a:srgbClr val="00B0F0"/>
                </a:gs>
                <a:gs pos="100000">
                  <a:srgbClr val="002060"/>
                </a:gs>
              </a:gsLst>
              <a:lin ang="10800000" scaled="1"/>
              <a:tileRect/>
            </a:gradFill>
            <a:ln w="9525">
              <a:noFill/>
            </a:ln>
          </p:spPr>
          <p:txBody>
            <a:bodyPr/>
            <a:lstStyle/>
            <a:p>
              <a:endParaRPr lang="zh-CN" altLang="en-US"/>
            </a:p>
          </p:txBody>
        </p:sp>
        <p:sp>
          <p:nvSpPr>
            <p:cNvPr id="50" name="L 形 49"/>
            <p:cNvSpPr/>
            <p:nvPr/>
          </p:nvSpPr>
          <p:spPr bwMode="auto">
            <a:xfrm rot="13500000">
              <a:off x="489" y="2735"/>
              <a:ext cx="90" cy="76"/>
            </a:xfrm>
            <a:prstGeom prst="corner">
              <a:avLst>
                <a:gd name="adj1" fmla="val 26712"/>
                <a:gd name="adj2" fmla="val 26712"/>
              </a:avLst>
            </a:prstGeom>
            <a:gradFill flip="none" rotWithShape="1">
              <a:gsLst>
                <a:gs pos="0">
                  <a:srgbClr val="FFC000"/>
                </a:gs>
                <a:gs pos="100000">
                  <a:srgbClr val="CC0000"/>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a:lstStyle/>
            <a:p>
              <a:pPr lvl="0" defTabSz="831850" eaLnBrk="0" fontAlgn="ctr" hangingPunct="0"/>
              <a:endParaRPr lang="zh-CN" altLang="en-US" sz="1600" strike="noStrike" noProof="1">
                <a:latin typeface="时尚中黑简体" pitchFamily="2" charset="-122"/>
                <a:ea typeface="时尚中黑简体" pitchFamily="2" charset="-122"/>
              </a:endParaRPr>
            </a:p>
          </p:txBody>
        </p:sp>
      </p:grpSp>
      <p:grpSp>
        <p:nvGrpSpPr>
          <p:cNvPr id="316426" name="组合 316425"/>
          <p:cNvGrpSpPr/>
          <p:nvPr/>
        </p:nvGrpSpPr>
        <p:grpSpPr>
          <a:xfrm>
            <a:off x="962025" y="1314450"/>
            <a:ext cx="3125788" cy="349250"/>
            <a:chOff x="432" y="1137"/>
            <a:chExt cx="1968" cy="294"/>
          </a:xfrm>
        </p:grpSpPr>
        <p:sp>
          <p:nvSpPr>
            <p:cNvPr id="27655" name="圆角矩形 60"/>
            <p:cNvSpPr/>
            <p:nvPr/>
          </p:nvSpPr>
          <p:spPr>
            <a:xfrm>
              <a:off x="432" y="1137"/>
              <a:ext cx="1968" cy="294"/>
            </a:xfrm>
            <a:prstGeom prst="roundRect">
              <a:avLst>
                <a:gd name="adj" fmla="val 19264"/>
              </a:avLst>
            </a:prstGeom>
            <a:solidFill>
              <a:srgbClr val="7F7F7F"/>
            </a:solidFill>
            <a:ln w="9525">
              <a:noFill/>
            </a:ln>
            <a:effectLst>
              <a:outerShdw dist="38100" dir="2699999" algn="tl" rotWithShape="0">
                <a:srgbClr val="000000">
                  <a:alpha val="39999"/>
                </a:srgbClr>
              </a:outerShdw>
            </a:effectLst>
          </p:spPr>
          <p:txBody>
            <a:bodyPr lIns="83238" tIns="41619" rIns="83238" bIns="41619" anchor="t"/>
            <a:lstStyle/>
            <a:p>
              <a:pPr defTabSz="831850" eaLnBrk="0" fontAlgn="base" hangingPunct="0"/>
              <a:endParaRPr lang="zh-CN" altLang="en-US" sz="1600" dirty="0">
                <a:latin typeface="时尚中黑简体" pitchFamily="2" charset="-122"/>
                <a:ea typeface="时尚中黑简体" pitchFamily="2" charset="-122"/>
              </a:endParaRPr>
            </a:p>
          </p:txBody>
        </p:sp>
        <p:sp>
          <p:nvSpPr>
            <p:cNvPr id="27656" name="圆角矩形 61"/>
            <p:cNvSpPr/>
            <p:nvPr/>
          </p:nvSpPr>
          <p:spPr>
            <a:xfrm>
              <a:off x="445" y="1148"/>
              <a:ext cx="1939" cy="271"/>
            </a:xfrm>
            <a:prstGeom prst="roundRect">
              <a:avLst>
                <a:gd name="adj" fmla="val 16667"/>
              </a:avLst>
            </a:prstGeom>
            <a:gradFill rotWithShape="0">
              <a:gsLst>
                <a:gs pos="0">
                  <a:srgbClr val="FFFFFF">
                    <a:alpha val="100000"/>
                  </a:srgbClr>
                </a:gs>
                <a:gs pos="46001">
                  <a:srgbClr val="FFFFFF">
                    <a:alpha val="100000"/>
                  </a:srgbClr>
                </a:gs>
                <a:gs pos="47000">
                  <a:srgbClr val="D9D9D9">
                    <a:alpha val="100000"/>
                  </a:srgbClr>
                </a:gs>
                <a:gs pos="100000">
                  <a:srgbClr val="F2F2F2">
                    <a:alpha val="100000"/>
                  </a:srgbClr>
                </a:gs>
              </a:gsLst>
              <a:lin ang="5400000" scaled="1"/>
              <a:tileRect/>
            </a:gradFill>
            <a:ln w="28575" cap="flat" cmpd="sng">
              <a:solidFill>
                <a:srgbClr val="FFFFFF"/>
              </a:solidFill>
              <a:prstDash val="solid"/>
              <a:round/>
              <a:headEnd type="none" w="med" len="med"/>
              <a:tailEnd type="none" w="med" len="med"/>
            </a:ln>
            <a:effectLst>
              <a:outerShdw dist="38100" dir="2699999" algn="tl" rotWithShape="0">
                <a:srgbClr val="000000">
                  <a:alpha val="39999"/>
                </a:srgbClr>
              </a:outerShdw>
            </a:effectLst>
          </p:spPr>
          <p:txBody>
            <a:bodyPr lIns="83238" tIns="41619" rIns="83238" bIns="41619" anchor="t"/>
            <a:lstStyle/>
            <a:p>
              <a:pPr defTabSz="831850" eaLnBrk="0" fontAlgn="base" hangingPunct="0"/>
              <a:endParaRPr lang="zh-CN" altLang="en-US" sz="1600" dirty="0">
                <a:latin typeface="时尚中黑简体" pitchFamily="2" charset="-122"/>
                <a:ea typeface="时尚中黑简体" pitchFamily="2" charset="-122"/>
              </a:endParaRPr>
            </a:p>
          </p:txBody>
        </p:sp>
        <p:sp>
          <p:nvSpPr>
            <p:cNvPr id="27657" name="同侧圆角矩形 63"/>
            <p:cNvSpPr/>
            <p:nvPr/>
          </p:nvSpPr>
          <p:spPr>
            <a:xfrm rot="-5400000">
              <a:off x="424" y="1190"/>
              <a:ext cx="255" cy="189"/>
            </a:xfrm>
            <a:custGeom>
              <a:avLst/>
              <a:gdLst/>
              <a:ahLst/>
              <a:cxnLst>
                <a:cxn ang="0">
                  <a:pos x="547410" y="171450"/>
                </a:cxn>
                <a:cxn ang="5898240">
                  <a:pos x="273705" y="342900"/>
                </a:cxn>
                <a:cxn ang="11796480">
                  <a:pos x="0" y="171450"/>
                </a:cxn>
                <a:cxn ang="17694720">
                  <a:pos x="273705" y="0"/>
                </a:cxn>
              </a:cxnLst>
              <a:rect l="0" t="0" r="0" b="0"/>
              <a:pathLst>
                <a:path w="547410" h="342900">
                  <a:moveTo>
                    <a:pt x="85334" y="0"/>
                  </a:moveTo>
                  <a:lnTo>
                    <a:pt x="462076" y="0"/>
                  </a:lnTo>
                  <a:cubicBezTo>
                    <a:pt x="509205" y="0"/>
                    <a:pt x="547410" y="38205"/>
                    <a:pt x="547410" y="85334"/>
                  </a:cubicBezTo>
                  <a:lnTo>
                    <a:pt x="547410" y="342900"/>
                  </a:lnTo>
                  <a:lnTo>
                    <a:pt x="0" y="342900"/>
                  </a:lnTo>
                  <a:lnTo>
                    <a:pt x="0" y="85334"/>
                  </a:lnTo>
                  <a:cubicBezTo>
                    <a:pt x="0" y="38205"/>
                    <a:pt x="38205" y="0"/>
                    <a:pt x="85334" y="0"/>
                  </a:cubicBezTo>
                  <a:close/>
                </a:path>
              </a:pathLst>
            </a:custGeom>
            <a:gradFill rotWithShape="1">
              <a:gsLst>
                <a:gs pos="0">
                  <a:srgbClr val="99FF33"/>
                </a:gs>
                <a:gs pos="100000">
                  <a:srgbClr val="008000"/>
                </a:gs>
              </a:gsLst>
              <a:lin ang="10800000" scaled="1"/>
              <a:tileRect/>
            </a:gradFill>
            <a:ln w="9525">
              <a:noFill/>
            </a:ln>
          </p:spPr>
          <p:txBody>
            <a:bodyPr/>
            <a:lstStyle/>
            <a:p>
              <a:endParaRPr lang="zh-CN" altLang="en-US"/>
            </a:p>
          </p:txBody>
        </p:sp>
        <p:sp>
          <p:nvSpPr>
            <p:cNvPr id="65" name="L 形 64"/>
            <p:cNvSpPr/>
            <p:nvPr/>
          </p:nvSpPr>
          <p:spPr bwMode="auto">
            <a:xfrm rot="13500000">
              <a:off x="490" y="1247"/>
              <a:ext cx="90" cy="76"/>
            </a:xfrm>
            <a:prstGeom prst="corner">
              <a:avLst>
                <a:gd name="adj1" fmla="val 26712"/>
                <a:gd name="adj2" fmla="val 26712"/>
              </a:avLst>
            </a:prstGeom>
            <a:gradFill flip="none" rotWithShape="1">
              <a:gsLst>
                <a:gs pos="0">
                  <a:srgbClr val="FFC000"/>
                </a:gs>
                <a:gs pos="100000">
                  <a:srgbClr val="CC0000"/>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a:lstStyle/>
            <a:p>
              <a:pPr lvl="0" defTabSz="831850" eaLnBrk="0" fontAlgn="ctr" hangingPunct="0"/>
              <a:endParaRPr lang="zh-CN" altLang="en-US" sz="1600" strike="noStrike" noProof="1">
                <a:latin typeface="时尚中黑简体" pitchFamily="2" charset="-122"/>
                <a:ea typeface="时尚中黑简体" pitchFamily="2" charset="-122"/>
              </a:endParaRPr>
            </a:p>
          </p:txBody>
        </p:sp>
      </p:grpSp>
      <p:pic>
        <p:nvPicPr>
          <p:cNvPr id="316433" name="图片 316432" descr="手握手团结人物"/>
          <p:cNvPicPr>
            <a:picLocks noChangeAspect="1"/>
          </p:cNvPicPr>
          <p:nvPr/>
        </p:nvPicPr>
        <p:blipFill>
          <a:blip r:embed="rId2"/>
          <a:stretch>
            <a:fillRect/>
          </a:stretch>
        </p:blipFill>
        <p:spPr>
          <a:xfrm>
            <a:off x="4364038" y="1185863"/>
            <a:ext cx="4024312" cy="3413125"/>
          </a:xfrm>
          <a:prstGeom prst="rect">
            <a:avLst/>
          </a:prstGeom>
          <a:noFill/>
          <a:ln w="9525">
            <a:noFill/>
          </a:ln>
        </p:spPr>
      </p:pic>
      <p:sp>
        <p:nvSpPr>
          <p:cNvPr id="52" name="圆角矩形 51"/>
          <p:cNvSpPr/>
          <p:nvPr/>
        </p:nvSpPr>
        <p:spPr bwMode="auto">
          <a:xfrm>
            <a:off x="995466" y="2181390"/>
            <a:ext cx="3058905" cy="36699"/>
          </a:xfrm>
          <a:prstGeom prst="roundRect">
            <a:avLst/>
          </a:prstGeom>
          <a:gradFill>
            <a:gsLst>
              <a:gs pos="0">
                <a:srgbClr val="00B0F0"/>
              </a:gs>
              <a:gs pos="100000">
                <a:srgbClr val="002060"/>
              </a:gs>
            </a:gsLst>
            <a:lin ang="5400000" scaled="1"/>
          </a:gradFill>
          <a:ln w="9525" cap="flat" cmpd="sng" algn="ctr">
            <a:solidFill>
              <a:schemeClr val="bg1"/>
            </a:solidFill>
            <a:prstDash val="solid"/>
            <a:round/>
            <a:headEnd type="none" w="med" len="med"/>
            <a:tailEnd type="none" w="med" len="med"/>
          </a:ln>
          <a:effectLst>
            <a:glow rad="63500">
              <a:schemeClr val="accent1">
                <a:satMod val="175000"/>
                <a:alpha val="40000"/>
              </a:schemeClr>
            </a:glow>
          </a:effectLst>
        </p:spPr>
        <p:txBody>
          <a:bodyPr/>
          <a:lstStyle/>
          <a:p>
            <a:pPr lvl="0" defTabSz="831850" eaLnBrk="0" fontAlgn="ctr" hangingPunct="0"/>
            <a:endParaRPr lang="zh-CN" altLang="en-US" sz="1600" strike="noStrike" noProof="1">
              <a:ea typeface="宋体" panose="02010600030101010101" pitchFamily="2" charset="-122"/>
            </a:endParaRPr>
          </a:p>
        </p:txBody>
      </p:sp>
      <p:sp>
        <p:nvSpPr>
          <p:cNvPr id="316437" name="TextBox 31"/>
          <p:cNvSpPr txBox="1"/>
          <p:nvPr/>
        </p:nvSpPr>
        <p:spPr>
          <a:xfrm>
            <a:off x="1727200" y="3143250"/>
            <a:ext cx="1590675" cy="304800"/>
          </a:xfrm>
          <a:prstGeom prst="rect">
            <a:avLst/>
          </a:prstGeom>
          <a:noFill/>
          <a:ln w="9525">
            <a:noFill/>
          </a:ln>
        </p:spPr>
        <p:txBody>
          <a:bodyPr lIns="83238" tIns="41619" rIns="83238" bIns="41619" anchor="t">
            <a:spAutoFit/>
          </a:bodyPr>
          <a:lstStyle/>
          <a:p>
            <a:pPr algn="ctr" defTabSz="831850" eaLnBrk="0" fontAlgn="base" hangingPunct="0"/>
            <a:r>
              <a:rPr sz="1300" b="1">
                <a:solidFill>
                  <a:srgbClr val="000000"/>
                </a:solidFill>
                <a:latin typeface="宋体"/>
              </a:rPr>
              <a:t>输入文本XX内容</a:t>
            </a:r>
          </a:p>
        </p:txBody>
      </p:sp>
      <p:sp>
        <p:nvSpPr>
          <p:cNvPr id="316438" name="TextBox 62"/>
          <p:cNvSpPr txBox="1"/>
          <p:nvPr/>
        </p:nvSpPr>
        <p:spPr>
          <a:xfrm>
            <a:off x="1727200" y="1370013"/>
            <a:ext cx="1590675" cy="306387"/>
          </a:xfrm>
          <a:prstGeom prst="rect">
            <a:avLst/>
          </a:prstGeom>
          <a:noFill/>
          <a:ln w="9525">
            <a:noFill/>
          </a:ln>
        </p:spPr>
        <p:txBody>
          <a:bodyPr lIns="83238" tIns="41619" rIns="83238" bIns="41619" anchor="t">
            <a:spAutoFit/>
          </a:bodyPr>
          <a:lstStyle/>
          <a:p>
            <a:pPr algn="ctr" defTabSz="831850" eaLnBrk="0" fontAlgn="base" hangingPunct="0"/>
            <a:r>
              <a:rPr sz="1300" b="1">
                <a:solidFill>
                  <a:srgbClr val="000000"/>
                </a:solidFill>
                <a:latin typeface="宋体"/>
              </a:rPr>
              <a:t>输入文本XX内容</a:t>
            </a:r>
          </a:p>
        </p:txBody>
      </p:sp>
      <p:sp>
        <p:nvSpPr>
          <p:cNvPr id="316439" name="椭圆 40"/>
          <p:cNvSpPr/>
          <p:nvPr/>
        </p:nvSpPr>
        <p:spPr>
          <a:xfrm>
            <a:off x="1066800" y="1887538"/>
            <a:ext cx="200025" cy="149225"/>
          </a:xfrm>
          <a:prstGeom prst="ellipse">
            <a:avLst/>
          </a:prstGeom>
          <a:gradFill rotWithShape="0">
            <a:gsLst>
              <a:gs pos="0">
                <a:srgbClr val="FFC000"/>
              </a:gs>
              <a:gs pos="100000">
                <a:srgbClr val="FF6600"/>
              </a:gs>
            </a:gsLst>
            <a:lin ang="5400000" scaled="1"/>
            <a:tileRect/>
          </a:gradFill>
          <a:ln w="9525" cap="flat" cmpd="sng">
            <a:solidFill>
              <a:srgbClr val="FFFFFF"/>
            </a:solidFill>
            <a:prstDash val="solid"/>
            <a:round/>
            <a:headEnd type="none" w="med" len="med"/>
            <a:tailEnd type="none" w="med" len="med"/>
          </a:ln>
        </p:spPr>
        <p:txBody>
          <a:bodyPr lIns="83238" tIns="41619" rIns="83238" bIns="41619" anchor="t"/>
          <a:lstStyle/>
          <a:p>
            <a:pPr defTabSz="831850" eaLnBrk="0" fontAlgn="base" hangingPunct="0"/>
            <a:endParaRPr lang="zh-CN" altLang="en-US" sz="1600" b="1" dirty="0">
              <a:latin typeface="时尚中黑简体" pitchFamily="2" charset="-122"/>
              <a:ea typeface="时尚中黑简体" pitchFamily="2" charset="-122"/>
            </a:endParaRPr>
          </a:p>
        </p:txBody>
      </p:sp>
      <p:sp>
        <p:nvSpPr>
          <p:cNvPr id="316440" name="矩形 316439"/>
          <p:cNvSpPr/>
          <p:nvPr/>
        </p:nvSpPr>
        <p:spPr>
          <a:xfrm>
            <a:off x="1343025" y="1828800"/>
            <a:ext cx="2514600" cy="277813"/>
          </a:xfrm>
          <a:prstGeom prst="rect">
            <a:avLst/>
          </a:prstGeom>
          <a:noFill/>
          <a:ln w="9525">
            <a:noFill/>
          </a:ln>
        </p:spPr>
        <p:txBody>
          <a:bodyPr lIns="83238" tIns="41619" rIns="83238" bIns="41619" anchor="t">
            <a:spAutoFit/>
          </a:bodyPr>
          <a:lstStyle/>
          <a:p>
            <a:pPr defTabSz="831850" fontAlgn="base"/>
            <a:r>
              <a:rPr lang="zh-CN" altLang="en-US" sz="1100" dirty="0">
                <a:solidFill>
                  <a:srgbClr val="000000"/>
                </a:solidFill>
                <a:latin typeface="Arial" panose="020B0604020202020204" pitchFamily="34" charset="0"/>
                <a:ea typeface="宋体" panose="02010600030101010101" pitchFamily="2" charset="-122"/>
              </a:rPr>
              <a:t>请在此点击添加相关文字内容</a:t>
            </a:r>
          </a:p>
        </p:txBody>
      </p:sp>
      <p:sp>
        <p:nvSpPr>
          <p:cNvPr id="2" name="圆角矩形 51"/>
          <p:cNvSpPr/>
          <p:nvPr/>
        </p:nvSpPr>
        <p:spPr bwMode="auto">
          <a:xfrm>
            <a:off x="995466" y="2638951"/>
            <a:ext cx="3058905" cy="36026"/>
          </a:xfrm>
          <a:prstGeom prst="roundRect">
            <a:avLst/>
          </a:prstGeom>
          <a:gradFill>
            <a:gsLst>
              <a:gs pos="0">
                <a:srgbClr val="00B0F0"/>
              </a:gs>
              <a:gs pos="100000">
                <a:srgbClr val="002060"/>
              </a:gs>
            </a:gsLst>
            <a:lin ang="5400000" scaled="1"/>
          </a:gradFill>
          <a:ln w="9525" cap="flat" cmpd="sng" algn="ctr">
            <a:solidFill>
              <a:schemeClr val="bg1"/>
            </a:solidFill>
            <a:prstDash val="solid"/>
            <a:round/>
            <a:headEnd type="none" w="med" len="med"/>
            <a:tailEnd type="none" w="med" len="med"/>
          </a:ln>
          <a:effectLst>
            <a:glow rad="63500">
              <a:schemeClr val="accent1">
                <a:satMod val="175000"/>
                <a:alpha val="40000"/>
              </a:schemeClr>
            </a:glow>
          </a:effectLst>
        </p:spPr>
        <p:txBody>
          <a:bodyPr/>
          <a:lstStyle/>
          <a:p>
            <a:pPr lvl="0" defTabSz="831850" eaLnBrk="0" fontAlgn="ctr" hangingPunct="0"/>
            <a:endParaRPr lang="zh-CN" altLang="en-US" sz="1600" strike="noStrike" noProof="1">
              <a:ea typeface="宋体" panose="02010600030101010101" pitchFamily="2" charset="-122"/>
            </a:endParaRPr>
          </a:p>
        </p:txBody>
      </p:sp>
      <p:sp>
        <p:nvSpPr>
          <p:cNvPr id="316444" name="椭圆 40"/>
          <p:cNvSpPr/>
          <p:nvPr/>
        </p:nvSpPr>
        <p:spPr>
          <a:xfrm>
            <a:off x="1066800" y="2343150"/>
            <a:ext cx="200025" cy="150813"/>
          </a:xfrm>
          <a:prstGeom prst="ellipse">
            <a:avLst/>
          </a:prstGeom>
          <a:gradFill rotWithShape="0">
            <a:gsLst>
              <a:gs pos="0">
                <a:srgbClr val="FFC000"/>
              </a:gs>
              <a:gs pos="100000">
                <a:srgbClr val="FF6600"/>
              </a:gs>
            </a:gsLst>
            <a:lin ang="5400000" scaled="1"/>
            <a:tileRect/>
          </a:gradFill>
          <a:ln w="9525" cap="flat" cmpd="sng">
            <a:solidFill>
              <a:srgbClr val="FFFFFF"/>
            </a:solidFill>
            <a:prstDash val="solid"/>
            <a:round/>
            <a:headEnd type="none" w="med" len="med"/>
            <a:tailEnd type="none" w="med" len="med"/>
          </a:ln>
        </p:spPr>
        <p:txBody>
          <a:bodyPr lIns="83238" tIns="41619" rIns="83238" bIns="41619" anchor="t"/>
          <a:lstStyle/>
          <a:p>
            <a:pPr defTabSz="831850" eaLnBrk="0" fontAlgn="base" hangingPunct="0"/>
            <a:endParaRPr lang="zh-CN" altLang="en-US" sz="1600" b="1" dirty="0">
              <a:latin typeface="时尚中黑简体" pitchFamily="2" charset="-122"/>
              <a:ea typeface="时尚中黑简体" pitchFamily="2" charset="-122"/>
            </a:endParaRPr>
          </a:p>
        </p:txBody>
      </p:sp>
      <p:sp>
        <p:nvSpPr>
          <p:cNvPr id="316445" name="矩形 316444"/>
          <p:cNvSpPr/>
          <p:nvPr/>
        </p:nvSpPr>
        <p:spPr>
          <a:xfrm>
            <a:off x="1343025" y="2287588"/>
            <a:ext cx="2514600" cy="276225"/>
          </a:xfrm>
          <a:prstGeom prst="rect">
            <a:avLst/>
          </a:prstGeom>
          <a:noFill/>
          <a:ln w="9525">
            <a:noFill/>
          </a:ln>
        </p:spPr>
        <p:txBody>
          <a:bodyPr lIns="83238" tIns="41619" rIns="83238" bIns="41619" anchor="t">
            <a:spAutoFit/>
          </a:bodyPr>
          <a:lstStyle/>
          <a:p>
            <a:pPr defTabSz="831850" fontAlgn="base"/>
            <a:r>
              <a:rPr lang="zh-CN" altLang="en-US" sz="1100" dirty="0">
                <a:solidFill>
                  <a:srgbClr val="000000"/>
                </a:solidFill>
                <a:latin typeface="Arial" panose="020B0604020202020204" pitchFamily="34" charset="0"/>
                <a:ea typeface="宋体" panose="02010600030101010101" pitchFamily="2" charset="-122"/>
              </a:rPr>
              <a:t>请在此点击添加相关文字内容</a:t>
            </a:r>
          </a:p>
        </p:txBody>
      </p:sp>
      <p:sp>
        <p:nvSpPr>
          <p:cNvPr id="3" name="圆角矩形 51"/>
          <p:cNvSpPr/>
          <p:nvPr/>
        </p:nvSpPr>
        <p:spPr bwMode="auto">
          <a:xfrm>
            <a:off x="995466" y="3878788"/>
            <a:ext cx="3058905" cy="36026"/>
          </a:xfrm>
          <a:prstGeom prst="roundRect">
            <a:avLst/>
          </a:prstGeom>
          <a:gradFill>
            <a:gsLst>
              <a:gs pos="0">
                <a:srgbClr val="00B0F0"/>
              </a:gs>
              <a:gs pos="100000">
                <a:srgbClr val="002060"/>
              </a:gs>
            </a:gsLst>
            <a:lin ang="5400000" scaled="1"/>
          </a:gradFill>
          <a:ln w="9525" cap="flat" cmpd="sng" algn="ctr">
            <a:solidFill>
              <a:schemeClr val="bg1"/>
            </a:solidFill>
            <a:prstDash val="solid"/>
            <a:round/>
            <a:headEnd type="none" w="med" len="med"/>
            <a:tailEnd type="none" w="med" len="med"/>
          </a:ln>
          <a:effectLst>
            <a:glow rad="63500">
              <a:schemeClr val="accent1">
                <a:satMod val="175000"/>
                <a:alpha val="40000"/>
              </a:schemeClr>
            </a:glow>
          </a:effectLst>
        </p:spPr>
        <p:txBody>
          <a:bodyPr/>
          <a:lstStyle/>
          <a:p>
            <a:pPr lvl="0" defTabSz="831850" eaLnBrk="0" fontAlgn="ctr" hangingPunct="0"/>
            <a:endParaRPr lang="zh-CN" altLang="en-US" sz="1600" strike="noStrike" noProof="1">
              <a:ea typeface="宋体" panose="02010600030101010101" pitchFamily="2" charset="-122"/>
            </a:endParaRPr>
          </a:p>
        </p:txBody>
      </p:sp>
      <p:sp>
        <p:nvSpPr>
          <p:cNvPr id="316449" name="椭圆 40"/>
          <p:cNvSpPr/>
          <p:nvPr/>
        </p:nvSpPr>
        <p:spPr>
          <a:xfrm>
            <a:off x="1066800" y="3582988"/>
            <a:ext cx="200025" cy="150812"/>
          </a:xfrm>
          <a:prstGeom prst="ellipse">
            <a:avLst/>
          </a:prstGeom>
          <a:gradFill rotWithShape="0">
            <a:gsLst>
              <a:gs pos="0">
                <a:srgbClr val="FFC000"/>
              </a:gs>
              <a:gs pos="100000">
                <a:srgbClr val="FF6600"/>
              </a:gs>
            </a:gsLst>
            <a:lin ang="5400000" scaled="1"/>
            <a:tileRect/>
          </a:gradFill>
          <a:ln w="9525" cap="flat" cmpd="sng">
            <a:solidFill>
              <a:srgbClr val="FFFFFF"/>
            </a:solidFill>
            <a:prstDash val="solid"/>
            <a:round/>
            <a:headEnd type="none" w="med" len="med"/>
            <a:tailEnd type="none" w="med" len="med"/>
          </a:ln>
        </p:spPr>
        <p:txBody>
          <a:bodyPr lIns="83238" tIns="41619" rIns="83238" bIns="41619" anchor="t"/>
          <a:lstStyle/>
          <a:p>
            <a:pPr defTabSz="831850" eaLnBrk="0" fontAlgn="base" hangingPunct="0"/>
            <a:endParaRPr lang="zh-CN" altLang="en-US" sz="1600" b="1" dirty="0">
              <a:latin typeface="时尚中黑简体" pitchFamily="2" charset="-122"/>
              <a:ea typeface="时尚中黑简体" pitchFamily="2" charset="-122"/>
            </a:endParaRPr>
          </a:p>
        </p:txBody>
      </p:sp>
      <p:sp>
        <p:nvSpPr>
          <p:cNvPr id="316450" name="矩形 316449"/>
          <p:cNvSpPr/>
          <p:nvPr/>
        </p:nvSpPr>
        <p:spPr>
          <a:xfrm>
            <a:off x="1343025" y="3527425"/>
            <a:ext cx="2514600" cy="276225"/>
          </a:xfrm>
          <a:prstGeom prst="rect">
            <a:avLst/>
          </a:prstGeom>
          <a:noFill/>
          <a:ln w="9525">
            <a:noFill/>
          </a:ln>
        </p:spPr>
        <p:txBody>
          <a:bodyPr lIns="83238" tIns="41619" rIns="83238" bIns="41619" anchor="t">
            <a:spAutoFit/>
          </a:bodyPr>
          <a:lstStyle/>
          <a:p>
            <a:pPr defTabSz="831850" fontAlgn="base"/>
            <a:r>
              <a:rPr lang="zh-CN" altLang="en-US" sz="1100" dirty="0">
                <a:solidFill>
                  <a:srgbClr val="000000"/>
                </a:solidFill>
                <a:latin typeface="Arial" panose="020B0604020202020204" pitchFamily="34" charset="0"/>
                <a:ea typeface="宋体" panose="02010600030101010101" pitchFamily="2" charset="-122"/>
              </a:rPr>
              <a:t>请在此点击添加相关文字内容</a:t>
            </a:r>
          </a:p>
        </p:txBody>
      </p:sp>
      <p:sp>
        <p:nvSpPr>
          <p:cNvPr id="316451" name="椭圆 40"/>
          <p:cNvSpPr/>
          <p:nvPr/>
        </p:nvSpPr>
        <p:spPr>
          <a:xfrm>
            <a:off x="1066800" y="4041775"/>
            <a:ext cx="200025" cy="149225"/>
          </a:xfrm>
          <a:prstGeom prst="ellipse">
            <a:avLst/>
          </a:prstGeom>
          <a:gradFill rotWithShape="0">
            <a:gsLst>
              <a:gs pos="0">
                <a:srgbClr val="FFC000"/>
              </a:gs>
              <a:gs pos="100000">
                <a:srgbClr val="FF6600"/>
              </a:gs>
            </a:gsLst>
            <a:lin ang="5400000" scaled="1"/>
            <a:tileRect/>
          </a:gradFill>
          <a:ln w="9525" cap="flat" cmpd="sng">
            <a:solidFill>
              <a:srgbClr val="FFFFFF"/>
            </a:solidFill>
            <a:prstDash val="solid"/>
            <a:round/>
            <a:headEnd type="none" w="med" len="med"/>
            <a:tailEnd type="none" w="med" len="med"/>
          </a:ln>
        </p:spPr>
        <p:txBody>
          <a:bodyPr lIns="83238" tIns="41619" rIns="83238" bIns="41619" anchor="t"/>
          <a:lstStyle/>
          <a:p>
            <a:pPr defTabSz="831850" eaLnBrk="0" fontAlgn="base" hangingPunct="0"/>
            <a:endParaRPr lang="zh-CN" altLang="en-US" sz="1600" b="1" dirty="0">
              <a:latin typeface="时尚中黑简体" pitchFamily="2" charset="-122"/>
              <a:ea typeface="时尚中黑简体" pitchFamily="2" charset="-122"/>
            </a:endParaRPr>
          </a:p>
        </p:txBody>
      </p:sp>
      <p:sp>
        <p:nvSpPr>
          <p:cNvPr id="316452" name="矩形 316451"/>
          <p:cNvSpPr/>
          <p:nvPr/>
        </p:nvSpPr>
        <p:spPr>
          <a:xfrm>
            <a:off x="1343025" y="3983038"/>
            <a:ext cx="2514600" cy="277812"/>
          </a:xfrm>
          <a:prstGeom prst="rect">
            <a:avLst/>
          </a:prstGeom>
          <a:noFill/>
          <a:ln w="9525">
            <a:noFill/>
          </a:ln>
        </p:spPr>
        <p:txBody>
          <a:bodyPr lIns="83238" tIns="41619" rIns="83238" bIns="41619" anchor="t">
            <a:spAutoFit/>
          </a:bodyPr>
          <a:lstStyle/>
          <a:p>
            <a:pPr defTabSz="831850" fontAlgn="base"/>
            <a:r>
              <a:rPr lang="zh-CN" altLang="en-US" sz="1100" dirty="0">
                <a:solidFill>
                  <a:srgbClr val="000000"/>
                </a:solidFill>
                <a:latin typeface="Arial" panose="020B0604020202020204" pitchFamily="34" charset="0"/>
                <a:ea typeface="宋体" panose="02010600030101010101" pitchFamily="2" charset="-122"/>
              </a:rPr>
              <a:t>请在此点击添加相关文字内容</a:t>
            </a:r>
          </a:p>
        </p:txBody>
      </p:sp>
      <p:sp>
        <p:nvSpPr>
          <p:cNvPr id="4" name="圆角矩形 51"/>
          <p:cNvSpPr/>
          <p:nvPr/>
        </p:nvSpPr>
        <p:spPr bwMode="auto">
          <a:xfrm>
            <a:off x="995466" y="4278838"/>
            <a:ext cx="3058905" cy="36026"/>
          </a:xfrm>
          <a:prstGeom prst="roundRect">
            <a:avLst/>
          </a:prstGeom>
          <a:gradFill>
            <a:gsLst>
              <a:gs pos="0">
                <a:srgbClr val="00B0F0"/>
              </a:gs>
              <a:gs pos="100000">
                <a:srgbClr val="002060"/>
              </a:gs>
            </a:gsLst>
            <a:lin ang="5400000" scaled="1"/>
          </a:gradFill>
          <a:ln w="9525" cap="flat" cmpd="sng" algn="ctr">
            <a:solidFill>
              <a:schemeClr val="bg1"/>
            </a:solidFill>
            <a:prstDash val="solid"/>
            <a:round/>
            <a:headEnd type="none" w="med" len="med"/>
            <a:tailEnd type="none" w="med" len="med"/>
          </a:ln>
          <a:effectLst>
            <a:glow rad="63500">
              <a:schemeClr val="accent1">
                <a:satMod val="175000"/>
                <a:alpha val="40000"/>
              </a:schemeClr>
            </a:glow>
          </a:effectLst>
        </p:spPr>
        <p:txBody>
          <a:bodyPr/>
          <a:lstStyle/>
          <a:p>
            <a:pPr lvl="0" defTabSz="831850" eaLnBrk="0" fontAlgn="ctr" hangingPunct="0"/>
            <a:endParaRPr lang="zh-CN" altLang="en-US" sz="1600" strike="noStrike" noProof="1">
              <a:ea typeface="宋体" panose="02010600030101010101" pitchFamily="2" charset="-122"/>
            </a:endParaRPr>
          </a:p>
        </p:txBody>
      </p:sp>
      <p:grpSp>
        <p:nvGrpSpPr>
          <p:cNvPr id="316456" name="Grupper 37"/>
          <p:cNvGrpSpPr/>
          <p:nvPr/>
        </p:nvGrpSpPr>
        <p:grpSpPr>
          <a:xfrm>
            <a:off x="5535613" y="2192338"/>
            <a:ext cx="1660525" cy="1606550"/>
            <a:chOff x="3008280" y="1875774"/>
            <a:chExt cx="3063119" cy="3038744"/>
          </a:xfrm>
        </p:grpSpPr>
        <p:pic>
          <p:nvPicPr>
            <p:cNvPr id="27675" name="Billede 38" descr="e1.png"/>
            <p:cNvPicPr>
              <a:picLocks noChangeAspect="1"/>
            </p:cNvPicPr>
            <p:nvPr/>
          </p:nvPicPr>
          <p:blipFill>
            <a:blip r:embed="rId3"/>
            <a:srcRect l="13483" t="5675" r="20357" b="12283"/>
            <a:stretch>
              <a:fillRect/>
            </a:stretch>
          </p:blipFill>
          <p:spPr>
            <a:xfrm>
              <a:off x="3008280" y="1875774"/>
              <a:ext cx="3063119" cy="3038744"/>
            </a:xfrm>
            <a:prstGeom prst="rect">
              <a:avLst/>
            </a:prstGeom>
            <a:noFill/>
            <a:ln w="9525">
              <a:noFill/>
            </a:ln>
          </p:spPr>
        </p:pic>
        <p:sp>
          <p:nvSpPr>
            <p:cNvPr id="56" name="Ellipse 39"/>
            <p:cNvSpPr/>
            <p:nvPr/>
          </p:nvSpPr>
          <p:spPr>
            <a:xfrm>
              <a:off x="3084858" y="1952352"/>
              <a:ext cx="2912156" cy="2912156"/>
            </a:xfrm>
            <a:prstGeom prst="ellipse">
              <a:avLst/>
            </a:prstGeom>
            <a:gradFill flip="none" rotWithShape="1">
              <a:gsLst>
                <a:gs pos="0">
                  <a:srgbClr val="92D050">
                    <a:alpha val="0"/>
                  </a:srgbClr>
                </a:gs>
                <a:gs pos="100000">
                  <a:srgbClr val="00B0F0">
                    <a:alpha val="56000"/>
                  </a:srgbClr>
                </a:gs>
              </a:gsLst>
              <a:path path="circle">
                <a:fillToRect l="50000" t="50000" r="50000" b="50000"/>
              </a:path>
              <a:tileRect/>
            </a:gradFill>
            <a:ln w="9525" cap="flat" cmpd="sng" algn="ctr">
              <a:noFill/>
              <a:prstDash val="solid"/>
            </a:ln>
            <a:effectLst/>
          </p:spPr>
          <p:txBody>
            <a:bodyPr anchor="ctr"/>
            <a:lstStyle/>
            <a:p>
              <a:pPr lvl="0" algn="ctr" defTabSz="831850" fontAlgn="ctr"/>
              <a:endParaRPr lang="en-US" altLang="zh-CN" sz="1600" strike="noStrike" noProof="1">
                <a:solidFill>
                  <a:srgbClr val="FFFFFF"/>
                </a:solidFill>
                <a:latin typeface="Calibri" panose="020F0502020204030204" pitchFamily="34" charset="0"/>
                <a:ea typeface="MS PGothic" panose="020B0600070205080204" pitchFamily="34" charset="-128"/>
              </a:endParaRPr>
            </a:p>
          </p:txBody>
        </p:sp>
        <p:sp>
          <p:nvSpPr>
            <p:cNvPr id="27677" name="Ellipse 40"/>
            <p:cNvSpPr/>
            <p:nvPr/>
          </p:nvSpPr>
          <p:spPr>
            <a:xfrm>
              <a:off x="3425701" y="1958040"/>
              <a:ext cx="2187652" cy="1616872"/>
            </a:xfrm>
            <a:prstGeom prst="ellipse">
              <a:avLst/>
            </a:prstGeom>
            <a:gradFill rotWithShape="1">
              <a:gsLst>
                <a:gs pos="0">
                  <a:srgbClr val="FFFFFF">
                    <a:alpha val="0"/>
                  </a:srgbClr>
                </a:gs>
                <a:gs pos="100000">
                  <a:srgbClr val="FFFCF9">
                    <a:alpha val="76999"/>
                  </a:srgbClr>
                </a:gs>
              </a:gsLst>
              <a:lin ang="16200000"/>
              <a:tileRect/>
            </a:gradFill>
            <a:ln w="9525">
              <a:noFill/>
            </a:ln>
          </p:spPr>
          <p:txBody>
            <a:bodyPr lIns="83238" tIns="41619" rIns="83238" bIns="41619" anchor="ctr"/>
            <a:lstStyle/>
            <a:p>
              <a:pPr algn="ctr" defTabSz="831850" fontAlgn="base"/>
              <a:endParaRPr lang="en-US" altLang="zh-CN" sz="1600">
                <a:solidFill>
                  <a:srgbClr val="FFFFFF"/>
                </a:solidFill>
                <a:latin typeface="Calibri" panose="020F0502020204030204" pitchFamily="34" charset="0"/>
                <a:ea typeface="MS PGothic" panose="020B0600070205080204" pitchFamily="34" charset="-128"/>
              </a:endParaRPr>
            </a:p>
          </p:txBody>
        </p:sp>
      </p:grpSp>
      <p:sp>
        <p:nvSpPr>
          <p:cNvPr id="316462" name="文本框 316461"/>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6462"/>
                                        </p:tgtEl>
                                        <p:attrNameLst>
                                          <p:attrName>style.visibility</p:attrName>
                                        </p:attrNameLst>
                                      </p:cBhvr>
                                      <p:to>
                                        <p:strVal val="visible"/>
                                      </p:to>
                                    </p:set>
                                    <p:anim by="(-#ppt_w*2)" calcmode="lin" valueType="num">
                                      <p:cBhvr rctx="PPT">
                                        <p:cTn id="7" dur="250" autoRev="1" fill="hold">
                                          <p:stCondLst>
                                            <p:cond delay="0"/>
                                          </p:stCondLst>
                                        </p:cTn>
                                        <p:tgtEl>
                                          <p:spTgt spid="316462"/>
                                        </p:tgtEl>
                                        <p:attrNameLst>
                                          <p:attrName>ppt_w</p:attrName>
                                        </p:attrNameLst>
                                      </p:cBhvr>
                                    </p:anim>
                                    <p:anim by="(#ppt_w*0.50)" calcmode="lin" valueType="num">
                                      <p:cBhvr>
                                        <p:cTn id="8" dur="250" decel="50000" autoRev="1" fill="hold">
                                          <p:stCondLst>
                                            <p:cond delay="0"/>
                                          </p:stCondLst>
                                        </p:cTn>
                                        <p:tgtEl>
                                          <p:spTgt spid="316462"/>
                                        </p:tgtEl>
                                        <p:attrNameLst>
                                          <p:attrName>ppt_x</p:attrName>
                                        </p:attrNameLst>
                                      </p:cBhvr>
                                    </p:anim>
                                    <p:anim from="(-#ppt_h/2)" to="(#ppt_y)" calcmode="lin" valueType="num">
                                      <p:cBhvr>
                                        <p:cTn id="9" dur="500" fill="hold">
                                          <p:stCondLst>
                                            <p:cond delay="0"/>
                                          </p:stCondLst>
                                        </p:cTn>
                                        <p:tgtEl>
                                          <p:spTgt spid="316462"/>
                                        </p:tgtEl>
                                        <p:attrNameLst>
                                          <p:attrName>ppt_y</p:attrName>
                                        </p:attrNameLst>
                                      </p:cBhvr>
                                    </p:anim>
                                    <p:animRot by="21600000">
                                      <p:cBhvr>
                                        <p:cTn id="10" dur="500" fill="hold">
                                          <p:stCondLst>
                                            <p:cond delay="0"/>
                                          </p:stCondLst>
                                        </p:cTn>
                                        <p:tgtEl>
                                          <p:spTgt spid="316462"/>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16426"/>
                                        </p:tgtEl>
                                        <p:attrNameLst>
                                          <p:attrName>style.visibility</p:attrName>
                                        </p:attrNameLst>
                                      </p:cBhvr>
                                      <p:to>
                                        <p:strVal val="visible"/>
                                      </p:to>
                                    </p:set>
                                    <p:animEffect transition="in" filter="fade">
                                      <p:cBhvr>
                                        <p:cTn id="14" dur="1000"/>
                                        <p:tgtEl>
                                          <p:spTgt spid="316426"/>
                                        </p:tgtEl>
                                      </p:cBhvr>
                                    </p:animEffect>
                                    <p:anim calcmode="lin" valueType="num">
                                      <p:cBhvr>
                                        <p:cTn id="15" dur="1000" fill="hold"/>
                                        <p:tgtEl>
                                          <p:spTgt spid="316426"/>
                                        </p:tgtEl>
                                        <p:attrNameLst>
                                          <p:attrName>ppt_x</p:attrName>
                                        </p:attrNameLst>
                                      </p:cBhvr>
                                      <p:tavLst>
                                        <p:tav tm="0">
                                          <p:val>
                                            <p:strVal val="#ppt_x"/>
                                          </p:val>
                                        </p:tav>
                                        <p:tav tm="100000">
                                          <p:val>
                                            <p:strVal val="#ppt_x"/>
                                          </p:val>
                                        </p:tav>
                                      </p:tavLst>
                                    </p:anim>
                                    <p:anim calcmode="lin" valueType="num">
                                      <p:cBhvr>
                                        <p:cTn id="16" dur="1000" fill="hold"/>
                                        <p:tgtEl>
                                          <p:spTgt spid="316426"/>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25" presetClass="entr" presetSubtype="0" fill="hold" grpId="0" nodeType="afterEffect">
                                  <p:stCondLst>
                                    <p:cond delay="0"/>
                                  </p:stCondLst>
                                  <p:childTnLst>
                                    <p:set>
                                      <p:cBhvr>
                                        <p:cTn id="19" dur="1" fill="hold">
                                          <p:stCondLst>
                                            <p:cond delay="0"/>
                                          </p:stCondLst>
                                        </p:cTn>
                                        <p:tgtEl>
                                          <p:spTgt spid="316438"/>
                                        </p:tgtEl>
                                        <p:attrNameLst>
                                          <p:attrName>style.visibility</p:attrName>
                                        </p:attrNameLst>
                                      </p:cBhvr>
                                      <p:to>
                                        <p:strVal val="visible"/>
                                      </p:to>
                                    </p:set>
                                    <p:anim calcmode="lin" valueType="num">
                                      <p:cBhvr>
                                        <p:cTn id="20" dur="500" decel="50000" fill="hold">
                                          <p:stCondLst>
                                            <p:cond delay="0"/>
                                          </p:stCondLst>
                                        </p:cTn>
                                        <p:tgtEl>
                                          <p:spTgt spid="316438"/>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16438"/>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16438"/>
                                        </p:tgtEl>
                                        <p:attrNameLst>
                                          <p:attrName>ppt_w</p:attrName>
                                        </p:attrNameLst>
                                      </p:cBhvr>
                                      <p:tavLst>
                                        <p:tav tm="0">
                                          <p:val>
                                            <p:strVal val="#ppt_w*.05"/>
                                          </p:val>
                                        </p:tav>
                                        <p:tav tm="100000">
                                          <p:val>
                                            <p:strVal val="#ppt_w"/>
                                          </p:val>
                                        </p:tav>
                                      </p:tavLst>
                                    </p:anim>
                                    <p:anim calcmode="lin" valueType="num">
                                      <p:cBhvr>
                                        <p:cTn id="23" dur="1000" fill="hold"/>
                                        <p:tgtEl>
                                          <p:spTgt spid="316438"/>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16438"/>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16438"/>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16438"/>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16438"/>
                                        </p:tgtEl>
                                      </p:cBhvr>
                                    </p:animEffect>
                                  </p:childTnLst>
                                </p:cTn>
                              </p:par>
                            </p:childTnLst>
                          </p:cTn>
                        </p:par>
                        <p:par>
                          <p:cTn id="28" fill="hold">
                            <p:stCondLst>
                              <p:cond delay="2899"/>
                            </p:stCondLst>
                            <p:childTnLst>
                              <p:par>
                                <p:cTn id="29" presetID="12" presetClass="entr" presetSubtype="8" fill="hold" grpId="0" nodeType="afterEffect">
                                  <p:stCondLst>
                                    <p:cond delay="0"/>
                                  </p:stCondLst>
                                  <p:childTnLst>
                                    <p:set>
                                      <p:cBhvr>
                                        <p:cTn id="30" dur="1" fill="hold">
                                          <p:stCondLst>
                                            <p:cond delay="0"/>
                                          </p:stCondLst>
                                        </p:cTn>
                                        <p:tgtEl>
                                          <p:spTgt spid="316439"/>
                                        </p:tgtEl>
                                        <p:attrNameLst>
                                          <p:attrName>style.visibility</p:attrName>
                                        </p:attrNameLst>
                                      </p:cBhvr>
                                      <p:to>
                                        <p:strVal val="visible"/>
                                      </p:to>
                                    </p:set>
                                    <p:animEffect transition="in" filter="slide(fromLeft)">
                                      <p:cBhvr>
                                        <p:cTn id="31" dur="500"/>
                                        <p:tgtEl>
                                          <p:spTgt spid="316439"/>
                                        </p:tgtEl>
                                      </p:cBhvr>
                                    </p:animEffect>
                                  </p:childTnLst>
                                </p:cTn>
                              </p:par>
                            </p:childTnLst>
                          </p:cTn>
                        </p:par>
                        <p:par>
                          <p:cTn id="32" fill="hold">
                            <p:stCondLst>
                              <p:cond delay="3399"/>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316440"/>
                                        </p:tgtEl>
                                        <p:attrNameLst>
                                          <p:attrName>style.visibility</p:attrName>
                                        </p:attrNameLst>
                                      </p:cBhvr>
                                      <p:to>
                                        <p:strVal val="visible"/>
                                      </p:to>
                                    </p:set>
                                    <p:anim calcmode="discrete" valueType="clr">
                                      <p:cBhvr override="childStyle">
                                        <p:cTn id="35" dur="80"/>
                                        <p:tgtEl>
                                          <p:spTgt spid="316440"/>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16440"/>
                                        </p:tgtEl>
                                        <p:attrNameLst>
                                          <p:attrName>fillcolor</p:attrName>
                                        </p:attrNameLst>
                                      </p:cBhvr>
                                      <p:tavLst>
                                        <p:tav tm="0">
                                          <p:val>
                                            <p:clrVal>
                                              <a:schemeClr val="accent2"/>
                                            </p:clrVal>
                                          </p:val>
                                        </p:tav>
                                        <p:tav tm="50000">
                                          <p:val>
                                            <p:clrVal>
                                              <a:schemeClr val="hlink"/>
                                            </p:clrVal>
                                          </p:val>
                                        </p:tav>
                                      </p:tavLst>
                                    </p:anim>
                                    <p:set>
                                      <p:cBhvr>
                                        <p:cTn id="37" dur="80"/>
                                        <p:tgtEl>
                                          <p:spTgt spid="316440"/>
                                        </p:tgtEl>
                                        <p:attrNameLst>
                                          <p:attrName>fill.type</p:attrName>
                                        </p:attrNameLst>
                                      </p:cBhvr>
                                      <p:to>
                                        <p:strVal val="solid"/>
                                      </p:to>
                                    </p:set>
                                  </p:childTnLst>
                                </p:cTn>
                              </p:par>
                            </p:childTnLst>
                          </p:cTn>
                        </p:par>
                        <p:par>
                          <p:cTn id="38" fill="hold">
                            <p:stCondLst>
                              <p:cond delay="3960"/>
                            </p:stCondLst>
                            <p:childTnLst>
                              <p:par>
                                <p:cTn id="39" presetID="22" presetClass="entr" presetSubtype="8"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left)">
                                      <p:cBhvr>
                                        <p:cTn id="41" dur="500"/>
                                        <p:tgtEl>
                                          <p:spTgt spid="52"/>
                                        </p:tgtEl>
                                      </p:cBhvr>
                                    </p:animEffect>
                                  </p:childTnLst>
                                </p:cTn>
                              </p:par>
                            </p:childTnLst>
                          </p:cTn>
                        </p:par>
                        <p:par>
                          <p:cTn id="42" fill="hold">
                            <p:stCondLst>
                              <p:cond delay="4460"/>
                            </p:stCondLst>
                            <p:childTnLst>
                              <p:par>
                                <p:cTn id="43" presetID="12" presetClass="entr" presetSubtype="8" fill="hold" grpId="0" nodeType="afterEffect">
                                  <p:stCondLst>
                                    <p:cond delay="0"/>
                                  </p:stCondLst>
                                  <p:childTnLst>
                                    <p:set>
                                      <p:cBhvr>
                                        <p:cTn id="44" dur="1" fill="hold">
                                          <p:stCondLst>
                                            <p:cond delay="0"/>
                                          </p:stCondLst>
                                        </p:cTn>
                                        <p:tgtEl>
                                          <p:spTgt spid="316444"/>
                                        </p:tgtEl>
                                        <p:attrNameLst>
                                          <p:attrName>style.visibility</p:attrName>
                                        </p:attrNameLst>
                                      </p:cBhvr>
                                      <p:to>
                                        <p:strVal val="visible"/>
                                      </p:to>
                                    </p:set>
                                    <p:animEffect transition="in" filter="slide(fromLeft)">
                                      <p:cBhvr>
                                        <p:cTn id="45" dur="500"/>
                                        <p:tgtEl>
                                          <p:spTgt spid="316444"/>
                                        </p:tgtEl>
                                      </p:cBhvr>
                                    </p:animEffect>
                                  </p:childTnLst>
                                </p:cTn>
                              </p:par>
                            </p:childTnLst>
                          </p:cTn>
                        </p:par>
                        <p:par>
                          <p:cTn id="46" fill="hold">
                            <p:stCondLst>
                              <p:cond delay="496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316445"/>
                                        </p:tgtEl>
                                        <p:attrNameLst>
                                          <p:attrName>style.visibility</p:attrName>
                                        </p:attrNameLst>
                                      </p:cBhvr>
                                      <p:to>
                                        <p:strVal val="visible"/>
                                      </p:to>
                                    </p:set>
                                    <p:anim calcmode="discrete" valueType="clr">
                                      <p:cBhvr override="childStyle">
                                        <p:cTn id="49" dur="80"/>
                                        <p:tgtEl>
                                          <p:spTgt spid="316445"/>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316445"/>
                                        </p:tgtEl>
                                        <p:attrNameLst>
                                          <p:attrName>fillcolor</p:attrName>
                                        </p:attrNameLst>
                                      </p:cBhvr>
                                      <p:tavLst>
                                        <p:tav tm="0">
                                          <p:val>
                                            <p:clrVal>
                                              <a:schemeClr val="accent2"/>
                                            </p:clrVal>
                                          </p:val>
                                        </p:tav>
                                        <p:tav tm="50000">
                                          <p:val>
                                            <p:clrVal>
                                              <a:schemeClr val="hlink"/>
                                            </p:clrVal>
                                          </p:val>
                                        </p:tav>
                                      </p:tavLst>
                                    </p:anim>
                                    <p:set>
                                      <p:cBhvr>
                                        <p:cTn id="51" dur="80"/>
                                        <p:tgtEl>
                                          <p:spTgt spid="316445"/>
                                        </p:tgtEl>
                                        <p:attrNameLst>
                                          <p:attrName>fill.type</p:attrName>
                                        </p:attrNameLst>
                                      </p:cBhvr>
                                      <p:to>
                                        <p:strVal val="solid"/>
                                      </p:to>
                                    </p:set>
                                  </p:childTnLst>
                                </p:cTn>
                              </p:par>
                            </p:childTnLst>
                          </p:cTn>
                        </p:par>
                        <p:par>
                          <p:cTn id="52" fill="hold">
                            <p:stCondLst>
                              <p:cond delay="5519"/>
                            </p:stCondLst>
                            <p:childTnLst>
                              <p:par>
                                <p:cTn id="53" presetID="22" presetClass="entr" presetSubtype="8"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left)">
                                      <p:cBhvr>
                                        <p:cTn id="55" dur="500"/>
                                        <p:tgtEl>
                                          <p:spTgt spid="2"/>
                                        </p:tgtEl>
                                      </p:cBhvr>
                                    </p:animEffect>
                                  </p:childTnLst>
                                </p:cTn>
                              </p:par>
                            </p:childTnLst>
                          </p:cTn>
                        </p:par>
                        <p:par>
                          <p:cTn id="56" fill="hold">
                            <p:stCondLst>
                              <p:cond delay="6019"/>
                            </p:stCondLst>
                            <p:childTnLst>
                              <p:par>
                                <p:cTn id="57" presetID="42" presetClass="entr" presetSubtype="0" fill="hold" nodeType="afterEffect">
                                  <p:stCondLst>
                                    <p:cond delay="0"/>
                                  </p:stCondLst>
                                  <p:childTnLst>
                                    <p:set>
                                      <p:cBhvr>
                                        <p:cTn id="58" dur="1" fill="hold">
                                          <p:stCondLst>
                                            <p:cond delay="0"/>
                                          </p:stCondLst>
                                        </p:cTn>
                                        <p:tgtEl>
                                          <p:spTgt spid="316419"/>
                                        </p:tgtEl>
                                        <p:attrNameLst>
                                          <p:attrName>style.visibility</p:attrName>
                                        </p:attrNameLst>
                                      </p:cBhvr>
                                      <p:to>
                                        <p:strVal val="visible"/>
                                      </p:to>
                                    </p:set>
                                    <p:animEffect transition="in" filter="fade">
                                      <p:cBhvr>
                                        <p:cTn id="59" dur="1000"/>
                                        <p:tgtEl>
                                          <p:spTgt spid="316419"/>
                                        </p:tgtEl>
                                      </p:cBhvr>
                                    </p:animEffect>
                                    <p:anim calcmode="lin" valueType="num">
                                      <p:cBhvr>
                                        <p:cTn id="60" dur="1000" fill="hold"/>
                                        <p:tgtEl>
                                          <p:spTgt spid="316419"/>
                                        </p:tgtEl>
                                        <p:attrNameLst>
                                          <p:attrName>ppt_x</p:attrName>
                                        </p:attrNameLst>
                                      </p:cBhvr>
                                      <p:tavLst>
                                        <p:tav tm="0">
                                          <p:val>
                                            <p:strVal val="#ppt_x"/>
                                          </p:val>
                                        </p:tav>
                                        <p:tav tm="100000">
                                          <p:val>
                                            <p:strVal val="#ppt_x"/>
                                          </p:val>
                                        </p:tav>
                                      </p:tavLst>
                                    </p:anim>
                                    <p:anim calcmode="lin" valueType="num">
                                      <p:cBhvr>
                                        <p:cTn id="61" dur="1000" fill="hold"/>
                                        <p:tgtEl>
                                          <p:spTgt spid="316419"/>
                                        </p:tgtEl>
                                        <p:attrNameLst>
                                          <p:attrName>ppt_y</p:attrName>
                                        </p:attrNameLst>
                                      </p:cBhvr>
                                      <p:tavLst>
                                        <p:tav tm="0">
                                          <p:val>
                                            <p:strVal val="#ppt_y+.1"/>
                                          </p:val>
                                        </p:tav>
                                        <p:tav tm="100000">
                                          <p:val>
                                            <p:strVal val="#ppt_y"/>
                                          </p:val>
                                        </p:tav>
                                      </p:tavLst>
                                    </p:anim>
                                  </p:childTnLst>
                                </p:cTn>
                              </p:par>
                            </p:childTnLst>
                          </p:cTn>
                        </p:par>
                        <p:par>
                          <p:cTn id="62" fill="hold">
                            <p:stCondLst>
                              <p:cond delay="7019"/>
                            </p:stCondLst>
                            <p:childTnLst>
                              <p:par>
                                <p:cTn id="63" presetID="25" presetClass="entr" presetSubtype="0" fill="hold" grpId="0" nodeType="afterEffect">
                                  <p:stCondLst>
                                    <p:cond delay="0"/>
                                  </p:stCondLst>
                                  <p:childTnLst>
                                    <p:set>
                                      <p:cBhvr>
                                        <p:cTn id="64" dur="1" fill="hold">
                                          <p:stCondLst>
                                            <p:cond delay="0"/>
                                          </p:stCondLst>
                                        </p:cTn>
                                        <p:tgtEl>
                                          <p:spTgt spid="316437"/>
                                        </p:tgtEl>
                                        <p:attrNameLst>
                                          <p:attrName>style.visibility</p:attrName>
                                        </p:attrNameLst>
                                      </p:cBhvr>
                                      <p:to>
                                        <p:strVal val="visible"/>
                                      </p:to>
                                    </p:set>
                                    <p:anim calcmode="lin" valueType="num">
                                      <p:cBhvr>
                                        <p:cTn id="65" dur="500" decel="50000" fill="hold">
                                          <p:stCondLst>
                                            <p:cond delay="0"/>
                                          </p:stCondLst>
                                        </p:cTn>
                                        <p:tgtEl>
                                          <p:spTgt spid="316437"/>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316437"/>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316437"/>
                                        </p:tgtEl>
                                        <p:attrNameLst>
                                          <p:attrName>ppt_w</p:attrName>
                                        </p:attrNameLst>
                                      </p:cBhvr>
                                      <p:tavLst>
                                        <p:tav tm="0">
                                          <p:val>
                                            <p:strVal val="#ppt_w*.05"/>
                                          </p:val>
                                        </p:tav>
                                        <p:tav tm="100000">
                                          <p:val>
                                            <p:strVal val="#ppt_w"/>
                                          </p:val>
                                        </p:tav>
                                      </p:tavLst>
                                    </p:anim>
                                    <p:anim calcmode="lin" valueType="num">
                                      <p:cBhvr>
                                        <p:cTn id="68" dur="1000" fill="hold"/>
                                        <p:tgtEl>
                                          <p:spTgt spid="316437"/>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316437"/>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316437"/>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316437"/>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316437"/>
                                        </p:tgtEl>
                                      </p:cBhvr>
                                    </p:animEffect>
                                  </p:childTnLst>
                                </p:cTn>
                              </p:par>
                            </p:childTnLst>
                          </p:cTn>
                        </p:par>
                        <p:par>
                          <p:cTn id="73" fill="hold">
                            <p:stCondLst>
                              <p:cond delay="8019"/>
                            </p:stCondLst>
                            <p:childTnLst>
                              <p:par>
                                <p:cTn id="74" presetID="12" presetClass="entr" presetSubtype="8" fill="hold" grpId="0" nodeType="afterEffect">
                                  <p:stCondLst>
                                    <p:cond delay="0"/>
                                  </p:stCondLst>
                                  <p:childTnLst>
                                    <p:set>
                                      <p:cBhvr>
                                        <p:cTn id="75" dur="1" fill="hold">
                                          <p:stCondLst>
                                            <p:cond delay="0"/>
                                          </p:stCondLst>
                                        </p:cTn>
                                        <p:tgtEl>
                                          <p:spTgt spid="316449"/>
                                        </p:tgtEl>
                                        <p:attrNameLst>
                                          <p:attrName>style.visibility</p:attrName>
                                        </p:attrNameLst>
                                      </p:cBhvr>
                                      <p:to>
                                        <p:strVal val="visible"/>
                                      </p:to>
                                    </p:set>
                                    <p:animEffect transition="in" filter="slide(fromLeft)">
                                      <p:cBhvr>
                                        <p:cTn id="76" dur="500"/>
                                        <p:tgtEl>
                                          <p:spTgt spid="316449"/>
                                        </p:tgtEl>
                                      </p:cBhvr>
                                    </p:animEffect>
                                  </p:childTnLst>
                                </p:cTn>
                              </p:par>
                            </p:childTnLst>
                          </p:cTn>
                        </p:par>
                        <p:par>
                          <p:cTn id="77" fill="hold">
                            <p:stCondLst>
                              <p:cond delay="8519"/>
                            </p:stCondLst>
                            <p:childTnLst>
                              <p:par>
                                <p:cTn id="78" presetID="27" presetClass="entr" presetSubtype="0" fill="hold" grpId="0" nodeType="afterEffect">
                                  <p:stCondLst>
                                    <p:cond delay="0"/>
                                  </p:stCondLst>
                                  <p:iterate type="lt">
                                    <p:tmPct val="50000"/>
                                  </p:iterate>
                                  <p:childTnLst>
                                    <p:set>
                                      <p:cBhvr>
                                        <p:cTn id="79" dur="1" fill="hold">
                                          <p:stCondLst>
                                            <p:cond delay="0"/>
                                          </p:stCondLst>
                                        </p:cTn>
                                        <p:tgtEl>
                                          <p:spTgt spid="316450"/>
                                        </p:tgtEl>
                                        <p:attrNameLst>
                                          <p:attrName>style.visibility</p:attrName>
                                        </p:attrNameLst>
                                      </p:cBhvr>
                                      <p:to>
                                        <p:strVal val="visible"/>
                                      </p:to>
                                    </p:set>
                                    <p:anim calcmode="discrete" valueType="clr">
                                      <p:cBhvr override="childStyle">
                                        <p:cTn id="80" dur="80"/>
                                        <p:tgtEl>
                                          <p:spTgt spid="316450"/>
                                        </p:tgtEl>
                                        <p:attrNameLst>
                                          <p:attrName>style.color</p:attrName>
                                        </p:attrNameLst>
                                      </p:cBhvr>
                                      <p:tavLst>
                                        <p:tav tm="0">
                                          <p:val>
                                            <p:clrVal>
                                              <a:schemeClr val="accent2"/>
                                            </p:clrVal>
                                          </p:val>
                                        </p:tav>
                                        <p:tav tm="50000">
                                          <p:val>
                                            <p:clrVal>
                                              <a:schemeClr val="hlink"/>
                                            </p:clrVal>
                                          </p:val>
                                        </p:tav>
                                      </p:tavLst>
                                    </p:anim>
                                    <p:anim calcmode="discrete" valueType="clr">
                                      <p:cBhvr>
                                        <p:cTn id="81" dur="80"/>
                                        <p:tgtEl>
                                          <p:spTgt spid="316450"/>
                                        </p:tgtEl>
                                        <p:attrNameLst>
                                          <p:attrName>fillcolor</p:attrName>
                                        </p:attrNameLst>
                                      </p:cBhvr>
                                      <p:tavLst>
                                        <p:tav tm="0">
                                          <p:val>
                                            <p:clrVal>
                                              <a:schemeClr val="accent2"/>
                                            </p:clrVal>
                                          </p:val>
                                        </p:tav>
                                        <p:tav tm="50000">
                                          <p:val>
                                            <p:clrVal>
                                              <a:schemeClr val="hlink"/>
                                            </p:clrVal>
                                          </p:val>
                                        </p:tav>
                                      </p:tavLst>
                                    </p:anim>
                                    <p:set>
                                      <p:cBhvr>
                                        <p:cTn id="82" dur="80"/>
                                        <p:tgtEl>
                                          <p:spTgt spid="316450"/>
                                        </p:tgtEl>
                                        <p:attrNameLst>
                                          <p:attrName>fill.type</p:attrName>
                                        </p:attrNameLst>
                                      </p:cBhvr>
                                      <p:to>
                                        <p:strVal val="solid"/>
                                      </p:to>
                                    </p:set>
                                  </p:childTnLst>
                                </p:cTn>
                              </p:par>
                            </p:childTnLst>
                          </p:cTn>
                        </p:par>
                        <p:par>
                          <p:cTn id="83" fill="hold">
                            <p:stCondLst>
                              <p:cond delay="9079"/>
                            </p:stCondLst>
                            <p:childTnLst>
                              <p:par>
                                <p:cTn id="84" presetID="22" presetClass="entr" presetSubtype="8" fill="hold" nodeType="after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wipe(left)">
                                      <p:cBhvr>
                                        <p:cTn id="86" dur="500"/>
                                        <p:tgtEl>
                                          <p:spTgt spid="3"/>
                                        </p:tgtEl>
                                      </p:cBhvr>
                                    </p:animEffect>
                                  </p:childTnLst>
                                </p:cTn>
                              </p:par>
                            </p:childTnLst>
                          </p:cTn>
                        </p:par>
                        <p:par>
                          <p:cTn id="87" fill="hold">
                            <p:stCondLst>
                              <p:cond delay="9579"/>
                            </p:stCondLst>
                            <p:childTnLst>
                              <p:par>
                                <p:cTn id="88" presetID="12" presetClass="entr" presetSubtype="8" fill="hold" grpId="0" nodeType="afterEffect">
                                  <p:stCondLst>
                                    <p:cond delay="0"/>
                                  </p:stCondLst>
                                  <p:childTnLst>
                                    <p:set>
                                      <p:cBhvr>
                                        <p:cTn id="89" dur="1" fill="hold">
                                          <p:stCondLst>
                                            <p:cond delay="0"/>
                                          </p:stCondLst>
                                        </p:cTn>
                                        <p:tgtEl>
                                          <p:spTgt spid="316451"/>
                                        </p:tgtEl>
                                        <p:attrNameLst>
                                          <p:attrName>style.visibility</p:attrName>
                                        </p:attrNameLst>
                                      </p:cBhvr>
                                      <p:to>
                                        <p:strVal val="visible"/>
                                      </p:to>
                                    </p:set>
                                    <p:animEffect transition="in" filter="slide(fromLeft)">
                                      <p:cBhvr>
                                        <p:cTn id="90" dur="500"/>
                                        <p:tgtEl>
                                          <p:spTgt spid="316451"/>
                                        </p:tgtEl>
                                      </p:cBhvr>
                                    </p:animEffect>
                                  </p:childTnLst>
                                </p:cTn>
                              </p:par>
                            </p:childTnLst>
                          </p:cTn>
                        </p:par>
                        <p:par>
                          <p:cTn id="91" fill="hold">
                            <p:stCondLst>
                              <p:cond delay="10079"/>
                            </p:stCondLst>
                            <p:childTnLst>
                              <p:par>
                                <p:cTn id="92" presetID="27" presetClass="entr" presetSubtype="0" fill="hold" grpId="0" nodeType="afterEffect">
                                  <p:stCondLst>
                                    <p:cond delay="0"/>
                                  </p:stCondLst>
                                  <p:iterate type="lt">
                                    <p:tmPct val="50000"/>
                                  </p:iterate>
                                  <p:childTnLst>
                                    <p:set>
                                      <p:cBhvr>
                                        <p:cTn id="93" dur="1" fill="hold">
                                          <p:stCondLst>
                                            <p:cond delay="0"/>
                                          </p:stCondLst>
                                        </p:cTn>
                                        <p:tgtEl>
                                          <p:spTgt spid="316452"/>
                                        </p:tgtEl>
                                        <p:attrNameLst>
                                          <p:attrName>style.visibility</p:attrName>
                                        </p:attrNameLst>
                                      </p:cBhvr>
                                      <p:to>
                                        <p:strVal val="visible"/>
                                      </p:to>
                                    </p:set>
                                    <p:anim calcmode="discrete" valueType="clr">
                                      <p:cBhvr override="childStyle">
                                        <p:cTn id="94" dur="80"/>
                                        <p:tgtEl>
                                          <p:spTgt spid="316452"/>
                                        </p:tgtEl>
                                        <p:attrNameLst>
                                          <p:attrName>style.color</p:attrName>
                                        </p:attrNameLst>
                                      </p:cBhvr>
                                      <p:tavLst>
                                        <p:tav tm="0">
                                          <p:val>
                                            <p:clrVal>
                                              <a:schemeClr val="accent2"/>
                                            </p:clrVal>
                                          </p:val>
                                        </p:tav>
                                        <p:tav tm="50000">
                                          <p:val>
                                            <p:clrVal>
                                              <a:schemeClr val="hlink"/>
                                            </p:clrVal>
                                          </p:val>
                                        </p:tav>
                                      </p:tavLst>
                                    </p:anim>
                                    <p:anim calcmode="discrete" valueType="clr">
                                      <p:cBhvr>
                                        <p:cTn id="95" dur="80"/>
                                        <p:tgtEl>
                                          <p:spTgt spid="316452"/>
                                        </p:tgtEl>
                                        <p:attrNameLst>
                                          <p:attrName>fillcolor</p:attrName>
                                        </p:attrNameLst>
                                      </p:cBhvr>
                                      <p:tavLst>
                                        <p:tav tm="0">
                                          <p:val>
                                            <p:clrVal>
                                              <a:schemeClr val="accent2"/>
                                            </p:clrVal>
                                          </p:val>
                                        </p:tav>
                                        <p:tav tm="50000">
                                          <p:val>
                                            <p:clrVal>
                                              <a:schemeClr val="hlink"/>
                                            </p:clrVal>
                                          </p:val>
                                        </p:tav>
                                      </p:tavLst>
                                    </p:anim>
                                    <p:set>
                                      <p:cBhvr>
                                        <p:cTn id="96" dur="80"/>
                                        <p:tgtEl>
                                          <p:spTgt spid="316452"/>
                                        </p:tgtEl>
                                        <p:attrNameLst>
                                          <p:attrName>fill.type</p:attrName>
                                        </p:attrNameLst>
                                      </p:cBhvr>
                                      <p:to>
                                        <p:strVal val="solid"/>
                                      </p:to>
                                    </p:set>
                                  </p:childTnLst>
                                </p:cTn>
                              </p:par>
                            </p:childTnLst>
                          </p:cTn>
                        </p:par>
                        <p:par>
                          <p:cTn id="97" fill="hold">
                            <p:stCondLst>
                              <p:cond delay="10639"/>
                            </p:stCondLst>
                            <p:childTnLst>
                              <p:par>
                                <p:cTn id="98" presetID="22" presetClass="entr" presetSubtype="8" fill="hold" nodeType="afterEffect">
                                  <p:stCondLst>
                                    <p:cond delay="0"/>
                                  </p:stCondLst>
                                  <p:childTnLst>
                                    <p:set>
                                      <p:cBhvr>
                                        <p:cTn id="99" dur="1" fill="hold">
                                          <p:stCondLst>
                                            <p:cond delay="0"/>
                                          </p:stCondLst>
                                        </p:cTn>
                                        <p:tgtEl>
                                          <p:spTgt spid="4"/>
                                        </p:tgtEl>
                                        <p:attrNameLst>
                                          <p:attrName>style.visibility</p:attrName>
                                        </p:attrNameLst>
                                      </p:cBhvr>
                                      <p:to>
                                        <p:strVal val="visible"/>
                                      </p:to>
                                    </p:set>
                                    <p:animEffect transition="in" filter="wipe(left)">
                                      <p:cBhvr>
                                        <p:cTn id="100" dur="500"/>
                                        <p:tgtEl>
                                          <p:spTgt spid="4"/>
                                        </p:tgtEl>
                                      </p:cBhvr>
                                    </p:animEffect>
                                  </p:childTnLst>
                                </p:cTn>
                              </p:par>
                            </p:childTnLst>
                          </p:cTn>
                        </p:par>
                        <p:par>
                          <p:cTn id="101" fill="hold">
                            <p:stCondLst>
                              <p:cond delay="11139"/>
                            </p:stCondLst>
                            <p:childTnLst>
                              <p:par>
                                <p:cTn id="102" presetID="35" presetClass="entr" presetSubtype="0" fill="hold" nodeType="afterEffect">
                                  <p:stCondLst>
                                    <p:cond delay="0"/>
                                  </p:stCondLst>
                                  <p:childTnLst>
                                    <p:set>
                                      <p:cBhvr>
                                        <p:cTn id="103" dur="1" fill="hold">
                                          <p:stCondLst>
                                            <p:cond delay="0"/>
                                          </p:stCondLst>
                                        </p:cTn>
                                        <p:tgtEl>
                                          <p:spTgt spid="316456"/>
                                        </p:tgtEl>
                                        <p:attrNameLst>
                                          <p:attrName>style.visibility</p:attrName>
                                        </p:attrNameLst>
                                      </p:cBhvr>
                                      <p:to>
                                        <p:strVal val="visible"/>
                                      </p:to>
                                    </p:set>
                                    <p:animEffect transition="in" filter="fade">
                                      <p:cBhvr>
                                        <p:cTn id="104" dur="1000"/>
                                        <p:tgtEl>
                                          <p:spTgt spid="316456"/>
                                        </p:tgtEl>
                                      </p:cBhvr>
                                    </p:animEffect>
                                    <p:anim calcmode="lin" valueType="num">
                                      <p:cBhvr>
                                        <p:cTn id="105" dur="1000" fill="hold"/>
                                        <p:tgtEl>
                                          <p:spTgt spid="316456"/>
                                        </p:tgtEl>
                                        <p:attrNameLst>
                                          <p:attrName>style.rotation</p:attrName>
                                        </p:attrNameLst>
                                      </p:cBhvr>
                                      <p:tavLst>
                                        <p:tav tm="0">
                                          <p:val>
                                            <p:fltVal val="720"/>
                                          </p:val>
                                        </p:tav>
                                        <p:tav tm="100000">
                                          <p:val>
                                            <p:fltVal val="0"/>
                                          </p:val>
                                        </p:tav>
                                      </p:tavLst>
                                    </p:anim>
                                    <p:anim calcmode="lin" valueType="num">
                                      <p:cBhvr>
                                        <p:cTn id="106" dur="1000" fill="hold"/>
                                        <p:tgtEl>
                                          <p:spTgt spid="316456"/>
                                        </p:tgtEl>
                                        <p:attrNameLst>
                                          <p:attrName>ppt_h</p:attrName>
                                        </p:attrNameLst>
                                      </p:cBhvr>
                                      <p:tavLst>
                                        <p:tav tm="0">
                                          <p:val>
                                            <p:fltVal val="0"/>
                                          </p:val>
                                        </p:tav>
                                        <p:tav tm="100000">
                                          <p:val>
                                            <p:strVal val="#ppt_h"/>
                                          </p:val>
                                        </p:tav>
                                      </p:tavLst>
                                    </p:anim>
                                    <p:anim calcmode="lin" valueType="num">
                                      <p:cBhvr>
                                        <p:cTn id="107" dur="1000" fill="hold"/>
                                        <p:tgtEl>
                                          <p:spTgt spid="316456"/>
                                        </p:tgtEl>
                                        <p:attrNameLst>
                                          <p:attrName>ppt_w</p:attrName>
                                        </p:attrNameLst>
                                      </p:cBhvr>
                                      <p:tavLst>
                                        <p:tav tm="0">
                                          <p:val>
                                            <p:fltVal val="0"/>
                                          </p:val>
                                        </p:tav>
                                        <p:tav tm="100000">
                                          <p:val>
                                            <p:strVal val="#ppt_w"/>
                                          </p:val>
                                        </p:tav>
                                      </p:tavLst>
                                    </p:anim>
                                  </p:childTnLst>
                                </p:cTn>
                              </p:par>
                            </p:childTnLst>
                          </p:cTn>
                        </p:par>
                        <p:par>
                          <p:cTn id="108" fill="hold">
                            <p:stCondLst>
                              <p:cond delay="12139"/>
                            </p:stCondLst>
                            <p:childTnLst>
                              <p:par>
                                <p:cTn id="109" presetID="23" presetClass="entr" presetSubtype="16" fill="hold" nodeType="afterEffect">
                                  <p:stCondLst>
                                    <p:cond delay="0"/>
                                  </p:stCondLst>
                                  <p:childTnLst>
                                    <p:set>
                                      <p:cBhvr>
                                        <p:cTn id="110" dur="1" fill="hold">
                                          <p:stCondLst>
                                            <p:cond delay="0"/>
                                          </p:stCondLst>
                                        </p:cTn>
                                        <p:tgtEl>
                                          <p:spTgt spid="316433"/>
                                        </p:tgtEl>
                                        <p:attrNameLst>
                                          <p:attrName>style.visibility</p:attrName>
                                        </p:attrNameLst>
                                      </p:cBhvr>
                                      <p:to>
                                        <p:strVal val="visible"/>
                                      </p:to>
                                    </p:set>
                                    <p:anim calcmode="lin" valueType="num">
                                      <p:cBhvr>
                                        <p:cTn id="111" dur="500" fill="hold"/>
                                        <p:tgtEl>
                                          <p:spTgt spid="316433"/>
                                        </p:tgtEl>
                                        <p:attrNameLst>
                                          <p:attrName>ppt_w</p:attrName>
                                        </p:attrNameLst>
                                      </p:cBhvr>
                                      <p:tavLst>
                                        <p:tav tm="0">
                                          <p:val>
                                            <p:fltVal val="0"/>
                                          </p:val>
                                        </p:tav>
                                        <p:tav tm="100000">
                                          <p:val>
                                            <p:strVal val="#ppt_w"/>
                                          </p:val>
                                        </p:tav>
                                      </p:tavLst>
                                    </p:anim>
                                    <p:anim calcmode="lin" valueType="num">
                                      <p:cBhvr>
                                        <p:cTn id="112" dur="500" fill="hold"/>
                                        <p:tgtEl>
                                          <p:spTgt spid="3164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37" grpId="0"/>
      <p:bldP spid="316438" grpId="0"/>
      <p:bldP spid="316439" grpId="0" animBg="1"/>
      <p:bldP spid="316440" grpId="0"/>
      <p:bldP spid="316444" grpId="0" animBg="1"/>
      <p:bldP spid="316445" grpId="0"/>
      <p:bldP spid="316449" grpId="0" animBg="1"/>
      <p:bldP spid="316450" grpId="0"/>
      <p:bldP spid="316451" grpId="0" animBg="1"/>
      <p:bldP spid="316452" grpId="0"/>
      <p:bldP spid="31646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4" name="图片 312323" descr="书本蓝阴影"/>
          <p:cNvPicPr>
            <a:picLocks noChangeAspect="1"/>
          </p:cNvPicPr>
          <p:nvPr/>
        </p:nvPicPr>
        <p:blipFill>
          <a:blip r:embed="rId2"/>
          <a:stretch>
            <a:fillRect/>
          </a:stretch>
        </p:blipFill>
        <p:spPr>
          <a:xfrm>
            <a:off x="1035050" y="879475"/>
            <a:ext cx="5549900" cy="3903663"/>
          </a:xfrm>
          <a:prstGeom prst="rect">
            <a:avLst/>
          </a:prstGeom>
          <a:noFill/>
          <a:ln w="9525">
            <a:noFill/>
          </a:ln>
        </p:spPr>
      </p:pic>
      <p:sp>
        <p:nvSpPr>
          <p:cNvPr id="312325" name="矩形 312324"/>
          <p:cNvSpPr/>
          <p:nvPr/>
        </p:nvSpPr>
        <p:spPr>
          <a:xfrm>
            <a:off x="1798638" y="1487488"/>
            <a:ext cx="1803400" cy="2333625"/>
          </a:xfrm>
          <a:prstGeom prst="rect">
            <a:avLst/>
          </a:prstGeom>
          <a:noFill/>
          <a:ln w="9525">
            <a:noFill/>
          </a:ln>
        </p:spPr>
        <p:txBody>
          <a:bodyPr lIns="83238" tIns="41619" rIns="83238" bIns="41619" anchor="ctr">
            <a:spAutoFit/>
          </a:bodyPr>
          <a:lstStyle/>
          <a:p>
            <a:pPr defTabSz="831850" fontAlgn="base">
              <a:lnSpc>
                <a:spcPct val="120000"/>
              </a:lnSpc>
              <a:buClrTx/>
            </a:pPr>
            <a:r>
              <a:rPr lang="zh-CN" altLang="en-US" dirty="0">
                <a:solidFill/>
                <a:latin typeface="Arial" panose="020B0604020202020204" pitchFamily="34" charset="0"/>
                <a:ea typeface="宋体" panose="02010600030101010101" pitchFamily="2" charset="-122"/>
              </a:rPr>
              <a:t>点击输入你想输入的文字内容点击输入你想输入的文字内容点击输入你想输入的文字内容点击输入你想输入的文字内容点击输入你想输入的文字内容点击输入你想输入的文</a:t>
            </a:r>
            <a:endParaRPr lang="zh-CN" altLang="en-US" b="1" dirty="0">
              <a:latin typeface="楷体_GB2312" pitchFamily="49" charset="-122"/>
              <a:ea typeface="宋体" panose="02010600030101010101" pitchFamily="2" charset="-122"/>
            </a:endParaRPr>
          </a:p>
        </p:txBody>
      </p:sp>
      <p:sp>
        <p:nvSpPr>
          <p:cNvPr id="312326" name="矩形 312325"/>
          <p:cNvSpPr/>
          <p:nvPr/>
        </p:nvSpPr>
        <p:spPr>
          <a:xfrm>
            <a:off x="3879850" y="1487488"/>
            <a:ext cx="1803400" cy="2333625"/>
          </a:xfrm>
          <a:prstGeom prst="rect">
            <a:avLst/>
          </a:prstGeom>
          <a:noFill/>
          <a:ln w="9525">
            <a:noFill/>
          </a:ln>
        </p:spPr>
        <p:txBody>
          <a:bodyPr lIns="83238" tIns="41619" rIns="83238" bIns="41619" anchor="ctr">
            <a:spAutoFit/>
          </a:bodyPr>
          <a:lstStyle/>
          <a:p>
            <a:pPr defTabSz="831850" fontAlgn="base">
              <a:lnSpc>
                <a:spcPct val="120000"/>
              </a:lnSpc>
              <a:buClrTx/>
            </a:pPr>
            <a:r>
              <a:rPr lang="zh-CN" altLang="en-US" dirty="0">
                <a:solidFill/>
                <a:latin typeface="Arial" panose="020B0604020202020204" pitchFamily="34" charset="0"/>
                <a:ea typeface="宋体" panose="02010600030101010101" pitchFamily="2" charset="-122"/>
              </a:rPr>
              <a:t>点击输入你想输入的文字内容点击输入你想输入的文字内容点击输入你想输入的文字内容点击输入你想输入的文字内容点击输入你想输入的文字内容点击输入你想输入的文</a:t>
            </a:r>
            <a:endParaRPr lang="zh-CN" altLang="en-US" b="1" dirty="0">
              <a:latin typeface="楷体_GB2312" pitchFamily="49" charset="-122"/>
              <a:ea typeface="宋体" panose="02010600030101010101" pitchFamily="2" charset="-122"/>
            </a:endParaRPr>
          </a:p>
        </p:txBody>
      </p:sp>
      <p:sp>
        <p:nvSpPr>
          <p:cNvPr id="312329" name="文本框 312328"/>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12331" name="图片 312330" descr="医药4"/>
          <p:cNvPicPr>
            <a:picLocks noChangeAspect="1"/>
          </p:cNvPicPr>
          <p:nvPr/>
        </p:nvPicPr>
        <p:blipFill>
          <a:blip r:embed="rId3"/>
          <a:stretch>
            <a:fillRect/>
          </a:stretch>
        </p:blipFill>
        <p:spPr>
          <a:xfrm>
            <a:off x="6478588" y="1125538"/>
            <a:ext cx="2006600" cy="4019550"/>
          </a:xfrm>
          <a:prstGeom prst="rect">
            <a:avLst/>
          </a:prstGeom>
          <a:noFill/>
          <a:ln w="9525">
            <a:noFill/>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2329"/>
                                        </p:tgtEl>
                                        <p:attrNameLst>
                                          <p:attrName>style.visibility</p:attrName>
                                        </p:attrNameLst>
                                      </p:cBhvr>
                                      <p:to>
                                        <p:strVal val="visible"/>
                                      </p:to>
                                    </p:set>
                                    <p:anim by="(-#ppt_w*2)" calcmode="lin" valueType="num">
                                      <p:cBhvr rctx="PPT">
                                        <p:cTn id="7" dur="250" autoRev="1" fill="hold">
                                          <p:stCondLst>
                                            <p:cond delay="0"/>
                                          </p:stCondLst>
                                        </p:cTn>
                                        <p:tgtEl>
                                          <p:spTgt spid="312329"/>
                                        </p:tgtEl>
                                        <p:attrNameLst>
                                          <p:attrName>ppt_w</p:attrName>
                                        </p:attrNameLst>
                                      </p:cBhvr>
                                    </p:anim>
                                    <p:anim by="(#ppt_w*0.50)" calcmode="lin" valueType="num">
                                      <p:cBhvr>
                                        <p:cTn id="8" dur="250" decel="50000" autoRev="1" fill="hold">
                                          <p:stCondLst>
                                            <p:cond delay="0"/>
                                          </p:stCondLst>
                                        </p:cTn>
                                        <p:tgtEl>
                                          <p:spTgt spid="312329"/>
                                        </p:tgtEl>
                                        <p:attrNameLst>
                                          <p:attrName>ppt_x</p:attrName>
                                        </p:attrNameLst>
                                      </p:cBhvr>
                                    </p:anim>
                                    <p:anim from="(-#ppt_h/2)" to="(#ppt_y)" calcmode="lin" valueType="num">
                                      <p:cBhvr>
                                        <p:cTn id="9" dur="500" fill="hold">
                                          <p:stCondLst>
                                            <p:cond delay="0"/>
                                          </p:stCondLst>
                                        </p:cTn>
                                        <p:tgtEl>
                                          <p:spTgt spid="312329"/>
                                        </p:tgtEl>
                                        <p:attrNameLst>
                                          <p:attrName>ppt_y</p:attrName>
                                        </p:attrNameLst>
                                      </p:cBhvr>
                                    </p:anim>
                                    <p:animRot by="21600000">
                                      <p:cBhvr>
                                        <p:cTn id="10" dur="500" fill="hold">
                                          <p:stCondLst>
                                            <p:cond delay="0"/>
                                          </p:stCondLst>
                                        </p:cTn>
                                        <p:tgtEl>
                                          <p:spTgt spid="312329"/>
                                        </p:tgtEl>
                                        <p:attrNameLst>
                                          <p:attrName>r</p:attrName>
                                        </p:attrNameLst>
                                      </p:cBhvr>
                                    </p:animRot>
                                  </p:childTnLst>
                                </p:cTn>
                              </p:par>
                            </p:childTnLst>
                          </p:cTn>
                        </p:par>
                        <p:par>
                          <p:cTn id="11" fill="hold">
                            <p:stCondLst>
                              <p:cond delay="899"/>
                            </p:stCondLst>
                            <p:childTnLst>
                              <p:par>
                                <p:cTn id="12" presetID="48" presetClass="entr" presetSubtype="0" accel="50000" fill="hold" nodeType="afterEffect">
                                  <p:stCondLst>
                                    <p:cond delay="0"/>
                                  </p:stCondLst>
                                  <p:childTnLst>
                                    <p:set>
                                      <p:cBhvr>
                                        <p:cTn id="13" dur="1" fill="hold">
                                          <p:stCondLst>
                                            <p:cond delay="0"/>
                                          </p:stCondLst>
                                        </p:cTn>
                                        <p:tgtEl>
                                          <p:spTgt spid="312324"/>
                                        </p:tgtEl>
                                        <p:attrNameLst>
                                          <p:attrName>style.visibility</p:attrName>
                                        </p:attrNameLst>
                                      </p:cBhvr>
                                      <p:to>
                                        <p:strVal val="visible"/>
                                      </p:to>
                                    </p:set>
                                    <p:anim calcmode="lin" valueType="num">
                                      <p:cBhvr>
                                        <p:cTn id="14" dur="1000" fill="hold"/>
                                        <p:tgtEl>
                                          <p:spTgt spid="31232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312324"/>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312324"/>
                                        </p:tgtEl>
                                        <p:attrNameLst>
                                          <p:attrName>ppt_y</p:attrName>
                                        </p:attrNameLst>
                                      </p:cBhvr>
                                      <p:tavLst>
                                        <p:tav tm="0">
                                          <p:val>
                                            <p:strVal val="#ppt_y"/>
                                          </p:val>
                                        </p:tav>
                                        <p:tav tm="100000">
                                          <p:val>
                                            <p:strVal val="#ppt_y"/>
                                          </p:val>
                                        </p:tav>
                                      </p:tavLst>
                                    </p:anim>
                                    <p:animEffect transition="in" filter="fade">
                                      <p:cBhvr>
                                        <p:cTn id="17" dur="1000"/>
                                        <p:tgtEl>
                                          <p:spTgt spid="312324"/>
                                        </p:tgtEl>
                                      </p:cBhvr>
                                    </p:animEffect>
                                  </p:childTnLst>
                                </p:cTn>
                              </p:par>
                            </p:childTnLst>
                          </p:cTn>
                        </p:par>
                        <p:par>
                          <p:cTn id="18" fill="hold">
                            <p:stCondLst>
                              <p:cond delay="1899"/>
                            </p:stCondLst>
                            <p:childTnLst>
                              <p:par>
                                <p:cTn id="19" presetID="27" presetClass="entr" presetSubtype="0" fill="hold" grpId="0" nodeType="afterEffect">
                                  <p:stCondLst>
                                    <p:cond delay="0"/>
                                  </p:stCondLst>
                                  <p:iterate type="lt">
                                    <p:tmPct val="50000"/>
                                  </p:iterate>
                                  <p:childTnLst>
                                    <p:set>
                                      <p:cBhvr>
                                        <p:cTn id="20" dur="1" fill="hold">
                                          <p:stCondLst>
                                            <p:cond delay="0"/>
                                          </p:stCondLst>
                                        </p:cTn>
                                        <p:tgtEl>
                                          <p:spTgt spid="312325"/>
                                        </p:tgtEl>
                                        <p:attrNameLst>
                                          <p:attrName>style.visibility</p:attrName>
                                        </p:attrNameLst>
                                      </p:cBhvr>
                                      <p:to>
                                        <p:strVal val="visible"/>
                                      </p:to>
                                    </p:set>
                                    <p:anim calcmode="discrete" valueType="clr">
                                      <p:cBhvr override="childStyle">
                                        <p:cTn id="21" dur="80"/>
                                        <p:tgtEl>
                                          <p:spTgt spid="31232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12325"/>
                                        </p:tgtEl>
                                        <p:attrNameLst>
                                          <p:attrName>fillcolor</p:attrName>
                                        </p:attrNameLst>
                                      </p:cBhvr>
                                      <p:tavLst>
                                        <p:tav tm="0">
                                          <p:val>
                                            <p:clrVal>
                                              <a:schemeClr val="accent2"/>
                                            </p:clrVal>
                                          </p:val>
                                        </p:tav>
                                        <p:tav tm="50000">
                                          <p:val>
                                            <p:clrVal>
                                              <a:schemeClr val="hlink"/>
                                            </p:clrVal>
                                          </p:val>
                                        </p:tav>
                                      </p:tavLst>
                                    </p:anim>
                                    <p:set>
                                      <p:cBhvr>
                                        <p:cTn id="23" dur="80"/>
                                        <p:tgtEl>
                                          <p:spTgt spid="312325"/>
                                        </p:tgtEl>
                                        <p:attrNameLst>
                                          <p:attrName>fill.type</p:attrName>
                                        </p:attrNameLst>
                                      </p:cBhvr>
                                      <p:to>
                                        <p:strVal val="solid"/>
                                      </p:to>
                                    </p:set>
                                  </p:childTnLst>
                                </p:cTn>
                              </p:par>
                            </p:childTnLst>
                          </p:cTn>
                        </p:par>
                        <p:par>
                          <p:cTn id="24" fill="hold">
                            <p:stCondLst>
                              <p:cond delay="494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312326"/>
                                        </p:tgtEl>
                                        <p:attrNameLst>
                                          <p:attrName>style.visibility</p:attrName>
                                        </p:attrNameLst>
                                      </p:cBhvr>
                                      <p:to>
                                        <p:strVal val="visible"/>
                                      </p:to>
                                    </p:set>
                                    <p:anim calcmode="discrete" valueType="clr">
                                      <p:cBhvr override="childStyle">
                                        <p:cTn id="27" dur="80"/>
                                        <p:tgtEl>
                                          <p:spTgt spid="312326"/>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312326"/>
                                        </p:tgtEl>
                                        <p:attrNameLst>
                                          <p:attrName>fillcolor</p:attrName>
                                        </p:attrNameLst>
                                      </p:cBhvr>
                                      <p:tavLst>
                                        <p:tav tm="0">
                                          <p:val>
                                            <p:clrVal>
                                              <a:schemeClr val="accent2"/>
                                            </p:clrVal>
                                          </p:val>
                                        </p:tav>
                                        <p:tav tm="50000">
                                          <p:val>
                                            <p:clrVal>
                                              <a:schemeClr val="hlink"/>
                                            </p:clrVal>
                                          </p:val>
                                        </p:tav>
                                      </p:tavLst>
                                    </p:anim>
                                    <p:set>
                                      <p:cBhvr>
                                        <p:cTn id="29" dur="80"/>
                                        <p:tgtEl>
                                          <p:spTgt spid="312326"/>
                                        </p:tgtEl>
                                        <p:attrNameLst>
                                          <p:attrName>fill.type</p:attrName>
                                        </p:attrNameLst>
                                      </p:cBhvr>
                                      <p:to>
                                        <p:strVal val="solid"/>
                                      </p:to>
                                    </p:set>
                                  </p:childTnLst>
                                </p:cTn>
                              </p:par>
                            </p:childTnLst>
                          </p:cTn>
                        </p:par>
                        <p:par>
                          <p:cTn id="30" fill="hold">
                            <p:stCondLst>
                              <p:cond delay="7980"/>
                            </p:stCondLst>
                            <p:childTnLst>
                              <p:par>
                                <p:cTn id="31" presetID="23" presetClass="entr" presetSubtype="16" fill="hold" nodeType="afterEffect">
                                  <p:stCondLst>
                                    <p:cond delay="0"/>
                                  </p:stCondLst>
                                  <p:childTnLst>
                                    <p:set>
                                      <p:cBhvr>
                                        <p:cTn id="32" dur="1" fill="hold">
                                          <p:stCondLst>
                                            <p:cond delay="0"/>
                                          </p:stCondLst>
                                        </p:cTn>
                                        <p:tgtEl>
                                          <p:spTgt spid="312331"/>
                                        </p:tgtEl>
                                        <p:attrNameLst>
                                          <p:attrName>style.visibility</p:attrName>
                                        </p:attrNameLst>
                                      </p:cBhvr>
                                      <p:to>
                                        <p:strVal val="visible"/>
                                      </p:to>
                                    </p:set>
                                    <p:anim calcmode="lin" valueType="num">
                                      <p:cBhvr>
                                        <p:cTn id="33" dur="500" fill="hold"/>
                                        <p:tgtEl>
                                          <p:spTgt spid="312331"/>
                                        </p:tgtEl>
                                        <p:attrNameLst>
                                          <p:attrName>ppt_w</p:attrName>
                                        </p:attrNameLst>
                                      </p:cBhvr>
                                      <p:tavLst>
                                        <p:tav tm="0">
                                          <p:val>
                                            <p:fltVal val="0"/>
                                          </p:val>
                                        </p:tav>
                                        <p:tav tm="100000">
                                          <p:val>
                                            <p:strVal val="#ppt_w"/>
                                          </p:val>
                                        </p:tav>
                                      </p:tavLst>
                                    </p:anim>
                                    <p:anim calcmode="lin" valueType="num">
                                      <p:cBhvr>
                                        <p:cTn id="34" dur="500" fill="hold"/>
                                        <p:tgtEl>
                                          <p:spTgt spid="3123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5" grpId="0"/>
      <p:bldP spid="312326" grpId="0"/>
      <p:bldP spid="3123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491" name="组合 319490"/>
          <p:cNvGrpSpPr/>
          <p:nvPr/>
        </p:nvGrpSpPr>
        <p:grpSpPr>
          <a:xfrm>
            <a:off x="587375" y="1314450"/>
            <a:ext cx="3082925" cy="365125"/>
            <a:chOff x="384" y="1140"/>
            <a:chExt cx="2082" cy="306"/>
          </a:xfrm>
        </p:grpSpPr>
        <p:sp>
          <p:nvSpPr>
            <p:cNvPr id="29698" name="圆角矩形 29"/>
            <p:cNvSpPr/>
            <p:nvPr/>
          </p:nvSpPr>
          <p:spPr>
            <a:xfrm>
              <a:off x="384" y="1140"/>
              <a:ext cx="2082" cy="306"/>
            </a:xfrm>
            <a:prstGeom prst="roundRect">
              <a:avLst>
                <a:gd name="adj" fmla="val 19264"/>
              </a:avLst>
            </a:prstGeom>
            <a:solidFill>
              <a:srgbClr val="7F7F7F"/>
            </a:solidFill>
            <a:ln w="9525">
              <a:noFill/>
            </a:ln>
            <a:effectLst>
              <a:outerShdw dist="38100" dir="2699999" algn="tl" rotWithShape="0">
                <a:srgbClr val="000000">
                  <a:alpha val="39999"/>
                </a:srgbClr>
              </a:outerShdw>
            </a:effectLst>
          </p:spPr>
          <p:txBody>
            <a:bodyPr lIns="83238" tIns="41619" rIns="83238" bIns="41619" anchor="t"/>
            <a:lstStyle/>
            <a:p>
              <a:pPr defTabSz="831850" eaLnBrk="0" fontAlgn="base" hangingPunct="0"/>
              <a:endParaRPr lang="zh-CN" altLang="en-US" sz="1600" dirty="0">
                <a:latin typeface="时尚中黑简体" pitchFamily="2" charset="-122"/>
                <a:ea typeface="时尚中黑简体" pitchFamily="2" charset="-122"/>
              </a:endParaRPr>
            </a:p>
          </p:txBody>
        </p:sp>
        <p:sp>
          <p:nvSpPr>
            <p:cNvPr id="29699" name="圆角矩形 30"/>
            <p:cNvSpPr/>
            <p:nvPr/>
          </p:nvSpPr>
          <p:spPr>
            <a:xfrm>
              <a:off x="397" y="1152"/>
              <a:ext cx="2051" cy="282"/>
            </a:xfrm>
            <a:prstGeom prst="roundRect">
              <a:avLst>
                <a:gd name="adj" fmla="val 16667"/>
              </a:avLst>
            </a:prstGeom>
            <a:gradFill rotWithShape="0">
              <a:gsLst>
                <a:gs pos="0">
                  <a:srgbClr val="FFFFFF">
                    <a:alpha val="100000"/>
                  </a:srgbClr>
                </a:gs>
                <a:gs pos="46001">
                  <a:srgbClr val="FFFFFF">
                    <a:alpha val="100000"/>
                  </a:srgbClr>
                </a:gs>
                <a:gs pos="47000">
                  <a:srgbClr val="D9D9D9">
                    <a:alpha val="100000"/>
                  </a:srgbClr>
                </a:gs>
                <a:gs pos="100000">
                  <a:srgbClr val="F2F2F2">
                    <a:alpha val="100000"/>
                  </a:srgbClr>
                </a:gs>
              </a:gsLst>
              <a:lin ang="5400000" scaled="1"/>
              <a:tileRect/>
            </a:gradFill>
            <a:ln w="28575" cap="flat" cmpd="sng">
              <a:solidFill>
                <a:srgbClr val="FFFFFF"/>
              </a:solidFill>
              <a:prstDash val="solid"/>
              <a:round/>
              <a:headEnd type="none" w="med" len="med"/>
              <a:tailEnd type="none" w="med" len="med"/>
            </a:ln>
            <a:effectLst>
              <a:outerShdw dist="38100" dir="2699999" algn="tl" rotWithShape="0">
                <a:srgbClr val="000000">
                  <a:alpha val="39999"/>
                </a:srgbClr>
              </a:outerShdw>
            </a:effectLst>
          </p:spPr>
          <p:txBody>
            <a:bodyPr lIns="83238" tIns="41619" rIns="83238" bIns="41619" anchor="t"/>
            <a:lstStyle/>
            <a:p>
              <a:pPr defTabSz="831850" eaLnBrk="0" fontAlgn="base" hangingPunct="0"/>
              <a:endParaRPr lang="zh-CN" altLang="en-US" sz="1600" dirty="0">
                <a:latin typeface="时尚中黑简体" pitchFamily="2" charset="-122"/>
                <a:ea typeface="时尚中黑简体" pitchFamily="2" charset="-122"/>
              </a:endParaRPr>
            </a:p>
          </p:txBody>
        </p:sp>
        <p:sp>
          <p:nvSpPr>
            <p:cNvPr id="29700" name="同侧圆角矩形 32"/>
            <p:cNvSpPr/>
            <p:nvPr/>
          </p:nvSpPr>
          <p:spPr>
            <a:xfrm rot="-5400000">
              <a:off x="375" y="1193"/>
              <a:ext cx="265" cy="200"/>
            </a:xfrm>
            <a:custGeom>
              <a:avLst/>
              <a:gdLst/>
              <a:ahLst/>
              <a:cxnLst>
                <a:cxn ang="0">
                  <a:pos x="547411" y="171450"/>
                </a:cxn>
                <a:cxn ang="5898240">
                  <a:pos x="273706" y="342900"/>
                </a:cxn>
                <a:cxn ang="11796480">
                  <a:pos x="0" y="171450"/>
                </a:cxn>
                <a:cxn ang="17694720">
                  <a:pos x="273706" y="0"/>
                </a:cxn>
              </a:cxnLst>
              <a:rect l="0" t="0" r="0" b="0"/>
              <a:pathLst>
                <a:path w="547411" h="342900">
                  <a:moveTo>
                    <a:pt x="85334" y="0"/>
                  </a:moveTo>
                  <a:lnTo>
                    <a:pt x="462077" y="0"/>
                  </a:lnTo>
                  <a:cubicBezTo>
                    <a:pt x="509206" y="0"/>
                    <a:pt x="547411" y="38205"/>
                    <a:pt x="547411" y="85334"/>
                  </a:cubicBezTo>
                  <a:lnTo>
                    <a:pt x="547411" y="342900"/>
                  </a:lnTo>
                  <a:lnTo>
                    <a:pt x="0" y="342900"/>
                  </a:lnTo>
                  <a:lnTo>
                    <a:pt x="0" y="85334"/>
                  </a:lnTo>
                  <a:cubicBezTo>
                    <a:pt x="0" y="38205"/>
                    <a:pt x="38205" y="0"/>
                    <a:pt x="85334" y="0"/>
                  </a:cubicBezTo>
                  <a:close/>
                </a:path>
              </a:pathLst>
            </a:custGeom>
            <a:gradFill rotWithShape="1">
              <a:gsLst>
                <a:gs pos="0">
                  <a:srgbClr val="00B0F0"/>
                </a:gs>
                <a:gs pos="100000">
                  <a:srgbClr val="002060"/>
                </a:gs>
              </a:gsLst>
              <a:lin ang="10800000" scaled="1"/>
              <a:tileRect/>
            </a:gradFill>
            <a:ln w="9525">
              <a:noFill/>
            </a:ln>
          </p:spPr>
          <p:txBody>
            <a:bodyPr/>
            <a:lstStyle/>
            <a:p>
              <a:endParaRPr lang="zh-CN" altLang="en-US"/>
            </a:p>
          </p:txBody>
        </p:sp>
        <p:sp>
          <p:nvSpPr>
            <p:cNvPr id="50" name="L 形 49"/>
            <p:cNvSpPr/>
            <p:nvPr/>
          </p:nvSpPr>
          <p:spPr bwMode="auto">
            <a:xfrm rot="13500000">
              <a:off x="441" y="1257"/>
              <a:ext cx="96" cy="79"/>
            </a:xfrm>
            <a:prstGeom prst="corner">
              <a:avLst>
                <a:gd name="adj1" fmla="val 26712"/>
                <a:gd name="adj2" fmla="val 26712"/>
              </a:avLst>
            </a:prstGeom>
            <a:gradFill flip="none" rotWithShape="1">
              <a:gsLst>
                <a:gs pos="0">
                  <a:srgbClr val="FFC000"/>
                </a:gs>
                <a:gs pos="100000">
                  <a:srgbClr val="CC0000"/>
                </a:gs>
              </a:gsLst>
              <a:lin ang="18900000" scaled="1"/>
              <a:tileRect/>
            </a:gra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a:lstStyle/>
            <a:p>
              <a:pPr lvl="0" defTabSz="831850" eaLnBrk="0" fontAlgn="ctr" hangingPunct="0"/>
              <a:endParaRPr lang="zh-CN" altLang="en-US" sz="1600" strike="noStrike" noProof="1">
                <a:latin typeface="时尚中黑简体" pitchFamily="2" charset="-122"/>
                <a:ea typeface="时尚中黑简体" pitchFamily="2" charset="-122"/>
              </a:endParaRPr>
            </a:p>
          </p:txBody>
        </p:sp>
      </p:grpSp>
      <p:pic>
        <p:nvPicPr>
          <p:cNvPr id="319499" name="图片 319498" descr="69"/>
          <p:cNvPicPr>
            <a:picLocks noChangeAspect="1"/>
          </p:cNvPicPr>
          <p:nvPr/>
        </p:nvPicPr>
        <p:blipFill>
          <a:blip r:embed="rId2"/>
          <a:stretch>
            <a:fillRect/>
          </a:stretch>
        </p:blipFill>
        <p:spPr>
          <a:xfrm>
            <a:off x="3879850" y="1671638"/>
            <a:ext cx="3121025" cy="2895600"/>
          </a:xfrm>
          <a:prstGeom prst="rect">
            <a:avLst/>
          </a:prstGeom>
          <a:noFill/>
          <a:ln w="9525">
            <a:noFill/>
          </a:ln>
        </p:spPr>
      </p:pic>
      <p:cxnSp>
        <p:nvCxnSpPr>
          <p:cNvPr id="319500" name="直接连接符 5"/>
          <p:cNvCxnSpPr/>
          <p:nvPr/>
        </p:nvCxnSpPr>
        <p:spPr>
          <a:xfrm flipH="1">
            <a:off x="6326188" y="2497138"/>
            <a:ext cx="2301875" cy="0"/>
          </a:xfrm>
          <a:prstGeom prst="line">
            <a:avLst/>
          </a:prstGeom>
          <a:ln w="6350" cap="flat" cmpd="sng">
            <a:solidFill>
              <a:srgbClr val="008080"/>
            </a:solidFill>
            <a:prstDash val="sysDot"/>
            <a:round/>
            <a:headEnd type="oval" w="med" len="med"/>
            <a:tailEnd type="oval" w="med" len="med"/>
          </a:ln>
        </p:spPr>
      </p:cxnSp>
      <p:cxnSp>
        <p:nvCxnSpPr>
          <p:cNvPr id="319501" name="直接连接符 6"/>
          <p:cNvCxnSpPr/>
          <p:nvPr/>
        </p:nvCxnSpPr>
        <p:spPr>
          <a:xfrm flipH="1">
            <a:off x="2363788" y="2649538"/>
            <a:ext cx="2133600" cy="0"/>
          </a:xfrm>
          <a:prstGeom prst="line">
            <a:avLst/>
          </a:prstGeom>
          <a:ln w="6350" cap="flat" cmpd="sng">
            <a:solidFill>
              <a:srgbClr val="FF6600"/>
            </a:solidFill>
            <a:prstDash val="sysDot"/>
            <a:round/>
            <a:headEnd type="oval" w="med" len="med"/>
            <a:tailEnd type="oval" w="med" len="med"/>
          </a:ln>
        </p:spPr>
      </p:cxnSp>
      <p:sp>
        <p:nvSpPr>
          <p:cNvPr id="319502" name="TextBox 11"/>
          <p:cNvSpPr txBox="1"/>
          <p:nvPr/>
        </p:nvSpPr>
        <p:spPr>
          <a:xfrm flipH="1">
            <a:off x="7245350" y="1985963"/>
            <a:ext cx="1146175" cy="417512"/>
          </a:xfrm>
          <a:prstGeom prst="rect">
            <a:avLst/>
          </a:prstGeom>
          <a:noFill/>
          <a:ln w="9525">
            <a:noFill/>
          </a:ln>
        </p:spPr>
        <p:txBody>
          <a:bodyPr lIns="83238" tIns="41619" rIns="83238" bIns="41619" anchor="t">
            <a:spAutoFit/>
          </a:bodyPr>
          <a:lstStyle/>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    </a:t>
            </a:r>
            <a:endParaRPr lang="en-US" altLang="zh-CN" sz="1100">
              <a:solidFill>
                <a:srgbClr val="404040"/>
              </a:solidFill>
              <a:latin typeface="微软雅黑" panose="020B0503020204020204" pitchFamily="34" charset="-122"/>
              <a:ea typeface="微软雅黑" panose="020B0503020204020204" pitchFamily="34" charset="-122"/>
            </a:endParaRPr>
          </a:p>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19503" name="TextBox 11"/>
          <p:cNvSpPr txBox="1"/>
          <p:nvPr/>
        </p:nvSpPr>
        <p:spPr>
          <a:xfrm flipH="1">
            <a:off x="6935788" y="1682750"/>
            <a:ext cx="1457325" cy="311150"/>
          </a:xfrm>
          <a:prstGeom prst="rect">
            <a:avLst/>
          </a:prstGeom>
          <a:noFill/>
          <a:ln w="9525">
            <a:noFill/>
          </a:ln>
        </p:spPr>
        <p:txBody>
          <a:bodyPr lIns="83238" tIns="41619" rIns="83238" bIns="41619" anchor="t">
            <a:spAutoFit/>
          </a:bodyPr>
          <a:lstStyle/>
          <a:p>
            <a:pPr algn="r" defTabSz="831850" fontAlgn="base"/>
            <a:r>
              <a:rPr lang="zh-CN" altLang="en-US" sz="1300" b="1" dirty="0">
                <a:solidFill>
                  <a:srgbClr val="404040"/>
                </a:solidFill>
                <a:latin typeface="微软雅黑" panose="020B0503020204020204" pitchFamily="34" charset="-122"/>
                <a:ea typeface="微软雅黑" panose="020B0503020204020204" pitchFamily="34" charset="-122"/>
              </a:rPr>
              <a:t>点击添加文本    </a:t>
            </a:r>
            <a:endParaRPr lang="en-US" altLang="zh-CN" sz="1500" b="1">
              <a:solidFill>
                <a:srgbClr val="404040"/>
              </a:solidFill>
              <a:latin typeface="微软雅黑" panose="020B0503020204020204" pitchFamily="34" charset="-122"/>
              <a:ea typeface="微软雅黑" panose="020B0503020204020204" pitchFamily="34" charset="-122"/>
            </a:endParaRPr>
          </a:p>
        </p:txBody>
      </p:sp>
      <p:sp>
        <p:nvSpPr>
          <p:cNvPr id="319504" name="TextBox 11"/>
          <p:cNvSpPr txBox="1"/>
          <p:nvPr/>
        </p:nvSpPr>
        <p:spPr>
          <a:xfrm flipH="1">
            <a:off x="2525713" y="2185988"/>
            <a:ext cx="1146175" cy="419100"/>
          </a:xfrm>
          <a:prstGeom prst="rect">
            <a:avLst/>
          </a:prstGeom>
          <a:noFill/>
          <a:ln w="9525">
            <a:noFill/>
          </a:ln>
        </p:spPr>
        <p:txBody>
          <a:bodyPr lIns="83238" tIns="41619" rIns="83238" bIns="41619" anchor="t">
            <a:spAutoFit/>
          </a:bodyPr>
          <a:lstStyle/>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    </a:t>
            </a:r>
            <a:endParaRPr lang="en-US" altLang="zh-CN" sz="1100">
              <a:solidFill>
                <a:srgbClr val="404040"/>
              </a:solidFill>
              <a:latin typeface="微软雅黑" panose="020B0503020204020204" pitchFamily="34" charset="-122"/>
              <a:ea typeface="微软雅黑" panose="020B0503020204020204" pitchFamily="34" charset="-122"/>
            </a:endParaRPr>
          </a:p>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19505" name="TextBox 11"/>
          <p:cNvSpPr txBox="1"/>
          <p:nvPr/>
        </p:nvSpPr>
        <p:spPr>
          <a:xfrm flipH="1">
            <a:off x="2516188" y="1957388"/>
            <a:ext cx="1457325" cy="311150"/>
          </a:xfrm>
          <a:prstGeom prst="rect">
            <a:avLst/>
          </a:prstGeom>
          <a:noFill/>
          <a:ln w="9525">
            <a:noFill/>
          </a:ln>
        </p:spPr>
        <p:txBody>
          <a:bodyPr lIns="83238" tIns="41619" rIns="83238" bIns="41619" anchor="t">
            <a:spAutoFit/>
          </a:bodyPr>
          <a:lstStyle/>
          <a:p>
            <a:pPr algn="r" defTabSz="831850" fontAlgn="base"/>
            <a:r>
              <a:rPr lang="zh-CN" altLang="en-US" sz="1300" b="1" dirty="0">
                <a:solidFill>
                  <a:srgbClr val="404040"/>
                </a:solidFill>
                <a:latin typeface="微软雅黑" panose="020B0503020204020204" pitchFamily="34" charset="-122"/>
                <a:ea typeface="微软雅黑" panose="020B0503020204020204" pitchFamily="34" charset="-122"/>
              </a:rPr>
              <a:t>点击添加文本    </a:t>
            </a:r>
            <a:endParaRPr lang="en-US" altLang="zh-CN" sz="1500" b="1">
              <a:solidFill>
                <a:srgbClr val="404040"/>
              </a:solidFill>
              <a:latin typeface="微软雅黑" panose="020B0503020204020204" pitchFamily="34" charset="-122"/>
              <a:ea typeface="微软雅黑" panose="020B0503020204020204" pitchFamily="34" charset="-122"/>
            </a:endParaRPr>
          </a:p>
        </p:txBody>
      </p:sp>
      <p:cxnSp>
        <p:nvCxnSpPr>
          <p:cNvPr id="319506" name="直接连接符 5"/>
          <p:cNvCxnSpPr/>
          <p:nvPr/>
        </p:nvCxnSpPr>
        <p:spPr>
          <a:xfrm flipH="1">
            <a:off x="6326188" y="4021138"/>
            <a:ext cx="2362200" cy="0"/>
          </a:xfrm>
          <a:prstGeom prst="line">
            <a:avLst/>
          </a:prstGeom>
          <a:ln w="6350" cap="flat" cmpd="sng">
            <a:solidFill>
              <a:srgbClr val="008000"/>
            </a:solidFill>
            <a:prstDash val="sysDot"/>
            <a:round/>
            <a:headEnd type="oval" w="med" len="med"/>
            <a:tailEnd type="oval" w="med" len="med"/>
          </a:ln>
        </p:spPr>
      </p:cxnSp>
      <p:sp>
        <p:nvSpPr>
          <p:cNvPr id="319507" name="TextBox 11"/>
          <p:cNvSpPr txBox="1"/>
          <p:nvPr/>
        </p:nvSpPr>
        <p:spPr>
          <a:xfrm flipH="1">
            <a:off x="7386638" y="3519488"/>
            <a:ext cx="1146175" cy="419100"/>
          </a:xfrm>
          <a:prstGeom prst="rect">
            <a:avLst/>
          </a:prstGeom>
          <a:noFill/>
          <a:ln w="9525">
            <a:noFill/>
          </a:ln>
        </p:spPr>
        <p:txBody>
          <a:bodyPr lIns="83238" tIns="41619" rIns="83238" bIns="41619" anchor="t">
            <a:spAutoFit/>
          </a:bodyPr>
          <a:lstStyle/>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    </a:t>
            </a:r>
            <a:endParaRPr lang="en-US" altLang="zh-CN" sz="1100">
              <a:solidFill>
                <a:srgbClr val="404040"/>
              </a:solidFill>
              <a:latin typeface="微软雅黑" panose="020B0503020204020204" pitchFamily="34" charset="-122"/>
              <a:ea typeface="微软雅黑" panose="020B0503020204020204" pitchFamily="34" charset="-122"/>
            </a:endParaRPr>
          </a:p>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19508" name="TextBox 11"/>
          <p:cNvSpPr txBox="1"/>
          <p:nvPr/>
        </p:nvSpPr>
        <p:spPr>
          <a:xfrm flipH="1">
            <a:off x="7080250" y="3216275"/>
            <a:ext cx="1455738" cy="311150"/>
          </a:xfrm>
          <a:prstGeom prst="rect">
            <a:avLst/>
          </a:prstGeom>
          <a:noFill/>
          <a:ln w="9525">
            <a:noFill/>
          </a:ln>
        </p:spPr>
        <p:txBody>
          <a:bodyPr lIns="83238" tIns="41619" rIns="83238" bIns="41619" anchor="t">
            <a:spAutoFit/>
          </a:bodyPr>
          <a:lstStyle/>
          <a:p>
            <a:pPr algn="r" defTabSz="831850" fontAlgn="base"/>
            <a:r>
              <a:rPr lang="zh-CN" altLang="en-US" sz="1300" b="1" dirty="0">
                <a:solidFill>
                  <a:srgbClr val="404040"/>
                </a:solidFill>
                <a:latin typeface="微软雅黑" panose="020B0503020204020204" pitchFamily="34" charset="-122"/>
                <a:ea typeface="微软雅黑" panose="020B0503020204020204" pitchFamily="34" charset="-122"/>
              </a:rPr>
              <a:t>点击添加文本    </a:t>
            </a:r>
            <a:endParaRPr lang="en-US" altLang="zh-CN" sz="1500" b="1">
              <a:solidFill>
                <a:srgbClr val="404040"/>
              </a:solidFill>
              <a:latin typeface="微软雅黑" panose="020B0503020204020204" pitchFamily="34" charset="-122"/>
              <a:ea typeface="微软雅黑" panose="020B0503020204020204" pitchFamily="34" charset="-122"/>
            </a:endParaRPr>
          </a:p>
        </p:txBody>
      </p:sp>
      <p:cxnSp>
        <p:nvCxnSpPr>
          <p:cNvPr id="319509" name="直接连接符 6"/>
          <p:cNvCxnSpPr/>
          <p:nvPr/>
        </p:nvCxnSpPr>
        <p:spPr>
          <a:xfrm flipH="1">
            <a:off x="2363788" y="4021138"/>
            <a:ext cx="2362200" cy="0"/>
          </a:xfrm>
          <a:prstGeom prst="line">
            <a:avLst/>
          </a:prstGeom>
          <a:ln w="6350" cap="flat" cmpd="sng">
            <a:solidFill>
              <a:srgbClr val="FF0000"/>
            </a:solidFill>
            <a:prstDash val="sysDot"/>
            <a:round/>
            <a:headEnd type="oval" w="med" len="med"/>
            <a:tailEnd type="oval" w="med" len="med"/>
          </a:ln>
        </p:spPr>
      </p:cxnSp>
      <p:sp>
        <p:nvSpPr>
          <p:cNvPr id="319510" name="TextBox 11"/>
          <p:cNvSpPr txBox="1"/>
          <p:nvPr/>
        </p:nvSpPr>
        <p:spPr>
          <a:xfrm flipH="1">
            <a:off x="2506663" y="3489325"/>
            <a:ext cx="1146175" cy="419100"/>
          </a:xfrm>
          <a:prstGeom prst="rect">
            <a:avLst/>
          </a:prstGeom>
          <a:noFill/>
          <a:ln w="9525">
            <a:noFill/>
          </a:ln>
        </p:spPr>
        <p:txBody>
          <a:bodyPr lIns="83238" tIns="41619" rIns="83238" bIns="41619" anchor="t">
            <a:spAutoFit/>
          </a:bodyPr>
          <a:lstStyle/>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    </a:t>
            </a:r>
            <a:endParaRPr lang="en-US" altLang="zh-CN" sz="1100">
              <a:solidFill>
                <a:srgbClr val="404040"/>
              </a:solidFill>
              <a:latin typeface="微软雅黑" panose="020B0503020204020204" pitchFamily="34" charset="-122"/>
              <a:ea typeface="微软雅黑" panose="020B0503020204020204" pitchFamily="34" charset="-122"/>
            </a:endParaRPr>
          </a:p>
          <a:p>
            <a:pPr algn="r" defTabSz="831850" fontAlgn="base"/>
            <a:r>
              <a:rPr lang="zh-CN" altLang="en-US" sz="900" dirty="0">
                <a:solidFill>
                  <a:srgbClr val="404040"/>
                </a:solidFill>
                <a:latin typeface="微软雅黑" panose="020B0503020204020204" pitchFamily="34" charset="-122"/>
                <a:ea typeface="微软雅黑" panose="020B0503020204020204" pitchFamily="34" charset="-122"/>
              </a:rPr>
              <a:t>点击添加文本</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19511" name="TextBox 11"/>
          <p:cNvSpPr txBox="1"/>
          <p:nvPr/>
        </p:nvSpPr>
        <p:spPr>
          <a:xfrm flipH="1">
            <a:off x="2508250" y="3259138"/>
            <a:ext cx="1455738" cy="311150"/>
          </a:xfrm>
          <a:prstGeom prst="rect">
            <a:avLst/>
          </a:prstGeom>
          <a:noFill/>
          <a:ln w="9525">
            <a:noFill/>
          </a:ln>
        </p:spPr>
        <p:txBody>
          <a:bodyPr lIns="83238" tIns="41619" rIns="83238" bIns="41619" anchor="t">
            <a:spAutoFit/>
          </a:bodyPr>
          <a:lstStyle/>
          <a:p>
            <a:pPr algn="r" defTabSz="831850" fontAlgn="base"/>
            <a:r>
              <a:rPr lang="zh-CN" altLang="en-US" sz="1300" b="1" dirty="0">
                <a:solidFill>
                  <a:srgbClr val="404040"/>
                </a:solidFill>
                <a:latin typeface="微软雅黑" panose="020B0503020204020204" pitchFamily="34" charset="-122"/>
                <a:ea typeface="微软雅黑" panose="020B0503020204020204" pitchFamily="34" charset="-122"/>
              </a:rPr>
              <a:t>点击添加文本    </a:t>
            </a:r>
            <a:endParaRPr lang="en-US" altLang="zh-CN" sz="1500" b="1">
              <a:solidFill>
                <a:srgbClr val="404040"/>
              </a:solidFill>
              <a:latin typeface="微软雅黑" panose="020B0503020204020204" pitchFamily="34" charset="-122"/>
              <a:ea typeface="微软雅黑" panose="020B0503020204020204" pitchFamily="34" charset="-122"/>
            </a:endParaRPr>
          </a:p>
        </p:txBody>
      </p:sp>
      <p:sp>
        <p:nvSpPr>
          <p:cNvPr id="319512" name="TextBox 31"/>
          <p:cNvSpPr txBox="1"/>
          <p:nvPr/>
        </p:nvSpPr>
        <p:spPr>
          <a:xfrm>
            <a:off x="1352550" y="1373188"/>
            <a:ext cx="1684338" cy="252412"/>
          </a:xfrm>
          <a:prstGeom prst="rect">
            <a:avLst/>
          </a:prstGeom>
          <a:noFill/>
          <a:ln w="9525">
            <a:noFill/>
          </a:ln>
        </p:spPr>
        <p:txBody>
          <a:bodyPr lIns="83238" tIns="41619" rIns="83238" bIns="41619" anchor="t">
            <a:spAutoFit/>
          </a:bodyPr>
          <a:lstStyle/>
          <a:p>
            <a:pPr algn="ctr" defTabSz="831850" eaLnBrk="0" fontAlgn="base" hangingPunct="0"/>
            <a:r>
              <a:rPr sz="1300" b="1">
                <a:solidFill>
                  <a:srgbClr val="000000"/>
                </a:solidFill>
                <a:latin typeface="宋体"/>
              </a:rPr>
              <a:t>输入文本XX内容</a:t>
            </a:r>
          </a:p>
        </p:txBody>
      </p:sp>
      <p:sp>
        <p:nvSpPr>
          <p:cNvPr id="319513" name="文本框 319512"/>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19514" name="图片 319513" descr="医药7"/>
          <p:cNvPicPr>
            <a:picLocks noChangeAspect="1"/>
          </p:cNvPicPr>
          <p:nvPr/>
        </p:nvPicPr>
        <p:blipFill>
          <a:blip r:embed="rId3"/>
          <a:stretch>
            <a:fillRect/>
          </a:stretch>
        </p:blipFill>
        <p:spPr>
          <a:xfrm>
            <a:off x="382588" y="1963738"/>
            <a:ext cx="1550987" cy="2895600"/>
          </a:xfrm>
          <a:prstGeom prst="rect">
            <a:avLst/>
          </a:prstGeom>
          <a:noFill/>
          <a:ln w="9525">
            <a:noFill/>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9513"/>
                                        </p:tgtEl>
                                        <p:attrNameLst>
                                          <p:attrName>style.visibility</p:attrName>
                                        </p:attrNameLst>
                                      </p:cBhvr>
                                      <p:to>
                                        <p:strVal val="visible"/>
                                      </p:to>
                                    </p:set>
                                    <p:anim by="(-#ppt_w*2)" calcmode="lin" valueType="num">
                                      <p:cBhvr rctx="PPT">
                                        <p:cTn id="7" dur="250" autoRev="1" fill="hold">
                                          <p:stCondLst>
                                            <p:cond delay="0"/>
                                          </p:stCondLst>
                                        </p:cTn>
                                        <p:tgtEl>
                                          <p:spTgt spid="319513"/>
                                        </p:tgtEl>
                                        <p:attrNameLst>
                                          <p:attrName>ppt_w</p:attrName>
                                        </p:attrNameLst>
                                      </p:cBhvr>
                                    </p:anim>
                                    <p:anim by="(#ppt_w*0.50)" calcmode="lin" valueType="num">
                                      <p:cBhvr>
                                        <p:cTn id="8" dur="250" decel="50000" autoRev="1" fill="hold">
                                          <p:stCondLst>
                                            <p:cond delay="0"/>
                                          </p:stCondLst>
                                        </p:cTn>
                                        <p:tgtEl>
                                          <p:spTgt spid="319513"/>
                                        </p:tgtEl>
                                        <p:attrNameLst>
                                          <p:attrName>ppt_x</p:attrName>
                                        </p:attrNameLst>
                                      </p:cBhvr>
                                    </p:anim>
                                    <p:anim from="(-#ppt_h/2)" to="(#ppt_y)" calcmode="lin" valueType="num">
                                      <p:cBhvr>
                                        <p:cTn id="9" dur="500" fill="hold">
                                          <p:stCondLst>
                                            <p:cond delay="0"/>
                                          </p:stCondLst>
                                        </p:cTn>
                                        <p:tgtEl>
                                          <p:spTgt spid="319513"/>
                                        </p:tgtEl>
                                        <p:attrNameLst>
                                          <p:attrName>ppt_y</p:attrName>
                                        </p:attrNameLst>
                                      </p:cBhvr>
                                    </p:anim>
                                    <p:animRot by="21600000">
                                      <p:cBhvr>
                                        <p:cTn id="10" dur="500" fill="hold">
                                          <p:stCondLst>
                                            <p:cond delay="0"/>
                                          </p:stCondLst>
                                        </p:cTn>
                                        <p:tgtEl>
                                          <p:spTgt spid="319513"/>
                                        </p:tgtEl>
                                        <p:attrNameLst>
                                          <p:attrName>r</p:attrName>
                                        </p:attrNameLst>
                                      </p:cBhvr>
                                    </p:animRot>
                                  </p:childTnLst>
                                </p:cTn>
                              </p:par>
                            </p:childTnLst>
                          </p:cTn>
                        </p:par>
                        <p:par>
                          <p:cTn id="11" fill="hold">
                            <p:stCondLst>
                              <p:cond delay="899"/>
                            </p:stCondLst>
                            <p:childTnLst>
                              <p:par>
                                <p:cTn id="12" presetID="8" presetClass="entr" presetSubtype="16" fill="hold" nodeType="afterEffect">
                                  <p:stCondLst>
                                    <p:cond delay="0"/>
                                  </p:stCondLst>
                                  <p:childTnLst>
                                    <p:set>
                                      <p:cBhvr>
                                        <p:cTn id="13" dur="1" fill="hold">
                                          <p:stCondLst>
                                            <p:cond delay="0"/>
                                          </p:stCondLst>
                                        </p:cTn>
                                        <p:tgtEl>
                                          <p:spTgt spid="319514"/>
                                        </p:tgtEl>
                                        <p:attrNameLst>
                                          <p:attrName>style.visibility</p:attrName>
                                        </p:attrNameLst>
                                      </p:cBhvr>
                                      <p:to>
                                        <p:strVal val="visible"/>
                                      </p:to>
                                    </p:set>
                                    <p:animEffect transition="in" filter="diamond(in)">
                                      <p:cBhvr>
                                        <p:cTn id="14" dur="1000"/>
                                        <p:tgtEl>
                                          <p:spTgt spid="319514"/>
                                        </p:tgtEl>
                                      </p:cBhvr>
                                    </p:animEffect>
                                  </p:childTnLst>
                                </p:cTn>
                              </p:par>
                            </p:childTnLst>
                          </p:cTn>
                        </p:par>
                        <p:par>
                          <p:cTn id="15" fill="hold">
                            <p:stCondLst>
                              <p:cond delay="1899"/>
                            </p:stCondLst>
                            <p:childTnLst>
                              <p:par>
                                <p:cTn id="16" presetID="18" presetClass="entr" presetSubtype="6" fill="hold" nodeType="afterEffect">
                                  <p:stCondLst>
                                    <p:cond delay="0"/>
                                  </p:stCondLst>
                                  <p:childTnLst>
                                    <p:set>
                                      <p:cBhvr>
                                        <p:cTn id="17" dur="1" fill="hold">
                                          <p:stCondLst>
                                            <p:cond delay="0"/>
                                          </p:stCondLst>
                                        </p:cTn>
                                        <p:tgtEl>
                                          <p:spTgt spid="319491"/>
                                        </p:tgtEl>
                                        <p:attrNameLst>
                                          <p:attrName>style.visibility</p:attrName>
                                        </p:attrNameLst>
                                      </p:cBhvr>
                                      <p:to>
                                        <p:strVal val="visible"/>
                                      </p:to>
                                    </p:set>
                                    <p:animEffect transition="in" filter="strips(downRight)">
                                      <p:cBhvr>
                                        <p:cTn id="18" dur="1000"/>
                                        <p:tgtEl>
                                          <p:spTgt spid="319491"/>
                                        </p:tgtEl>
                                      </p:cBhvr>
                                    </p:animEffect>
                                  </p:childTnLst>
                                </p:cTn>
                              </p:par>
                            </p:childTnLst>
                          </p:cTn>
                        </p:par>
                        <p:par>
                          <p:cTn id="19" fill="hold">
                            <p:stCondLst>
                              <p:cond delay="289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19512"/>
                                        </p:tgtEl>
                                        <p:attrNameLst>
                                          <p:attrName>style.visibility</p:attrName>
                                        </p:attrNameLst>
                                      </p:cBhvr>
                                      <p:to>
                                        <p:strVal val="visible"/>
                                      </p:to>
                                    </p:set>
                                    <p:anim calcmode="lin" valueType="num">
                                      <p:cBhvr>
                                        <p:cTn id="22" dur="500" fill="hold"/>
                                        <p:tgtEl>
                                          <p:spTgt spid="3195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19512"/>
                                        </p:tgtEl>
                                        <p:attrNameLst>
                                          <p:attrName>ppt_y</p:attrName>
                                        </p:attrNameLst>
                                      </p:cBhvr>
                                      <p:tavLst>
                                        <p:tav tm="0">
                                          <p:val>
                                            <p:strVal val="#ppt_y"/>
                                          </p:val>
                                        </p:tav>
                                        <p:tav tm="100000">
                                          <p:val>
                                            <p:strVal val="#ppt_y"/>
                                          </p:val>
                                        </p:tav>
                                      </p:tavLst>
                                    </p:anim>
                                    <p:anim calcmode="lin" valueType="num">
                                      <p:cBhvr>
                                        <p:cTn id="24" dur="500" fill="hold"/>
                                        <p:tgtEl>
                                          <p:spTgt spid="3195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195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19512"/>
                                        </p:tgtEl>
                                      </p:cBhvr>
                                    </p:animEffect>
                                  </p:childTnLst>
                                </p:cTn>
                              </p:par>
                            </p:childTnLst>
                          </p:cTn>
                        </p:par>
                        <p:par>
                          <p:cTn id="27" fill="hold">
                            <p:stCondLst>
                              <p:cond delay="3650"/>
                            </p:stCondLst>
                            <p:childTnLst>
                              <p:par>
                                <p:cTn id="28" presetID="47" presetClass="entr" presetSubtype="0" fill="hold" nodeType="afterEffect">
                                  <p:stCondLst>
                                    <p:cond delay="0"/>
                                  </p:stCondLst>
                                  <p:childTnLst>
                                    <p:set>
                                      <p:cBhvr>
                                        <p:cTn id="29" dur="1" fill="hold">
                                          <p:stCondLst>
                                            <p:cond delay="0"/>
                                          </p:stCondLst>
                                        </p:cTn>
                                        <p:tgtEl>
                                          <p:spTgt spid="319499"/>
                                        </p:tgtEl>
                                        <p:attrNameLst>
                                          <p:attrName>style.visibility</p:attrName>
                                        </p:attrNameLst>
                                      </p:cBhvr>
                                      <p:to>
                                        <p:strVal val="visible"/>
                                      </p:to>
                                    </p:set>
                                    <p:animEffect transition="in" filter="fade">
                                      <p:cBhvr>
                                        <p:cTn id="30" dur="1000"/>
                                        <p:tgtEl>
                                          <p:spTgt spid="319499"/>
                                        </p:tgtEl>
                                      </p:cBhvr>
                                    </p:animEffect>
                                    <p:anim calcmode="lin" valueType="num">
                                      <p:cBhvr>
                                        <p:cTn id="31" dur="1000" fill="hold"/>
                                        <p:tgtEl>
                                          <p:spTgt spid="319499"/>
                                        </p:tgtEl>
                                        <p:attrNameLst>
                                          <p:attrName>ppt_x</p:attrName>
                                        </p:attrNameLst>
                                      </p:cBhvr>
                                      <p:tavLst>
                                        <p:tav tm="0">
                                          <p:val>
                                            <p:strVal val="#ppt_x"/>
                                          </p:val>
                                        </p:tav>
                                        <p:tav tm="100000">
                                          <p:val>
                                            <p:strVal val="#ppt_x"/>
                                          </p:val>
                                        </p:tav>
                                      </p:tavLst>
                                    </p:anim>
                                    <p:anim calcmode="lin" valueType="num">
                                      <p:cBhvr>
                                        <p:cTn id="32" dur="1000" fill="hold"/>
                                        <p:tgtEl>
                                          <p:spTgt spid="319499"/>
                                        </p:tgtEl>
                                        <p:attrNameLst>
                                          <p:attrName>ppt_y</p:attrName>
                                        </p:attrNameLst>
                                      </p:cBhvr>
                                      <p:tavLst>
                                        <p:tav tm="0">
                                          <p:val>
                                            <p:strVal val="#ppt_y-.1"/>
                                          </p:val>
                                        </p:tav>
                                        <p:tav tm="100000">
                                          <p:val>
                                            <p:strVal val="#ppt_y"/>
                                          </p:val>
                                        </p:tav>
                                      </p:tavLst>
                                    </p:anim>
                                  </p:childTnLst>
                                </p:cTn>
                              </p:par>
                            </p:childTnLst>
                          </p:cTn>
                        </p:par>
                        <p:par>
                          <p:cTn id="33" fill="hold">
                            <p:stCondLst>
                              <p:cond delay="4650"/>
                            </p:stCondLst>
                            <p:childTnLst>
                              <p:par>
                                <p:cTn id="34" presetID="22" presetClass="entr" presetSubtype="8" fill="hold" nodeType="afterEffect">
                                  <p:stCondLst>
                                    <p:cond delay="0"/>
                                  </p:stCondLst>
                                  <p:childTnLst>
                                    <p:set>
                                      <p:cBhvr>
                                        <p:cTn id="35" dur="1" fill="hold">
                                          <p:stCondLst>
                                            <p:cond delay="0"/>
                                          </p:stCondLst>
                                        </p:cTn>
                                        <p:tgtEl>
                                          <p:spTgt spid="319500"/>
                                        </p:tgtEl>
                                        <p:attrNameLst>
                                          <p:attrName>style.visibility</p:attrName>
                                        </p:attrNameLst>
                                      </p:cBhvr>
                                      <p:to>
                                        <p:strVal val="visible"/>
                                      </p:to>
                                    </p:set>
                                    <p:animEffect transition="in" filter="wipe(left)">
                                      <p:cBhvr>
                                        <p:cTn id="36" dur="500"/>
                                        <p:tgtEl>
                                          <p:spTgt spid="319500"/>
                                        </p:tgtEl>
                                      </p:cBhvr>
                                    </p:animEffect>
                                  </p:childTnLst>
                                </p:cTn>
                              </p:par>
                            </p:childTnLst>
                          </p:cTn>
                        </p:par>
                        <p:par>
                          <p:cTn id="37" fill="hold">
                            <p:stCondLst>
                              <p:cond delay="5150"/>
                            </p:stCondLst>
                            <p:childTnLst>
                              <p:par>
                                <p:cTn id="38" presetID="49" presetClass="entr" presetSubtype="0" decel="100000" fill="hold" grpId="0" nodeType="afterEffect">
                                  <p:stCondLst>
                                    <p:cond delay="0"/>
                                  </p:stCondLst>
                                  <p:childTnLst>
                                    <p:set>
                                      <p:cBhvr>
                                        <p:cTn id="39" dur="1" fill="hold">
                                          <p:stCondLst>
                                            <p:cond delay="0"/>
                                          </p:stCondLst>
                                        </p:cTn>
                                        <p:tgtEl>
                                          <p:spTgt spid="319503"/>
                                        </p:tgtEl>
                                        <p:attrNameLst>
                                          <p:attrName>style.visibility</p:attrName>
                                        </p:attrNameLst>
                                      </p:cBhvr>
                                      <p:to>
                                        <p:strVal val="visible"/>
                                      </p:to>
                                    </p:set>
                                    <p:anim calcmode="lin" valueType="num">
                                      <p:cBhvr>
                                        <p:cTn id="40" dur="500" fill="hold"/>
                                        <p:tgtEl>
                                          <p:spTgt spid="319503"/>
                                        </p:tgtEl>
                                        <p:attrNameLst>
                                          <p:attrName>ppt_w</p:attrName>
                                        </p:attrNameLst>
                                      </p:cBhvr>
                                      <p:tavLst>
                                        <p:tav tm="0">
                                          <p:val>
                                            <p:fltVal val="0"/>
                                          </p:val>
                                        </p:tav>
                                        <p:tav tm="100000">
                                          <p:val>
                                            <p:strVal val="#ppt_w"/>
                                          </p:val>
                                        </p:tav>
                                      </p:tavLst>
                                    </p:anim>
                                    <p:anim calcmode="lin" valueType="num">
                                      <p:cBhvr>
                                        <p:cTn id="41" dur="500" fill="hold"/>
                                        <p:tgtEl>
                                          <p:spTgt spid="319503"/>
                                        </p:tgtEl>
                                        <p:attrNameLst>
                                          <p:attrName>ppt_h</p:attrName>
                                        </p:attrNameLst>
                                      </p:cBhvr>
                                      <p:tavLst>
                                        <p:tav tm="0">
                                          <p:val>
                                            <p:fltVal val="0"/>
                                          </p:val>
                                        </p:tav>
                                        <p:tav tm="100000">
                                          <p:val>
                                            <p:strVal val="#ppt_h"/>
                                          </p:val>
                                        </p:tav>
                                      </p:tavLst>
                                    </p:anim>
                                    <p:anim calcmode="lin" valueType="num">
                                      <p:cBhvr>
                                        <p:cTn id="42" dur="500" fill="hold"/>
                                        <p:tgtEl>
                                          <p:spTgt spid="319503"/>
                                        </p:tgtEl>
                                        <p:attrNameLst>
                                          <p:attrName>style.rotation</p:attrName>
                                        </p:attrNameLst>
                                      </p:cBhvr>
                                      <p:tavLst>
                                        <p:tav tm="0">
                                          <p:val>
                                            <p:fltVal val="360"/>
                                          </p:val>
                                        </p:tav>
                                        <p:tav tm="100000">
                                          <p:val>
                                            <p:fltVal val="0"/>
                                          </p:val>
                                        </p:tav>
                                      </p:tavLst>
                                    </p:anim>
                                    <p:animEffect transition="in" filter="fade">
                                      <p:cBhvr>
                                        <p:cTn id="43" dur="500"/>
                                        <p:tgtEl>
                                          <p:spTgt spid="319503"/>
                                        </p:tgtEl>
                                      </p:cBhvr>
                                    </p:animEffect>
                                  </p:childTnLst>
                                </p:cTn>
                              </p:par>
                            </p:childTnLst>
                          </p:cTn>
                        </p:par>
                        <p:par>
                          <p:cTn id="44" fill="hold">
                            <p:stCondLst>
                              <p:cond delay="5650"/>
                            </p:stCondLst>
                            <p:childTnLst>
                              <p:par>
                                <p:cTn id="45" presetID="49" presetClass="entr" presetSubtype="0" decel="100000" fill="hold" grpId="0" nodeType="afterEffect">
                                  <p:stCondLst>
                                    <p:cond delay="0"/>
                                  </p:stCondLst>
                                  <p:childTnLst>
                                    <p:set>
                                      <p:cBhvr>
                                        <p:cTn id="46" dur="1" fill="hold">
                                          <p:stCondLst>
                                            <p:cond delay="0"/>
                                          </p:stCondLst>
                                        </p:cTn>
                                        <p:tgtEl>
                                          <p:spTgt spid="319502"/>
                                        </p:tgtEl>
                                        <p:attrNameLst>
                                          <p:attrName>style.visibility</p:attrName>
                                        </p:attrNameLst>
                                      </p:cBhvr>
                                      <p:to>
                                        <p:strVal val="visible"/>
                                      </p:to>
                                    </p:set>
                                    <p:anim calcmode="lin" valueType="num">
                                      <p:cBhvr>
                                        <p:cTn id="47" dur="500" fill="hold"/>
                                        <p:tgtEl>
                                          <p:spTgt spid="319502"/>
                                        </p:tgtEl>
                                        <p:attrNameLst>
                                          <p:attrName>ppt_w</p:attrName>
                                        </p:attrNameLst>
                                      </p:cBhvr>
                                      <p:tavLst>
                                        <p:tav tm="0">
                                          <p:val>
                                            <p:fltVal val="0"/>
                                          </p:val>
                                        </p:tav>
                                        <p:tav tm="100000">
                                          <p:val>
                                            <p:strVal val="#ppt_w"/>
                                          </p:val>
                                        </p:tav>
                                      </p:tavLst>
                                    </p:anim>
                                    <p:anim calcmode="lin" valueType="num">
                                      <p:cBhvr>
                                        <p:cTn id="48" dur="500" fill="hold"/>
                                        <p:tgtEl>
                                          <p:spTgt spid="319502"/>
                                        </p:tgtEl>
                                        <p:attrNameLst>
                                          <p:attrName>ppt_h</p:attrName>
                                        </p:attrNameLst>
                                      </p:cBhvr>
                                      <p:tavLst>
                                        <p:tav tm="0">
                                          <p:val>
                                            <p:fltVal val="0"/>
                                          </p:val>
                                        </p:tav>
                                        <p:tav tm="100000">
                                          <p:val>
                                            <p:strVal val="#ppt_h"/>
                                          </p:val>
                                        </p:tav>
                                      </p:tavLst>
                                    </p:anim>
                                    <p:anim calcmode="lin" valueType="num">
                                      <p:cBhvr>
                                        <p:cTn id="49" dur="500" fill="hold"/>
                                        <p:tgtEl>
                                          <p:spTgt spid="319502"/>
                                        </p:tgtEl>
                                        <p:attrNameLst>
                                          <p:attrName>style.rotation</p:attrName>
                                        </p:attrNameLst>
                                      </p:cBhvr>
                                      <p:tavLst>
                                        <p:tav tm="0">
                                          <p:val>
                                            <p:fltVal val="360"/>
                                          </p:val>
                                        </p:tav>
                                        <p:tav tm="100000">
                                          <p:val>
                                            <p:fltVal val="0"/>
                                          </p:val>
                                        </p:tav>
                                      </p:tavLst>
                                    </p:anim>
                                    <p:animEffect transition="in" filter="fade">
                                      <p:cBhvr>
                                        <p:cTn id="50" dur="500"/>
                                        <p:tgtEl>
                                          <p:spTgt spid="319502"/>
                                        </p:tgtEl>
                                      </p:cBhvr>
                                    </p:animEffect>
                                  </p:childTnLst>
                                </p:cTn>
                              </p:par>
                            </p:childTnLst>
                          </p:cTn>
                        </p:par>
                        <p:par>
                          <p:cTn id="51" fill="hold">
                            <p:stCondLst>
                              <p:cond delay="6150"/>
                            </p:stCondLst>
                            <p:childTnLst>
                              <p:par>
                                <p:cTn id="52" presetID="22" presetClass="entr" presetSubtype="2" fill="hold" nodeType="afterEffect">
                                  <p:stCondLst>
                                    <p:cond delay="0"/>
                                  </p:stCondLst>
                                  <p:childTnLst>
                                    <p:set>
                                      <p:cBhvr>
                                        <p:cTn id="53" dur="1" fill="hold">
                                          <p:stCondLst>
                                            <p:cond delay="0"/>
                                          </p:stCondLst>
                                        </p:cTn>
                                        <p:tgtEl>
                                          <p:spTgt spid="319501"/>
                                        </p:tgtEl>
                                        <p:attrNameLst>
                                          <p:attrName>style.visibility</p:attrName>
                                        </p:attrNameLst>
                                      </p:cBhvr>
                                      <p:to>
                                        <p:strVal val="visible"/>
                                      </p:to>
                                    </p:set>
                                    <p:animEffect transition="in" filter="wipe(right)">
                                      <p:cBhvr>
                                        <p:cTn id="54" dur="500"/>
                                        <p:tgtEl>
                                          <p:spTgt spid="319501"/>
                                        </p:tgtEl>
                                      </p:cBhvr>
                                    </p:animEffect>
                                  </p:childTnLst>
                                </p:cTn>
                              </p:par>
                            </p:childTnLst>
                          </p:cTn>
                        </p:par>
                        <p:par>
                          <p:cTn id="55" fill="hold">
                            <p:stCondLst>
                              <p:cond delay="6650"/>
                            </p:stCondLst>
                            <p:childTnLst>
                              <p:par>
                                <p:cTn id="56" presetID="49" presetClass="entr" presetSubtype="0" decel="100000" fill="hold" grpId="0" nodeType="afterEffect">
                                  <p:stCondLst>
                                    <p:cond delay="0"/>
                                  </p:stCondLst>
                                  <p:childTnLst>
                                    <p:set>
                                      <p:cBhvr>
                                        <p:cTn id="57" dur="1" fill="hold">
                                          <p:stCondLst>
                                            <p:cond delay="0"/>
                                          </p:stCondLst>
                                        </p:cTn>
                                        <p:tgtEl>
                                          <p:spTgt spid="319505"/>
                                        </p:tgtEl>
                                        <p:attrNameLst>
                                          <p:attrName>style.visibility</p:attrName>
                                        </p:attrNameLst>
                                      </p:cBhvr>
                                      <p:to>
                                        <p:strVal val="visible"/>
                                      </p:to>
                                    </p:set>
                                    <p:anim calcmode="lin" valueType="num">
                                      <p:cBhvr>
                                        <p:cTn id="58" dur="500" fill="hold"/>
                                        <p:tgtEl>
                                          <p:spTgt spid="319505"/>
                                        </p:tgtEl>
                                        <p:attrNameLst>
                                          <p:attrName>ppt_w</p:attrName>
                                        </p:attrNameLst>
                                      </p:cBhvr>
                                      <p:tavLst>
                                        <p:tav tm="0">
                                          <p:val>
                                            <p:fltVal val="0"/>
                                          </p:val>
                                        </p:tav>
                                        <p:tav tm="100000">
                                          <p:val>
                                            <p:strVal val="#ppt_w"/>
                                          </p:val>
                                        </p:tav>
                                      </p:tavLst>
                                    </p:anim>
                                    <p:anim calcmode="lin" valueType="num">
                                      <p:cBhvr>
                                        <p:cTn id="59" dur="500" fill="hold"/>
                                        <p:tgtEl>
                                          <p:spTgt spid="319505"/>
                                        </p:tgtEl>
                                        <p:attrNameLst>
                                          <p:attrName>ppt_h</p:attrName>
                                        </p:attrNameLst>
                                      </p:cBhvr>
                                      <p:tavLst>
                                        <p:tav tm="0">
                                          <p:val>
                                            <p:fltVal val="0"/>
                                          </p:val>
                                        </p:tav>
                                        <p:tav tm="100000">
                                          <p:val>
                                            <p:strVal val="#ppt_h"/>
                                          </p:val>
                                        </p:tav>
                                      </p:tavLst>
                                    </p:anim>
                                    <p:anim calcmode="lin" valueType="num">
                                      <p:cBhvr>
                                        <p:cTn id="60" dur="500" fill="hold"/>
                                        <p:tgtEl>
                                          <p:spTgt spid="319505"/>
                                        </p:tgtEl>
                                        <p:attrNameLst>
                                          <p:attrName>style.rotation</p:attrName>
                                        </p:attrNameLst>
                                      </p:cBhvr>
                                      <p:tavLst>
                                        <p:tav tm="0">
                                          <p:val>
                                            <p:fltVal val="360"/>
                                          </p:val>
                                        </p:tav>
                                        <p:tav tm="100000">
                                          <p:val>
                                            <p:fltVal val="0"/>
                                          </p:val>
                                        </p:tav>
                                      </p:tavLst>
                                    </p:anim>
                                    <p:animEffect transition="in" filter="fade">
                                      <p:cBhvr>
                                        <p:cTn id="61" dur="500"/>
                                        <p:tgtEl>
                                          <p:spTgt spid="319505"/>
                                        </p:tgtEl>
                                      </p:cBhvr>
                                    </p:animEffect>
                                  </p:childTnLst>
                                </p:cTn>
                              </p:par>
                            </p:childTnLst>
                          </p:cTn>
                        </p:par>
                        <p:par>
                          <p:cTn id="62" fill="hold">
                            <p:stCondLst>
                              <p:cond delay="7150"/>
                            </p:stCondLst>
                            <p:childTnLst>
                              <p:par>
                                <p:cTn id="63" presetID="49" presetClass="entr" presetSubtype="0" decel="100000" fill="hold" grpId="0" nodeType="afterEffect">
                                  <p:stCondLst>
                                    <p:cond delay="0"/>
                                  </p:stCondLst>
                                  <p:childTnLst>
                                    <p:set>
                                      <p:cBhvr>
                                        <p:cTn id="64" dur="1" fill="hold">
                                          <p:stCondLst>
                                            <p:cond delay="0"/>
                                          </p:stCondLst>
                                        </p:cTn>
                                        <p:tgtEl>
                                          <p:spTgt spid="319504"/>
                                        </p:tgtEl>
                                        <p:attrNameLst>
                                          <p:attrName>style.visibility</p:attrName>
                                        </p:attrNameLst>
                                      </p:cBhvr>
                                      <p:to>
                                        <p:strVal val="visible"/>
                                      </p:to>
                                    </p:set>
                                    <p:anim calcmode="lin" valueType="num">
                                      <p:cBhvr>
                                        <p:cTn id="65" dur="500" fill="hold"/>
                                        <p:tgtEl>
                                          <p:spTgt spid="319504"/>
                                        </p:tgtEl>
                                        <p:attrNameLst>
                                          <p:attrName>ppt_w</p:attrName>
                                        </p:attrNameLst>
                                      </p:cBhvr>
                                      <p:tavLst>
                                        <p:tav tm="0">
                                          <p:val>
                                            <p:fltVal val="0"/>
                                          </p:val>
                                        </p:tav>
                                        <p:tav tm="100000">
                                          <p:val>
                                            <p:strVal val="#ppt_w"/>
                                          </p:val>
                                        </p:tav>
                                      </p:tavLst>
                                    </p:anim>
                                    <p:anim calcmode="lin" valueType="num">
                                      <p:cBhvr>
                                        <p:cTn id="66" dur="500" fill="hold"/>
                                        <p:tgtEl>
                                          <p:spTgt spid="319504"/>
                                        </p:tgtEl>
                                        <p:attrNameLst>
                                          <p:attrName>ppt_h</p:attrName>
                                        </p:attrNameLst>
                                      </p:cBhvr>
                                      <p:tavLst>
                                        <p:tav tm="0">
                                          <p:val>
                                            <p:fltVal val="0"/>
                                          </p:val>
                                        </p:tav>
                                        <p:tav tm="100000">
                                          <p:val>
                                            <p:strVal val="#ppt_h"/>
                                          </p:val>
                                        </p:tav>
                                      </p:tavLst>
                                    </p:anim>
                                    <p:anim calcmode="lin" valueType="num">
                                      <p:cBhvr>
                                        <p:cTn id="67" dur="500" fill="hold"/>
                                        <p:tgtEl>
                                          <p:spTgt spid="319504"/>
                                        </p:tgtEl>
                                        <p:attrNameLst>
                                          <p:attrName>style.rotation</p:attrName>
                                        </p:attrNameLst>
                                      </p:cBhvr>
                                      <p:tavLst>
                                        <p:tav tm="0">
                                          <p:val>
                                            <p:fltVal val="360"/>
                                          </p:val>
                                        </p:tav>
                                        <p:tav tm="100000">
                                          <p:val>
                                            <p:fltVal val="0"/>
                                          </p:val>
                                        </p:tav>
                                      </p:tavLst>
                                    </p:anim>
                                    <p:animEffect transition="in" filter="fade">
                                      <p:cBhvr>
                                        <p:cTn id="68" dur="500"/>
                                        <p:tgtEl>
                                          <p:spTgt spid="319504"/>
                                        </p:tgtEl>
                                      </p:cBhvr>
                                    </p:animEffect>
                                  </p:childTnLst>
                                </p:cTn>
                              </p:par>
                            </p:childTnLst>
                          </p:cTn>
                        </p:par>
                        <p:par>
                          <p:cTn id="69" fill="hold">
                            <p:stCondLst>
                              <p:cond delay="7650"/>
                            </p:stCondLst>
                            <p:childTnLst>
                              <p:par>
                                <p:cTn id="70" presetID="22" presetClass="entr" presetSubtype="8" fill="hold" nodeType="afterEffect">
                                  <p:stCondLst>
                                    <p:cond delay="0"/>
                                  </p:stCondLst>
                                  <p:childTnLst>
                                    <p:set>
                                      <p:cBhvr>
                                        <p:cTn id="71" dur="1" fill="hold">
                                          <p:stCondLst>
                                            <p:cond delay="0"/>
                                          </p:stCondLst>
                                        </p:cTn>
                                        <p:tgtEl>
                                          <p:spTgt spid="319506"/>
                                        </p:tgtEl>
                                        <p:attrNameLst>
                                          <p:attrName>style.visibility</p:attrName>
                                        </p:attrNameLst>
                                      </p:cBhvr>
                                      <p:to>
                                        <p:strVal val="visible"/>
                                      </p:to>
                                    </p:set>
                                    <p:animEffect transition="in" filter="wipe(left)">
                                      <p:cBhvr>
                                        <p:cTn id="72" dur="500"/>
                                        <p:tgtEl>
                                          <p:spTgt spid="319506"/>
                                        </p:tgtEl>
                                      </p:cBhvr>
                                    </p:animEffect>
                                  </p:childTnLst>
                                </p:cTn>
                              </p:par>
                            </p:childTnLst>
                          </p:cTn>
                        </p:par>
                        <p:par>
                          <p:cTn id="73" fill="hold">
                            <p:stCondLst>
                              <p:cond delay="8150"/>
                            </p:stCondLst>
                            <p:childTnLst>
                              <p:par>
                                <p:cTn id="74" presetID="49" presetClass="entr" presetSubtype="0" decel="100000" fill="hold" grpId="0" nodeType="afterEffect">
                                  <p:stCondLst>
                                    <p:cond delay="0"/>
                                  </p:stCondLst>
                                  <p:childTnLst>
                                    <p:set>
                                      <p:cBhvr>
                                        <p:cTn id="75" dur="1" fill="hold">
                                          <p:stCondLst>
                                            <p:cond delay="0"/>
                                          </p:stCondLst>
                                        </p:cTn>
                                        <p:tgtEl>
                                          <p:spTgt spid="319508"/>
                                        </p:tgtEl>
                                        <p:attrNameLst>
                                          <p:attrName>style.visibility</p:attrName>
                                        </p:attrNameLst>
                                      </p:cBhvr>
                                      <p:to>
                                        <p:strVal val="visible"/>
                                      </p:to>
                                    </p:set>
                                    <p:anim calcmode="lin" valueType="num">
                                      <p:cBhvr>
                                        <p:cTn id="76" dur="500" fill="hold"/>
                                        <p:tgtEl>
                                          <p:spTgt spid="319508"/>
                                        </p:tgtEl>
                                        <p:attrNameLst>
                                          <p:attrName>ppt_w</p:attrName>
                                        </p:attrNameLst>
                                      </p:cBhvr>
                                      <p:tavLst>
                                        <p:tav tm="0">
                                          <p:val>
                                            <p:fltVal val="0"/>
                                          </p:val>
                                        </p:tav>
                                        <p:tav tm="100000">
                                          <p:val>
                                            <p:strVal val="#ppt_w"/>
                                          </p:val>
                                        </p:tav>
                                      </p:tavLst>
                                    </p:anim>
                                    <p:anim calcmode="lin" valueType="num">
                                      <p:cBhvr>
                                        <p:cTn id="77" dur="500" fill="hold"/>
                                        <p:tgtEl>
                                          <p:spTgt spid="319508"/>
                                        </p:tgtEl>
                                        <p:attrNameLst>
                                          <p:attrName>ppt_h</p:attrName>
                                        </p:attrNameLst>
                                      </p:cBhvr>
                                      <p:tavLst>
                                        <p:tav tm="0">
                                          <p:val>
                                            <p:fltVal val="0"/>
                                          </p:val>
                                        </p:tav>
                                        <p:tav tm="100000">
                                          <p:val>
                                            <p:strVal val="#ppt_h"/>
                                          </p:val>
                                        </p:tav>
                                      </p:tavLst>
                                    </p:anim>
                                    <p:anim calcmode="lin" valueType="num">
                                      <p:cBhvr>
                                        <p:cTn id="78" dur="500" fill="hold"/>
                                        <p:tgtEl>
                                          <p:spTgt spid="319508"/>
                                        </p:tgtEl>
                                        <p:attrNameLst>
                                          <p:attrName>style.rotation</p:attrName>
                                        </p:attrNameLst>
                                      </p:cBhvr>
                                      <p:tavLst>
                                        <p:tav tm="0">
                                          <p:val>
                                            <p:fltVal val="360"/>
                                          </p:val>
                                        </p:tav>
                                        <p:tav tm="100000">
                                          <p:val>
                                            <p:fltVal val="0"/>
                                          </p:val>
                                        </p:tav>
                                      </p:tavLst>
                                    </p:anim>
                                    <p:animEffect transition="in" filter="fade">
                                      <p:cBhvr>
                                        <p:cTn id="79" dur="500"/>
                                        <p:tgtEl>
                                          <p:spTgt spid="319508"/>
                                        </p:tgtEl>
                                      </p:cBhvr>
                                    </p:animEffect>
                                  </p:childTnLst>
                                </p:cTn>
                              </p:par>
                            </p:childTnLst>
                          </p:cTn>
                        </p:par>
                        <p:par>
                          <p:cTn id="80" fill="hold">
                            <p:stCondLst>
                              <p:cond delay="8650"/>
                            </p:stCondLst>
                            <p:childTnLst>
                              <p:par>
                                <p:cTn id="81" presetID="49" presetClass="entr" presetSubtype="0" decel="100000" fill="hold" grpId="0" nodeType="afterEffect">
                                  <p:stCondLst>
                                    <p:cond delay="0"/>
                                  </p:stCondLst>
                                  <p:childTnLst>
                                    <p:set>
                                      <p:cBhvr>
                                        <p:cTn id="82" dur="1" fill="hold">
                                          <p:stCondLst>
                                            <p:cond delay="0"/>
                                          </p:stCondLst>
                                        </p:cTn>
                                        <p:tgtEl>
                                          <p:spTgt spid="319507"/>
                                        </p:tgtEl>
                                        <p:attrNameLst>
                                          <p:attrName>style.visibility</p:attrName>
                                        </p:attrNameLst>
                                      </p:cBhvr>
                                      <p:to>
                                        <p:strVal val="visible"/>
                                      </p:to>
                                    </p:set>
                                    <p:anim calcmode="lin" valueType="num">
                                      <p:cBhvr>
                                        <p:cTn id="83" dur="500" fill="hold"/>
                                        <p:tgtEl>
                                          <p:spTgt spid="319507"/>
                                        </p:tgtEl>
                                        <p:attrNameLst>
                                          <p:attrName>ppt_w</p:attrName>
                                        </p:attrNameLst>
                                      </p:cBhvr>
                                      <p:tavLst>
                                        <p:tav tm="0">
                                          <p:val>
                                            <p:fltVal val="0"/>
                                          </p:val>
                                        </p:tav>
                                        <p:tav tm="100000">
                                          <p:val>
                                            <p:strVal val="#ppt_w"/>
                                          </p:val>
                                        </p:tav>
                                      </p:tavLst>
                                    </p:anim>
                                    <p:anim calcmode="lin" valueType="num">
                                      <p:cBhvr>
                                        <p:cTn id="84" dur="500" fill="hold"/>
                                        <p:tgtEl>
                                          <p:spTgt spid="319507"/>
                                        </p:tgtEl>
                                        <p:attrNameLst>
                                          <p:attrName>ppt_h</p:attrName>
                                        </p:attrNameLst>
                                      </p:cBhvr>
                                      <p:tavLst>
                                        <p:tav tm="0">
                                          <p:val>
                                            <p:fltVal val="0"/>
                                          </p:val>
                                        </p:tav>
                                        <p:tav tm="100000">
                                          <p:val>
                                            <p:strVal val="#ppt_h"/>
                                          </p:val>
                                        </p:tav>
                                      </p:tavLst>
                                    </p:anim>
                                    <p:anim calcmode="lin" valueType="num">
                                      <p:cBhvr>
                                        <p:cTn id="85" dur="500" fill="hold"/>
                                        <p:tgtEl>
                                          <p:spTgt spid="319507"/>
                                        </p:tgtEl>
                                        <p:attrNameLst>
                                          <p:attrName>style.rotation</p:attrName>
                                        </p:attrNameLst>
                                      </p:cBhvr>
                                      <p:tavLst>
                                        <p:tav tm="0">
                                          <p:val>
                                            <p:fltVal val="360"/>
                                          </p:val>
                                        </p:tav>
                                        <p:tav tm="100000">
                                          <p:val>
                                            <p:fltVal val="0"/>
                                          </p:val>
                                        </p:tav>
                                      </p:tavLst>
                                    </p:anim>
                                    <p:animEffect transition="in" filter="fade">
                                      <p:cBhvr>
                                        <p:cTn id="86" dur="500"/>
                                        <p:tgtEl>
                                          <p:spTgt spid="319507"/>
                                        </p:tgtEl>
                                      </p:cBhvr>
                                    </p:animEffect>
                                  </p:childTnLst>
                                </p:cTn>
                              </p:par>
                            </p:childTnLst>
                          </p:cTn>
                        </p:par>
                        <p:par>
                          <p:cTn id="87" fill="hold">
                            <p:stCondLst>
                              <p:cond delay="9150"/>
                            </p:stCondLst>
                            <p:childTnLst>
                              <p:par>
                                <p:cTn id="88" presetID="22" presetClass="entr" presetSubtype="2" fill="hold" nodeType="afterEffect">
                                  <p:stCondLst>
                                    <p:cond delay="0"/>
                                  </p:stCondLst>
                                  <p:childTnLst>
                                    <p:set>
                                      <p:cBhvr>
                                        <p:cTn id="89" dur="1" fill="hold">
                                          <p:stCondLst>
                                            <p:cond delay="0"/>
                                          </p:stCondLst>
                                        </p:cTn>
                                        <p:tgtEl>
                                          <p:spTgt spid="319509"/>
                                        </p:tgtEl>
                                        <p:attrNameLst>
                                          <p:attrName>style.visibility</p:attrName>
                                        </p:attrNameLst>
                                      </p:cBhvr>
                                      <p:to>
                                        <p:strVal val="visible"/>
                                      </p:to>
                                    </p:set>
                                    <p:animEffect transition="in" filter="wipe(right)">
                                      <p:cBhvr>
                                        <p:cTn id="90" dur="500"/>
                                        <p:tgtEl>
                                          <p:spTgt spid="319509"/>
                                        </p:tgtEl>
                                      </p:cBhvr>
                                    </p:animEffect>
                                  </p:childTnLst>
                                </p:cTn>
                              </p:par>
                            </p:childTnLst>
                          </p:cTn>
                        </p:par>
                        <p:par>
                          <p:cTn id="91" fill="hold">
                            <p:stCondLst>
                              <p:cond delay="9650"/>
                            </p:stCondLst>
                            <p:childTnLst>
                              <p:par>
                                <p:cTn id="92" presetID="49" presetClass="entr" presetSubtype="0" decel="100000" fill="hold" grpId="0" nodeType="afterEffect">
                                  <p:stCondLst>
                                    <p:cond delay="0"/>
                                  </p:stCondLst>
                                  <p:childTnLst>
                                    <p:set>
                                      <p:cBhvr>
                                        <p:cTn id="93" dur="1" fill="hold">
                                          <p:stCondLst>
                                            <p:cond delay="0"/>
                                          </p:stCondLst>
                                        </p:cTn>
                                        <p:tgtEl>
                                          <p:spTgt spid="319511"/>
                                        </p:tgtEl>
                                        <p:attrNameLst>
                                          <p:attrName>style.visibility</p:attrName>
                                        </p:attrNameLst>
                                      </p:cBhvr>
                                      <p:to>
                                        <p:strVal val="visible"/>
                                      </p:to>
                                    </p:set>
                                    <p:anim calcmode="lin" valueType="num">
                                      <p:cBhvr>
                                        <p:cTn id="94" dur="500" fill="hold"/>
                                        <p:tgtEl>
                                          <p:spTgt spid="319511"/>
                                        </p:tgtEl>
                                        <p:attrNameLst>
                                          <p:attrName>ppt_w</p:attrName>
                                        </p:attrNameLst>
                                      </p:cBhvr>
                                      <p:tavLst>
                                        <p:tav tm="0">
                                          <p:val>
                                            <p:fltVal val="0"/>
                                          </p:val>
                                        </p:tav>
                                        <p:tav tm="100000">
                                          <p:val>
                                            <p:strVal val="#ppt_w"/>
                                          </p:val>
                                        </p:tav>
                                      </p:tavLst>
                                    </p:anim>
                                    <p:anim calcmode="lin" valueType="num">
                                      <p:cBhvr>
                                        <p:cTn id="95" dur="500" fill="hold"/>
                                        <p:tgtEl>
                                          <p:spTgt spid="319511"/>
                                        </p:tgtEl>
                                        <p:attrNameLst>
                                          <p:attrName>ppt_h</p:attrName>
                                        </p:attrNameLst>
                                      </p:cBhvr>
                                      <p:tavLst>
                                        <p:tav tm="0">
                                          <p:val>
                                            <p:fltVal val="0"/>
                                          </p:val>
                                        </p:tav>
                                        <p:tav tm="100000">
                                          <p:val>
                                            <p:strVal val="#ppt_h"/>
                                          </p:val>
                                        </p:tav>
                                      </p:tavLst>
                                    </p:anim>
                                    <p:anim calcmode="lin" valueType="num">
                                      <p:cBhvr>
                                        <p:cTn id="96" dur="500" fill="hold"/>
                                        <p:tgtEl>
                                          <p:spTgt spid="319511"/>
                                        </p:tgtEl>
                                        <p:attrNameLst>
                                          <p:attrName>style.rotation</p:attrName>
                                        </p:attrNameLst>
                                      </p:cBhvr>
                                      <p:tavLst>
                                        <p:tav tm="0">
                                          <p:val>
                                            <p:fltVal val="360"/>
                                          </p:val>
                                        </p:tav>
                                        <p:tav tm="100000">
                                          <p:val>
                                            <p:fltVal val="0"/>
                                          </p:val>
                                        </p:tav>
                                      </p:tavLst>
                                    </p:anim>
                                    <p:animEffect transition="in" filter="fade">
                                      <p:cBhvr>
                                        <p:cTn id="97" dur="500"/>
                                        <p:tgtEl>
                                          <p:spTgt spid="319511"/>
                                        </p:tgtEl>
                                      </p:cBhvr>
                                    </p:animEffect>
                                  </p:childTnLst>
                                </p:cTn>
                              </p:par>
                            </p:childTnLst>
                          </p:cTn>
                        </p:par>
                        <p:par>
                          <p:cTn id="98" fill="hold">
                            <p:stCondLst>
                              <p:cond delay="10150"/>
                            </p:stCondLst>
                            <p:childTnLst>
                              <p:par>
                                <p:cTn id="99" presetID="49" presetClass="entr" presetSubtype="0" decel="100000" fill="hold" grpId="0" nodeType="afterEffect">
                                  <p:stCondLst>
                                    <p:cond delay="0"/>
                                  </p:stCondLst>
                                  <p:childTnLst>
                                    <p:set>
                                      <p:cBhvr>
                                        <p:cTn id="100" dur="1" fill="hold">
                                          <p:stCondLst>
                                            <p:cond delay="0"/>
                                          </p:stCondLst>
                                        </p:cTn>
                                        <p:tgtEl>
                                          <p:spTgt spid="319510"/>
                                        </p:tgtEl>
                                        <p:attrNameLst>
                                          <p:attrName>style.visibility</p:attrName>
                                        </p:attrNameLst>
                                      </p:cBhvr>
                                      <p:to>
                                        <p:strVal val="visible"/>
                                      </p:to>
                                    </p:set>
                                    <p:anim calcmode="lin" valueType="num">
                                      <p:cBhvr>
                                        <p:cTn id="101" dur="500" fill="hold"/>
                                        <p:tgtEl>
                                          <p:spTgt spid="319510"/>
                                        </p:tgtEl>
                                        <p:attrNameLst>
                                          <p:attrName>ppt_w</p:attrName>
                                        </p:attrNameLst>
                                      </p:cBhvr>
                                      <p:tavLst>
                                        <p:tav tm="0">
                                          <p:val>
                                            <p:fltVal val="0"/>
                                          </p:val>
                                        </p:tav>
                                        <p:tav tm="100000">
                                          <p:val>
                                            <p:strVal val="#ppt_w"/>
                                          </p:val>
                                        </p:tav>
                                      </p:tavLst>
                                    </p:anim>
                                    <p:anim calcmode="lin" valueType="num">
                                      <p:cBhvr>
                                        <p:cTn id="102" dur="500" fill="hold"/>
                                        <p:tgtEl>
                                          <p:spTgt spid="319510"/>
                                        </p:tgtEl>
                                        <p:attrNameLst>
                                          <p:attrName>ppt_h</p:attrName>
                                        </p:attrNameLst>
                                      </p:cBhvr>
                                      <p:tavLst>
                                        <p:tav tm="0">
                                          <p:val>
                                            <p:fltVal val="0"/>
                                          </p:val>
                                        </p:tav>
                                        <p:tav tm="100000">
                                          <p:val>
                                            <p:strVal val="#ppt_h"/>
                                          </p:val>
                                        </p:tav>
                                      </p:tavLst>
                                    </p:anim>
                                    <p:anim calcmode="lin" valueType="num">
                                      <p:cBhvr>
                                        <p:cTn id="103" dur="500" fill="hold"/>
                                        <p:tgtEl>
                                          <p:spTgt spid="319510"/>
                                        </p:tgtEl>
                                        <p:attrNameLst>
                                          <p:attrName>style.rotation</p:attrName>
                                        </p:attrNameLst>
                                      </p:cBhvr>
                                      <p:tavLst>
                                        <p:tav tm="0">
                                          <p:val>
                                            <p:fltVal val="360"/>
                                          </p:val>
                                        </p:tav>
                                        <p:tav tm="100000">
                                          <p:val>
                                            <p:fltVal val="0"/>
                                          </p:val>
                                        </p:tav>
                                      </p:tavLst>
                                    </p:anim>
                                    <p:animEffect transition="in" filter="fade">
                                      <p:cBhvr>
                                        <p:cTn id="104" dur="500"/>
                                        <p:tgtEl>
                                          <p:spTgt spid="319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502" grpId="0"/>
      <p:bldP spid="319503" grpId="0"/>
      <p:bldP spid="319504" grpId="0"/>
      <p:bldP spid="319505" grpId="0"/>
      <p:bldP spid="319507" grpId="0"/>
      <p:bldP spid="319508" grpId="0"/>
      <p:bldP spid="319510" grpId="0"/>
      <p:bldP spid="319511" grpId="0"/>
      <p:bldP spid="319512" grpId="0"/>
      <p:bldP spid="3195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69" name="图片 313368" descr="S01"/>
          <p:cNvPicPr>
            <a:picLocks noChangeAspect="1"/>
          </p:cNvPicPr>
          <p:nvPr/>
        </p:nvPicPr>
        <p:blipFill>
          <a:blip r:embed="rId2"/>
          <a:stretch>
            <a:fillRect/>
          </a:stretch>
        </p:blipFill>
        <p:spPr>
          <a:xfrm>
            <a:off x="1346200" y="2989263"/>
            <a:ext cx="1770063" cy="2162175"/>
          </a:xfrm>
          <a:prstGeom prst="rect">
            <a:avLst/>
          </a:prstGeom>
          <a:noFill/>
          <a:ln w="9525">
            <a:noFill/>
          </a:ln>
        </p:spPr>
      </p:pic>
      <p:pic>
        <p:nvPicPr>
          <p:cNvPr id="313370" name="图片 313369" descr="S02"/>
          <p:cNvPicPr>
            <a:picLocks noChangeAspect="1"/>
          </p:cNvPicPr>
          <p:nvPr/>
        </p:nvPicPr>
        <p:blipFill>
          <a:blip r:embed="rId3"/>
          <a:stretch>
            <a:fillRect/>
          </a:stretch>
        </p:blipFill>
        <p:spPr>
          <a:xfrm>
            <a:off x="3479800" y="3046413"/>
            <a:ext cx="1770063" cy="2162175"/>
          </a:xfrm>
          <a:prstGeom prst="rect">
            <a:avLst/>
          </a:prstGeom>
          <a:noFill/>
          <a:ln w="9525">
            <a:noFill/>
          </a:ln>
        </p:spPr>
      </p:pic>
      <p:pic>
        <p:nvPicPr>
          <p:cNvPr id="313371" name="图片 313370" descr="S03"/>
          <p:cNvPicPr>
            <a:picLocks noChangeAspect="1"/>
          </p:cNvPicPr>
          <p:nvPr/>
        </p:nvPicPr>
        <p:blipFill>
          <a:blip r:embed="rId4"/>
          <a:stretch>
            <a:fillRect/>
          </a:stretch>
        </p:blipFill>
        <p:spPr>
          <a:xfrm>
            <a:off x="5718175" y="2978150"/>
            <a:ext cx="1768475" cy="2160588"/>
          </a:xfrm>
          <a:prstGeom prst="rect">
            <a:avLst/>
          </a:prstGeom>
          <a:noFill/>
          <a:ln w="9525">
            <a:noFill/>
          </a:ln>
        </p:spPr>
      </p:pic>
      <p:grpSp>
        <p:nvGrpSpPr>
          <p:cNvPr id="313372" name="组合 313371"/>
          <p:cNvGrpSpPr/>
          <p:nvPr/>
        </p:nvGrpSpPr>
        <p:grpSpPr>
          <a:xfrm>
            <a:off x="3324225" y="1047750"/>
            <a:ext cx="2151063" cy="3270250"/>
            <a:chOff x="2160" y="1200"/>
            <a:chExt cx="1488" cy="2264"/>
          </a:xfrm>
        </p:grpSpPr>
        <p:sp>
          <p:nvSpPr>
            <p:cNvPr id="30725" name="圆角矩形 313372"/>
            <p:cNvSpPr/>
            <p:nvPr/>
          </p:nvSpPr>
          <p:spPr>
            <a:xfrm>
              <a:off x="2182" y="1354"/>
              <a:ext cx="1412" cy="2110"/>
            </a:xfrm>
            <a:prstGeom prst="roundRect">
              <a:avLst>
                <a:gd name="adj" fmla="val 2259"/>
              </a:avLst>
            </a:prstGeom>
            <a:gradFill rotWithShape="1">
              <a:gsLst>
                <a:gs pos="0">
                  <a:srgbClr val="E8E8E8"/>
                </a:gs>
                <a:gs pos="100000">
                  <a:srgbClr val="C7C7C7">
                    <a:alpha val="0"/>
                  </a:srgbClr>
                </a:gs>
              </a:gsLst>
              <a:lin ang="5400000" scaled="1"/>
              <a:tileRect/>
            </a:gradFill>
            <a:ln w="28575">
              <a:noFill/>
            </a:ln>
          </p:spPr>
          <p:txBody>
            <a:bodyPr anchor="t"/>
            <a:lstStyle/>
            <a:p>
              <a:pPr algn="ctr" eaLnBrk="0" hangingPunct="0"/>
              <a:endParaRPr lang="zh-CN" altLang="en-US">
                <a:latin typeface="Arial" panose="020B0604020202020204" pitchFamily="34" charset="0"/>
              </a:endParaRPr>
            </a:p>
          </p:txBody>
        </p:sp>
        <p:pic>
          <p:nvPicPr>
            <p:cNvPr id="30726" name="图片 313373" descr="150"/>
            <p:cNvPicPr>
              <a:picLocks noChangeAspect="1"/>
            </p:cNvPicPr>
            <p:nvPr/>
          </p:nvPicPr>
          <p:blipFill>
            <a:blip r:embed="rId5"/>
            <a:stretch>
              <a:fillRect/>
            </a:stretch>
          </p:blipFill>
          <p:spPr>
            <a:xfrm>
              <a:off x="2160" y="1200"/>
              <a:ext cx="1488" cy="431"/>
            </a:xfrm>
            <a:prstGeom prst="rect">
              <a:avLst/>
            </a:prstGeom>
            <a:noFill/>
            <a:ln w="9525">
              <a:noFill/>
            </a:ln>
          </p:spPr>
        </p:pic>
      </p:grpSp>
      <p:grpSp>
        <p:nvGrpSpPr>
          <p:cNvPr id="313375" name="组合 313374"/>
          <p:cNvGrpSpPr/>
          <p:nvPr/>
        </p:nvGrpSpPr>
        <p:grpSpPr>
          <a:xfrm>
            <a:off x="1104900" y="1054100"/>
            <a:ext cx="2149475" cy="3263900"/>
            <a:chOff x="624" y="1205"/>
            <a:chExt cx="1488" cy="2259"/>
          </a:xfrm>
        </p:grpSpPr>
        <p:sp>
          <p:nvSpPr>
            <p:cNvPr id="30728" name="圆角矩形 313375"/>
            <p:cNvSpPr/>
            <p:nvPr/>
          </p:nvSpPr>
          <p:spPr>
            <a:xfrm>
              <a:off x="672" y="1354"/>
              <a:ext cx="1412" cy="2110"/>
            </a:xfrm>
            <a:prstGeom prst="roundRect">
              <a:avLst>
                <a:gd name="adj" fmla="val 2259"/>
              </a:avLst>
            </a:prstGeom>
            <a:gradFill rotWithShape="1">
              <a:gsLst>
                <a:gs pos="0">
                  <a:srgbClr val="E8E8E8"/>
                </a:gs>
                <a:gs pos="100000">
                  <a:srgbClr val="C7C7C7">
                    <a:alpha val="0"/>
                  </a:srgbClr>
                </a:gs>
              </a:gsLst>
              <a:lin ang="5400000" scaled="1"/>
              <a:tileRect/>
            </a:gradFill>
            <a:ln w="28575">
              <a:noFill/>
            </a:ln>
          </p:spPr>
          <p:txBody>
            <a:bodyPr anchor="t"/>
            <a:lstStyle/>
            <a:p>
              <a:pPr algn="ctr" eaLnBrk="0" hangingPunct="0"/>
              <a:endParaRPr lang="zh-CN" altLang="en-US">
                <a:latin typeface="Arial" panose="020B0604020202020204" pitchFamily="34" charset="0"/>
              </a:endParaRPr>
            </a:p>
          </p:txBody>
        </p:sp>
        <p:pic>
          <p:nvPicPr>
            <p:cNvPr id="30729" name="图片 313376" descr="150"/>
            <p:cNvPicPr>
              <a:picLocks noChangeAspect="1"/>
            </p:cNvPicPr>
            <p:nvPr/>
          </p:nvPicPr>
          <p:blipFill>
            <a:blip r:embed="rId6"/>
            <a:stretch>
              <a:fillRect/>
            </a:stretch>
          </p:blipFill>
          <p:spPr>
            <a:xfrm>
              <a:off x="624" y="1205"/>
              <a:ext cx="1488" cy="417"/>
            </a:xfrm>
            <a:prstGeom prst="rect">
              <a:avLst/>
            </a:prstGeom>
            <a:noFill/>
            <a:ln w="9525">
              <a:noFill/>
            </a:ln>
          </p:spPr>
        </p:pic>
      </p:grpSp>
      <p:grpSp>
        <p:nvGrpSpPr>
          <p:cNvPr id="313378" name="组合 313377"/>
          <p:cNvGrpSpPr/>
          <p:nvPr/>
        </p:nvGrpSpPr>
        <p:grpSpPr>
          <a:xfrm>
            <a:off x="5545138" y="1047750"/>
            <a:ext cx="2149475" cy="3270250"/>
            <a:chOff x="3697" y="1200"/>
            <a:chExt cx="1487" cy="2264"/>
          </a:xfrm>
        </p:grpSpPr>
        <p:sp>
          <p:nvSpPr>
            <p:cNvPr id="30731" name="圆角矩形 313378"/>
            <p:cNvSpPr/>
            <p:nvPr/>
          </p:nvSpPr>
          <p:spPr>
            <a:xfrm>
              <a:off x="3700" y="1354"/>
              <a:ext cx="1416" cy="2110"/>
            </a:xfrm>
            <a:prstGeom prst="roundRect">
              <a:avLst>
                <a:gd name="adj" fmla="val 2259"/>
              </a:avLst>
            </a:prstGeom>
            <a:gradFill rotWithShape="1">
              <a:gsLst>
                <a:gs pos="0">
                  <a:srgbClr val="E8E8E8"/>
                </a:gs>
                <a:gs pos="100000">
                  <a:srgbClr val="C7C7C7">
                    <a:alpha val="0"/>
                  </a:srgbClr>
                </a:gs>
              </a:gsLst>
              <a:lin ang="5400000" scaled="1"/>
              <a:tileRect/>
            </a:gradFill>
            <a:ln w="28575">
              <a:noFill/>
            </a:ln>
          </p:spPr>
          <p:txBody>
            <a:bodyPr anchor="t"/>
            <a:lstStyle/>
            <a:p>
              <a:pPr algn="ctr" eaLnBrk="0" hangingPunct="0"/>
              <a:endParaRPr lang="zh-CN" altLang="en-US">
                <a:latin typeface="Arial" panose="020B0604020202020204" pitchFamily="34" charset="0"/>
              </a:endParaRPr>
            </a:p>
          </p:txBody>
        </p:sp>
        <p:pic>
          <p:nvPicPr>
            <p:cNvPr id="30732" name="图片 313379" descr="150"/>
            <p:cNvPicPr/>
            <p:nvPr/>
          </p:nvPicPr>
          <p:blipFill>
            <a:blip r:embed="rId7"/>
            <a:stretch>
              <a:fillRect/>
            </a:stretch>
          </p:blipFill>
          <p:spPr>
            <a:xfrm>
              <a:off x="3697" y="1200"/>
              <a:ext cx="1487" cy="419"/>
            </a:xfrm>
            <a:prstGeom prst="rect">
              <a:avLst/>
            </a:prstGeom>
            <a:noFill/>
            <a:ln w="9525">
              <a:noFill/>
            </a:ln>
          </p:spPr>
        </p:pic>
      </p:grpSp>
      <p:sp>
        <p:nvSpPr>
          <p:cNvPr id="313381" name="矩形 313380"/>
          <p:cNvSpPr/>
          <p:nvPr/>
        </p:nvSpPr>
        <p:spPr>
          <a:xfrm>
            <a:off x="1312863" y="1671638"/>
            <a:ext cx="1803400" cy="1246187"/>
          </a:xfrm>
          <a:prstGeom prst="rect">
            <a:avLst/>
          </a:prstGeom>
          <a:noFill/>
          <a:ln w="15875">
            <a:noFill/>
          </a:ln>
        </p:spPr>
        <p:txBody>
          <a:bodyPr lIns="83238" tIns="41619" rIns="83238" bIns="41619" anchor="t">
            <a:spAutoFit/>
          </a:bodyPr>
          <a:lstStyle/>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endParaRPr lang="en-US" altLang="zh-CN" sz="1300">
              <a:solidFill>
                <a:srgbClr val="000000"/>
              </a:solidFill>
              <a:latin typeface="Arial" panose="020B0604020202020204" pitchFamily="34" charset="0"/>
              <a:ea typeface="宋体" panose="02010600030101010101" pitchFamily="2" charset="-122"/>
            </a:endParaRPr>
          </a:p>
        </p:txBody>
      </p:sp>
      <p:sp>
        <p:nvSpPr>
          <p:cNvPr id="313382" name="矩形 313381"/>
          <p:cNvSpPr/>
          <p:nvPr/>
        </p:nvSpPr>
        <p:spPr>
          <a:xfrm>
            <a:off x="3532188" y="1185863"/>
            <a:ext cx="1803400" cy="306387"/>
          </a:xfrm>
          <a:prstGeom prst="rect">
            <a:avLst/>
          </a:prstGeom>
          <a:noFill/>
          <a:ln w="15875">
            <a:noFill/>
          </a:ln>
        </p:spPr>
        <p:txBody>
          <a:bodyPr lIns="83238" tIns="41619" rIns="83238" bIns="41619" anchor="t">
            <a:spAutoFit/>
          </a:bodyPr>
          <a:lstStyle/>
          <a:p>
            <a:pPr algn="ctr" defTabSz="831850" eaLnBrk="0" fontAlgn="base" hangingPunct="0"/>
            <a:r>
              <a:rPr lang="zh-CN" altLang="en-US" sz="1300" b="1" dirty="0">
                <a:solidFill>
                  <a:srgbClr val="000000"/>
                </a:solidFill>
                <a:latin typeface="Arial" panose="020B0604020202020204" pitchFamily="34" charset="0"/>
                <a:ea typeface="宋体" panose="02010600030101010101" pitchFamily="2" charset="-122"/>
              </a:rPr>
              <a:t>点击添加文字内容</a:t>
            </a:r>
          </a:p>
        </p:txBody>
      </p:sp>
      <p:sp>
        <p:nvSpPr>
          <p:cNvPr id="313383" name="矩形 313382"/>
          <p:cNvSpPr/>
          <p:nvPr/>
        </p:nvSpPr>
        <p:spPr>
          <a:xfrm>
            <a:off x="5751513" y="1185863"/>
            <a:ext cx="1804987" cy="306387"/>
          </a:xfrm>
          <a:prstGeom prst="rect">
            <a:avLst/>
          </a:prstGeom>
          <a:noFill/>
          <a:ln w="15875">
            <a:noFill/>
          </a:ln>
        </p:spPr>
        <p:txBody>
          <a:bodyPr lIns="83238" tIns="41619" rIns="83238" bIns="41619" anchor="t">
            <a:spAutoFit/>
          </a:bodyPr>
          <a:lstStyle/>
          <a:p>
            <a:pPr algn="ctr" defTabSz="831850" eaLnBrk="0" fontAlgn="base" hangingPunct="0"/>
            <a:r>
              <a:rPr lang="zh-CN" altLang="en-US" sz="1300" b="1" dirty="0">
                <a:solidFill>
                  <a:srgbClr val="000000"/>
                </a:solidFill>
                <a:latin typeface="Arial" panose="020B0604020202020204" pitchFamily="34" charset="0"/>
                <a:ea typeface="宋体" panose="02010600030101010101" pitchFamily="2" charset="-122"/>
              </a:rPr>
              <a:t>点击添加文字内容</a:t>
            </a:r>
          </a:p>
        </p:txBody>
      </p:sp>
      <p:sp>
        <p:nvSpPr>
          <p:cNvPr id="313384" name="矩形 313383"/>
          <p:cNvSpPr/>
          <p:nvPr/>
        </p:nvSpPr>
        <p:spPr>
          <a:xfrm>
            <a:off x="1381125" y="1185863"/>
            <a:ext cx="1804988" cy="306387"/>
          </a:xfrm>
          <a:prstGeom prst="rect">
            <a:avLst/>
          </a:prstGeom>
          <a:noFill/>
          <a:ln w="15875">
            <a:noFill/>
          </a:ln>
        </p:spPr>
        <p:txBody>
          <a:bodyPr lIns="83238" tIns="41619" rIns="83238" bIns="41619" anchor="t">
            <a:spAutoFit/>
          </a:bodyPr>
          <a:lstStyle/>
          <a:p>
            <a:pPr algn="ctr" defTabSz="831850" eaLnBrk="0" fontAlgn="base" hangingPunct="0"/>
            <a:r>
              <a:rPr lang="zh-CN" altLang="en-US" sz="1300" b="1" dirty="0">
                <a:solidFill>
                  <a:srgbClr val="000000"/>
                </a:solidFill>
                <a:latin typeface="Arial" panose="020B0604020202020204" pitchFamily="34" charset="0"/>
                <a:ea typeface="宋体" panose="02010600030101010101" pitchFamily="2" charset="-122"/>
              </a:rPr>
              <a:t>点击添加文字内容</a:t>
            </a:r>
          </a:p>
        </p:txBody>
      </p:sp>
      <p:sp>
        <p:nvSpPr>
          <p:cNvPr id="313385" name="矩形 313384"/>
          <p:cNvSpPr/>
          <p:nvPr/>
        </p:nvSpPr>
        <p:spPr>
          <a:xfrm>
            <a:off x="3532188" y="1671638"/>
            <a:ext cx="1803400" cy="1246187"/>
          </a:xfrm>
          <a:prstGeom prst="rect">
            <a:avLst/>
          </a:prstGeom>
          <a:noFill/>
          <a:ln w="15875">
            <a:noFill/>
          </a:ln>
        </p:spPr>
        <p:txBody>
          <a:bodyPr lIns="83238" tIns="41619" rIns="83238" bIns="41619" anchor="t">
            <a:spAutoFit/>
          </a:bodyPr>
          <a:lstStyle/>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endParaRPr lang="en-US" altLang="zh-CN" sz="1300">
              <a:solidFill>
                <a:srgbClr val="000000"/>
              </a:solidFill>
              <a:latin typeface="Arial" panose="020B0604020202020204" pitchFamily="34" charset="0"/>
              <a:ea typeface="宋体" panose="02010600030101010101" pitchFamily="2" charset="-122"/>
            </a:endParaRPr>
          </a:p>
        </p:txBody>
      </p:sp>
      <p:sp>
        <p:nvSpPr>
          <p:cNvPr id="313386" name="矩形 313385"/>
          <p:cNvSpPr/>
          <p:nvPr/>
        </p:nvSpPr>
        <p:spPr>
          <a:xfrm>
            <a:off x="5751513" y="1671638"/>
            <a:ext cx="1804987" cy="1246187"/>
          </a:xfrm>
          <a:prstGeom prst="rect">
            <a:avLst/>
          </a:prstGeom>
          <a:noFill/>
          <a:ln w="15875">
            <a:noFill/>
          </a:ln>
        </p:spPr>
        <p:txBody>
          <a:bodyPr lIns="83238" tIns="41619" rIns="83238" bIns="41619" anchor="t">
            <a:spAutoFit/>
          </a:bodyPr>
          <a:lstStyle/>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p>
          <a:p>
            <a:pPr algn="ctr" defTabSz="831850" eaLnBrk="0" fontAlgn="base" hangingPunct="0">
              <a:lnSpc>
                <a:spcPct val="150000"/>
              </a:lnSpc>
            </a:pPr>
            <a:r>
              <a:rPr lang="zh-CN" altLang="en-US" sz="1100" dirty="0">
                <a:solidFill>
                  <a:srgbClr val="000000"/>
                </a:solidFill>
                <a:latin typeface="Arial" panose="020B0604020202020204" pitchFamily="34" charset="0"/>
                <a:ea typeface="宋体" panose="02010600030101010101" pitchFamily="2" charset="-122"/>
              </a:rPr>
              <a:t>点击添加文字内容</a:t>
            </a:r>
            <a:endParaRPr lang="en-US" altLang="zh-CN" sz="1300">
              <a:solidFill>
                <a:srgbClr val="000000"/>
              </a:solidFill>
              <a:latin typeface="Arial" panose="020B0604020202020204" pitchFamily="34" charset="0"/>
              <a:ea typeface="宋体" panose="02010600030101010101" pitchFamily="2" charset="-122"/>
            </a:endParaRPr>
          </a:p>
        </p:txBody>
      </p:sp>
      <p:sp>
        <p:nvSpPr>
          <p:cNvPr id="313387" name="矩形 313386"/>
          <p:cNvSpPr/>
          <p:nvPr/>
        </p:nvSpPr>
        <p:spPr>
          <a:xfrm>
            <a:off x="1658938" y="3486150"/>
            <a:ext cx="1179512" cy="750888"/>
          </a:xfrm>
          <a:prstGeom prst="rect">
            <a:avLst/>
          </a:prstGeom>
          <a:noFill/>
          <a:ln w="15875">
            <a:noFill/>
          </a:ln>
        </p:spPr>
        <p:txBody>
          <a:bodyPr lIns="83238" tIns="41619" rIns="83238" bIns="41619" anchor="t">
            <a:spAutoFit/>
          </a:bodyPr>
          <a:lstStyle/>
          <a:p>
            <a:pPr algn="ctr" defTabSz="831850" eaLnBrk="0" fontAlgn="base" hangingPunct="0">
              <a:lnSpc>
                <a:spcPct val="150000"/>
              </a:lnSpc>
            </a:pPr>
            <a:r>
              <a:rPr lang="zh-CN" altLang="en-US" sz="1300" b="1" dirty="0">
                <a:solidFill>
                  <a:srgbClr val="000000"/>
                </a:solidFill>
                <a:latin typeface="Arial" panose="020B0604020202020204" pitchFamily="34" charset="0"/>
                <a:ea typeface="宋体" panose="02010600030101010101" pitchFamily="2" charset="-122"/>
              </a:rPr>
              <a:t>点击添加</a:t>
            </a:r>
          </a:p>
          <a:p>
            <a:pPr algn="ctr" defTabSz="831850" eaLnBrk="0" fontAlgn="base" hangingPunct="0">
              <a:lnSpc>
                <a:spcPct val="150000"/>
              </a:lnSpc>
            </a:pPr>
            <a:r>
              <a:rPr lang="zh-CN" altLang="en-US" sz="1300" b="1" dirty="0">
                <a:solidFill>
                  <a:srgbClr val="000000"/>
                </a:solidFill>
                <a:latin typeface="Arial" panose="020B0604020202020204" pitchFamily="34" charset="0"/>
                <a:ea typeface="宋体" panose="02010600030101010101" pitchFamily="2" charset="-122"/>
              </a:rPr>
              <a:t>文字内容</a:t>
            </a:r>
          </a:p>
        </p:txBody>
      </p:sp>
      <p:sp>
        <p:nvSpPr>
          <p:cNvPr id="313388" name="矩形 313387"/>
          <p:cNvSpPr/>
          <p:nvPr/>
        </p:nvSpPr>
        <p:spPr>
          <a:xfrm>
            <a:off x="3810000" y="3486150"/>
            <a:ext cx="1179513" cy="750888"/>
          </a:xfrm>
          <a:prstGeom prst="rect">
            <a:avLst/>
          </a:prstGeom>
          <a:noFill/>
          <a:ln w="15875">
            <a:noFill/>
          </a:ln>
        </p:spPr>
        <p:txBody>
          <a:bodyPr lIns="83238" tIns="41619" rIns="83238" bIns="41619" anchor="t">
            <a:spAutoFit/>
          </a:bodyPr>
          <a:lstStyle/>
          <a:p>
            <a:pPr algn="ctr" defTabSz="831850" eaLnBrk="0" fontAlgn="base" hangingPunct="0">
              <a:lnSpc>
                <a:spcPct val="150000"/>
              </a:lnSpc>
            </a:pPr>
            <a:r>
              <a:rPr lang="zh-CN" altLang="en-US" sz="1300" b="1" dirty="0">
                <a:solidFill>
                  <a:srgbClr val="000000"/>
                </a:solidFill>
                <a:latin typeface="Arial" panose="020B0604020202020204" pitchFamily="34" charset="0"/>
                <a:ea typeface="宋体" panose="02010600030101010101" pitchFamily="2" charset="-122"/>
              </a:rPr>
              <a:t>点击添加</a:t>
            </a:r>
          </a:p>
          <a:p>
            <a:pPr algn="ctr" defTabSz="831850" eaLnBrk="0" fontAlgn="base" hangingPunct="0">
              <a:lnSpc>
                <a:spcPct val="150000"/>
              </a:lnSpc>
            </a:pPr>
            <a:r>
              <a:rPr lang="zh-CN" altLang="en-US" sz="1300" b="1" dirty="0">
                <a:solidFill>
                  <a:srgbClr val="000000"/>
                </a:solidFill>
                <a:latin typeface="Arial" panose="020B0604020202020204" pitchFamily="34" charset="0"/>
                <a:ea typeface="宋体" panose="02010600030101010101" pitchFamily="2" charset="-122"/>
              </a:rPr>
              <a:t>文字内容</a:t>
            </a:r>
            <a:endParaRPr lang="en-US" altLang="zh-CN" sz="1500" b="1">
              <a:solidFill>
                <a:srgbClr val="000000"/>
              </a:solidFill>
              <a:latin typeface="Arial" panose="020B0604020202020204" pitchFamily="34" charset="0"/>
              <a:ea typeface="宋体" panose="02010600030101010101" pitchFamily="2" charset="-122"/>
            </a:endParaRPr>
          </a:p>
        </p:txBody>
      </p:sp>
      <p:sp>
        <p:nvSpPr>
          <p:cNvPr id="313389" name="矩形 313388"/>
          <p:cNvSpPr/>
          <p:nvPr/>
        </p:nvSpPr>
        <p:spPr>
          <a:xfrm>
            <a:off x="6099175" y="3486150"/>
            <a:ext cx="1179513" cy="750888"/>
          </a:xfrm>
          <a:prstGeom prst="rect">
            <a:avLst/>
          </a:prstGeom>
          <a:noFill/>
          <a:ln w="15875">
            <a:noFill/>
          </a:ln>
        </p:spPr>
        <p:txBody>
          <a:bodyPr lIns="83238" tIns="41619" rIns="83238" bIns="41619" anchor="t">
            <a:spAutoFit/>
          </a:bodyPr>
          <a:lstStyle/>
          <a:p>
            <a:pPr algn="ctr" defTabSz="831850" eaLnBrk="0" fontAlgn="base" hangingPunct="0">
              <a:lnSpc>
                <a:spcPct val="150000"/>
              </a:lnSpc>
            </a:pPr>
            <a:r>
              <a:rPr lang="zh-CN" altLang="en-US" sz="1300" b="1" dirty="0">
                <a:solidFill>
                  <a:srgbClr val="000000"/>
                </a:solidFill>
                <a:latin typeface="Arial" panose="020B0604020202020204" pitchFamily="34" charset="0"/>
                <a:ea typeface="宋体" panose="02010600030101010101" pitchFamily="2" charset="-122"/>
              </a:rPr>
              <a:t>点击添加</a:t>
            </a:r>
          </a:p>
          <a:p>
            <a:pPr algn="ctr" defTabSz="831850" eaLnBrk="0" fontAlgn="base" hangingPunct="0">
              <a:lnSpc>
                <a:spcPct val="150000"/>
              </a:lnSpc>
            </a:pPr>
            <a:r>
              <a:rPr lang="zh-CN" altLang="en-US" sz="1300" b="1" dirty="0">
                <a:solidFill>
                  <a:srgbClr val="000000"/>
                </a:solidFill>
                <a:latin typeface="Arial" panose="020B0604020202020204" pitchFamily="34" charset="0"/>
                <a:ea typeface="宋体" panose="02010600030101010101" pitchFamily="2" charset="-122"/>
              </a:rPr>
              <a:t>文字内容</a:t>
            </a:r>
            <a:endParaRPr lang="en-US" altLang="zh-CN" sz="1500" b="1">
              <a:solidFill>
                <a:srgbClr val="000000"/>
              </a:solidFill>
              <a:latin typeface="Arial" panose="020B0604020202020204" pitchFamily="34" charset="0"/>
              <a:ea typeface="宋体" panose="02010600030101010101" pitchFamily="2" charset="-122"/>
            </a:endParaRPr>
          </a:p>
        </p:txBody>
      </p:sp>
      <p:sp>
        <p:nvSpPr>
          <p:cNvPr id="313391" name="文本框 313390"/>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3391"/>
                                        </p:tgtEl>
                                        <p:attrNameLst>
                                          <p:attrName>style.visibility</p:attrName>
                                        </p:attrNameLst>
                                      </p:cBhvr>
                                      <p:to>
                                        <p:strVal val="visible"/>
                                      </p:to>
                                    </p:set>
                                    <p:anim by="(-#ppt_w*2)" calcmode="lin" valueType="num">
                                      <p:cBhvr rctx="PPT">
                                        <p:cTn id="7" dur="250" autoRev="1" fill="hold">
                                          <p:stCondLst>
                                            <p:cond delay="0"/>
                                          </p:stCondLst>
                                        </p:cTn>
                                        <p:tgtEl>
                                          <p:spTgt spid="313391"/>
                                        </p:tgtEl>
                                        <p:attrNameLst>
                                          <p:attrName>ppt_w</p:attrName>
                                        </p:attrNameLst>
                                      </p:cBhvr>
                                    </p:anim>
                                    <p:anim by="(#ppt_w*0.50)" calcmode="lin" valueType="num">
                                      <p:cBhvr>
                                        <p:cTn id="8" dur="250" decel="50000" autoRev="1" fill="hold">
                                          <p:stCondLst>
                                            <p:cond delay="0"/>
                                          </p:stCondLst>
                                        </p:cTn>
                                        <p:tgtEl>
                                          <p:spTgt spid="313391"/>
                                        </p:tgtEl>
                                        <p:attrNameLst>
                                          <p:attrName>ppt_x</p:attrName>
                                        </p:attrNameLst>
                                      </p:cBhvr>
                                    </p:anim>
                                    <p:anim from="(-#ppt_h/2)" to="(#ppt_y)" calcmode="lin" valueType="num">
                                      <p:cBhvr>
                                        <p:cTn id="9" dur="500" fill="hold">
                                          <p:stCondLst>
                                            <p:cond delay="0"/>
                                          </p:stCondLst>
                                        </p:cTn>
                                        <p:tgtEl>
                                          <p:spTgt spid="313391"/>
                                        </p:tgtEl>
                                        <p:attrNameLst>
                                          <p:attrName>ppt_y</p:attrName>
                                        </p:attrNameLst>
                                      </p:cBhvr>
                                    </p:anim>
                                    <p:animRot by="21600000">
                                      <p:cBhvr>
                                        <p:cTn id="10" dur="500" fill="hold">
                                          <p:stCondLst>
                                            <p:cond delay="0"/>
                                          </p:stCondLst>
                                        </p:cTn>
                                        <p:tgtEl>
                                          <p:spTgt spid="313391"/>
                                        </p:tgtEl>
                                        <p:attrNameLst>
                                          <p:attrName>r</p:attrName>
                                        </p:attrNameLst>
                                      </p:cBhvr>
                                    </p:animRot>
                                  </p:childTnLst>
                                </p:cTn>
                              </p:par>
                            </p:childTnLst>
                          </p:cTn>
                        </p:par>
                        <p:par>
                          <p:cTn id="11" fill="hold">
                            <p:stCondLst>
                              <p:cond delay="899"/>
                            </p:stCondLst>
                            <p:childTnLst>
                              <p:par>
                                <p:cTn id="12" presetID="3" presetClass="entr" presetSubtype="10" fill="hold" nodeType="afterEffect">
                                  <p:stCondLst>
                                    <p:cond delay="0"/>
                                  </p:stCondLst>
                                  <p:childTnLst>
                                    <p:set>
                                      <p:cBhvr>
                                        <p:cTn id="13" dur="1" fill="hold">
                                          <p:stCondLst>
                                            <p:cond delay="0"/>
                                          </p:stCondLst>
                                        </p:cTn>
                                        <p:tgtEl>
                                          <p:spTgt spid="313375"/>
                                        </p:tgtEl>
                                        <p:attrNameLst>
                                          <p:attrName>style.visibility</p:attrName>
                                        </p:attrNameLst>
                                      </p:cBhvr>
                                      <p:to>
                                        <p:strVal val="visible"/>
                                      </p:to>
                                    </p:set>
                                    <p:animEffect transition="in" filter="blinds(horizontal)">
                                      <p:cBhvr>
                                        <p:cTn id="14" dur="500"/>
                                        <p:tgtEl>
                                          <p:spTgt spid="313375"/>
                                        </p:tgtEl>
                                      </p:cBhvr>
                                    </p:animEffect>
                                  </p:childTnLst>
                                </p:cTn>
                              </p:par>
                            </p:childTnLst>
                          </p:cTn>
                        </p:par>
                        <p:par>
                          <p:cTn id="15" fill="hold">
                            <p:stCondLst>
                              <p:cond delay="1399"/>
                            </p:stCondLst>
                            <p:childTnLst>
                              <p:par>
                                <p:cTn id="16" presetID="23" presetClass="entr" presetSubtype="16" fill="hold" grpId="0" nodeType="afterEffect">
                                  <p:stCondLst>
                                    <p:cond delay="0"/>
                                  </p:stCondLst>
                                  <p:childTnLst>
                                    <p:set>
                                      <p:cBhvr>
                                        <p:cTn id="17" dur="1" fill="hold">
                                          <p:stCondLst>
                                            <p:cond delay="0"/>
                                          </p:stCondLst>
                                        </p:cTn>
                                        <p:tgtEl>
                                          <p:spTgt spid="313384"/>
                                        </p:tgtEl>
                                        <p:attrNameLst>
                                          <p:attrName>style.visibility</p:attrName>
                                        </p:attrNameLst>
                                      </p:cBhvr>
                                      <p:to>
                                        <p:strVal val="visible"/>
                                      </p:to>
                                    </p:set>
                                    <p:anim calcmode="lin" valueType="num">
                                      <p:cBhvr>
                                        <p:cTn id="18" dur="500" fill="hold"/>
                                        <p:tgtEl>
                                          <p:spTgt spid="313384"/>
                                        </p:tgtEl>
                                        <p:attrNameLst>
                                          <p:attrName>ppt_w</p:attrName>
                                        </p:attrNameLst>
                                      </p:cBhvr>
                                      <p:tavLst>
                                        <p:tav tm="0">
                                          <p:val>
                                            <p:fltVal val="0"/>
                                          </p:val>
                                        </p:tav>
                                        <p:tav tm="100000">
                                          <p:val>
                                            <p:strVal val="#ppt_w"/>
                                          </p:val>
                                        </p:tav>
                                      </p:tavLst>
                                    </p:anim>
                                    <p:anim calcmode="lin" valueType="num">
                                      <p:cBhvr>
                                        <p:cTn id="19" dur="500" fill="hold"/>
                                        <p:tgtEl>
                                          <p:spTgt spid="313384"/>
                                        </p:tgtEl>
                                        <p:attrNameLst>
                                          <p:attrName>ppt_h</p:attrName>
                                        </p:attrNameLst>
                                      </p:cBhvr>
                                      <p:tavLst>
                                        <p:tav tm="0">
                                          <p:val>
                                            <p:fltVal val="0"/>
                                          </p:val>
                                        </p:tav>
                                        <p:tav tm="100000">
                                          <p:val>
                                            <p:strVal val="#ppt_h"/>
                                          </p:val>
                                        </p:tav>
                                      </p:tavLst>
                                    </p:anim>
                                  </p:childTnLst>
                                </p:cTn>
                              </p:par>
                            </p:childTnLst>
                          </p:cTn>
                        </p:par>
                        <p:par>
                          <p:cTn id="20" fill="hold">
                            <p:stCondLst>
                              <p:cond delay="1899"/>
                            </p:stCondLst>
                            <p:childTnLst>
                              <p:par>
                                <p:cTn id="21" presetID="45" presetClass="entr" presetSubtype="0" fill="hold" grpId="0" nodeType="afterEffect">
                                  <p:stCondLst>
                                    <p:cond delay="0"/>
                                  </p:stCondLst>
                                  <p:iterate type="lt">
                                    <p:tmPct val="10000"/>
                                  </p:iterate>
                                  <p:childTnLst>
                                    <p:set>
                                      <p:cBhvr>
                                        <p:cTn id="22" dur="1" fill="hold">
                                          <p:stCondLst>
                                            <p:cond delay="0"/>
                                          </p:stCondLst>
                                        </p:cTn>
                                        <p:tgtEl>
                                          <p:spTgt spid="313381"/>
                                        </p:tgtEl>
                                        <p:attrNameLst>
                                          <p:attrName>style.visibility</p:attrName>
                                        </p:attrNameLst>
                                      </p:cBhvr>
                                      <p:to>
                                        <p:strVal val="visible"/>
                                      </p:to>
                                    </p:set>
                                    <p:animEffect transition="in" filter="fade">
                                      <p:cBhvr>
                                        <p:cTn id="23" dur="500"/>
                                        <p:tgtEl>
                                          <p:spTgt spid="313381"/>
                                        </p:tgtEl>
                                      </p:cBhvr>
                                    </p:animEffect>
                                    <p:anim calcmode="lin" valueType="num">
                                      <p:cBhvr>
                                        <p:cTn id="24" dur="500" fill="hold"/>
                                        <p:tgtEl>
                                          <p:spTgt spid="313381"/>
                                        </p:tgtEl>
                                        <p:attrNameLst>
                                          <p:attrName>ppt_w</p:attrName>
                                        </p:attrNameLst>
                                      </p:cBhvr>
                                      <p:tavLst>
                                        <p:tav tm="0" fmla="#ppt_w*sin(2.5*pi*$)">
                                          <p:val>
                                            <p:fltVal val="0"/>
                                          </p:val>
                                        </p:tav>
                                        <p:tav tm="100000">
                                          <p:val>
                                            <p:fltVal val="1"/>
                                          </p:val>
                                        </p:tav>
                                      </p:tavLst>
                                    </p:anim>
                                    <p:anim calcmode="lin" valueType="num">
                                      <p:cBhvr>
                                        <p:cTn id="25" dur="500" fill="hold"/>
                                        <p:tgtEl>
                                          <p:spTgt spid="313381"/>
                                        </p:tgtEl>
                                        <p:attrNameLst>
                                          <p:attrName>ppt_h</p:attrName>
                                        </p:attrNameLst>
                                      </p:cBhvr>
                                      <p:tavLst>
                                        <p:tav tm="0">
                                          <p:val>
                                            <p:strVal val="#ppt_h"/>
                                          </p:val>
                                        </p:tav>
                                        <p:tav tm="100000">
                                          <p:val>
                                            <p:strVal val="#ppt_h"/>
                                          </p:val>
                                        </p:tav>
                                      </p:tavLst>
                                    </p:anim>
                                  </p:childTnLst>
                                </p:cTn>
                              </p:par>
                            </p:childTnLst>
                          </p:cTn>
                        </p:par>
                        <p:par>
                          <p:cTn id="26" fill="hold">
                            <p:stCondLst>
                              <p:cond delay="3949"/>
                            </p:stCondLst>
                            <p:childTnLst>
                              <p:par>
                                <p:cTn id="27" presetID="25" presetClass="entr" presetSubtype="0" fill="hold" nodeType="afterEffect">
                                  <p:stCondLst>
                                    <p:cond delay="0"/>
                                  </p:stCondLst>
                                  <p:childTnLst>
                                    <p:set>
                                      <p:cBhvr>
                                        <p:cTn id="28" dur="1" fill="hold">
                                          <p:stCondLst>
                                            <p:cond delay="0"/>
                                          </p:stCondLst>
                                        </p:cTn>
                                        <p:tgtEl>
                                          <p:spTgt spid="313369"/>
                                        </p:tgtEl>
                                        <p:attrNameLst>
                                          <p:attrName>style.visibility</p:attrName>
                                        </p:attrNameLst>
                                      </p:cBhvr>
                                      <p:to>
                                        <p:strVal val="visible"/>
                                      </p:to>
                                    </p:set>
                                    <p:anim calcmode="lin" valueType="num">
                                      <p:cBhvr>
                                        <p:cTn id="29" dur="500" decel="50000" fill="hold">
                                          <p:stCondLst>
                                            <p:cond delay="0"/>
                                          </p:stCondLst>
                                        </p:cTn>
                                        <p:tgtEl>
                                          <p:spTgt spid="31336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1336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13369"/>
                                        </p:tgtEl>
                                        <p:attrNameLst>
                                          <p:attrName>ppt_w</p:attrName>
                                        </p:attrNameLst>
                                      </p:cBhvr>
                                      <p:tavLst>
                                        <p:tav tm="0">
                                          <p:val>
                                            <p:strVal val="#ppt_w*.05"/>
                                          </p:val>
                                        </p:tav>
                                        <p:tav tm="100000">
                                          <p:val>
                                            <p:strVal val="#ppt_w"/>
                                          </p:val>
                                        </p:tav>
                                      </p:tavLst>
                                    </p:anim>
                                    <p:anim calcmode="lin" valueType="num">
                                      <p:cBhvr>
                                        <p:cTn id="32" dur="1000" fill="hold"/>
                                        <p:tgtEl>
                                          <p:spTgt spid="31336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1336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1336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1336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13369"/>
                                        </p:tgtEl>
                                      </p:cBhvr>
                                    </p:animEffect>
                                  </p:childTnLst>
                                </p:cTn>
                              </p:par>
                            </p:childTnLst>
                          </p:cTn>
                        </p:par>
                        <p:par>
                          <p:cTn id="37" fill="hold">
                            <p:stCondLst>
                              <p:cond delay="4949"/>
                            </p:stCondLst>
                            <p:childTnLst>
                              <p:par>
                                <p:cTn id="38" presetID="42" presetClass="entr" presetSubtype="0" fill="hold" grpId="0" nodeType="afterEffect">
                                  <p:stCondLst>
                                    <p:cond delay="0"/>
                                  </p:stCondLst>
                                  <p:childTnLst>
                                    <p:set>
                                      <p:cBhvr>
                                        <p:cTn id="39" dur="1" fill="hold">
                                          <p:stCondLst>
                                            <p:cond delay="0"/>
                                          </p:stCondLst>
                                        </p:cTn>
                                        <p:tgtEl>
                                          <p:spTgt spid="313387"/>
                                        </p:tgtEl>
                                        <p:attrNameLst>
                                          <p:attrName>style.visibility</p:attrName>
                                        </p:attrNameLst>
                                      </p:cBhvr>
                                      <p:to>
                                        <p:strVal val="visible"/>
                                      </p:to>
                                    </p:set>
                                    <p:animEffect transition="in" filter="fade">
                                      <p:cBhvr>
                                        <p:cTn id="40" dur="1000"/>
                                        <p:tgtEl>
                                          <p:spTgt spid="313387"/>
                                        </p:tgtEl>
                                      </p:cBhvr>
                                    </p:animEffect>
                                    <p:anim calcmode="lin" valueType="num">
                                      <p:cBhvr>
                                        <p:cTn id="41" dur="1000" fill="hold"/>
                                        <p:tgtEl>
                                          <p:spTgt spid="313387"/>
                                        </p:tgtEl>
                                        <p:attrNameLst>
                                          <p:attrName>ppt_x</p:attrName>
                                        </p:attrNameLst>
                                      </p:cBhvr>
                                      <p:tavLst>
                                        <p:tav tm="0">
                                          <p:val>
                                            <p:strVal val="#ppt_x"/>
                                          </p:val>
                                        </p:tav>
                                        <p:tav tm="100000">
                                          <p:val>
                                            <p:strVal val="#ppt_x"/>
                                          </p:val>
                                        </p:tav>
                                      </p:tavLst>
                                    </p:anim>
                                    <p:anim calcmode="lin" valueType="num">
                                      <p:cBhvr>
                                        <p:cTn id="42" dur="1000" fill="hold"/>
                                        <p:tgtEl>
                                          <p:spTgt spid="313387"/>
                                        </p:tgtEl>
                                        <p:attrNameLst>
                                          <p:attrName>ppt_y</p:attrName>
                                        </p:attrNameLst>
                                      </p:cBhvr>
                                      <p:tavLst>
                                        <p:tav tm="0">
                                          <p:val>
                                            <p:strVal val="#ppt_y+.1"/>
                                          </p:val>
                                        </p:tav>
                                        <p:tav tm="100000">
                                          <p:val>
                                            <p:strVal val="#ppt_y"/>
                                          </p:val>
                                        </p:tav>
                                      </p:tavLst>
                                    </p:anim>
                                  </p:childTnLst>
                                </p:cTn>
                              </p:par>
                            </p:childTnLst>
                          </p:cTn>
                        </p:par>
                        <p:par>
                          <p:cTn id="43" fill="hold">
                            <p:stCondLst>
                              <p:cond delay="5949"/>
                            </p:stCondLst>
                            <p:childTnLst>
                              <p:par>
                                <p:cTn id="44" presetID="3" presetClass="entr" presetSubtype="10" fill="hold" nodeType="afterEffect">
                                  <p:stCondLst>
                                    <p:cond delay="0"/>
                                  </p:stCondLst>
                                  <p:childTnLst>
                                    <p:set>
                                      <p:cBhvr>
                                        <p:cTn id="45" dur="1" fill="hold">
                                          <p:stCondLst>
                                            <p:cond delay="0"/>
                                          </p:stCondLst>
                                        </p:cTn>
                                        <p:tgtEl>
                                          <p:spTgt spid="313372"/>
                                        </p:tgtEl>
                                        <p:attrNameLst>
                                          <p:attrName>style.visibility</p:attrName>
                                        </p:attrNameLst>
                                      </p:cBhvr>
                                      <p:to>
                                        <p:strVal val="visible"/>
                                      </p:to>
                                    </p:set>
                                    <p:animEffect transition="in" filter="blinds(horizontal)">
                                      <p:cBhvr>
                                        <p:cTn id="46" dur="500"/>
                                        <p:tgtEl>
                                          <p:spTgt spid="313372"/>
                                        </p:tgtEl>
                                      </p:cBhvr>
                                    </p:animEffect>
                                  </p:childTnLst>
                                </p:cTn>
                              </p:par>
                            </p:childTnLst>
                          </p:cTn>
                        </p:par>
                        <p:par>
                          <p:cTn id="47" fill="hold">
                            <p:stCondLst>
                              <p:cond delay="6449"/>
                            </p:stCondLst>
                            <p:childTnLst>
                              <p:par>
                                <p:cTn id="48" presetID="23" presetClass="entr" presetSubtype="16" fill="hold" grpId="0" nodeType="afterEffect">
                                  <p:stCondLst>
                                    <p:cond delay="0"/>
                                  </p:stCondLst>
                                  <p:childTnLst>
                                    <p:set>
                                      <p:cBhvr>
                                        <p:cTn id="49" dur="1" fill="hold">
                                          <p:stCondLst>
                                            <p:cond delay="0"/>
                                          </p:stCondLst>
                                        </p:cTn>
                                        <p:tgtEl>
                                          <p:spTgt spid="313382"/>
                                        </p:tgtEl>
                                        <p:attrNameLst>
                                          <p:attrName>style.visibility</p:attrName>
                                        </p:attrNameLst>
                                      </p:cBhvr>
                                      <p:to>
                                        <p:strVal val="visible"/>
                                      </p:to>
                                    </p:set>
                                    <p:anim calcmode="lin" valueType="num">
                                      <p:cBhvr>
                                        <p:cTn id="50" dur="500" fill="hold"/>
                                        <p:tgtEl>
                                          <p:spTgt spid="313382"/>
                                        </p:tgtEl>
                                        <p:attrNameLst>
                                          <p:attrName>ppt_w</p:attrName>
                                        </p:attrNameLst>
                                      </p:cBhvr>
                                      <p:tavLst>
                                        <p:tav tm="0">
                                          <p:val>
                                            <p:fltVal val="0"/>
                                          </p:val>
                                        </p:tav>
                                        <p:tav tm="100000">
                                          <p:val>
                                            <p:strVal val="#ppt_w"/>
                                          </p:val>
                                        </p:tav>
                                      </p:tavLst>
                                    </p:anim>
                                    <p:anim calcmode="lin" valueType="num">
                                      <p:cBhvr>
                                        <p:cTn id="51" dur="500" fill="hold"/>
                                        <p:tgtEl>
                                          <p:spTgt spid="313382"/>
                                        </p:tgtEl>
                                        <p:attrNameLst>
                                          <p:attrName>ppt_h</p:attrName>
                                        </p:attrNameLst>
                                      </p:cBhvr>
                                      <p:tavLst>
                                        <p:tav tm="0">
                                          <p:val>
                                            <p:fltVal val="0"/>
                                          </p:val>
                                        </p:tav>
                                        <p:tav tm="100000">
                                          <p:val>
                                            <p:strVal val="#ppt_h"/>
                                          </p:val>
                                        </p:tav>
                                      </p:tavLst>
                                    </p:anim>
                                  </p:childTnLst>
                                </p:cTn>
                              </p:par>
                            </p:childTnLst>
                          </p:cTn>
                        </p:par>
                        <p:par>
                          <p:cTn id="52" fill="hold">
                            <p:stCondLst>
                              <p:cond delay="6949"/>
                            </p:stCondLst>
                            <p:childTnLst>
                              <p:par>
                                <p:cTn id="53" presetID="45" presetClass="entr" presetSubtype="0" fill="hold" grpId="0" nodeType="afterEffect">
                                  <p:stCondLst>
                                    <p:cond delay="0"/>
                                  </p:stCondLst>
                                  <p:iterate type="lt">
                                    <p:tmPct val="10000"/>
                                  </p:iterate>
                                  <p:childTnLst>
                                    <p:set>
                                      <p:cBhvr>
                                        <p:cTn id="54" dur="1" fill="hold">
                                          <p:stCondLst>
                                            <p:cond delay="0"/>
                                          </p:stCondLst>
                                        </p:cTn>
                                        <p:tgtEl>
                                          <p:spTgt spid="313385"/>
                                        </p:tgtEl>
                                        <p:attrNameLst>
                                          <p:attrName>style.visibility</p:attrName>
                                        </p:attrNameLst>
                                      </p:cBhvr>
                                      <p:to>
                                        <p:strVal val="visible"/>
                                      </p:to>
                                    </p:set>
                                    <p:animEffect transition="in" filter="fade">
                                      <p:cBhvr>
                                        <p:cTn id="55" dur="500"/>
                                        <p:tgtEl>
                                          <p:spTgt spid="313385"/>
                                        </p:tgtEl>
                                      </p:cBhvr>
                                    </p:animEffect>
                                    <p:anim calcmode="lin" valueType="num">
                                      <p:cBhvr>
                                        <p:cTn id="56" dur="500" fill="hold"/>
                                        <p:tgtEl>
                                          <p:spTgt spid="313385"/>
                                        </p:tgtEl>
                                        <p:attrNameLst>
                                          <p:attrName>ppt_w</p:attrName>
                                        </p:attrNameLst>
                                      </p:cBhvr>
                                      <p:tavLst>
                                        <p:tav tm="0" fmla="#ppt_w*sin(2.5*pi*$)">
                                          <p:val>
                                            <p:fltVal val="0"/>
                                          </p:val>
                                        </p:tav>
                                        <p:tav tm="100000">
                                          <p:val>
                                            <p:fltVal val="1"/>
                                          </p:val>
                                        </p:tav>
                                      </p:tavLst>
                                    </p:anim>
                                    <p:anim calcmode="lin" valueType="num">
                                      <p:cBhvr>
                                        <p:cTn id="57" dur="500" fill="hold"/>
                                        <p:tgtEl>
                                          <p:spTgt spid="313385"/>
                                        </p:tgtEl>
                                        <p:attrNameLst>
                                          <p:attrName>ppt_h</p:attrName>
                                        </p:attrNameLst>
                                      </p:cBhvr>
                                      <p:tavLst>
                                        <p:tav tm="0">
                                          <p:val>
                                            <p:strVal val="#ppt_h"/>
                                          </p:val>
                                        </p:tav>
                                        <p:tav tm="100000">
                                          <p:val>
                                            <p:strVal val="#ppt_h"/>
                                          </p:val>
                                        </p:tav>
                                      </p:tavLst>
                                    </p:anim>
                                  </p:childTnLst>
                                </p:cTn>
                              </p:par>
                            </p:childTnLst>
                          </p:cTn>
                        </p:par>
                        <p:par>
                          <p:cTn id="58" fill="hold">
                            <p:stCondLst>
                              <p:cond delay="9000"/>
                            </p:stCondLst>
                            <p:childTnLst>
                              <p:par>
                                <p:cTn id="59" presetID="25" presetClass="entr" presetSubtype="0" fill="hold" nodeType="afterEffect">
                                  <p:stCondLst>
                                    <p:cond delay="0"/>
                                  </p:stCondLst>
                                  <p:childTnLst>
                                    <p:set>
                                      <p:cBhvr>
                                        <p:cTn id="60" dur="1" fill="hold">
                                          <p:stCondLst>
                                            <p:cond delay="0"/>
                                          </p:stCondLst>
                                        </p:cTn>
                                        <p:tgtEl>
                                          <p:spTgt spid="313370"/>
                                        </p:tgtEl>
                                        <p:attrNameLst>
                                          <p:attrName>style.visibility</p:attrName>
                                        </p:attrNameLst>
                                      </p:cBhvr>
                                      <p:to>
                                        <p:strVal val="visible"/>
                                      </p:to>
                                    </p:set>
                                    <p:anim calcmode="lin" valueType="num">
                                      <p:cBhvr>
                                        <p:cTn id="61" dur="500" decel="50000" fill="hold">
                                          <p:stCondLst>
                                            <p:cond delay="0"/>
                                          </p:stCondLst>
                                        </p:cTn>
                                        <p:tgtEl>
                                          <p:spTgt spid="313370"/>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313370"/>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313370"/>
                                        </p:tgtEl>
                                        <p:attrNameLst>
                                          <p:attrName>ppt_w</p:attrName>
                                        </p:attrNameLst>
                                      </p:cBhvr>
                                      <p:tavLst>
                                        <p:tav tm="0">
                                          <p:val>
                                            <p:strVal val="#ppt_w*.05"/>
                                          </p:val>
                                        </p:tav>
                                        <p:tav tm="100000">
                                          <p:val>
                                            <p:strVal val="#ppt_w"/>
                                          </p:val>
                                        </p:tav>
                                      </p:tavLst>
                                    </p:anim>
                                    <p:anim calcmode="lin" valueType="num">
                                      <p:cBhvr>
                                        <p:cTn id="64" dur="1000" fill="hold"/>
                                        <p:tgtEl>
                                          <p:spTgt spid="313370"/>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313370"/>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313370"/>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313370"/>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313370"/>
                                        </p:tgtEl>
                                      </p:cBhvr>
                                    </p:animEffect>
                                  </p:childTnLst>
                                </p:cTn>
                              </p:par>
                            </p:childTnLst>
                          </p:cTn>
                        </p:par>
                        <p:par>
                          <p:cTn id="69" fill="hold">
                            <p:stCondLst>
                              <p:cond delay="10000"/>
                            </p:stCondLst>
                            <p:childTnLst>
                              <p:par>
                                <p:cTn id="70" presetID="42" presetClass="entr" presetSubtype="0" fill="hold" grpId="0" nodeType="afterEffect">
                                  <p:stCondLst>
                                    <p:cond delay="0"/>
                                  </p:stCondLst>
                                  <p:childTnLst>
                                    <p:set>
                                      <p:cBhvr>
                                        <p:cTn id="71" dur="1" fill="hold">
                                          <p:stCondLst>
                                            <p:cond delay="0"/>
                                          </p:stCondLst>
                                        </p:cTn>
                                        <p:tgtEl>
                                          <p:spTgt spid="313388"/>
                                        </p:tgtEl>
                                        <p:attrNameLst>
                                          <p:attrName>style.visibility</p:attrName>
                                        </p:attrNameLst>
                                      </p:cBhvr>
                                      <p:to>
                                        <p:strVal val="visible"/>
                                      </p:to>
                                    </p:set>
                                    <p:animEffect transition="in" filter="fade">
                                      <p:cBhvr>
                                        <p:cTn id="72" dur="1000"/>
                                        <p:tgtEl>
                                          <p:spTgt spid="313388"/>
                                        </p:tgtEl>
                                      </p:cBhvr>
                                    </p:animEffect>
                                    <p:anim calcmode="lin" valueType="num">
                                      <p:cBhvr>
                                        <p:cTn id="73" dur="1000" fill="hold"/>
                                        <p:tgtEl>
                                          <p:spTgt spid="313388"/>
                                        </p:tgtEl>
                                        <p:attrNameLst>
                                          <p:attrName>ppt_x</p:attrName>
                                        </p:attrNameLst>
                                      </p:cBhvr>
                                      <p:tavLst>
                                        <p:tav tm="0">
                                          <p:val>
                                            <p:strVal val="#ppt_x"/>
                                          </p:val>
                                        </p:tav>
                                        <p:tav tm="100000">
                                          <p:val>
                                            <p:strVal val="#ppt_x"/>
                                          </p:val>
                                        </p:tav>
                                      </p:tavLst>
                                    </p:anim>
                                    <p:anim calcmode="lin" valueType="num">
                                      <p:cBhvr>
                                        <p:cTn id="74" dur="1000" fill="hold"/>
                                        <p:tgtEl>
                                          <p:spTgt spid="313388"/>
                                        </p:tgtEl>
                                        <p:attrNameLst>
                                          <p:attrName>ppt_y</p:attrName>
                                        </p:attrNameLst>
                                      </p:cBhvr>
                                      <p:tavLst>
                                        <p:tav tm="0">
                                          <p:val>
                                            <p:strVal val="#ppt_y+.1"/>
                                          </p:val>
                                        </p:tav>
                                        <p:tav tm="100000">
                                          <p:val>
                                            <p:strVal val="#ppt_y"/>
                                          </p:val>
                                        </p:tav>
                                      </p:tavLst>
                                    </p:anim>
                                  </p:childTnLst>
                                </p:cTn>
                              </p:par>
                            </p:childTnLst>
                          </p:cTn>
                        </p:par>
                        <p:par>
                          <p:cTn id="75" fill="hold">
                            <p:stCondLst>
                              <p:cond delay="11000"/>
                            </p:stCondLst>
                            <p:childTnLst>
                              <p:par>
                                <p:cTn id="76" presetID="3" presetClass="entr" presetSubtype="10" fill="hold" nodeType="afterEffect">
                                  <p:stCondLst>
                                    <p:cond delay="0"/>
                                  </p:stCondLst>
                                  <p:childTnLst>
                                    <p:set>
                                      <p:cBhvr>
                                        <p:cTn id="77" dur="1" fill="hold">
                                          <p:stCondLst>
                                            <p:cond delay="0"/>
                                          </p:stCondLst>
                                        </p:cTn>
                                        <p:tgtEl>
                                          <p:spTgt spid="313378"/>
                                        </p:tgtEl>
                                        <p:attrNameLst>
                                          <p:attrName>style.visibility</p:attrName>
                                        </p:attrNameLst>
                                      </p:cBhvr>
                                      <p:to>
                                        <p:strVal val="visible"/>
                                      </p:to>
                                    </p:set>
                                    <p:animEffect transition="in" filter="blinds(horizontal)">
                                      <p:cBhvr>
                                        <p:cTn id="78" dur="500"/>
                                        <p:tgtEl>
                                          <p:spTgt spid="313378"/>
                                        </p:tgtEl>
                                      </p:cBhvr>
                                    </p:animEffect>
                                  </p:childTnLst>
                                </p:cTn>
                              </p:par>
                            </p:childTnLst>
                          </p:cTn>
                        </p:par>
                        <p:par>
                          <p:cTn id="79" fill="hold">
                            <p:stCondLst>
                              <p:cond delay="11500"/>
                            </p:stCondLst>
                            <p:childTnLst>
                              <p:par>
                                <p:cTn id="80" presetID="23" presetClass="entr" presetSubtype="16" fill="hold" grpId="0" nodeType="afterEffect">
                                  <p:stCondLst>
                                    <p:cond delay="0"/>
                                  </p:stCondLst>
                                  <p:childTnLst>
                                    <p:set>
                                      <p:cBhvr>
                                        <p:cTn id="81" dur="1" fill="hold">
                                          <p:stCondLst>
                                            <p:cond delay="0"/>
                                          </p:stCondLst>
                                        </p:cTn>
                                        <p:tgtEl>
                                          <p:spTgt spid="313383"/>
                                        </p:tgtEl>
                                        <p:attrNameLst>
                                          <p:attrName>style.visibility</p:attrName>
                                        </p:attrNameLst>
                                      </p:cBhvr>
                                      <p:to>
                                        <p:strVal val="visible"/>
                                      </p:to>
                                    </p:set>
                                    <p:anim calcmode="lin" valueType="num">
                                      <p:cBhvr>
                                        <p:cTn id="82" dur="500" fill="hold"/>
                                        <p:tgtEl>
                                          <p:spTgt spid="313383"/>
                                        </p:tgtEl>
                                        <p:attrNameLst>
                                          <p:attrName>ppt_w</p:attrName>
                                        </p:attrNameLst>
                                      </p:cBhvr>
                                      <p:tavLst>
                                        <p:tav tm="0">
                                          <p:val>
                                            <p:fltVal val="0"/>
                                          </p:val>
                                        </p:tav>
                                        <p:tav tm="100000">
                                          <p:val>
                                            <p:strVal val="#ppt_w"/>
                                          </p:val>
                                        </p:tav>
                                      </p:tavLst>
                                    </p:anim>
                                    <p:anim calcmode="lin" valueType="num">
                                      <p:cBhvr>
                                        <p:cTn id="83" dur="500" fill="hold"/>
                                        <p:tgtEl>
                                          <p:spTgt spid="313383"/>
                                        </p:tgtEl>
                                        <p:attrNameLst>
                                          <p:attrName>ppt_h</p:attrName>
                                        </p:attrNameLst>
                                      </p:cBhvr>
                                      <p:tavLst>
                                        <p:tav tm="0">
                                          <p:val>
                                            <p:fltVal val="0"/>
                                          </p:val>
                                        </p:tav>
                                        <p:tav tm="100000">
                                          <p:val>
                                            <p:strVal val="#ppt_h"/>
                                          </p:val>
                                        </p:tav>
                                      </p:tavLst>
                                    </p:anim>
                                  </p:childTnLst>
                                </p:cTn>
                              </p:par>
                            </p:childTnLst>
                          </p:cTn>
                        </p:par>
                        <p:par>
                          <p:cTn id="84" fill="hold">
                            <p:stCondLst>
                              <p:cond delay="12000"/>
                            </p:stCondLst>
                            <p:childTnLst>
                              <p:par>
                                <p:cTn id="85" presetID="45" presetClass="entr" presetSubtype="0" fill="hold" grpId="0" nodeType="afterEffect">
                                  <p:stCondLst>
                                    <p:cond delay="0"/>
                                  </p:stCondLst>
                                  <p:iterate type="lt">
                                    <p:tmPct val="10000"/>
                                  </p:iterate>
                                  <p:childTnLst>
                                    <p:set>
                                      <p:cBhvr>
                                        <p:cTn id="86" dur="1" fill="hold">
                                          <p:stCondLst>
                                            <p:cond delay="0"/>
                                          </p:stCondLst>
                                        </p:cTn>
                                        <p:tgtEl>
                                          <p:spTgt spid="313386"/>
                                        </p:tgtEl>
                                        <p:attrNameLst>
                                          <p:attrName>style.visibility</p:attrName>
                                        </p:attrNameLst>
                                      </p:cBhvr>
                                      <p:to>
                                        <p:strVal val="visible"/>
                                      </p:to>
                                    </p:set>
                                    <p:animEffect transition="in" filter="fade">
                                      <p:cBhvr>
                                        <p:cTn id="87" dur="500"/>
                                        <p:tgtEl>
                                          <p:spTgt spid="313386"/>
                                        </p:tgtEl>
                                      </p:cBhvr>
                                    </p:animEffect>
                                    <p:anim calcmode="lin" valueType="num">
                                      <p:cBhvr>
                                        <p:cTn id="88" dur="500" fill="hold"/>
                                        <p:tgtEl>
                                          <p:spTgt spid="313386"/>
                                        </p:tgtEl>
                                        <p:attrNameLst>
                                          <p:attrName>ppt_w</p:attrName>
                                        </p:attrNameLst>
                                      </p:cBhvr>
                                      <p:tavLst>
                                        <p:tav tm="0" fmla="#ppt_w*sin(2.5*pi*$)">
                                          <p:val>
                                            <p:fltVal val="0"/>
                                          </p:val>
                                        </p:tav>
                                        <p:tav tm="100000">
                                          <p:val>
                                            <p:fltVal val="1"/>
                                          </p:val>
                                        </p:tav>
                                      </p:tavLst>
                                    </p:anim>
                                    <p:anim calcmode="lin" valueType="num">
                                      <p:cBhvr>
                                        <p:cTn id="89" dur="500" fill="hold"/>
                                        <p:tgtEl>
                                          <p:spTgt spid="313386"/>
                                        </p:tgtEl>
                                        <p:attrNameLst>
                                          <p:attrName>ppt_h</p:attrName>
                                        </p:attrNameLst>
                                      </p:cBhvr>
                                      <p:tavLst>
                                        <p:tav tm="0">
                                          <p:val>
                                            <p:strVal val="#ppt_h"/>
                                          </p:val>
                                        </p:tav>
                                        <p:tav tm="100000">
                                          <p:val>
                                            <p:strVal val="#ppt_h"/>
                                          </p:val>
                                        </p:tav>
                                      </p:tavLst>
                                    </p:anim>
                                  </p:childTnLst>
                                </p:cTn>
                              </p:par>
                            </p:childTnLst>
                          </p:cTn>
                        </p:par>
                        <p:par>
                          <p:cTn id="90" fill="hold">
                            <p:stCondLst>
                              <p:cond delay="14050"/>
                            </p:stCondLst>
                            <p:childTnLst>
                              <p:par>
                                <p:cTn id="91" presetID="25" presetClass="entr" presetSubtype="0" fill="hold" nodeType="afterEffect">
                                  <p:stCondLst>
                                    <p:cond delay="0"/>
                                  </p:stCondLst>
                                  <p:childTnLst>
                                    <p:set>
                                      <p:cBhvr>
                                        <p:cTn id="92" dur="1" fill="hold">
                                          <p:stCondLst>
                                            <p:cond delay="0"/>
                                          </p:stCondLst>
                                        </p:cTn>
                                        <p:tgtEl>
                                          <p:spTgt spid="313371"/>
                                        </p:tgtEl>
                                        <p:attrNameLst>
                                          <p:attrName>style.visibility</p:attrName>
                                        </p:attrNameLst>
                                      </p:cBhvr>
                                      <p:to>
                                        <p:strVal val="visible"/>
                                      </p:to>
                                    </p:set>
                                    <p:anim calcmode="lin" valueType="num">
                                      <p:cBhvr>
                                        <p:cTn id="93" dur="500" decel="50000" fill="hold">
                                          <p:stCondLst>
                                            <p:cond delay="0"/>
                                          </p:stCondLst>
                                        </p:cTn>
                                        <p:tgtEl>
                                          <p:spTgt spid="313371"/>
                                        </p:tgtEl>
                                        <p:attrNameLst>
                                          <p:attrName>style.rotation</p:attrName>
                                        </p:attrNameLst>
                                      </p:cBhvr>
                                      <p:tavLst>
                                        <p:tav tm="0">
                                          <p:val>
                                            <p:fltVal val="-90"/>
                                          </p:val>
                                        </p:tav>
                                        <p:tav tm="100000">
                                          <p:val>
                                            <p:fltVal val="0"/>
                                          </p:val>
                                        </p:tav>
                                      </p:tavLst>
                                    </p:anim>
                                    <p:anim calcmode="lin" valueType="num">
                                      <p:cBhvr>
                                        <p:cTn id="94" dur="500" decel="50000" fill="hold">
                                          <p:stCondLst>
                                            <p:cond delay="0"/>
                                          </p:stCondLst>
                                        </p:cTn>
                                        <p:tgtEl>
                                          <p:spTgt spid="313371"/>
                                        </p:tgtEl>
                                        <p:attrNameLst>
                                          <p:attrName>ppt_w</p:attrName>
                                        </p:attrNameLst>
                                      </p:cBhvr>
                                      <p:tavLst>
                                        <p:tav tm="0">
                                          <p:val>
                                            <p:strVal val="#ppt_w"/>
                                          </p:val>
                                        </p:tav>
                                        <p:tav tm="100000">
                                          <p:val>
                                            <p:strVal val="#ppt_w*.05"/>
                                          </p:val>
                                        </p:tav>
                                      </p:tavLst>
                                    </p:anim>
                                    <p:anim calcmode="lin" valueType="num">
                                      <p:cBhvr>
                                        <p:cTn id="95" dur="500" accel="50000" fill="hold">
                                          <p:stCondLst>
                                            <p:cond delay="500"/>
                                          </p:stCondLst>
                                        </p:cTn>
                                        <p:tgtEl>
                                          <p:spTgt spid="313371"/>
                                        </p:tgtEl>
                                        <p:attrNameLst>
                                          <p:attrName>ppt_w</p:attrName>
                                        </p:attrNameLst>
                                      </p:cBhvr>
                                      <p:tavLst>
                                        <p:tav tm="0">
                                          <p:val>
                                            <p:strVal val="#ppt_w*.05"/>
                                          </p:val>
                                        </p:tav>
                                        <p:tav tm="100000">
                                          <p:val>
                                            <p:strVal val="#ppt_w"/>
                                          </p:val>
                                        </p:tav>
                                      </p:tavLst>
                                    </p:anim>
                                    <p:anim calcmode="lin" valueType="num">
                                      <p:cBhvr>
                                        <p:cTn id="96" dur="1000" fill="hold"/>
                                        <p:tgtEl>
                                          <p:spTgt spid="313371"/>
                                        </p:tgtEl>
                                        <p:attrNameLst>
                                          <p:attrName>ppt_h</p:attrName>
                                        </p:attrNameLst>
                                      </p:cBhvr>
                                      <p:tavLst>
                                        <p:tav tm="0">
                                          <p:val>
                                            <p:strVal val="#ppt_h"/>
                                          </p:val>
                                        </p:tav>
                                        <p:tav tm="100000">
                                          <p:val>
                                            <p:strVal val="#ppt_h"/>
                                          </p:val>
                                        </p:tav>
                                      </p:tavLst>
                                    </p:anim>
                                    <p:anim calcmode="lin" valueType="num">
                                      <p:cBhvr>
                                        <p:cTn id="97" dur="500" decel="50000" fill="hold">
                                          <p:stCondLst>
                                            <p:cond delay="0"/>
                                          </p:stCondLst>
                                        </p:cTn>
                                        <p:tgtEl>
                                          <p:spTgt spid="313371"/>
                                        </p:tgtEl>
                                        <p:attrNameLst>
                                          <p:attrName>ppt_x</p:attrName>
                                        </p:attrNameLst>
                                      </p:cBhvr>
                                      <p:tavLst>
                                        <p:tav tm="0">
                                          <p:val>
                                            <p:strVal val="#ppt_x+.4"/>
                                          </p:val>
                                        </p:tav>
                                        <p:tav tm="100000">
                                          <p:val>
                                            <p:strVal val="#ppt_x"/>
                                          </p:val>
                                        </p:tav>
                                      </p:tavLst>
                                    </p:anim>
                                    <p:anim calcmode="lin" valueType="num">
                                      <p:cBhvr>
                                        <p:cTn id="98" dur="500" decel="50000" fill="hold">
                                          <p:stCondLst>
                                            <p:cond delay="0"/>
                                          </p:stCondLst>
                                        </p:cTn>
                                        <p:tgtEl>
                                          <p:spTgt spid="313371"/>
                                        </p:tgtEl>
                                        <p:attrNameLst>
                                          <p:attrName>ppt_y</p:attrName>
                                        </p:attrNameLst>
                                      </p:cBhvr>
                                      <p:tavLst>
                                        <p:tav tm="0">
                                          <p:val>
                                            <p:strVal val="#ppt_y-.2"/>
                                          </p:val>
                                        </p:tav>
                                        <p:tav tm="100000">
                                          <p:val>
                                            <p:strVal val="#ppt_y+.1"/>
                                          </p:val>
                                        </p:tav>
                                      </p:tavLst>
                                    </p:anim>
                                    <p:anim calcmode="lin" valueType="num">
                                      <p:cBhvr>
                                        <p:cTn id="99" dur="500" accel="50000" fill="hold">
                                          <p:stCondLst>
                                            <p:cond delay="500"/>
                                          </p:stCondLst>
                                        </p:cTn>
                                        <p:tgtEl>
                                          <p:spTgt spid="313371"/>
                                        </p:tgtEl>
                                        <p:attrNameLst>
                                          <p:attrName>ppt_y</p:attrName>
                                        </p:attrNameLst>
                                      </p:cBhvr>
                                      <p:tavLst>
                                        <p:tav tm="0">
                                          <p:val>
                                            <p:strVal val="#ppt_y+.1"/>
                                          </p:val>
                                        </p:tav>
                                        <p:tav tm="100000">
                                          <p:val>
                                            <p:strVal val="#ppt_y"/>
                                          </p:val>
                                        </p:tav>
                                      </p:tavLst>
                                    </p:anim>
                                    <p:animEffect transition="in" filter="fade">
                                      <p:cBhvr>
                                        <p:cTn id="100" dur="1000" decel="50000">
                                          <p:stCondLst>
                                            <p:cond delay="0"/>
                                          </p:stCondLst>
                                        </p:cTn>
                                        <p:tgtEl>
                                          <p:spTgt spid="313371"/>
                                        </p:tgtEl>
                                      </p:cBhvr>
                                    </p:animEffect>
                                  </p:childTnLst>
                                </p:cTn>
                              </p:par>
                            </p:childTnLst>
                          </p:cTn>
                        </p:par>
                        <p:par>
                          <p:cTn id="101" fill="hold">
                            <p:stCondLst>
                              <p:cond delay="15050"/>
                            </p:stCondLst>
                            <p:childTnLst>
                              <p:par>
                                <p:cTn id="102" presetID="42" presetClass="entr" presetSubtype="0" fill="hold" grpId="0" nodeType="afterEffect">
                                  <p:stCondLst>
                                    <p:cond delay="0"/>
                                  </p:stCondLst>
                                  <p:childTnLst>
                                    <p:set>
                                      <p:cBhvr>
                                        <p:cTn id="103" dur="1" fill="hold">
                                          <p:stCondLst>
                                            <p:cond delay="0"/>
                                          </p:stCondLst>
                                        </p:cTn>
                                        <p:tgtEl>
                                          <p:spTgt spid="313389"/>
                                        </p:tgtEl>
                                        <p:attrNameLst>
                                          <p:attrName>style.visibility</p:attrName>
                                        </p:attrNameLst>
                                      </p:cBhvr>
                                      <p:to>
                                        <p:strVal val="visible"/>
                                      </p:to>
                                    </p:set>
                                    <p:animEffect transition="in" filter="fade">
                                      <p:cBhvr>
                                        <p:cTn id="104" dur="1000"/>
                                        <p:tgtEl>
                                          <p:spTgt spid="313389"/>
                                        </p:tgtEl>
                                      </p:cBhvr>
                                    </p:animEffect>
                                    <p:anim calcmode="lin" valueType="num">
                                      <p:cBhvr>
                                        <p:cTn id="105" dur="1000" fill="hold"/>
                                        <p:tgtEl>
                                          <p:spTgt spid="313389"/>
                                        </p:tgtEl>
                                        <p:attrNameLst>
                                          <p:attrName>ppt_x</p:attrName>
                                        </p:attrNameLst>
                                      </p:cBhvr>
                                      <p:tavLst>
                                        <p:tav tm="0">
                                          <p:val>
                                            <p:strVal val="#ppt_x"/>
                                          </p:val>
                                        </p:tav>
                                        <p:tav tm="100000">
                                          <p:val>
                                            <p:strVal val="#ppt_x"/>
                                          </p:val>
                                        </p:tav>
                                      </p:tavLst>
                                    </p:anim>
                                    <p:anim calcmode="lin" valueType="num">
                                      <p:cBhvr>
                                        <p:cTn id="106" dur="1000" fill="hold"/>
                                        <p:tgtEl>
                                          <p:spTgt spid="3133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81" grpId="0"/>
      <p:bldP spid="313382" grpId="0"/>
      <p:bldP spid="313383" grpId="0"/>
      <p:bldP spid="313384" grpId="0"/>
      <p:bldP spid="313385" grpId="0"/>
      <p:bldP spid="313386" grpId="0"/>
      <p:bldP spid="313387" grpId="0"/>
      <p:bldP spid="313388" grpId="0"/>
      <p:bldP spid="313389" grpId="0"/>
      <p:bldP spid="31339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067" name="图片 344066" descr="61"/>
          <p:cNvPicPr>
            <a:picLocks noChangeAspect="1"/>
          </p:cNvPicPr>
          <p:nvPr/>
        </p:nvPicPr>
        <p:blipFill>
          <a:blip r:embed="rId2"/>
          <a:stretch>
            <a:fillRect/>
          </a:stretch>
        </p:blipFill>
        <p:spPr>
          <a:xfrm>
            <a:off x="3278188" y="1081088"/>
            <a:ext cx="2311400" cy="3335337"/>
          </a:xfrm>
          <a:prstGeom prst="rect">
            <a:avLst/>
          </a:prstGeom>
          <a:noFill/>
          <a:ln w="9525">
            <a:noFill/>
          </a:ln>
        </p:spPr>
      </p:pic>
      <p:pic>
        <p:nvPicPr>
          <p:cNvPr id="344068" name="图片 344067" descr="60"/>
          <p:cNvPicPr>
            <a:picLocks noChangeAspect="1"/>
          </p:cNvPicPr>
          <p:nvPr/>
        </p:nvPicPr>
        <p:blipFill>
          <a:blip r:embed="rId3"/>
          <a:stretch>
            <a:fillRect/>
          </a:stretch>
        </p:blipFill>
        <p:spPr>
          <a:xfrm>
            <a:off x="939800" y="1081088"/>
            <a:ext cx="2311400" cy="3335337"/>
          </a:xfrm>
          <a:prstGeom prst="rect">
            <a:avLst/>
          </a:prstGeom>
          <a:noFill/>
          <a:ln w="9525">
            <a:noFill/>
          </a:ln>
        </p:spPr>
      </p:pic>
      <p:pic>
        <p:nvPicPr>
          <p:cNvPr id="344069" name="图片 344068" descr="59"/>
          <p:cNvPicPr>
            <a:picLocks noChangeAspect="1"/>
          </p:cNvPicPr>
          <p:nvPr/>
        </p:nvPicPr>
        <p:blipFill>
          <a:blip r:embed="rId4"/>
          <a:stretch>
            <a:fillRect/>
          </a:stretch>
        </p:blipFill>
        <p:spPr>
          <a:xfrm>
            <a:off x="5589588" y="1028700"/>
            <a:ext cx="2336800" cy="3373438"/>
          </a:xfrm>
          <a:prstGeom prst="rect">
            <a:avLst/>
          </a:prstGeom>
          <a:noFill/>
          <a:ln w="9525">
            <a:noFill/>
          </a:ln>
        </p:spPr>
      </p:pic>
      <p:sp>
        <p:nvSpPr>
          <p:cNvPr id="344070" name="文本框 344069"/>
          <p:cNvSpPr txBox="1"/>
          <p:nvPr/>
        </p:nvSpPr>
        <p:spPr>
          <a:xfrm>
            <a:off x="1381125" y="2365375"/>
            <a:ext cx="1541463" cy="1747838"/>
          </a:xfrm>
          <a:prstGeom prst="rect">
            <a:avLst/>
          </a:prstGeom>
          <a:noFill/>
          <a:ln w="9525">
            <a:noFill/>
          </a:ln>
        </p:spPr>
        <p:txBody>
          <a:bodyPr lIns="83238" tIns="41619" rIns="83238" bIns="41619" anchor="t">
            <a:spAutoFit/>
          </a:bodyPr>
          <a:lstStyle/>
          <a:p>
            <a:pPr defTabSz="831850" fontAlgn="base"/>
            <a:r>
              <a:rPr lang="zh-CN" altLang="en-US" dirty="0">
                <a:solidFill>
                  <a:srgbClr val="000000"/>
                </a:solidFill>
                <a:latin typeface="Arial" panose="020B0604020202020204" pitchFamily="34" charset="0"/>
                <a:ea typeface="宋体" panose="02010600030101010101" pitchFamily="2" charset="-122"/>
              </a:rPr>
              <a:t>点击输入文字内容点击输入文字内容点击输入文字内容输入文字内容点击输入文字内容点击输入文字内容点击输入文字内容</a:t>
            </a:r>
          </a:p>
        </p:txBody>
      </p:sp>
      <p:sp>
        <p:nvSpPr>
          <p:cNvPr id="344071" name="文本框 344070"/>
          <p:cNvSpPr txBox="1"/>
          <p:nvPr/>
        </p:nvSpPr>
        <p:spPr>
          <a:xfrm>
            <a:off x="3670300" y="2365375"/>
            <a:ext cx="1539875" cy="1747838"/>
          </a:xfrm>
          <a:prstGeom prst="rect">
            <a:avLst/>
          </a:prstGeom>
          <a:noFill/>
          <a:ln w="9525">
            <a:noFill/>
          </a:ln>
        </p:spPr>
        <p:txBody>
          <a:bodyPr lIns="83238" tIns="41619" rIns="83238" bIns="41619" anchor="t">
            <a:spAutoFit/>
          </a:bodyPr>
          <a:lstStyle/>
          <a:p>
            <a:pPr defTabSz="831850" fontAlgn="base"/>
            <a:r>
              <a:rPr lang="zh-CN" altLang="en-US" dirty="0">
                <a:solidFill>
                  <a:srgbClr val="000000"/>
                </a:solidFill>
                <a:latin typeface="Arial" panose="020B0604020202020204" pitchFamily="34" charset="0"/>
                <a:ea typeface="宋体" panose="02010600030101010101" pitchFamily="2" charset="-122"/>
              </a:rPr>
              <a:t>点击输入文字内容点击输入文字内容点击输入文字内容输入文字内容点击输入文字内容点击输入文字内容点击输入文字内容</a:t>
            </a:r>
          </a:p>
        </p:txBody>
      </p:sp>
      <p:sp>
        <p:nvSpPr>
          <p:cNvPr id="344072" name="文本框 344071"/>
          <p:cNvSpPr txBox="1"/>
          <p:nvPr/>
        </p:nvSpPr>
        <p:spPr>
          <a:xfrm>
            <a:off x="6029325" y="2435225"/>
            <a:ext cx="1541463" cy="1747838"/>
          </a:xfrm>
          <a:prstGeom prst="rect">
            <a:avLst/>
          </a:prstGeom>
          <a:noFill/>
          <a:ln w="9525">
            <a:noFill/>
          </a:ln>
        </p:spPr>
        <p:txBody>
          <a:bodyPr lIns="83238" tIns="41619" rIns="83238" bIns="41619" anchor="t">
            <a:spAutoFit/>
          </a:bodyPr>
          <a:lstStyle/>
          <a:p>
            <a:pPr defTabSz="831850" fontAlgn="base"/>
            <a:r>
              <a:rPr lang="zh-CN" altLang="en-US" dirty="0">
                <a:solidFill>
                  <a:srgbClr val="000000"/>
                </a:solidFill>
                <a:latin typeface="Arial" panose="020B0604020202020204" pitchFamily="34" charset="0"/>
                <a:ea typeface="宋体" panose="02010600030101010101" pitchFamily="2" charset="-122"/>
              </a:rPr>
              <a:t>点击输入文字内容点击输入文字内容点击输入文字内容输入文字内容点击输入文字内容点击输入文字内容点击输入文字内容</a:t>
            </a:r>
          </a:p>
        </p:txBody>
      </p:sp>
      <p:pic>
        <p:nvPicPr>
          <p:cNvPr id="344073" name="图片 344072" descr="95"/>
          <p:cNvPicPr>
            <a:picLocks noChangeAspect="1"/>
          </p:cNvPicPr>
          <p:nvPr/>
        </p:nvPicPr>
        <p:blipFill>
          <a:blip r:embed="rId5"/>
          <a:stretch>
            <a:fillRect/>
          </a:stretch>
        </p:blipFill>
        <p:spPr>
          <a:xfrm>
            <a:off x="646113" y="2911475"/>
            <a:ext cx="725487" cy="1719263"/>
          </a:xfrm>
          <a:prstGeom prst="rect">
            <a:avLst/>
          </a:prstGeom>
          <a:noFill/>
          <a:ln w="9525">
            <a:noFill/>
          </a:ln>
        </p:spPr>
      </p:pic>
      <p:pic>
        <p:nvPicPr>
          <p:cNvPr id="344074" name="图片 344073" descr="95"/>
          <p:cNvPicPr>
            <a:picLocks noChangeAspect="1"/>
          </p:cNvPicPr>
          <p:nvPr/>
        </p:nvPicPr>
        <p:blipFill>
          <a:blip r:embed="rId6"/>
          <a:stretch>
            <a:fillRect/>
          </a:stretch>
        </p:blipFill>
        <p:spPr>
          <a:xfrm>
            <a:off x="5105400" y="2687638"/>
            <a:ext cx="873125" cy="1733550"/>
          </a:xfrm>
          <a:prstGeom prst="rect">
            <a:avLst/>
          </a:prstGeom>
          <a:noFill/>
          <a:ln w="9525">
            <a:noFill/>
          </a:ln>
        </p:spPr>
      </p:pic>
      <p:pic>
        <p:nvPicPr>
          <p:cNvPr id="344075" name="图片 344074" descr="95"/>
          <p:cNvPicPr>
            <a:picLocks noChangeAspect="1"/>
          </p:cNvPicPr>
          <p:nvPr/>
        </p:nvPicPr>
        <p:blipFill>
          <a:blip r:embed="rId7"/>
          <a:stretch>
            <a:fillRect/>
          </a:stretch>
        </p:blipFill>
        <p:spPr>
          <a:xfrm>
            <a:off x="7346950" y="2851150"/>
            <a:ext cx="1019175" cy="1809750"/>
          </a:xfrm>
          <a:prstGeom prst="rect">
            <a:avLst/>
          </a:prstGeom>
          <a:noFill/>
          <a:ln w="9525">
            <a:noFill/>
          </a:ln>
        </p:spPr>
      </p:pic>
      <p:sp>
        <p:nvSpPr>
          <p:cNvPr id="344076" name="文本框 34407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44076"/>
                                        </p:tgtEl>
                                        <p:attrNameLst>
                                          <p:attrName>style.visibility</p:attrName>
                                        </p:attrNameLst>
                                      </p:cBhvr>
                                      <p:to>
                                        <p:strVal val="visible"/>
                                      </p:to>
                                    </p:set>
                                    <p:anim by="(-#ppt_w*2)" calcmode="lin" valueType="num">
                                      <p:cBhvr rctx="PPT">
                                        <p:cTn id="7" dur="250" autoRev="1" fill="hold">
                                          <p:stCondLst>
                                            <p:cond delay="0"/>
                                          </p:stCondLst>
                                        </p:cTn>
                                        <p:tgtEl>
                                          <p:spTgt spid="344076"/>
                                        </p:tgtEl>
                                        <p:attrNameLst>
                                          <p:attrName>ppt_w</p:attrName>
                                        </p:attrNameLst>
                                      </p:cBhvr>
                                    </p:anim>
                                    <p:anim by="(#ppt_w*0.50)" calcmode="lin" valueType="num">
                                      <p:cBhvr>
                                        <p:cTn id="8" dur="250" decel="50000" autoRev="1" fill="hold">
                                          <p:stCondLst>
                                            <p:cond delay="0"/>
                                          </p:stCondLst>
                                        </p:cTn>
                                        <p:tgtEl>
                                          <p:spTgt spid="344076"/>
                                        </p:tgtEl>
                                        <p:attrNameLst>
                                          <p:attrName>ppt_x</p:attrName>
                                        </p:attrNameLst>
                                      </p:cBhvr>
                                    </p:anim>
                                    <p:anim from="(-#ppt_h/2)" to="(#ppt_y)" calcmode="lin" valueType="num">
                                      <p:cBhvr>
                                        <p:cTn id="9" dur="500" fill="hold">
                                          <p:stCondLst>
                                            <p:cond delay="0"/>
                                          </p:stCondLst>
                                        </p:cTn>
                                        <p:tgtEl>
                                          <p:spTgt spid="344076"/>
                                        </p:tgtEl>
                                        <p:attrNameLst>
                                          <p:attrName>ppt_y</p:attrName>
                                        </p:attrNameLst>
                                      </p:cBhvr>
                                    </p:anim>
                                    <p:animRot by="21600000">
                                      <p:cBhvr>
                                        <p:cTn id="10" dur="500" fill="hold">
                                          <p:stCondLst>
                                            <p:cond delay="0"/>
                                          </p:stCondLst>
                                        </p:cTn>
                                        <p:tgtEl>
                                          <p:spTgt spid="344076"/>
                                        </p:tgtEl>
                                        <p:attrNameLst>
                                          <p:attrName>r</p:attrName>
                                        </p:attrNameLst>
                                      </p:cBhvr>
                                    </p:animRot>
                                  </p:childTnLst>
                                </p:cTn>
                              </p:par>
                            </p:childTnLst>
                          </p:cTn>
                        </p:par>
                        <p:par>
                          <p:cTn id="11" fill="hold">
                            <p:stCondLst>
                              <p:cond delay="899"/>
                            </p:stCondLst>
                            <p:childTnLst>
                              <p:par>
                                <p:cTn id="12" presetID="23" presetClass="entr" presetSubtype="16" fill="hold" nodeType="afterEffect">
                                  <p:stCondLst>
                                    <p:cond delay="0"/>
                                  </p:stCondLst>
                                  <p:childTnLst>
                                    <p:set>
                                      <p:cBhvr>
                                        <p:cTn id="13" dur="1" fill="hold">
                                          <p:stCondLst>
                                            <p:cond delay="0"/>
                                          </p:stCondLst>
                                        </p:cTn>
                                        <p:tgtEl>
                                          <p:spTgt spid="344073"/>
                                        </p:tgtEl>
                                        <p:attrNameLst>
                                          <p:attrName>style.visibility</p:attrName>
                                        </p:attrNameLst>
                                      </p:cBhvr>
                                      <p:to>
                                        <p:strVal val="visible"/>
                                      </p:to>
                                    </p:set>
                                    <p:anim calcmode="lin" valueType="num">
                                      <p:cBhvr>
                                        <p:cTn id="14" dur="500" fill="hold"/>
                                        <p:tgtEl>
                                          <p:spTgt spid="344073"/>
                                        </p:tgtEl>
                                        <p:attrNameLst>
                                          <p:attrName>ppt_w</p:attrName>
                                        </p:attrNameLst>
                                      </p:cBhvr>
                                      <p:tavLst>
                                        <p:tav tm="0">
                                          <p:val>
                                            <p:fltVal val="0"/>
                                          </p:val>
                                        </p:tav>
                                        <p:tav tm="100000">
                                          <p:val>
                                            <p:strVal val="#ppt_w"/>
                                          </p:val>
                                        </p:tav>
                                      </p:tavLst>
                                    </p:anim>
                                    <p:anim calcmode="lin" valueType="num">
                                      <p:cBhvr>
                                        <p:cTn id="15" dur="500" fill="hold"/>
                                        <p:tgtEl>
                                          <p:spTgt spid="344073"/>
                                        </p:tgtEl>
                                        <p:attrNameLst>
                                          <p:attrName>ppt_h</p:attrName>
                                        </p:attrNameLst>
                                      </p:cBhvr>
                                      <p:tavLst>
                                        <p:tav tm="0">
                                          <p:val>
                                            <p:fltVal val="0"/>
                                          </p:val>
                                        </p:tav>
                                        <p:tav tm="100000">
                                          <p:val>
                                            <p:strVal val="#ppt_h"/>
                                          </p:val>
                                        </p:tav>
                                      </p:tavLst>
                                    </p:anim>
                                  </p:childTnLst>
                                </p:cTn>
                              </p:par>
                            </p:childTnLst>
                          </p:cTn>
                        </p:par>
                        <p:par>
                          <p:cTn id="16" fill="hold">
                            <p:stCondLst>
                              <p:cond delay="1399"/>
                            </p:stCondLst>
                            <p:childTnLst>
                              <p:par>
                                <p:cTn id="17" presetID="30" presetClass="entr" presetSubtype="0" fill="hold" nodeType="afterEffect">
                                  <p:stCondLst>
                                    <p:cond delay="0"/>
                                  </p:stCondLst>
                                  <p:childTnLst>
                                    <p:set>
                                      <p:cBhvr>
                                        <p:cTn id="18" dur="1" fill="hold">
                                          <p:stCondLst>
                                            <p:cond delay="0"/>
                                          </p:stCondLst>
                                        </p:cTn>
                                        <p:tgtEl>
                                          <p:spTgt spid="344068"/>
                                        </p:tgtEl>
                                        <p:attrNameLst>
                                          <p:attrName>style.visibility</p:attrName>
                                        </p:attrNameLst>
                                      </p:cBhvr>
                                      <p:to>
                                        <p:strVal val="visible"/>
                                      </p:to>
                                    </p:set>
                                    <p:animEffect transition="in" filter="fade">
                                      <p:cBhvr>
                                        <p:cTn id="19" dur="400" decel="100000"/>
                                        <p:tgtEl>
                                          <p:spTgt spid="344068"/>
                                        </p:tgtEl>
                                      </p:cBhvr>
                                    </p:animEffect>
                                    <p:anim calcmode="lin" valueType="num">
                                      <p:cBhvr>
                                        <p:cTn id="20" dur="400" decel="100000" fill="hold"/>
                                        <p:tgtEl>
                                          <p:spTgt spid="344068"/>
                                        </p:tgtEl>
                                        <p:attrNameLst>
                                          <p:attrName>style.rotation</p:attrName>
                                        </p:attrNameLst>
                                      </p:cBhvr>
                                      <p:tavLst>
                                        <p:tav tm="0">
                                          <p:val>
                                            <p:fltVal val="-90"/>
                                          </p:val>
                                        </p:tav>
                                        <p:tav tm="100000">
                                          <p:val>
                                            <p:fltVal val="0"/>
                                          </p:val>
                                        </p:tav>
                                      </p:tavLst>
                                    </p:anim>
                                    <p:anim calcmode="lin" valueType="num">
                                      <p:cBhvr>
                                        <p:cTn id="21" dur="400" decel="100000" fill="hold"/>
                                        <p:tgtEl>
                                          <p:spTgt spid="344068"/>
                                        </p:tgtEl>
                                        <p:attrNameLst>
                                          <p:attrName>ppt_x</p:attrName>
                                        </p:attrNameLst>
                                      </p:cBhvr>
                                      <p:tavLst>
                                        <p:tav tm="0">
                                          <p:val>
                                            <p:strVal val="#ppt_x+0.4"/>
                                          </p:val>
                                        </p:tav>
                                        <p:tav tm="100000">
                                          <p:val>
                                            <p:strVal val="#ppt_x-0.05"/>
                                          </p:val>
                                        </p:tav>
                                      </p:tavLst>
                                    </p:anim>
                                    <p:anim calcmode="lin" valueType="num">
                                      <p:cBhvr>
                                        <p:cTn id="22" dur="400" decel="100000" fill="hold"/>
                                        <p:tgtEl>
                                          <p:spTgt spid="344068"/>
                                        </p:tgtEl>
                                        <p:attrNameLst>
                                          <p:attrName>ppt_y</p:attrName>
                                        </p:attrNameLst>
                                      </p:cBhvr>
                                      <p:tavLst>
                                        <p:tav tm="0">
                                          <p:val>
                                            <p:strVal val="#ppt_y-0.4"/>
                                          </p:val>
                                        </p:tav>
                                        <p:tav tm="100000">
                                          <p:val>
                                            <p:strVal val="#ppt_y+0.1"/>
                                          </p:val>
                                        </p:tav>
                                      </p:tavLst>
                                    </p:anim>
                                    <p:anim calcmode="lin" valueType="num">
                                      <p:cBhvr>
                                        <p:cTn id="23" dur="100" accel="100000" fill="hold">
                                          <p:stCondLst>
                                            <p:cond delay="400"/>
                                          </p:stCondLst>
                                        </p:cTn>
                                        <p:tgtEl>
                                          <p:spTgt spid="344068"/>
                                        </p:tgtEl>
                                        <p:attrNameLst>
                                          <p:attrName>ppt_x</p:attrName>
                                        </p:attrNameLst>
                                      </p:cBhvr>
                                      <p:tavLst>
                                        <p:tav tm="0">
                                          <p:val>
                                            <p:strVal val="#ppt_x-0.05"/>
                                          </p:val>
                                        </p:tav>
                                        <p:tav tm="100000">
                                          <p:val>
                                            <p:strVal val="#ppt_x"/>
                                          </p:val>
                                        </p:tav>
                                      </p:tavLst>
                                    </p:anim>
                                    <p:anim calcmode="lin" valueType="num">
                                      <p:cBhvr>
                                        <p:cTn id="24" dur="100" accel="100000" fill="hold">
                                          <p:stCondLst>
                                            <p:cond delay="400"/>
                                          </p:stCondLst>
                                        </p:cTn>
                                        <p:tgtEl>
                                          <p:spTgt spid="344068"/>
                                        </p:tgtEl>
                                        <p:attrNameLst>
                                          <p:attrName>ppt_y</p:attrName>
                                        </p:attrNameLst>
                                      </p:cBhvr>
                                      <p:tavLst>
                                        <p:tav tm="0">
                                          <p:val>
                                            <p:strVal val="#ppt_y+0.1"/>
                                          </p:val>
                                        </p:tav>
                                        <p:tav tm="100000">
                                          <p:val>
                                            <p:strVal val="#ppt_y"/>
                                          </p:val>
                                        </p:tav>
                                      </p:tavLst>
                                    </p:anim>
                                  </p:childTnLst>
                                </p:cTn>
                              </p:par>
                            </p:childTnLst>
                          </p:cTn>
                        </p:par>
                        <p:par>
                          <p:cTn id="25" fill="hold">
                            <p:stCondLst>
                              <p:cond delay="1899"/>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344070"/>
                                        </p:tgtEl>
                                        <p:attrNameLst>
                                          <p:attrName>style.visibility</p:attrName>
                                        </p:attrNameLst>
                                      </p:cBhvr>
                                      <p:to>
                                        <p:strVal val="visible"/>
                                      </p:to>
                                    </p:set>
                                    <p:anim calcmode="lin" valueType="num">
                                      <p:cBhvr>
                                        <p:cTn id="28" dur="500" fill="hold"/>
                                        <p:tgtEl>
                                          <p:spTgt spid="344070"/>
                                        </p:tgtEl>
                                        <p:attrNameLst>
                                          <p:attrName>ppt_w</p:attrName>
                                        </p:attrNameLst>
                                      </p:cBhvr>
                                      <p:tavLst>
                                        <p:tav tm="0">
                                          <p:val>
                                            <p:fltVal val="0"/>
                                          </p:val>
                                        </p:tav>
                                        <p:tav tm="100000">
                                          <p:val>
                                            <p:strVal val="#ppt_w"/>
                                          </p:val>
                                        </p:tav>
                                      </p:tavLst>
                                    </p:anim>
                                    <p:anim calcmode="lin" valueType="num">
                                      <p:cBhvr>
                                        <p:cTn id="29" dur="500" fill="hold"/>
                                        <p:tgtEl>
                                          <p:spTgt spid="344070"/>
                                        </p:tgtEl>
                                        <p:attrNameLst>
                                          <p:attrName>ppt_h</p:attrName>
                                        </p:attrNameLst>
                                      </p:cBhvr>
                                      <p:tavLst>
                                        <p:tav tm="0">
                                          <p:val>
                                            <p:fltVal val="0"/>
                                          </p:val>
                                        </p:tav>
                                        <p:tav tm="100000">
                                          <p:val>
                                            <p:strVal val="#ppt_h"/>
                                          </p:val>
                                        </p:tav>
                                      </p:tavLst>
                                    </p:anim>
                                    <p:anim calcmode="lin" valueType="num">
                                      <p:cBhvr>
                                        <p:cTn id="30" dur="500" fill="hold"/>
                                        <p:tgtEl>
                                          <p:spTgt spid="344070"/>
                                        </p:tgtEl>
                                        <p:attrNameLst>
                                          <p:attrName>style.rotation</p:attrName>
                                        </p:attrNameLst>
                                      </p:cBhvr>
                                      <p:tavLst>
                                        <p:tav tm="0">
                                          <p:val>
                                            <p:fltVal val="90"/>
                                          </p:val>
                                        </p:tav>
                                        <p:tav tm="100000">
                                          <p:val>
                                            <p:fltVal val="0"/>
                                          </p:val>
                                        </p:tav>
                                      </p:tavLst>
                                    </p:anim>
                                    <p:animEffect transition="in" filter="fade">
                                      <p:cBhvr>
                                        <p:cTn id="31" dur="500"/>
                                        <p:tgtEl>
                                          <p:spTgt spid="344070"/>
                                        </p:tgtEl>
                                      </p:cBhvr>
                                    </p:animEffect>
                                  </p:childTnLst>
                                </p:cTn>
                              </p:par>
                            </p:childTnLst>
                          </p:cTn>
                        </p:par>
                        <p:par>
                          <p:cTn id="32" fill="hold">
                            <p:stCondLst>
                              <p:cond delay="3724"/>
                            </p:stCondLst>
                            <p:childTnLst>
                              <p:par>
                                <p:cTn id="33" presetID="23" presetClass="entr" presetSubtype="16" fill="hold" nodeType="afterEffect">
                                  <p:stCondLst>
                                    <p:cond delay="0"/>
                                  </p:stCondLst>
                                  <p:childTnLst>
                                    <p:set>
                                      <p:cBhvr>
                                        <p:cTn id="34" dur="1" fill="hold">
                                          <p:stCondLst>
                                            <p:cond delay="0"/>
                                          </p:stCondLst>
                                        </p:cTn>
                                        <p:tgtEl>
                                          <p:spTgt spid="344074"/>
                                        </p:tgtEl>
                                        <p:attrNameLst>
                                          <p:attrName>style.visibility</p:attrName>
                                        </p:attrNameLst>
                                      </p:cBhvr>
                                      <p:to>
                                        <p:strVal val="visible"/>
                                      </p:to>
                                    </p:set>
                                    <p:anim calcmode="lin" valueType="num">
                                      <p:cBhvr>
                                        <p:cTn id="35" dur="500" fill="hold"/>
                                        <p:tgtEl>
                                          <p:spTgt spid="344074"/>
                                        </p:tgtEl>
                                        <p:attrNameLst>
                                          <p:attrName>ppt_w</p:attrName>
                                        </p:attrNameLst>
                                      </p:cBhvr>
                                      <p:tavLst>
                                        <p:tav tm="0">
                                          <p:val>
                                            <p:fltVal val="0"/>
                                          </p:val>
                                        </p:tav>
                                        <p:tav tm="100000">
                                          <p:val>
                                            <p:strVal val="#ppt_w"/>
                                          </p:val>
                                        </p:tav>
                                      </p:tavLst>
                                    </p:anim>
                                    <p:anim calcmode="lin" valueType="num">
                                      <p:cBhvr>
                                        <p:cTn id="36" dur="500" fill="hold"/>
                                        <p:tgtEl>
                                          <p:spTgt spid="344074"/>
                                        </p:tgtEl>
                                        <p:attrNameLst>
                                          <p:attrName>ppt_h</p:attrName>
                                        </p:attrNameLst>
                                      </p:cBhvr>
                                      <p:tavLst>
                                        <p:tav tm="0">
                                          <p:val>
                                            <p:fltVal val="0"/>
                                          </p:val>
                                        </p:tav>
                                        <p:tav tm="100000">
                                          <p:val>
                                            <p:strVal val="#ppt_h"/>
                                          </p:val>
                                        </p:tav>
                                      </p:tavLst>
                                    </p:anim>
                                  </p:childTnLst>
                                </p:cTn>
                              </p:par>
                            </p:childTnLst>
                          </p:cTn>
                        </p:par>
                        <p:par>
                          <p:cTn id="37" fill="hold">
                            <p:stCondLst>
                              <p:cond delay="4224"/>
                            </p:stCondLst>
                            <p:childTnLst>
                              <p:par>
                                <p:cTn id="38" presetID="30" presetClass="entr" presetSubtype="0" fill="hold" nodeType="afterEffect">
                                  <p:stCondLst>
                                    <p:cond delay="0"/>
                                  </p:stCondLst>
                                  <p:childTnLst>
                                    <p:set>
                                      <p:cBhvr>
                                        <p:cTn id="39" dur="1" fill="hold">
                                          <p:stCondLst>
                                            <p:cond delay="0"/>
                                          </p:stCondLst>
                                        </p:cTn>
                                        <p:tgtEl>
                                          <p:spTgt spid="344067"/>
                                        </p:tgtEl>
                                        <p:attrNameLst>
                                          <p:attrName>style.visibility</p:attrName>
                                        </p:attrNameLst>
                                      </p:cBhvr>
                                      <p:to>
                                        <p:strVal val="visible"/>
                                      </p:to>
                                    </p:set>
                                    <p:animEffect transition="in" filter="fade">
                                      <p:cBhvr>
                                        <p:cTn id="40" dur="400" decel="100000"/>
                                        <p:tgtEl>
                                          <p:spTgt spid="344067"/>
                                        </p:tgtEl>
                                      </p:cBhvr>
                                    </p:animEffect>
                                    <p:anim calcmode="lin" valueType="num">
                                      <p:cBhvr>
                                        <p:cTn id="41" dur="400" decel="100000" fill="hold"/>
                                        <p:tgtEl>
                                          <p:spTgt spid="344067"/>
                                        </p:tgtEl>
                                        <p:attrNameLst>
                                          <p:attrName>style.rotation</p:attrName>
                                        </p:attrNameLst>
                                      </p:cBhvr>
                                      <p:tavLst>
                                        <p:tav tm="0">
                                          <p:val>
                                            <p:fltVal val="-90"/>
                                          </p:val>
                                        </p:tav>
                                        <p:tav tm="100000">
                                          <p:val>
                                            <p:fltVal val="0"/>
                                          </p:val>
                                        </p:tav>
                                      </p:tavLst>
                                    </p:anim>
                                    <p:anim calcmode="lin" valueType="num">
                                      <p:cBhvr>
                                        <p:cTn id="42" dur="400" decel="100000" fill="hold"/>
                                        <p:tgtEl>
                                          <p:spTgt spid="344067"/>
                                        </p:tgtEl>
                                        <p:attrNameLst>
                                          <p:attrName>ppt_x</p:attrName>
                                        </p:attrNameLst>
                                      </p:cBhvr>
                                      <p:tavLst>
                                        <p:tav tm="0">
                                          <p:val>
                                            <p:strVal val="#ppt_x+0.4"/>
                                          </p:val>
                                        </p:tav>
                                        <p:tav tm="100000">
                                          <p:val>
                                            <p:strVal val="#ppt_x-0.05"/>
                                          </p:val>
                                        </p:tav>
                                      </p:tavLst>
                                    </p:anim>
                                    <p:anim calcmode="lin" valueType="num">
                                      <p:cBhvr>
                                        <p:cTn id="43" dur="400" decel="100000" fill="hold"/>
                                        <p:tgtEl>
                                          <p:spTgt spid="344067"/>
                                        </p:tgtEl>
                                        <p:attrNameLst>
                                          <p:attrName>ppt_y</p:attrName>
                                        </p:attrNameLst>
                                      </p:cBhvr>
                                      <p:tavLst>
                                        <p:tav tm="0">
                                          <p:val>
                                            <p:strVal val="#ppt_y-0.4"/>
                                          </p:val>
                                        </p:tav>
                                        <p:tav tm="100000">
                                          <p:val>
                                            <p:strVal val="#ppt_y+0.1"/>
                                          </p:val>
                                        </p:tav>
                                      </p:tavLst>
                                    </p:anim>
                                    <p:anim calcmode="lin" valueType="num">
                                      <p:cBhvr>
                                        <p:cTn id="44" dur="100" accel="100000" fill="hold">
                                          <p:stCondLst>
                                            <p:cond delay="400"/>
                                          </p:stCondLst>
                                        </p:cTn>
                                        <p:tgtEl>
                                          <p:spTgt spid="344067"/>
                                        </p:tgtEl>
                                        <p:attrNameLst>
                                          <p:attrName>ppt_x</p:attrName>
                                        </p:attrNameLst>
                                      </p:cBhvr>
                                      <p:tavLst>
                                        <p:tav tm="0">
                                          <p:val>
                                            <p:strVal val="#ppt_x-0.05"/>
                                          </p:val>
                                        </p:tav>
                                        <p:tav tm="100000">
                                          <p:val>
                                            <p:strVal val="#ppt_x"/>
                                          </p:val>
                                        </p:tav>
                                      </p:tavLst>
                                    </p:anim>
                                    <p:anim calcmode="lin" valueType="num">
                                      <p:cBhvr>
                                        <p:cTn id="45" dur="100" accel="100000" fill="hold">
                                          <p:stCondLst>
                                            <p:cond delay="400"/>
                                          </p:stCondLst>
                                        </p:cTn>
                                        <p:tgtEl>
                                          <p:spTgt spid="344067"/>
                                        </p:tgtEl>
                                        <p:attrNameLst>
                                          <p:attrName>ppt_y</p:attrName>
                                        </p:attrNameLst>
                                      </p:cBhvr>
                                      <p:tavLst>
                                        <p:tav tm="0">
                                          <p:val>
                                            <p:strVal val="#ppt_y+0.1"/>
                                          </p:val>
                                        </p:tav>
                                        <p:tav tm="100000">
                                          <p:val>
                                            <p:strVal val="#ppt_y"/>
                                          </p:val>
                                        </p:tav>
                                      </p:tavLst>
                                    </p:anim>
                                  </p:childTnLst>
                                </p:cTn>
                              </p:par>
                            </p:childTnLst>
                          </p:cTn>
                        </p:par>
                        <p:par>
                          <p:cTn id="46" fill="hold">
                            <p:stCondLst>
                              <p:cond delay="4724"/>
                            </p:stCondLst>
                            <p:childTnLst>
                              <p:par>
                                <p:cTn id="47" presetID="31" presetClass="entr" presetSubtype="0" fill="hold" grpId="0" nodeType="afterEffect">
                                  <p:stCondLst>
                                    <p:cond delay="0"/>
                                  </p:stCondLst>
                                  <p:iterate type="lt">
                                    <p:tmPct val="5000"/>
                                  </p:iterate>
                                  <p:childTnLst>
                                    <p:set>
                                      <p:cBhvr>
                                        <p:cTn id="48" dur="1" fill="hold">
                                          <p:stCondLst>
                                            <p:cond delay="0"/>
                                          </p:stCondLst>
                                        </p:cTn>
                                        <p:tgtEl>
                                          <p:spTgt spid="344071"/>
                                        </p:tgtEl>
                                        <p:attrNameLst>
                                          <p:attrName>style.visibility</p:attrName>
                                        </p:attrNameLst>
                                      </p:cBhvr>
                                      <p:to>
                                        <p:strVal val="visible"/>
                                      </p:to>
                                    </p:set>
                                    <p:anim calcmode="lin" valueType="num">
                                      <p:cBhvr>
                                        <p:cTn id="49" dur="500" fill="hold"/>
                                        <p:tgtEl>
                                          <p:spTgt spid="344071"/>
                                        </p:tgtEl>
                                        <p:attrNameLst>
                                          <p:attrName>ppt_w</p:attrName>
                                        </p:attrNameLst>
                                      </p:cBhvr>
                                      <p:tavLst>
                                        <p:tav tm="0">
                                          <p:val>
                                            <p:fltVal val="0"/>
                                          </p:val>
                                        </p:tav>
                                        <p:tav tm="100000">
                                          <p:val>
                                            <p:strVal val="#ppt_w"/>
                                          </p:val>
                                        </p:tav>
                                      </p:tavLst>
                                    </p:anim>
                                    <p:anim calcmode="lin" valueType="num">
                                      <p:cBhvr>
                                        <p:cTn id="50" dur="500" fill="hold"/>
                                        <p:tgtEl>
                                          <p:spTgt spid="344071"/>
                                        </p:tgtEl>
                                        <p:attrNameLst>
                                          <p:attrName>ppt_h</p:attrName>
                                        </p:attrNameLst>
                                      </p:cBhvr>
                                      <p:tavLst>
                                        <p:tav tm="0">
                                          <p:val>
                                            <p:fltVal val="0"/>
                                          </p:val>
                                        </p:tav>
                                        <p:tav tm="100000">
                                          <p:val>
                                            <p:strVal val="#ppt_h"/>
                                          </p:val>
                                        </p:tav>
                                      </p:tavLst>
                                    </p:anim>
                                    <p:anim calcmode="lin" valueType="num">
                                      <p:cBhvr>
                                        <p:cTn id="51" dur="500" fill="hold"/>
                                        <p:tgtEl>
                                          <p:spTgt spid="344071"/>
                                        </p:tgtEl>
                                        <p:attrNameLst>
                                          <p:attrName>style.rotation</p:attrName>
                                        </p:attrNameLst>
                                      </p:cBhvr>
                                      <p:tavLst>
                                        <p:tav tm="0">
                                          <p:val>
                                            <p:fltVal val="90"/>
                                          </p:val>
                                        </p:tav>
                                        <p:tav tm="100000">
                                          <p:val>
                                            <p:fltVal val="0"/>
                                          </p:val>
                                        </p:tav>
                                      </p:tavLst>
                                    </p:anim>
                                    <p:animEffect transition="in" filter="fade">
                                      <p:cBhvr>
                                        <p:cTn id="52" dur="500"/>
                                        <p:tgtEl>
                                          <p:spTgt spid="344071"/>
                                        </p:tgtEl>
                                      </p:cBhvr>
                                    </p:animEffect>
                                  </p:childTnLst>
                                </p:cTn>
                              </p:par>
                            </p:childTnLst>
                          </p:cTn>
                        </p:par>
                        <p:par>
                          <p:cTn id="53" fill="hold">
                            <p:stCondLst>
                              <p:cond delay="6550"/>
                            </p:stCondLst>
                            <p:childTnLst>
                              <p:par>
                                <p:cTn id="54" presetID="23" presetClass="entr" presetSubtype="16" fill="hold" nodeType="afterEffect">
                                  <p:stCondLst>
                                    <p:cond delay="0"/>
                                  </p:stCondLst>
                                  <p:childTnLst>
                                    <p:set>
                                      <p:cBhvr>
                                        <p:cTn id="55" dur="1" fill="hold">
                                          <p:stCondLst>
                                            <p:cond delay="0"/>
                                          </p:stCondLst>
                                        </p:cTn>
                                        <p:tgtEl>
                                          <p:spTgt spid="344075"/>
                                        </p:tgtEl>
                                        <p:attrNameLst>
                                          <p:attrName>style.visibility</p:attrName>
                                        </p:attrNameLst>
                                      </p:cBhvr>
                                      <p:to>
                                        <p:strVal val="visible"/>
                                      </p:to>
                                    </p:set>
                                    <p:anim calcmode="lin" valueType="num">
                                      <p:cBhvr>
                                        <p:cTn id="56" dur="500" fill="hold"/>
                                        <p:tgtEl>
                                          <p:spTgt spid="344075"/>
                                        </p:tgtEl>
                                        <p:attrNameLst>
                                          <p:attrName>ppt_w</p:attrName>
                                        </p:attrNameLst>
                                      </p:cBhvr>
                                      <p:tavLst>
                                        <p:tav tm="0">
                                          <p:val>
                                            <p:fltVal val="0"/>
                                          </p:val>
                                        </p:tav>
                                        <p:tav tm="100000">
                                          <p:val>
                                            <p:strVal val="#ppt_w"/>
                                          </p:val>
                                        </p:tav>
                                      </p:tavLst>
                                    </p:anim>
                                    <p:anim calcmode="lin" valueType="num">
                                      <p:cBhvr>
                                        <p:cTn id="57" dur="500" fill="hold"/>
                                        <p:tgtEl>
                                          <p:spTgt spid="344075"/>
                                        </p:tgtEl>
                                        <p:attrNameLst>
                                          <p:attrName>ppt_h</p:attrName>
                                        </p:attrNameLst>
                                      </p:cBhvr>
                                      <p:tavLst>
                                        <p:tav tm="0">
                                          <p:val>
                                            <p:fltVal val="0"/>
                                          </p:val>
                                        </p:tav>
                                        <p:tav tm="100000">
                                          <p:val>
                                            <p:strVal val="#ppt_h"/>
                                          </p:val>
                                        </p:tav>
                                      </p:tavLst>
                                    </p:anim>
                                  </p:childTnLst>
                                </p:cTn>
                              </p:par>
                            </p:childTnLst>
                          </p:cTn>
                        </p:par>
                        <p:par>
                          <p:cTn id="58" fill="hold">
                            <p:stCondLst>
                              <p:cond delay="7050"/>
                            </p:stCondLst>
                            <p:childTnLst>
                              <p:par>
                                <p:cTn id="59" presetID="30" presetClass="entr" presetSubtype="0" fill="hold" nodeType="afterEffect">
                                  <p:stCondLst>
                                    <p:cond delay="0"/>
                                  </p:stCondLst>
                                  <p:childTnLst>
                                    <p:set>
                                      <p:cBhvr>
                                        <p:cTn id="60" dur="1" fill="hold">
                                          <p:stCondLst>
                                            <p:cond delay="0"/>
                                          </p:stCondLst>
                                        </p:cTn>
                                        <p:tgtEl>
                                          <p:spTgt spid="344069"/>
                                        </p:tgtEl>
                                        <p:attrNameLst>
                                          <p:attrName>style.visibility</p:attrName>
                                        </p:attrNameLst>
                                      </p:cBhvr>
                                      <p:to>
                                        <p:strVal val="visible"/>
                                      </p:to>
                                    </p:set>
                                    <p:animEffect transition="in" filter="fade">
                                      <p:cBhvr>
                                        <p:cTn id="61" dur="400" decel="100000"/>
                                        <p:tgtEl>
                                          <p:spTgt spid="344069"/>
                                        </p:tgtEl>
                                      </p:cBhvr>
                                    </p:animEffect>
                                    <p:anim calcmode="lin" valueType="num">
                                      <p:cBhvr>
                                        <p:cTn id="62" dur="400" decel="100000" fill="hold"/>
                                        <p:tgtEl>
                                          <p:spTgt spid="344069"/>
                                        </p:tgtEl>
                                        <p:attrNameLst>
                                          <p:attrName>style.rotation</p:attrName>
                                        </p:attrNameLst>
                                      </p:cBhvr>
                                      <p:tavLst>
                                        <p:tav tm="0">
                                          <p:val>
                                            <p:fltVal val="-90"/>
                                          </p:val>
                                        </p:tav>
                                        <p:tav tm="100000">
                                          <p:val>
                                            <p:fltVal val="0"/>
                                          </p:val>
                                        </p:tav>
                                      </p:tavLst>
                                    </p:anim>
                                    <p:anim calcmode="lin" valueType="num">
                                      <p:cBhvr>
                                        <p:cTn id="63" dur="400" decel="100000" fill="hold"/>
                                        <p:tgtEl>
                                          <p:spTgt spid="344069"/>
                                        </p:tgtEl>
                                        <p:attrNameLst>
                                          <p:attrName>ppt_x</p:attrName>
                                        </p:attrNameLst>
                                      </p:cBhvr>
                                      <p:tavLst>
                                        <p:tav tm="0">
                                          <p:val>
                                            <p:strVal val="#ppt_x+0.4"/>
                                          </p:val>
                                        </p:tav>
                                        <p:tav tm="100000">
                                          <p:val>
                                            <p:strVal val="#ppt_x-0.05"/>
                                          </p:val>
                                        </p:tav>
                                      </p:tavLst>
                                    </p:anim>
                                    <p:anim calcmode="lin" valueType="num">
                                      <p:cBhvr>
                                        <p:cTn id="64" dur="400" decel="100000" fill="hold"/>
                                        <p:tgtEl>
                                          <p:spTgt spid="344069"/>
                                        </p:tgtEl>
                                        <p:attrNameLst>
                                          <p:attrName>ppt_y</p:attrName>
                                        </p:attrNameLst>
                                      </p:cBhvr>
                                      <p:tavLst>
                                        <p:tav tm="0">
                                          <p:val>
                                            <p:strVal val="#ppt_y-0.4"/>
                                          </p:val>
                                        </p:tav>
                                        <p:tav tm="100000">
                                          <p:val>
                                            <p:strVal val="#ppt_y+0.1"/>
                                          </p:val>
                                        </p:tav>
                                      </p:tavLst>
                                    </p:anim>
                                    <p:anim calcmode="lin" valueType="num">
                                      <p:cBhvr>
                                        <p:cTn id="65" dur="100" accel="100000" fill="hold">
                                          <p:stCondLst>
                                            <p:cond delay="400"/>
                                          </p:stCondLst>
                                        </p:cTn>
                                        <p:tgtEl>
                                          <p:spTgt spid="344069"/>
                                        </p:tgtEl>
                                        <p:attrNameLst>
                                          <p:attrName>ppt_x</p:attrName>
                                        </p:attrNameLst>
                                      </p:cBhvr>
                                      <p:tavLst>
                                        <p:tav tm="0">
                                          <p:val>
                                            <p:strVal val="#ppt_x-0.05"/>
                                          </p:val>
                                        </p:tav>
                                        <p:tav tm="100000">
                                          <p:val>
                                            <p:strVal val="#ppt_x"/>
                                          </p:val>
                                        </p:tav>
                                      </p:tavLst>
                                    </p:anim>
                                    <p:anim calcmode="lin" valueType="num">
                                      <p:cBhvr>
                                        <p:cTn id="66" dur="100" accel="100000" fill="hold">
                                          <p:stCondLst>
                                            <p:cond delay="400"/>
                                          </p:stCondLst>
                                        </p:cTn>
                                        <p:tgtEl>
                                          <p:spTgt spid="344069"/>
                                        </p:tgtEl>
                                        <p:attrNameLst>
                                          <p:attrName>ppt_y</p:attrName>
                                        </p:attrNameLst>
                                      </p:cBhvr>
                                      <p:tavLst>
                                        <p:tav tm="0">
                                          <p:val>
                                            <p:strVal val="#ppt_y+0.1"/>
                                          </p:val>
                                        </p:tav>
                                        <p:tav tm="100000">
                                          <p:val>
                                            <p:strVal val="#ppt_y"/>
                                          </p:val>
                                        </p:tav>
                                      </p:tavLst>
                                    </p:anim>
                                  </p:childTnLst>
                                </p:cTn>
                              </p:par>
                            </p:childTnLst>
                          </p:cTn>
                        </p:par>
                        <p:par>
                          <p:cTn id="67" fill="hold">
                            <p:stCondLst>
                              <p:cond delay="7550"/>
                            </p:stCondLst>
                            <p:childTnLst>
                              <p:par>
                                <p:cTn id="68" presetID="31" presetClass="entr" presetSubtype="0" fill="hold" grpId="0" nodeType="afterEffect">
                                  <p:stCondLst>
                                    <p:cond delay="0"/>
                                  </p:stCondLst>
                                  <p:iterate type="lt">
                                    <p:tmPct val="5000"/>
                                  </p:iterate>
                                  <p:childTnLst>
                                    <p:set>
                                      <p:cBhvr>
                                        <p:cTn id="69" dur="1" fill="hold">
                                          <p:stCondLst>
                                            <p:cond delay="0"/>
                                          </p:stCondLst>
                                        </p:cTn>
                                        <p:tgtEl>
                                          <p:spTgt spid="344072"/>
                                        </p:tgtEl>
                                        <p:attrNameLst>
                                          <p:attrName>style.visibility</p:attrName>
                                        </p:attrNameLst>
                                      </p:cBhvr>
                                      <p:to>
                                        <p:strVal val="visible"/>
                                      </p:to>
                                    </p:set>
                                    <p:anim calcmode="lin" valueType="num">
                                      <p:cBhvr>
                                        <p:cTn id="70" dur="500" fill="hold"/>
                                        <p:tgtEl>
                                          <p:spTgt spid="344072"/>
                                        </p:tgtEl>
                                        <p:attrNameLst>
                                          <p:attrName>ppt_w</p:attrName>
                                        </p:attrNameLst>
                                      </p:cBhvr>
                                      <p:tavLst>
                                        <p:tav tm="0">
                                          <p:val>
                                            <p:fltVal val="0"/>
                                          </p:val>
                                        </p:tav>
                                        <p:tav tm="100000">
                                          <p:val>
                                            <p:strVal val="#ppt_w"/>
                                          </p:val>
                                        </p:tav>
                                      </p:tavLst>
                                    </p:anim>
                                    <p:anim calcmode="lin" valueType="num">
                                      <p:cBhvr>
                                        <p:cTn id="71" dur="500" fill="hold"/>
                                        <p:tgtEl>
                                          <p:spTgt spid="344072"/>
                                        </p:tgtEl>
                                        <p:attrNameLst>
                                          <p:attrName>ppt_h</p:attrName>
                                        </p:attrNameLst>
                                      </p:cBhvr>
                                      <p:tavLst>
                                        <p:tav tm="0">
                                          <p:val>
                                            <p:fltVal val="0"/>
                                          </p:val>
                                        </p:tav>
                                        <p:tav tm="100000">
                                          <p:val>
                                            <p:strVal val="#ppt_h"/>
                                          </p:val>
                                        </p:tav>
                                      </p:tavLst>
                                    </p:anim>
                                    <p:anim calcmode="lin" valueType="num">
                                      <p:cBhvr>
                                        <p:cTn id="72" dur="500" fill="hold"/>
                                        <p:tgtEl>
                                          <p:spTgt spid="344072"/>
                                        </p:tgtEl>
                                        <p:attrNameLst>
                                          <p:attrName>style.rotation</p:attrName>
                                        </p:attrNameLst>
                                      </p:cBhvr>
                                      <p:tavLst>
                                        <p:tav tm="0">
                                          <p:val>
                                            <p:fltVal val="90"/>
                                          </p:val>
                                        </p:tav>
                                        <p:tav tm="100000">
                                          <p:val>
                                            <p:fltVal val="0"/>
                                          </p:val>
                                        </p:tav>
                                      </p:tavLst>
                                    </p:anim>
                                    <p:animEffect transition="in" filter="fade">
                                      <p:cBhvr>
                                        <p:cTn id="73" dur="500"/>
                                        <p:tgtEl>
                                          <p:spTgt spid="344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70" grpId="0"/>
      <p:bldP spid="344071" grpId="0"/>
      <p:bldP spid="344072" grpId="0"/>
      <p:bldP spid="34407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直接连接符 353281"/>
          <p:cNvSpPr/>
          <p:nvPr/>
        </p:nvSpPr>
        <p:spPr>
          <a:xfrm flipH="1">
            <a:off x="3813175" y="3201988"/>
            <a:ext cx="831850" cy="474662"/>
          </a:xfrm>
          <a:prstGeom prst="line">
            <a:avLst/>
          </a:prstGeom>
          <a:ln w="57150" cap="rnd" cmpd="sng">
            <a:solidFill>
              <a:schemeClr val="tx1"/>
            </a:solidFill>
            <a:prstDash val="sysDot"/>
            <a:round/>
            <a:headEnd type="none" w="med" len="med"/>
            <a:tailEnd type="none" w="med" len="med"/>
          </a:ln>
        </p:spPr>
        <p:txBody>
          <a:bodyPr/>
          <a:p/>
        </p:txBody>
      </p:sp>
      <p:sp>
        <p:nvSpPr>
          <p:cNvPr id="353283" name="直接连接符 353282"/>
          <p:cNvSpPr/>
          <p:nvPr/>
        </p:nvSpPr>
        <p:spPr>
          <a:xfrm>
            <a:off x="1908175" y="2682875"/>
            <a:ext cx="536575" cy="682625"/>
          </a:xfrm>
          <a:prstGeom prst="line">
            <a:avLst/>
          </a:prstGeom>
          <a:ln w="57150" cap="rnd" cmpd="sng">
            <a:solidFill>
              <a:schemeClr val="tx1"/>
            </a:solidFill>
            <a:prstDash val="sysDot"/>
            <a:round/>
            <a:headEnd type="none" w="med" len="med"/>
            <a:tailEnd type="none" w="med" len="med"/>
          </a:ln>
        </p:spPr>
        <p:txBody>
          <a:bodyPr/>
          <a:p/>
        </p:txBody>
      </p:sp>
      <p:sp>
        <p:nvSpPr>
          <p:cNvPr id="353284" name="直接连接符 353283"/>
          <p:cNvSpPr/>
          <p:nvPr/>
        </p:nvSpPr>
        <p:spPr>
          <a:xfrm flipH="1">
            <a:off x="6013450" y="2222500"/>
            <a:ext cx="865188" cy="517525"/>
          </a:xfrm>
          <a:prstGeom prst="line">
            <a:avLst/>
          </a:prstGeom>
          <a:ln w="57150" cap="rnd" cmpd="sng">
            <a:solidFill>
              <a:schemeClr val="tx1"/>
            </a:solidFill>
            <a:prstDash val="sysDot"/>
            <a:round/>
            <a:headEnd type="none" w="med" len="med"/>
            <a:tailEnd type="none" w="med" len="med"/>
          </a:ln>
        </p:spPr>
        <p:txBody>
          <a:bodyPr/>
          <a:p/>
        </p:txBody>
      </p:sp>
      <p:grpSp>
        <p:nvGrpSpPr>
          <p:cNvPr id="353285" name="组合 353284"/>
          <p:cNvGrpSpPr/>
          <p:nvPr/>
        </p:nvGrpSpPr>
        <p:grpSpPr>
          <a:xfrm>
            <a:off x="573088" y="1081088"/>
            <a:ext cx="2051050" cy="2160587"/>
            <a:chOff x="361" y="1185"/>
            <a:chExt cx="1292" cy="1337"/>
          </a:xfrm>
        </p:grpSpPr>
        <p:pic>
          <p:nvPicPr>
            <p:cNvPr id="32773" name="图片 353285" descr="16"/>
            <p:cNvPicPr>
              <a:picLocks noChangeAspect="1"/>
            </p:cNvPicPr>
            <p:nvPr/>
          </p:nvPicPr>
          <p:blipFill>
            <a:blip r:embed="rId2"/>
            <a:stretch>
              <a:fillRect/>
            </a:stretch>
          </p:blipFill>
          <p:spPr>
            <a:xfrm>
              <a:off x="361" y="1185"/>
              <a:ext cx="1292" cy="1337"/>
            </a:xfrm>
            <a:prstGeom prst="rect">
              <a:avLst/>
            </a:prstGeom>
            <a:noFill/>
            <a:ln w="9525">
              <a:noFill/>
            </a:ln>
          </p:spPr>
        </p:pic>
        <p:sp>
          <p:nvSpPr>
            <p:cNvPr id="32774" name="文本框 353286"/>
            <p:cNvSpPr txBox="1"/>
            <p:nvPr/>
          </p:nvSpPr>
          <p:spPr>
            <a:xfrm>
              <a:off x="657" y="1570"/>
              <a:ext cx="726" cy="509"/>
            </a:xfrm>
            <a:prstGeom prst="rect">
              <a:avLst/>
            </a:prstGeom>
            <a:noFill/>
            <a:ln w="9525">
              <a:noFill/>
            </a:ln>
          </p:spPr>
          <p:txBody>
            <a:bodyPr anchor="t">
              <a:spAutoFit/>
            </a:bodyPr>
            <a:lstStyle/>
            <a:p>
              <a:pPr fontAlgn="base">
                <a:spcBef>
                  <a:spcPct val="50000"/>
                </a:spcBef>
              </a:pPr>
              <a:r>
                <a:rPr lang="zh-CN" altLang="en-US" sz="1000" dirty="0">
                  <a:solidFill/>
                  <a:latin typeface="Arial" panose="020B0604020202020204" pitchFamily="34" charset="0"/>
                  <a:ea typeface="宋体" panose="02010600030101010101" pitchFamily="2" charset="-122"/>
                </a:rPr>
                <a:t>点击输入文字内容点击输入文字内容点击输入文字内容</a:t>
              </a:r>
            </a:p>
          </p:txBody>
        </p:sp>
      </p:grpSp>
      <p:sp>
        <p:nvSpPr>
          <p:cNvPr id="353288" name="矩形 353287"/>
          <p:cNvSpPr/>
          <p:nvPr/>
        </p:nvSpPr>
        <p:spPr>
          <a:xfrm>
            <a:off x="1331913" y="1246188"/>
            <a:ext cx="723900" cy="185737"/>
          </a:xfrm>
          <a:prstGeom prst="rect">
            <a:avLst/>
          </a:prstGeom>
        </p:spPr>
        <p:txBody>
          <a:bodyPr wrap="none" fromWordArt="1">
            <a:prstTxWarp prst="textPlain">
              <a:avLst>
                <a:gd name="adj" fmla="val 50000"/>
              </a:avLst>
            </a:prstTxWarp>
            <a:normAutofit fontScale="47500" lnSpcReduction="20000"/>
          </a:bodyPr>
          <a:lstStyle/>
          <a:p>
            <a:pPr algn="ctr" eaLnBrk="0" hangingPunct="0"/>
            <a:r>
              <a:rPr lang="zh-CN" altLang="en-US" sz="1200">
                <a:solidFill>
                  <a:schemeClr val="tx2"/>
                </a:solidFill>
                <a:effectLst>
                  <a:outerShdw dist="35921" dir="2699999" algn="ctr" rotWithShape="0">
                    <a:schemeClr val="bg2"/>
                  </a:outerShdw>
                </a:effectLst>
                <a:latin typeface="迷你简太极" charset="0"/>
                <a:ea typeface="迷你简太极" charset="0"/>
              </a:rPr>
              <a:t>输入年份</a:t>
            </a:r>
          </a:p>
        </p:txBody>
      </p:sp>
      <p:grpSp>
        <p:nvGrpSpPr>
          <p:cNvPr id="353289" name="组合 353288"/>
          <p:cNvGrpSpPr/>
          <p:nvPr/>
        </p:nvGrpSpPr>
        <p:grpSpPr>
          <a:xfrm>
            <a:off x="1979613" y="2620963"/>
            <a:ext cx="2054225" cy="2162175"/>
            <a:chOff x="1247" y="2478"/>
            <a:chExt cx="1294" cy="1338"/>
          </a:xfrm>
        </p:grpSpPr>
        <p:pic>
          <p:nvPicPr>
            <p:cNvPr id="32777" name="图片 353289" descr="17"/>
            <p:cNvPicPr>
              <a:picLocks noChangeAspect="1"/>
            </p:cNvPicPr>
            <p:nvPr/>
          </p:nvPicPr>
          <p:blipFill>
            <a:blip r:embed="rId3"/>
            <a:stretch>
              <a:fillRect/>
            </a:stretch>
          </p:blipFill>
          <p:spPr>
            <a:xfrm>
              <a:off x="1247" y="2478"/>
              <a:ext cx="1294" cy="1338"/>
            </a:xfrm>
            <a:prstGeom prst="rect">
              <a:avLst/>
            </a:prstGeom>
            <a:noFill/>
            <a:ln w="9525">
              <a:noFill/>
            </a:ln>
          </p:spPr>
        </p:pic>
        <p:sp>
          <p:nvSpPr>
            <p:cNvPr id="32778" name="文本框 353290"/>
            <p:cNvSpPr txBox="1"/>
            <p:nvPr/>
          </p:nvSpPr>
          <p:spPr>
            <a:xfrm>
              <a:off x="1565" y="2840"/>
              <a:ext cx="726" cy="508"/>
            </a:xfrm>
            <a:prstGeom prst="rect">
              <a:avLst/>
            </a:prstGeom>
            <a:noFill/>
            <a:ln w="9525">
              <a:noFill/>
            </a:ln>
          </p:spPr>
          <p:txBody>
            <a:bodyPr anchor="t">
              <a:spAutoFit/>
            </a:bodyPr>
            <a:lstStyle/>
            <a:p>
              <a:pPr fontAlgn="base">
                <a:spcBef>
                  <a:spcPct val="50000"/>
                </a:spcBef>
              </a:pPr>
              <a:r>
                <a:rPr lang="zh-CN" altLang="en-US" sz="1000" dirty="0">
                  <a:solidFill/>
                  <a:latin typeface="Arial" panose="020B0604020202020204" pitchFamily="34" charset="0"/>
                  <a:ea typeface="宋体" panose="02010600030101010101" pitchFamily="2" charset="-122"/>
                </a:rPr>
                <a:t>点击输入文字内容点击输入文字内容点击输入文字内容</a:t>
              </a:r>
            </a:p>
          </p:txBody>
        </p:sp>
      </p:grpSp>
      <p:grpSp>
        <p:nvGrpSpPr>
          <p:cNvPr id="353292" name="组合 353291"/>
          <p:cNvGrpSpPr/>
          <p:nvPr/>
        </p:nvGrpSpPr>
        <p:grpSpPr>
          <a:xfrm>
            <a:off x="6518275" y="730250"/>
            <a:ext cx="2051050" cy="2160588"/>
            <a:chOff x="4105" y="890"/>
            <a:chExt cx="1292" cy="1337"/>
          </a:xfrm>
        </p:grpSpPr>
        <p:pic>
          <p:nvPicPr>
            <p:cNvPr id="32780" name="图片 353292" descr="19"/>
            <p:cNvPicPr>
              <a:picLocks noChangeAspect="1"/>
            </p:cNvPicPr>
            <p:nvPr/>
          </p:nvPicPr>
          <p:blipFill>
            <a:blip r:embed="rId4"/>
            <a:stretch>
              <a:fillRect/>
            </a:stretch>
          </p:blipFill>
          <p:spPr>
            <a:xfrm>
              <a:off x="4105" y="890"/>
              <a:ext cx="1292" cy="1337"/>
            </a:xfrm>
            <a:prstGeom prst="rect">
              <a:avLst/>
            </a:prstGeom>
            <a:noFill/>
            <a:ln w="9525">
              <a:noFill/>
            </a:ln>
          </p:spPr>
        </p:pic>
        <p:sp>
          <p:nvSpPr>
            <p:cNvPr id="32781" name="文本框 353293"/>
            <p:cNvSpPr txBox="1"/>
            <p:nvPr/>
          </p:nvSpPr>
          <p:spPr>
            <a:xfrm>
              <a:off x="4422" y="1278"/>
              <a:ext cx="726" cy="509"/>
            </a:xfrm>
            <a:prstGeom prst="rect">
              <a:avLst/>
            </a:prstGeom>
            <a:noFill/>
            <a:ln w="9525">
              <a:noFill/>
            </a:ln>
          </p:spPr>
          <p:txBody>
            <a:bodyPr anchor="t">
              <a:spAutoFit/>
            </a:bodyPr>
            <a:lstStyle/>
            <a:p>
              <a:pPr fontAlgn="base">
                <a:spcBef>
                  <a:spcPct val="50000"/>
                </a:spcBef>
              </a:pPr>
              <a:r>
                <a:rPr lang="zh-CN" altLang="en-US" sz="1000" dirty="0">
                  <a:solidFill/>
                  <a:latin typeface="Arial" panose="020B0604020202020204" pitchFamily="34" charset="0"/>
                  <a:ea typeface="宋体" panose="02010600030101010101" pitchFamily="2" charset="-122"/>
                </a:rPr>
                <a:t>点击输入文字内容点击输入文字内容点击输入文字内容</a:t>
              </a:r>
            </a:p>
          </p:txBody>
        </p:sp>
      </p:grpSp>
      <p:grpSp>
        <p:nvGrpSpPr>
          <p:cNvPr id="353295" name="组合 353294"/>
          <p:cNvGrpSpPr/>
          <p:nvPr/>
        </p:nvGrpSpPr>
        <p:grpSpPr>
          <a:xfrm>
            <a:off x="4211638" y="1863725"/>
            <a:ext cx="2055812" cy="2162175"/>
            <a:chOff x="2653" y="1842"/>
            <a:chExt cx="1294" cy="1338"/>
          </a:xfrm>
        </p:grpSpPr>
        <p:pic>
          <p:nvPicPr>
            <p:cNvPr id="32783" name="图片 353295" descr="18"/>
            <p:cNvPicPr>
              <a:picLocks noChangeAspect="1"/>
            </p:cNvPicPr>
            <p:nvPr/>
          </p:nvPicPr>
          <p:blipFill>
            <a:blip r:embed="rId5"/>
            <a:stretch>
              <a:fillRect/>
            </a:stretch>
          </p:blipFill>
          <p:spPr>
            <a:xfrm>
              <a:off x="2653" y="1842"/>
              <a:ext cx="1294" cy="1338"/>
            </a:xfrm>
            <a:prstGeom prst="rect">
              <a:avLst/>
            </a:prstGeom>
            <a:noFill/>
            <a:ln w="9525">
              <a:noFill/>
            </a:ln>
          </p:spPr>
        </p:pic>
        <p:sp>
          <p:nvSpPr>
            <p:cNvPr id="32784" name="文本框 353296"/>
            <p:cNvSpPr txBox="1"/>
            <p:nvPr/>
          </p:nvSpPr>
          <p:spPr>
            <a:xfrm>
              <a:off x="2971" y="2205"/>
              <a:ext cx="726" cy="509"/>
            </a:xfrm>
            <a:prstGeom prst="rect">
              <a:avLst/>
            </a:prstGeom>
            <a:noFill/>
            <a:ln w="9525">
              <a:noFill/>
            </a:ln>
          </p:spPr>
          <p:txBody>
            <a:bodyPr anchor="t">
              <a:spAutoFit/>
            </a:bodyPr>
            <a:lstStyle/>
            <a:p>
              <a:pPr fontAlgn="base">
                <a:spcBef>
                  <a:spcPct val="50000"/>
                </a:spcBef>
              </a:pPr>
              <a:r>
                <a:rPr lang="zh-CN" altLang="en-US" sz="1000" dirty="0">
                  <a:solidFill/>
                  <a:latin typeface="Arial" panose="020B0604020202020204" pitchFamily="34" charset="0"/>
                  <a:ea typeface="宋体" panose="02010600030101010101" pitchFamily="2" charset="-122"/>
                </a:rPr>
                <a:t>点击输入文字内容点击输入文字内容点击输入文字内容</a:t>
              </a:r>
            </a:p>
          </p:txBody>
        </p:sp>
      </p:grpSp>
      <p:sp>
        <p:nvSpPr>
          <p:cNvPr id="353298" name="矩形 353297"/>
          <p:cNvSpPr/>
          <p:nvPr/>
        </p:nvSpPr>
        <p:spPr>
          <a:xfrm>
            <a:off x="2743200" y="2773363"/>
            <a:ext cx="723900" cy="184150"/>
          </a:xfrm>
          <a:prstGeom prst="rect">
            <a:avLst/>
          </a:prstGeom>
        </p:spPr>
        <p:txBody>
          <a:bodyPr wrap="none" fromWordArt="1">
            <a:prstTxWarp prst="textPlain">
              <a:avLst>
                <a:gd name="adj" fmla="val 50000"/>
              </a:avLst>
            </a:prstTxWarp>
            <a:normAutofit fontScale="47500" lnSpcReduction="20000"/>
          </a:bodyPr>
          <a:lstStyle/>
          <a:p>
            <a:pPr algn="ctr" eaLnBrk="0" hangingPunct="0"/>
            <a:r>
              <a:rPr lang="zh-CN" altLang="en-US" sz="1200">
                <a:solidFill>
                  <a:schemeClr val="tx2"/>
                </a:solidFill>
                <a:effectLst>
                  <a:outerShdw dist="35921" dir="2699999" algn="ctr" rotWithShape="0">
                    <a:schemeClr val="bg2"/>
                  </a:outerShdw>
                </a:effectLst>
                <a:latin typeface="迷你简太极" charset="0"/>
                <a:ea typeface="迷你简太极" charset="0"/>
              </a:rPr>
              <a:t>输入年份</a:t>
            </a:r>
          </a:p>
        </p:txBody>
      </p:sp>
      <p:sp>
        <p:nvSpPr>
          <p:cNvPr id="353299" name="矩形 353298"/>
          <p:cNvSpPr/>
          <p:nvPr/>
        </p:nvSpPr>
        <p:spPr>
          <a:xfrm>
            <a:off x="4933950" y="3678238"/>
            <a:ext cx="723900" cy="185737"/>
          </a:xfrm>
          <a:prstGeom prst="rect">
            <a:avLst/>
          </a:prstGeom>
        </p:spPr>
        <p:txBody>
          <a:bodyPr wrap="none" fromWordArt="1">
            <a:prstTxWarp prst="textPlain">
              <a:avLst>
                <a:gd name="adj" fmla="val 50000"/>
              </a:avLst>
            </a:prstTxWarp>
            <a:normAutofit fontScale="47500" lnSpcReduction="20000"/>
          </a:bodyPr>
          <a:lstStyle/>
          <a:p>
            <a:pPr algn="ctr" eaLnBrk="0" hangingPunct="0"/>
            <a:r>
              <a:rPr lang="zh-CN" altLang="en-US" sz="1200">
                <a:solidFill>
                  <a:schemeClr val="tx2"/>
                </a:solidFill>
                <a:effectLst>
                  <a:outerShdw dist="35921" dir="2699999" algn="ctr" rotWithShape="0">
                    <a:schemeClr val="bg2"/>
                  </a:outerShdw>
                </a:effectLst>
                <a:latin typeface="迷你简太极" charset="0"/>
                <a:ea typeface="迷你简太极" charset="0"/>
              </a:rPr>
              <a:t>输入年份</a:t>
            </a:r>
          </a:p>
        </p:txBody>
      </p:sp>
      <p:sp>
        <p:nvSpPr>
          <p:cNvPr id="353300" name="矩形 353299"/>
          <p:cNvSpPr/>
          <p:nvPr/>
        </p:nvSpPr>
        <p:spPr>
          <a:xfrm>
            <a:off x="7237413" y="2597150"/>
            <a:ext cx="723900" cy="185738"/>
          </a:xfrm>
          <a:prstGeom prst="rect">
            <a:avLst/>
          </a:prstGeom>
        </p:spPr>
        <p:txBody>
          <a:bodyPr wrap="none" fromWordArt="1">
            <a:prstTxWarp prst="textPlain">
              <a:avLst>
                <a:gd name="adj" fmla="val 50000"/>
              </a:avLst>
            </a:prstTxWarp>
            <a:normAutofit fontScale="47500" lnSpcReduction="20000"/>
          </a:bodyPr>
          <a:lstStyle/>
          <a:p>
            <a:pPr algn="ctr" eaLnBrk="0" hangingPunct="0"/>
            <a:r>
              <a:rPr lang="zh-CN" altLang="en-US" sz="1200">
                <a:solidFill>
                  <a:schemeClr val="tx2"/>
                </a:solidFill>
                <a:effectLst>
                  <a:outerShdw dist="35921" dir="2699999" algn="ctr" rotWithShape="0">
                    <a:schemeClr val="bg2"/>
                  </a:outerShdw>
                </a:effectLst>
                <a:latin typeface="迷你简太极" charset="0"/>
                <a:ea typeface="迷你简太极" charset="0"/>
              </a:rPr>
              <a:t>输入年份</a:t>
            </a:r>
          </a:p>
        </p:txBody>
      </p:sp>
      <p:sp>
        <p:nvSpPr>
          <p:cNvPr id="353301" name="文本框 353300"/>
          <p:cNvSpPr txBox="1"/>
          <p:nvPr/>
        </p:nvSpPr>
        <p:spPr>
          <a:xfrm>
            <a:off x="3276600" y="1125538"/>
            <a:ext cx="2233613" cy="581025"/>
          </a:xfrm>
          <a:prstGeom prst="rect">
            <a:avLst/>
          </a:prstGeom>
          <a:noFill/>
          <a:ln w="9525">
            <a:noFill/>
          </a:ln>
        </p:spPr>
        <p:txBody>
          <a:bodyPr anchor="t">
            <a:spAutoFit/>
          </a:bodyPr>
          <a:lstStyle/>
          <a:p>
            <a:pPr fontAlgn="base">
              <a:spcBef>
                <a:spcPct val="50000"/>
              </a:spcBef>
            </a:pPr>
            <a:r>
              <a:rPr lang="zh-CN" altLang="en-US" sz="1400" dirty="0">
                <a:solidFill>
                  <a:srgbClr val="000000"/>
                </a:solidFill>
                <a:latin typeface="Arial" panose="020B0604020202020204" pitchFamily="34" charset="0"/>
                <a:ea typeface="宋体" panose="02010600030101010101" pitchFamily="2" charset="-122"/>
              </a:rPr>
              <a:t>点击输入文字内容点击输入文字内容点击输入</a:t>
            </a:r>
          </a:p>
        </p:txBody>
      </p:sp>
      <p:pic>
        <p:nvPicPr>
          <p:cNvPr id="353302" name="图片 353301" descr="10"/>
          <p:cNvPicPr>
            <a:picLocks noChangeAspect="1"/>
          </p:cNvPicPr>
          <p:nvPr/>
        </p:nvPicPr>
        <p:blipFill>
          <a:blip r:embed="rId6"/>
          <a:stretch>
            <a:fillRect/>
          </a:stretch>
        </p:blipFill>
        <p:spPr>
          <a:xfrm>
            <a:off x="6707188" y="3259138"/>
            <a:ext cx="1905000" cy="1674812"/>
          </a:xfrm>
          <a:prstGeom prst="rect">
            <a:avLst/>
          </a:prstGeom>
          <a:noFill/>
          <a:ln w="9525">
            <a:noFill/>
          </a:ln>
        </p:spPr>
      </p:pic>
      <p:sp>
        <p:nvSpPr>
          <p:cNvPr id="353304" name="文本框 353303"/>
          <p:cNvSpPr txBox="1"/>
          <p:nvPr/>
        </p:nvSpPr>
        <p:spPr>
          <a:xfrm>
            <a:off x="839788" y="134938"/>
            <a:ext cx="3527425" cy="4572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3304"/>
                                        </p:tgtEl>
                                        <p:attrNameLst>
                                          <p:attrName>style.visibility</p:attrName>
                                        </p:attrNameLst>
                                      </p:cBhvr>
                                      <p:to>
                                        <p:strVal val="visible"/>
                                      </p:to>
                                    </p:set>
                                    <p:anim by="(-#ppt_w*2)" calcmode="lin" valueType="num">
                                      <p:cBhvr rctx="PPT">
                                        <p:cTn id="7" dur="250" autoRev="1" fill="hold">
                                          <p:stCondLst>
                                            <p:cond delay="0"/>
                                          </p:stCondLst>
                                        </p:cTn>
                                        <p:tgtEl>
                                          <p:spTgt spid="353304"/>
                                        </p:tgtEl>
                                        <p:attrNameLst>
                                          <p:attrName>ppt_w</p:attrName>
                                        </p:attrNameLst>
                                      </p:cBhvr>
                                    </p:anim>
                                    <p:anim by="(#ppt_w*0.50)" calcmode="lin" valueType="num">
                                      <p:cBhvr>
                                        <p:cTn id="8" dur="250" decel="50000" autoRev="1" fill="hold">
                                          <p:stCondLst>
                                            <p:cond delay="0"/>
                                          </p:stCondLst>
                                        </p:cTn>
                                        <p:tgtEl>
                                          <p:spTgt spid="353304"/>
                                        </p:tgtEl>
                                        <p:attrNameLst>
                                          <p:attrName>ppt_x</p:attrName>
                                        </p:attrNameLst>
                                      </p:cBhvr>
                                    </p:anim>
                                    <p:anim from="(-#ppt_h/2)" to="(#ppt_y)" calcmode="lin" valueType="num">
                                      <p:cBhvr>
                                        <p:cTn id="9" dur="500" fill="hold">
                                          <p:stCondLst>
                                            <p:cond delay="0"/>
                                          </p:stCondLst>
                                        </p:cTn>
                                        <p:tgtEl>
                                          <p:spTgt spid="353304"/>
                                        </p:tgtEl>
                                        <p:attrNameLst>
                                          <p:attrName>ppt_y</p:attrName>
                                        </p:attrNameLst>
                                      </p:cBhvr>
                                    </p:anim>
                                    <p:animRot by="21600000">
                                      <p:cBhvr>
                                        <p:cTn id="10" dur="500" fill="hold">
                                          <p:stCondLst>
                                            <p:cond delay="0"/>
                                          </p:stCondLst>
                                        </p:cTn>
                                        <p:tgtEl>
                                          <p:spTgt spid="353304"/>
                                        </p:tgtEl>
                                        <p:attrNameLst>
                                          <p:attrName>r</p:attrName>
                                        </p:attrNameLst>
                                      </p:cBhvr>
                                    </p:animRot>
                                  </p:childTnLst>
                                </p:cTn>
                              </p:par>
                            </p:childTnLst>
                          </p:cTn>
                        </p:par>
                        <p:par>
                          <p:cTn id="11" fill="hold">
                            <p:stCondLst>
                              <p:cond delay="899"/>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53301"/>
                                        </p:tgtEl>
                                        <p:attrNameLst>
                                          <p:attrName>style.visibility</p:attrName>
                                        </p:attrNameLst>
                                      </p:cBhvr>
                                      <p:to>
                                        <p:strVal val="visible"/>
                                      </p:to>
                                    </p:set>
                                    <p:anim calcmode="lin" valueType="num">
                                      <p:cBhvr>
                                        <p:cTn id="14" dur="500" fill="hold"/>
                                        <p:tgtEl>
                                          <p:spTgt spid="353301"/>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53301"/>
                                        </p:tgtEl>
                                        <p:attrNameLst>
                                          <p:attrName>ppt_y</p:attrName>
                                        </p:attrNameLst>
                                      </p:cBhvr>
                                      <p:tavLst>
                                        <p:tav tm="0">
                                          <p:val>
                                            <p:strVal val="#ppt_y"/>
                                          </p:val>
                                        </p:tav>
                                        <p:tav tm="100000">
                                          <p:val>
                                            <p:strVal val="#ppt_y"/>
                                          </p:val>
                                        </p:tav>
                                      </p:tavLst>
                                    </p:anim>
                                    <p:anim calcmode="lin" valueType="num">
                                      <p:cBhvr>
                                        <p:cTn id="16" dur="500" fill="hold"/>
                                        <p:tgtEl>
                                          <p:spTgt spid="353301"/>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53301"/>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53301"/>
                                        </p:tgtEl>
                                      </p:cBhvr>
                                    </p:animEffect>
                                  </p:childTnLst>
                                </p:cTn>
                              </p:par>
                            </p:childTnLst>
                          </p:cTn>
                        </p:par>
                        <p:par>
                          <p:cTn id="19" fill="hold">
                            <p:stCondLst>
                              <p:cond delay="2349"/>
                            </p:stCondLst>
                            <p:childTnLst>
                              <p:par>
                                <p:cTn id="20" presetID="12" presetClass="entr" presetSubtype="2" fill="hold" nodeType="afterEffect">
                                  <p:stCondLst>
                                    <p:cond delay="0"/>
                                  </p:stCondLst>
                                  <p:childTnLst>
                                    <p:set>
                                      <p:cBhvr>
                                        <p:cTn id="21" dur="1" fill="hold">
                                          <p:stCondLst>
                                            <p:cond delay="0"/>
                                          </p:stCondLst>
                                        </p:cTn>
                                        <p:tgtEl>
                                          <p:spTgt spid="353302"/>
                                        </p:tgtEl>
                                        <p:attrNameLst>
                                          <p:attrName>style.visibility</p:attrName>
                                        </p:attrNameLst>
                                      </p:cBhvr>
                                      <p:to>
                                        <p:strVal val="visible"/>
                                      </p:to>
                                    </p:set>
                                    <p:animEffect transition="in" filter="slide(fromRight)">
                                      <p:cBhvr>
                                        <p:cTn id="22" dur="500"/>
                                        <p:tgtEl>
                                          <p:spTgt spid="353302"/>
                                        </p:tgtEl>
                                      </p:cBhvr>
                                    </p:animEffect>
                                  </p:childTnLst>
                                </p:cTn>
                              </p:par>
                            </p:childTnLst>
                          </p:cTn>
                        </p:par>
                        <p:par>
                          <p:cTn id="23" fill="hold">
                            <p:stCondLst>
                              <p:cond delay="2849"/>
                            </p:stCondLst>
                            <p:childTnLst>
                              <p:par>
                                <p:cTn id="24" presetID="23" presetClass="entr" presetSubtype="16" fill="hold" nodeType="afterEffect">
                                  <p:stCondLst>
                                    <p:cond delay="0"/>
                                  </p:stCondLst>
                                  <p:childTnLst>
                                    <p:set>
                                      <p:cBhvr>
                                        <p:cTn id="25" dur="1" fill="hold">
                                          <p:stCondLst>
                                            <p:cond delay="0"/>
                                          </p:stCondLst>
                                        </p:cTn>
                                        <p:tgtEl>
                                          <p:spTgt spid="353285"/>
                                        </p:tgtEl>
                                        <p:attrNameLst>
                                          <p:attrName>style.visibility</p:attrName>
                                        </p:attrNameLst>
                                      </p:cBhvr>
                                      <p:to>
                                        <p:strVal val="visible"/>
                                      </p:to>
                                    </p:set>
                                    <p:anim calcmode="lin" valueType="num">
                                      <p:cBhvr>
                                        <p:cTn id="26" dur="500" fill="hold"/>
                                        <p:tgtEl>
                                          <p:spTgt spid="353285"/>
                                        </p:tgtEl>
                                        <p:attrNameLst>
                                          <p:attrName>ppt_w</p:attrName>
                                        </p:attrNameLst>
                                      </p:cBhvr>
                                      <p:tavLst>
                                        <p:tav tm="0">
                                          <p:val>
                                            <p:fltVal val="0"/>
                                          </p:val>
                                        </p:tav>
                                        <p:tav tm="100000">
                                          <p:val>
                                            <p:strVal val="#ppt_w"/>
                                          </p:val>
                                        </p:tav>
                                      </p:tavLst>
                                    </p:anim>
                                    <p:anim calcmode="lin" valueType="num">
                                      <p:cBhvr>
                                        <p:cTn id="27" dur="500" fill="hold"/>
                                        <p:tgtEl>
                                          <p:spTgt spid="353285"/>
                                        </p:tgtEl>
                                        <p:attrNameLst>
                                          <p:attrName>ppt_h</p:attrName>
                                        </p:attrNameLst>
                                      </p:cBhvr>
                                      <p:tavLst>
                                        <p:tav tm="0">
                                          <p:val>
                                            <p:fltVal val="0"/>
                                          </p:val>
                                        </p:tav>
                                        <p:tav tm="100000">
                                          <p:val>
                                            <p:strVal val="#ppt_h"/>
                                          </p:val>
                                        </p:tav>
                                      </p:tavLst>
                                    </p:anim>
                                  </p:childTnLst>
                                </p:cTn>
                              </p:par>
                            </p:childTnLst>
                          </p:cTn>
                        </p:par>
                        <p:par>
                          <p:cTn id="28" fill="hold">
                            <p:stCondLst>
                              <p:cond delay="3349"/>
                            </p:stCondLst>
                            <p:childTnLst>
                              <p:par>
                                <p:cTn id="29" presetID="42" presetClass="entr" presetSubtype="0" fill="hold" nodeType="afterEffect">
                                  <p:stCondLst>
                                    <p:cond delay="0"/>
                                  </p:stCondLst>
                                  <p:childTnLst>
                                    <p:set>
                                      <p:cBhvr>
                                        <p:cTn id="30" dur="1" fill="hold">
                                          <p:stCondLst>
                                            <p:cond delay="0"/>
                                          </p:stCondLst>
                                        </p:cTn>
                                        <p:tgtEl>
                                          <p:spTgt spid="353288"/>
                                        </p:tgtEl>
                                        <p:attrNameLst>
                                          <p:attrName>style.visibility</p:attrName>
                                        </p:attrNameLst>
                                      </p:cBhvr>
                                      <p:to>
                                        <p:strVal val="visible"/>
                                      </p:to>
                                    </p:set>
                                    <p:animEffect transition="in" filter="fade">
                                      <p:cBhvr>
                                        <p:cTn id="31" dur="1000"/>
                                        <p:tgtEl>
                                          <p:spTgt spid="353288"/>
                                        </p:tgtEl>
                                      </p:cBhvr>
                                    </p:animEffect>
                                    <p:anim calcmode="lin" valueType="num">
                                      <p:cBhvr>
                                        <p:cTn id="32" dur="1000" fill="hold"/>
                                        <p:tgtEl>
                                          <p:spTgt spid="353288"/>
                                        </p:tgtEl>
                                        <p:attrNameLst>
                                          <p:attrName>ppt_x</p:attrName>
                                        </p:attrNameLst>
                                      </p:cBhvr>
                                      <p:tavLst>
                                        <p:tav tm="0">
                                          <p:val>
                                            <p:strVal val="#ppt_x"/>
                                          </p:val>
                                        </p:tav>
                                        <p:tav tm="100000">
                                          <p:val>
                                            <p:strVal val="#ppt_x"/>
                                          </p:val>
                                        </p:tav>
                                      </p:tavLst>
                                    </p:anim>
                                    <p:anim calcmode="lin" valueType="num">
                                      <p:cBhvr>
                                        <p:cTn id="33" dur="1000" fill="hold"/>
                                        <p:tgtEl>
                                          <p:spTgt spid="353288"/>
                                        </p:tgtEl>
                                        <p:attrNameLst>
                                          <p:attrName>ppt_y</p:attrName>
                                        </p:attrNameLst>
                                      </p:cBhvr>
                                      <p:tavLst>
                                        <p:tav tm="0">
                                          <p:val>
                                            <p:strVal val="#ppt_y+.1"/>
                                          </p:val>
                                        </p:tav>
                                        <p:tav tm="100000">
                                          <p:val>
                                            <p:strVal val="#ppt_y"/>
                                          </p:val>
                                        </p:tav>
                                      </p:tavLst>
                                    </p:anim>
                                  </p:childTnLst>
                                </p:cTn>
                              </p:par>
                            </p:childTnLst>
                          </p:cTn>
                        </p:par>
                        <p:par>
                          <p:cTn id="34" fill="hold">
                            <p:stCondLst>
                              <p:cond delay="4349"/>
                            </p:stCondLst>
                            <p:childTnLst>
                              <p:par>
                                <p:cTn id="35" presetID="22" presetClass="entr" presetSubtype="8" fill="hold" nodeType="afterEffect">
                                  <p:stCondLst>
                                    <p:cond delay="0"/>
                                  </p:stCondLst>
                                  <p:childTnLst>
                                    <p:set>
                                      <p:cBhvr>
                                        <p:cTn id="36" dur="1" fill="hold">
                                          <p:stCondLst>
                                            <p:cond delay="0"/>
                                          </p:stCondLst>
                                        </p:cTn>
                                        <p:tgtEl>
                                          <p:spTgt spid="353283"/>
                                        </p:tgtEl>
                                        <p:attrNameLst>
                                          <p:attrName>style.visibility</p:attrName>
                                        </p:attrNameLst>
                                      </p:cBhvr>
                                      <p:to>
                                        <p:strVal val="visible"/>
                                      </p:to>
                                    </p:set>
                                    <p:animEffect transition="in" filter="wipe(left)">
                                      <p:cBhvr>
                                        <p:cTn id="37" dur="1000"/>
                                        <p:tgtEl>
                                          <p:spTgt spid="353283"/>
                                        </p:tgtEl>
                                      </p:cBhvr>
                                    </p:animEffect>
                                  </p:childTnLst>
                                </p:cTn>
                              </p:par>
                            </p:childTnLst>
                          </p:cTn>
                        </p:par>
                        <p:par>
                          <p:cTn id="38" fill="hold">
                            <p:stCondLst>
                              <p:cond delay="5349"/>
                            </p:stCondLst>
                            <p:childTnLst>
                              <p:par>
                                <p:cTn id="39" presetID="23" presetClass="entr" presetSubtype="16" fill="hold" nodeType="afterEffect">
                                  <p:stCondLst>
                                    <p:cond delay="0"/>
                                  </p:stCondLst>
                                  <p:childTnLst>
                                    <p:set>
                                      <p:cBhvr>
                                        <p:cTn id="40" dur="1" fill="hold">
                                          <p:stCondLst>
                                            <p:cond delay="0"/>
                                          </p:stCondLst>
                                        </p:cTn>
                                        <p:tgtEl>
                                          <p:spTgt spid="353289"/>
                                        </p:tgtEl>
                                        <p:attrNameLst>
                                          <p:attrName>style.visibility</p:attrName>
                                        </p:attrNameLst>
                                      </p:cBhvr>
                                      <p:to>
                                        <p:strVal val="visible"/>
                                      </p:to>
                                    </p:set>
                                    <p:anim calcmode="lin" valueType="num">
                                      <p:cBhvr>
                                        <p:cTn id="41" dur="500" fill="hold"/>
                                        <p:tgtEl>
                                          <p:spTgt spid="353289"/>
                                        </p:tgtEl>
                                        <p:attrNameLst>
                                          <p:attrName>ppt_w</p:attrName>
                                        </p:attrNameLst>
                                      </p:cBhvr>
                                      <p:tavLst>
                                        <p:tav tm="0">
                                          <p:val>
                                            <p:fltVal val="0"/>
                                          </p:val>
                                        </p:tav>
                                        <p:tav tm="100000">
                                          <p:val>
                                            <p:strVal val="#ppt_w"/>
                                          </p:val>
                                        </p:tav>
                                      </p:tavLst>
                                    </p:anim>
                                    <p:anim calcmode="lin" valueType="num">
                                      <p:cBhvr>
                                        <p:cTn id="42" dur="500" fill="hold"/>
                                        <p:tgtEl>
                                          <p:spTgt spid="353289"/>
                                        </p:tgtEl>
                                        <p:attrNameLst>
                                          <p:attrName>ppt_h</p:attrName>
                                        </p:attrNameLst>
                                      </p:cBhvr>
                                      <p:tavLst>
                                        <p:tav tm="0">
                                          <p:val>
                                            <p:fltVal val="0"/>
                                          </p:val>
                                        </p:tav>
                                        <p:tav tm="100000">
                                          <p:val>
                                            <p:strVal val="#ppt_h"/>
                                          </p:val>
                                        </p:tav>
                                      </p:tavLst>
                                    </p:anim>
                                  </p:childTnLst>
                                </p:cTn>
                              </p:par>
                            </p:childTnLst>
                          </p:cTn>
                        </p:par>
                        <p:par>
                          <p:cTn id="43" fill="hold">
                            <p:stCondLst>
                              <p:cond delay="5849"/>
                            </p:stCondLst>
                            <p:childTnLst>
                              <p:par>
                                <p:cTn id="44" presetID="42" presetClass="entr" presetSubtype="0" fill="hold" nodeType="afterEffect">
                                  <p:stCondLst>
                                    <p:cond delay="0"/>
                                  </p:stCondLst>
                                  <p:childTnLst>
                                    <p:set>
                                      <p:cBhvr>
                                        <p:cTn id="45" dur="1" fill="hold">
                                          <p:stCondLst>
                                            <p:cond delay="0"/>
                                          </p:stCondLst>
                                        </p:cTn>
                                        <p:tgtEl>
                                          <p:spTgt spid="353298"/>
                                        </p:tgtEl>
                                        <p:attrNameLst>
                                          <p:attrName>style.visibility</p:attrName>
                                        </p:attrNameLst>
                                      </p:cBhvr>
                                      <p:to>
                                        <p:strVal val="visible"/>
                                      </p:to>
                                    </p:set>
                                    <p:animEffect transition="in" filter="fade">
                                      <p:cBhvr>
                                        <p:cTn id="46" dur="1000"/>
                                        <p:tgtEl>
                                          <p:spTgt spid="353298"/>
                                        </p:tgtEl>
                                      </p:cBhvr>
                                    </p:animEffect>
                                    <p:anim calcmode="lin" valueType="num">
                                      <p:cBhvr>
                                        <p:cTn id="47" dur="1000" fill="hold"/>
                                        <p:tgtEl>
                                          <p:spTgt spid="353298"/>
                                        </p:tgtEl>
                                        <p:attrNameLst>
                                          <p:attrName>ppt_x</p:attrName>
                                        </p:attrNameLst>
                                      </p:cBhvr>
                                      <p:tavLst>
                                        <p:tav tm="0">
                                          <p:val>
                                            <p:strVal val="#ppt_x"/>
                                          </p:val>
                                        </p:tav>
                                        <p:tav tm="100000">
                                          <p:val>
                                            <p:strVal val="#ppt_x"/>
                                          </p:val>
                                        </p:tav>
                                      </p:tavLst>
                                    </p:anim>
                                    <p:anim calcmode="lin" valueType="num">
                                      <p:cBhvr>
                                        <p:cTn id="48" dur="1000" fill="hold"/>
                                        <p:tgtEl>
                                          <p:spTgt spid="353298"/>
                                        </p:tgtEl>
                                        <p:attrNameLst>
                                          <p:attrName>ppt_y</p:attrName>
                                        </p:attrNameLst>
                                      </p:cBhvr>
                                      <p:tavLst>
                                        <p:tav tm="0">
                                          <p:val>
                                            <p:strVal val="#ppt_y+.1"/>
                                          </p:val>
                                        </p:tav>
                                        <p:tav tm="100000">
                                          <p:val>
                                            <p:strVal val="#ppt_y"/>
                                          </p:val>
                                        </p:tav>
                                      </p:tavLst>
                                    </p:anim>
                                  </p:childTnLst>
                                </p:cTn>
                              </p:par>
                            </p:childTnLst>
                          </p:cTn>
                        </p:par>
                        <p:par>
                          <p:cTn id="49" fill="hold">
                            <p:stCondLst>
                              <p:cond delay="6849"/>
                            </p:stCondLst>
                            <p:childTnLst>
                              <p:par>
                                <p:cTn id="50" presetID="22" presetClass="entr" presetSubtype="4" fill="hold" nodeType="afterEffect">
                                  <p:stCondLst>
                                    <p:cond delay="0"/>
                                  </p:stCondLst>
                                  <p:childTnLst>
                                    <p:set>
                                      <p:cBhvr>
                                        <p:cTn id="51" dur="1" fill="hold">
                                          <p:stCondLst>
                                            <p:cond delay="0"/>
                                          </p:stCondLst>
                                        </p:cTn>
                                        <p:tgtEl>
                                          <p:spTgt spid="353282"/>
                                        </p:tgtEl>
                                        <p:attrNameLst>
                                          <p:attrName>style.visibility</p:attrName>
                                        </p:attrNameLst>
                                      </p:cBhvr>
                                      <p:to>
                                        <p:strVal val="visible"/>
                                      </p:to>
                                    </p:set>
                                    <p:animEffect transition="in" filter="wipe(down)">
                                      <p:cBhvr>
                                        <p:cTn id="52" dur="1000"/>
                                        <p:tgtEl>
                                          <p:spTgt spid="353282"/>
                                        </p:tgtEl>
                                      </p:cBhvr>
                                    </p:animEffect>
                                  </p:childTnLst>
                                </p:cTn>
                              </p:par>
                            </p:childTnLst>
                          </p:cTn>
                        </p:par>
                        <p:par>
                          <p:cTn id="53" fill="hold">
                            <p:stCondLst>
                              <p:cond delay="7849"/>
                            </p:stCondLst>
                            <p:childTnLst>
                              <p:par>
                                <p:cTn id="54" presetID="23" presetClass="entr" presetSubtype="16" fill="hold" nodeType="afterEffect">
                                  <p:stCondLst>
                                    <p:cond delay="0"/>
                                  </p:stCondLst>
                                  <p:childTnLst>
                                    <p:set>
                                      <p:cBhvr>
                                        <p:cTn id="55" dur="1" fill="hold">
                                          <p:stCondLst>
                                            <p:cond delay="0"/>
                                          </p:stCondLst>
                                        </p:cTn>
                                        <p:tgtEl>
                                          <p:spTgt spid="353295"/>
                                        </p:tgtEl>
                                        <p:attrNameLst>
                                          <p:attrName>style.visibility</p:attrName>
                                        </p:attrNameLst>
                                      </p:cBhvr>
                                      <p:to>
                                        <p:strVal val="visible"/>
                                      </p:to>
                                    </p:set>
                                    <p:anim calcmode="lin" valueType="num">
                                      <p:cBhvr>
                                        <p:cTn id="56" dur="500" fill="hold"/>
                                        <p:tgtEl>
                                          <p:spTgt spid="353295"/>
                                        </p:tgtEl>
                                        <p:attrNameLst>
                                          <p:attrName>ppt_w</p:attrName>
                                        </p:attrNameLst>
                                      </p:cBhvr>
                                      <p:tavLst>
                                        <p:tav tm="0">
                                          <p:val>
                                            <p:fltVal val="0"/>
                                          </p:val>
                                        </p:tav>
                                        <p:tav tm="100000">
                                          <p:val>
                                            <p:strVal val="#ppt_w"/>
                                          </p:val>
                                        </p:tav>
                                      </p:tavLst>
                                    </p:anim>
                                    <p:anim calcmode="lin" valueType="num">
                                      <p:cBhvr>
                                        <p:cTn id="57" dur="500" fill="hold"/>
                                        <p:tgtEl>
                                          <p:spTgt spid="353295"/>
                                        </p:tgtEl>
                                        <p:attrNameLst>
                                          <p:attrName>ppt_h</p:attrName>
                                        </p:attrNameLst>
                                      </p:cBhvr>
                                      <p:tavLst>
                                        <p:tav tm="0">
                                          <p:val>
                                            <p:fltVal val="0"/>
                                          </p:val>
                                        </p:tav>
                                        <p:tav tm="100000">
                                          <p:val>
                                            <p:strVal val="#ppt_h"/>
                                          </p:val>
                                        </p:tav>
                                      </p:tavLst>
                                    </p:anim>
                                  </p:childTnLst>
                                </p:cTn>
                              </p:par>
                            </p:childTnLst>
                          </p:cTn>
                        </p:par>
                        <p:par>
                          <p:cTn id="58" fill="hold">
                            <p:stCondLst>
                              <p:cond delay="8349"/>
                            </p:stCondLst>
                            <p:childTnLst>
                              <p:par>
                                <p:cTn id="59" presetID="42" presetClass="entr" presetSubtype="0" fill="hold" nodeType="afterEffect">
                                  <p:stCondLst>
                                    <p:cond delay="0"/>
                                  </p:stCondLst>
                                  <p:childTnLst>
                                    <p:set>
                                      <p:cBhvr>
                                        <p:cTn id="60" dur="1" fill="hold">
                                          <p:stCondLst>
                                            <p:cond delay="0"/>
                                          </p:stCondLst>
                                        </p:cTn>
                                        <p:tgtEl>
                                          <p:spTgt spid="353299"/>
                                        </p:tgtEl>
                                        <p:attrNameLst>
                                          <p:attrName>style.visibility</p:attrName>
                                        </p:attrNameLst>
                                      </p:cBhvr>
                                      <p:to>
                                        <p:strVal val="visible"/>
                                      </p:to>
                                    </p:set>
                                    <p:animEffect transition="in" filter="fade">
                                      <p:cBhvr>
                                        <p:cTn id="61" dur="1000"/>
                                        <p:tgtEl>
                                          <p:spTgt spid="353299"/>
                                        </p:tgtEl>
                                      </p:cBhvr>
                                    </p:animEffect>
                                    <p:anim calcmode="lin" valueType="num">
                                      <p:cBhvr>
                                        <p:cTn id="62" dur="1000" fill="hold"/>
                                        <p:tgtEl>
                                          <p:spTgt spid="353299"/>
                                        </p:tgtEl>
                                        <p:attrNameLst>
                                          <p:attrName>ppt_x</p:attrName>
                                        </p:attrNameLst>
                                      </p:cBhvr>
                                      <p:tavLst>
                                        <p:tav tm="0">
                                          <p:val>
                                            <p:strVal val="#ppt_x"/>
                                          </p:val>
                                        </p:tav>
                                        <p:tav tm="100000">
                                          <p:val>
                                            <p:strVal val="#ppt_x"/>
                                          </p:val>
                                        </p:tav>
                                      </p:tavLst>
                                    </p:anim>
                                    <p:anim calcmode="lin" valueType="num">
                                      <p:cBhvr>
                                        <p:cTn id="63" dur="1000" fill="hold"/>
                                        <p:tgtEl>
                                          <p:spTgt spid="353299"/>
                                        </p:tgtEl>
                                        <p:attrNameLst>
                                          <p:attrName>ppt_y</p:attrName>
                                        </p:attrNameLst>
                                      </p:cBhvr>
                                      <p:tavLst>
                                        <p:tav tm="0">
                                          <p:val>
                                            <p:strVal val="#ppt_y+.1"/>
                                          </p:val>
                                        </p:tav>
                                        <p:tav tm="100000">
                                          <p:val>
                                            <p:strVal val="#ppt_y"/>
                                          </p:val>
                                        </p:tav>
                                      </p:tavLst>
                                    </p:anim>
                                  </p:childTnLst>
                                </p:cTn>
                              </p:par>
                            </p:childTnLst>
                          </p:cTn>
                        </p:par>
                        <p:par>
                          <p:cTn id="64" fill="hold">
                            <p:stCondLst>
                              <p:cond delay="9349"/>
                            </p:stCondLst>
                            <p:childTnLst>
                              <p:par>
                                <p:cTn id="65" presetID="22" presetClass="entr" presetSubtype="4" fill="hold" nodeType="afterEffect">
                                  <p:stCondLst>
                                    <p:cond delay="0"/>
                                  </p:stCondLst>
                                  <p:childTnLst>
                                    <p:set>
                                      <p:cBhvr>
                                        <p:cTn id="66" dur="1" fill="hold">
                                          <p:stCondLst>
                                            <p:cond delay="0"/>
                                          </p:stCondLst>
                                        </p:cTn>
                                        <p:tgtEl>
                                          <p:spTgt spid="353284"/>
                                        </p:tgtEl>
                                        <p:attrNameLst>
                                          <p:attrName>style.visibility</p:attrName>
                                        </p:attrNameLst>
                                      </p:cBhvr>
                                      <p:to>
                                        <p:strVal val="visible"/>
                                      </p:to>
                                    </p:set>
                                    <p:animEffect transition="in" filter="wipe(down)">
                                      <p:cBhvr>
                                        <p:cTn id="67" dur="1000"/>
                                        <p:tgtEl>
                                          <p:spTgt spid="353284"/>
                                        </p:tgtEl>
                                      </p:cBhvr>
                                    </p:animEffect>
                                  </p:childTnLst>
                                </p:cTn>
                              </p:par>
                            </p:childTnLst>
                          </p:cTn>
                        </p:par>
                        <p:par>
                          <p:cTn id="68" fill="hold">
                            <p:stCondLst>
                              <p:cond delay="10349"/>
                            </p:stCondLst>
                            <p:childTnLst>
                              <p:par>
                                <p:cTn id="69" presetID="23" presetClass="entr" presetSubtype="16" fill="hold" nodeType="afterEffect">
                                  <p:stCondLst>
                                    <p:cond delay="0"/>
                                  </p:stCondLst>
                                  <p:childTnLst>
                                    <p:set>
                                      <p:cBhvr>
                                        <p:cTn id="70" dur="1" fill="hold">
                                          <p:stCondLst>
                                            <p:cond delay="0"/>
                                          </p:stCondLst>
                                        </p:cTn>
                                        <p:tgtEl>
                                          <p:spTgt spid="353292"/>
                                        </p:tgtEl>
                                        <p:attrNameLst>
                                          <p:attrName>style.visibility</p:attrName>
                                        </p:attrNameLst>
                                      </p:cBhvr>
                                      <p:to>
                                        <p:strVal val="visible"/>
                                      </p:to>
                                    </p:set>
                                    <p:anim calcmode="lin" valueType="num">
                                      <p:cBhvr>
                                        <p:cTn id="71" dur="500" fill="hold"/>
                                        <p:tgtEl>
                                          <p:spTgt spid="353292"/>
                                        </p:tgtEl>
                                        <p:attrNameLst>
                                          <p:attrName>ppt_w</p:attrName>
                                        </p:attrNameLst>
                                      </p:cBhvr>
                                      <p:tavLst>
                                        <p:tav tm="0">
                                          <p:val>
                                            <p:fltVal val="0"/>
                                          </p:val>
                                        </p:tav>
                                        <p:tav tm="100000">
                                          <p:val>
                                            <p:strVal val="#ppt_w"/>
                                          </p:val>
                                        </p:tav>
                                      </p:tavLst>
                                    </p:anim>
                                    <p:anim calcmode="lin" valueType="num">
                                      <p:cBhvr>
                                        <p:cTn id="72" dur="500" fill="hold"/>
                                        <p:tgtEl>
                                          <p:spTgt spid="353292"/>
                                        </p:tgtEl>
                                        <p:attrNameLst>
                                          <p:attrName>ppt_h</p:attrName>
                                        </p:attrNameLst>
                                      </p:cBhvr>
                                      <p:tavLst>
                                        <p:tav tm="0">
                                          <p:val>
                                            <p:fltVal val="0"/>
                                          </p:val>
                                        </p:tav>
                                        <p:tav tm="100000">
                                          <p:val>
                                            <p:strVal val="#ppt_h"/>
                                          </p:val>
                                        </p:tav>
                                      </p:tavLst>
                                    </p:anim>
                                  </p:childTnLst>
                                </p:cTn>
                              </p:par>
                            </p:childTnLst>
                          </p:cTn>
                        </p:par>
                        <p:par>
                          <p:cTn id="73" fill="hold">
                            <p:stCondLst>
                              <p:cond delay="10849"/>
                            </p:stCondLst>
                            <p:childTnLst>
                              <p:par>
                                <p:cTn id="74" presetID="42" presetClass="entr" presetSubtype="0" fill="hold" nodeType="afterEffect">
                                  <p:stCondLst>
                                    <p:cond delay="0"/>
                                  </p:stCondLst>
                                  <p:childTnLst>
                                    <p:set>
                                      <p:cBhvr>
                                        <p:cTn id="75" dur="1" fill="hold">
                                          <p:stCondLst>
                                            <p:cond delay="0"/>
                                          </p:stCondLst>
                                        </p:cTn>
                                        <p:tgtEl>
                                          <p:spTgt spid="353300"/>
                                        </p:tgtEl>
                                        <p:attrNameLst>
                                          <p:attrName>style.visibility</p:attrName>
                                        </p:attrNameLst>
                                      </p:cBhvr>
                                      <p:to>
                                        <p:strVal val="visible"/>
                                      </p:to>
                                    </p:set>
                                    <p:animEffect transition="in" filter="fade">
                                      <p:cBhvr>
                                        <p:cTn id="76" dur="1000"/>
                                        <p:tgtEl>
                                          <p:spTgt spid="353300"/>
                                        </p:tgtEl>
                                      </p:cBhvr>
                                    </p:animEffect>
                                    <p:anim calcmode="lin" valueType="num">
                                      <p:cBhvr>
                                        <p:cTn id="77" dur="1000" fill="hold"/>
                                        <p:tgtEl>
                                          <p:spTgt spid="353300"/>
                                        </p:tgtEl>
                                        <p:attrNameLst>
                                          <p:attrName>ppt_x</p:attrName>
                                        </p:attrNameLst>
                                      </p:cBhvr>
                                      <p:tavLst>
                                        <p:tav tm="0">
                                          <p:val>
                                            <p:strVal val="#ppt_x"/>
                                          </p:val>
                                        </p:tav>
                                        <p:tav tm="100000">
                                          <p:val>
                                            <p:strVal val="#ppt_x"/>
                                          </p:val>
                                        </p:tav>
                                      </p:tavLst>
                                    </p:anim>
                                    <p:anim calcmode="lin" valueType="num">
                                      <p:cBhvr>
                                        <p:cTn id="78" dur="1000" fill="hold"/>
                                        <p:tgtEl>
                                          <p:spTgt spid="3533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301" grpId="0"/>
      <p:bldP spid="35330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6149" name="组合 346148"/>
          <p:cNvGrpSpPr/>
          <p:nvPr/>
        </p:nvGrpSpPr>
        <p:grpSpPr>
          <a:xfrm>
            <a:off x="5749925" y="1938338"/>
            <a:ext cx="2547938" cy="1604962"/>
            <a:chOff x="3622" y="1221"/>
            <a:chExt cx="1605" cy="1011"/>
          </a:xfrm>
        </p:grpSpPr>
        <p:sp>
          <p:nvSpPr>
            <p:cNvPr id="36" name="上箭头 35"/>
            <p:cNvSpPr/>
            <p:nvPr/>
          </p:nvSpPr>
          <p:spPr>
            <a:xfrm>
              <a:off x="3798" y="1328"/>
              <a:ext cx="1247" cy="766"/>
            </a:xfrm>
            <a:prstGeom prst="upArrow">
              <a:avLst>
                <a:gd name="adj1" fmla="val 61884"/>
                <a:gd name="adj2" fmla="val 50353"/>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3795" name="AutoShape 69"/>
            <p:cNvSpPr/>
            <p:nvPr/>
          </p:nvSpPr>
          <p:spPr>
            <a:xfrm rot="-5400000" flipV="1">
              <a:off x="4353" y="1688"/>
              <a:ext cx="135" cy="272"/>
            </a:xfrm>
            <a:prstGeom prst="chevron">
              <a:avLst>
                <a:gd name="adj" fmla="val 52509"/>
              </a:avLst>
            </a:prstGeom>
            <a:noFill/>
            <a:ln w="19050" cap="flat" cmpd="sng">
              <a:solidFill>
                <a:schemeClr val="bg1">
                  <a:alpha val="54901"/>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796" name="AutoShape 69"/>
            <p:cNvSpPr/>
            <p:nvPr/>
          </p:nvSpPr>
          <p:spPr>
            <a:xfrm rot="-5400000" flipV="1">
              <a:off x="4353" y="1544"/>
              <a:ext cx="135" cy="272"/>
            </a:xfrm>
            <a:prstGeom prst="chevron">
              <a:avLst>
                <a:gd name="adj" fmla="val 52509"/>
              </a:avLst>
            </a:prstGeom>
            <a:noFill/>
            <a:ln w="19050" cap="flat" cmpd="sng">
              <a:solidFill>
                <a:schemeClr val="bg1">
                  <a:alpha val="39999"/>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797" name="AutoShape 69"/>
            <p:cNvSpPr/>
            <p:nvPr/>
          </p:nvSpPr>
          <p:spPr>
            <a:xfrm rot="-5400000" flipV="1">
              <a:off x="4353" y="1400"/>
              <a:ext cx="135" cy="272"/>
            </a:xfrm>
            <a:prstGeom prst="chevron">
              <a:avLst>
                <a:gd name="adj" fmla="val 52509"/>
              </a:avLst>
            </a:prstGeom>
            <a:noFill/>
            <a:ln w="19050" cap="flat" cmpd="sng">
              <a:solidFill>
                <a:schemeClr val="bg1">
                  <a:alpha val="25098"/>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346148" name="组合 346147"/>
          <p:cNvGrpSpPr/>
          <p:nvPr/>
        </p:nvGrpSpPr>
        <p:grpSpPr>
          <a:xfrm>
            <a:off x="3267075" y="1668463"/>
            <a:ext cx="2544763" cy="1874837"/>
            <a:chOff x="2058" y="1051"/>
            <a:chExt cx="1603" cy="1181"/>
          </a:xfrm>
        </p:grpSpPr>
        <p:sp>
          <p:nvSpPr>
            <p:cNvPr id="35" name="上箭头 34"/>
            <p:cNvSpPr/>
            <p:nvPr/>
          </p:nvSpPr>
          <p:spPr>
            <a:xfrm>
              <a:off x="2233" y="1158"/>
              <a:ext cx="1248" cy="936"/>
            </a:xfrm>
            <a:prstGeom prst="upArrow">
              <a:avLst>
                <a:gd name="adj1" fmla="val 61884"/>
                <a:gd name="adj2" fmla="val 41845"/>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3800" name="AutoShape 69"/>
            <p:cNvSpPr/>
            <p:nvPr/>
          </p:nvSpPr>
          <p:spPr>
            <a:xfrm rot="-5400000" flipV="1">
              <a:off x="2788" y="1687"/>
              <a:ext cx="136" cy="273"/>
            </a:xfrm>
            <a:prstGeom prst="chevron">
              <a:avLst>
                <a:gd name="adj" fmla="val 52509"/>
              </a:avLst>
            </a:prstGeom>
            <a:noFill/>
            <a:ln w="19050" cap="flat" cmpd="sng">
              <a:solidFill>
                <a:schemeClr val="bg1">
                  <a:alpha val="54901"/>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801" name="AutoShape 69"/>
            <p:cNvSpPr/>
            <p:nvPr/>
          </p:nvSpPr>
          <p:spPr>
            <a:xfrm rot="-5400000" flipV="1">
              <a:off x="2788" y="1543"/>
              <a:ext cx="136" cy="273"/>
            </a:xfrm>
            <a:prstGeom prst="chevron">
              <a:avLst>
                <a:gd name="adj" fmla="val 52509"/>
              </a:avLst>
            </a:prstGeom>
            <a:noFill/>
            <a:ln w="19050" cap="flat" cmpd="sng">
              <a:solidFill>
                <a:schemeClr val="bg1">
                  <a:alpha val="39999"/>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802" name="AutoShape 69"/>
            <p:cNvSpPr/>
            <p:nvPr/>
          </p:nvSpPr>
          <p:spPr>
            <a:xfrm rot="-5400000" flipV="1">
              <a:off x="2788" y="1399"/>
              <a:ext cx="136" cy="273"/>
            </a:xfrm>
            <a:prstGeom prst="chevron">
              <a:avLst>
                <a:gd name="adj" fmla="val 52509"/>
              </a:avLst>
            </a:prstGeom>
            <a:noFill/>
            <a:ln w="19050" cap="flat" cmpd="sng">
              <a:solidFill>
                <a:schemeClr val="bg1">
                  <a:alpha val="25098"/>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803" name="AutoShape 69"/>
            <p:cNvSpPr/>
            <p:nvPr/>
          </p:nvSpPr>
          <p:spPr>
            <a:xfrm rot="-5400000" flipV="1">
              <a:off x="2788" y="1255"/>
              <a:ext cx="136" cy="273"/>
            </a:xfrm>
            <a:prstGeom prst="chevron">
              <a:avLst>
                <a:gd name="adj" fmla="val 52509"/>
              </a:avLst>
            </a:prstGeom>
            <a:noFill/>
            <a:ln w="19050" cap="flat" cmpd="sng">
              <a:solidFill>
                <a:schemeClr val="bg1">
                  <a:alpha val="10196"/>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346147" name="组合 346146"/>
          <p:cNvGrpSpPr/>
          <p:nvPr/>
        </p:nvGrpSpPr>
        <p:grpSpPr>
          <a:xfrm>
            <a:off x="817563" y="1938338"/>
            <a:ext cx="2547937" cy="1604962"/>
            <a:chOff x="515" y="1221"/>
            <a:chExt cx="1605" cy="1011"/>
          </a:xfrm>
        </p:grpSpPr>
        <p:sp>
          <p:nvSpPr>
            <p:cNvPr id="34" name="上箭头 33"/>
            <p:cNvSpPr/>
            <p:nvPr/>
          </p:nvSpPr>
          <p:spPr>
            <a:xfrm>
              <a:off x="692" y="1328"/>
              <a:ext cx="1247" cy="766"/>
            </a:xfrm>
            <a:prstGeom prst="upArrow">
              <a:avLst>
                <a:gd name="adj1" fmla="val 61884"/>
                <a:gd name="adj2" fmla="val 49610"/>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3806" name="AutoShape 69"/>
            <p:cNvSpPr/>
            <p:nvPr/>
          </p:nvSpPr>
          <p:spPr>
            <a:xfrm rot="-5400000" flipV="1">
              <a:off x="1247" y="1688"/>
              <a:ext cx="135" cy="272"/>
            </a:xfrm>
            <a:prstGeom prst="chevron">
              <a:avLst>
                <a:gd name="adj" fmla="val 52509"/>
              </a:avLst>
            </a:prstGeom>
            <a:noFill/>
            <a:ln w="19050" cap="flat" cmpd="sng">
              <a:solidFill>
                <a:schemeClr val="bg1">
                  <a:alpha val="54901"/>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807" name="AutoShape 69"/>
            <p:cNvSpPr/>
            <p:nvPr/>
          </p:nvSpPr>
          <p:spPr>
            <a:xfrm rot="-5400000" flipV="1">
              <a:off x="1247" y="1544"/>
              <a:ext cx="135" cy="272"/>
            </a:xfrm>
            <a:prstGeom prst="chevron">
              <a:avLst>
                <a:gd name="adj" fmla="val 52509"/>
              </a:avLst>
            </a:prstGeom>
            <a:noFill/>
            <a:ln w="19050" cap="flat" cmpd="sng">
              <a:solidFill>
                <a:schemeClr val="bg1">
                  <a:alpha val="39999"/>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808" name="AutoShape 69"/>
            <p:cNvSpPr/>
            <p:nvPr/>
          </p:nvSpPr>
          <p:spPr>
            <a:xfrm rot="-5400000" flipV="1">
              <a:off x="1247" y="1400"/>
              <a:ext cx="135" cy="272"/>
            </a:xfrm>
            <a:prstGeom prst="chevron">
              <a:avLst>
                <a:gd name="adj" fmla="val 52509"/>
              </a:avLst>
            </a:prstGeom>
            <a:noFill/>
            <a:ln w="19050" cap="flat" cmpd="sng">
              <a:solidFill>
                <a:schemeClr val="bg1">
                  <a:alpha val="25098"/>
                </a:schemeClr>
              </a:solidFill>
              <a:prstDash val="sysDash"/>
              <a:miter/>
              <a:headEnd type="none" w="med" len="med"/>
              <a:tailEnd type="none" w="med" len="med"/>
            </a:ln>
          </p:spPr>
          <p:txBody>
            <a:bodyPr rot="10800000" vert="eaVert" lIns="83238" tIns="41619" rIns="83238" bIns="41619" anchor="ctr"/>
            <a:lstStyle/>
            <a:p>
              <a:pPr marL="0" lvl="2" indent="0" algn="ctr" defTabSz="831850" eaLnBrk="0" fontAlgn="ctr" hangingPunct="0">
                <a:buClr>
                  <a:srgbClr val="FF0000"/>
                </a:buClr>
                <a:buSzPct val="70000"/>
                <a:tabLst>
                  <a:tab pos="1238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pic>
        <p:nvPicPr>
          <p:cNvPr id="346114" name="图片 346113" descr="8888"/>
          <p:cNvPicPr>
            <a:picLocks noChangeAspect="1"/>
          </p:cNvPicPr>
          <p:nvPr/>
        </p:nvPicPr>
        <p:blipFill>
          <a:blip r:embed="rId2"/>
          <a:stretch>
            <a:fillRect/>
          </a:stretch>
        </p:blipFill>
        <p:spPr>
          <a:xfrm>
            <a:off x="2743200" y="3944938"/>
            <a:ext cx="3603625" cy="1471612"/>
          </a:xfrm>
          <a:prstGeom prst="rect">
            <a:avLst/>
          </a:prstGeom>
          <a:noFill/>
          <a:ln w="9525">
            <a:noFill/>
          </a:ln>
        </p:spPr>
      </p:pic>
      <p:sp>
        <p:nvSpPr>
          <p:cNvPr id="346123" name="矩形 26"/>
          <p:cNvSpPr/>
          <p:nvPr/>
        </p:nvSpPr>
        <p:spPr>
          <a:xfrm>
            <a:off x="1373188" y="1560513"/>
            <a:ext cx="1430337" cy="479425"/>
          </a:xfrm>
          <a:prstGeom prst="rect">
            <a:avLst/>
          </a:prstGeom>
          <a:noFill/>
          <a:ln w="9525">
            <a:noFill/>
          </a:ln>
        </p:spPr>
        <p:txBody>
          <a:bodyPr lIns="83238" tIns="41619" rIns="83238" bIns="41619" anchor="t">
            <a:spAutoFit/>
          </a:bodyPr>
          <a:lstStyle/>
          <a:p>
            <a:pPr marL="0" lvl="2" indent="0" algn="ctr" defTabSz="830580" eaLnBrk="0" fontAlgn="base" hangingPunct="0">
              <a:buClr>
                <a:srgbClr val="0070C0"/>
              </a:buClr>
              <a:buSzPct val="80000"/>
              <a:tabLst>
                <a:tab pos="123825" algn="l"/>
              </a:tabLst>
            </a:pPr>
            <a:r>
              <a:rPr lang="zh-CN" altLang="en-US" sz="1100" dirty="0">
                <a:solidFill>
                  <a:srgbClr val="000000"/>
                </a:solidFill>
                <a:latin typeface="宋体" panose="02010600030101010101" pitchFamily="2" charset="-122"/>
                <a:ea typeface="宋体" panose="02010600030101010101" pitchFamily="2" charset="-122"/>
              </a:rPr>
              <a:t>点击添加文本点击添加文本</a:t>
            </a:r>
          </a:p>
        </p:txBody>
      </p:sp>
      <p:sp>
        <p:nvSpPr>
          <p:cNvPr id="346132" name="矩形 27"/>
          <p:cNvSpPr/>
          <p:nvPr/>
        </p:nvSpPr>
        <p:spPr>
          <a:xfrm>
            <a:off x="6308725" y="1550988"/>
            <a:ext cx="1430338" cy="479425"/>
          </a:xfrm>
          <a:prstGeom prst="rect">
            <a:avLst/>
          </a:prstGeom>
          <a:noFill/>
          <a:ln w="9525">
            <a:noFill/>
          </a:ln>
        </p:spPr>
        <p:txBody>
          <a:bodyPr lIns="83238" tIns="41619" rIns="83238" bIns="41619" anchor="t">
            <a:spAutoFit/>
          </a:bodyPr>
          <a:lstStyle/>
          <a:p>
            <a:pPr marL="0" lvl="2" indent="0" algn="ctr" defTabSz="830580" eaLnBrk="0" fontAlgn="base" hangingPunct="0">
              <a:buClr>
                <a:srgbClr val="0070C0"/>
              </a:buClr>
              <a:buSzPct val="80000"/>
              <a:tabLst>
                <a:tab pos="123825" algn="l"/>
              </a:tabLst>
            </a:pPr>
            <a:r>
              <a:rPr lang="zh-CN" altLang="en-US" sz="1100" dirty="0">
                <a:solidFill>
                  <a:srgbClr val="000000"/>
                </a:solidFill>
                <a:latin typeface="宋体" panose="02010600030101010101" pitchFamily="2" charset="-122"/>
                <a:ea typeface="宋体" panose="02010600030101010101" pitchFamily="2" charset="-122"/>
              </a:rPr>
              <a:t>点击添加文本点击添加文本</a:t>
            </a:r>
          </a:p>
        </p:txBody>
      </p:sp>
      <p:sp>
        <p:nvSpPr>
          <p:cNvPr id="346141" name="矩形 28"/>
          <p:cNvSpPr/>
          <p:nvPr/>
        </p:nvSpPr>
        <p:spPr>
          <a:xfrm>
            <a:off x="3816350" y="1271588"/>
            <a:ext cx="1431925" cy="479425"/>
          </a:xfrm>
          <a:prstGeom prst="rect">
            <a:avLst/>
          </a:prstGeom>
          <a:noFill/>
          <a:ln w="9525">
            <a:noFill/>
          </a:ln>
        </p:spPr>
        <p:txBody>
          <a:bodyPr lIns="83238" tIns="41619" rIns="83238" bIns="41619" anchor="t">
            <a:spAutoFit/>
          </a:bodyPr>
          <a:lstStyle/>
          <a:p>
            <a:pPr marL="0" lvl="2" indent="0" algn="ctr" defTabSz="830580" eaLnBrk="0" fontAlgn="base" hangingPunct="0">
              <a:buClr>
                <a:srgbClr val="0070C0"/>
              </a:buClr>
              <a:buSzPct val="80000"/>
              <a:tabLst>
                <a:tab pos="123825" algn="l"/>
              </a:tabLst>
            </a:pPr>
            <a:r>
              <a:rPr lang="zh-CN" altLang="en-US" sz="1100" dirty="0">
                <a:solidFill>
                  <a:srgbClr val="000000"/>
                </a:solidFill>
                <a:latin typeface="宋体" panose="02010600030101010101" pitchFamily="2" charset="-122"/>
                <a:ea typeface="宋体" panose="02010600030101010101" pitchFamily="2" charset="-122"/>
              </a:rPr>
              <a:t>点击添加文本点击添加文本</a:t>
            </a:r>
          </a:p>
        </p:txBody>
      </p:sp>
      <p:sp>
        <p:nvSpPr>
          <p:cNvPr id="346143" name="文本框 346142"/>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grpSp>
        <p:nvGrpSpPr>
          <p:cNvPr id="346150" name="组合 346149"/>
          <p:cNvGrpSpPr/>
          <p:nvPr/>
        </p:nvGrpSpPr>
        <p:grpSpPr>
          <a:xfrm>
            <a:off x="938213" y="2981325"/>
            <a:ext cx="2401887" cy="860425"/>
            <a:chOff x="591" y="1878"/>
            <a:chExt cx="1513" cy="542"/>
          </a:xfrm>
        </p:grpSpPr>
        <p:sp>
          <p:nvSpPr>
            <p:cNvPr id="38" name="椭圆 37"/>
            <p:cNvSpPr/>
            <p:nvPr/>
          </p:nvSpPr>
          <p:spPr bwMode="auto">
            <a:xfrm>
              <a:off x="658" y="1682"/>
              <a:ext cx="1315" cy="715"/>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微软雅黑" panose="020B0503020204020204" pitchFamily="34" charset="-122"/>
                <a:cs typeface="+mn-cs"/>
              </a:endParaRPr>
            </a:p>
          </p:txBody>
        </p:sp>
        <p:sp>
          <p:nvSpPr>
            <p:cNvPr id="33816" name="文本框 346143"/>
            <p:cNvSpPr txBox="1"/>
            <p:nvPr/>
          </p:nvSpPr>
          <p:spPr>
            <a:xfrm>
              <a:off x="1009" y="1909"/>
              <a:ext cx="672" cy="212"/>
            </a:xfrm>
            <a:prstGeom prst="rect">
              <a:avLst/>
            </a:prstGeom>
            <a:noFill/>
            <a:ln w="9525">
              <a:noFill/>
            </a:ln>
          </p:spPr>
          <p:txBody>
            <a:bodyPr anchor="t">
              <a:spAutoFit/>
            </a:bodyPr>
            <a:lstStyle/>
            <a:p>
              <a:pPr fontAlgn="base">
                <a:spcBef>
                  <a:spcPct val="50000"/>
                </a:spcBef>
              </a:pPr>
              <a:r>
                <a:rPr sz="1400" b="1">
                  <a:solidFill>
                    <a:srgbClr val="FFFFFF"/>
                  </a:solidFill>
                  <a:latin typeface="Arial"/>
                </a:rPr>
                <a:t>分XX内容一</a:t>
              </a:r>
            </a:p>
          </p:txBody>
        </p:sp>
      </p:grpSp>
      <p:grpSp>
        <p:nvGrpSpPr>
          <p:cNvPr id="346151" name="组合 346150"/>
          <p:cNvGrpSpPr/>
          <p:nvPr/>
        </p:nvGrpSpPr>
        <p:grpSpPr>
          <a:xfrm>
            <a:off x="3389313" y="2981325"/>
            <a:ext cx="2397125" cy="860425"/>
            <a:chOff x="2135" y="1878"/>
            <a:chExt cx="1510" cy="542"/>
          </a:xfrm>
        </p:grpSpPr>
        <p:sp>
          <p:nvSpPr>
            <p:cNvPr id="48" name="椭圆 47"/>
            <p:cNvSpPr/>
            <p:nvPr/>
          </p:nvSpPr>
          <p:spPr bwMode="auto">
            <a:xfrm>
              <a:off x="2199" y="1682"/>
              <a:ext cx="1316" cy="715"/>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微软雅黑" panose="020B0503020204020204" pitchFamily="34" charset="-122"/>
                <a:cs typeface="+mn-cs"/>
              </a:endParaRPr>
            </a:p>
          </p:txBody>
        </p:sp>
        <p:sp>
          <p:nvSpPr>
            <p:cNvPr id="33819" name="文本框 346144"/>
            <p:cNvSpPr txBox="1"/>
            <p:nvPr/>
          </p:nvSpPr>
          <p:spPr>
            <a:xfrm>
              <a:off x="2545" y="1937"/>
              <a:ext cx="672" cy="212"/>
            </a:xfrm>
            <a:prstGeom prst="rect">
              <a:avLst/>
            </a:prstGeom>
            <a:noFill/>
            <a:ln w="9525">
              <a:noFill/>
            </a:ln>
          </p:spPr>
          <p:txBody>
            <a:bodyPr anchor="t">
              <a:spAutoFit/>
            </a:bodyPr>
            <a:lstStyle/>
            <a:p>
              <a:pPr fontAlgn="base">
                <a:spcBef>
                  <a:spcPct val="50000"/>
                </a:spcBef>
              </a:pPr>
              <a:r>
                <a:rPr sz="1400" b="1">
                  <a:solidFill>
                    <a:srgbClr val="FFFFFF"/>
                  </a:solidFill>
                  <a:latin typeface="Arial"/>
                </a:rPr>
                <a:t>分XX内容二</a:t>
              </a:r>
            </a:p>
          </p:txBody>
        </p:sp>
      </p:grpSp>
      <p:grpSp>
        <p:nvGrpSpPr>
          <p:cNvPr id="346152" name="组合 346151"/>
          <p:cNvGrpSpPr/>
          <p:nvPr/>
        </p:nvGrpSpPr>
        <p:grpSpPr>
          <a:xfrm>
            <a:off x="5872163" y="2981325"/>
            <a:ext cx="2395537" cy="860425"/>
            <a:chOff x="3699" y="1878"/>
            <a:chExt cx="1509" cy="542"/>
          </a:xfrm>
        </p:grpSpPr>
        <p:sp>
          <p:nvSpPr>
            <p:cNvPr id="56" name="椭圆 55"/>
            <p:cNvSpPr/>
            <p:nvPr/>
          </p:nvSpPr>
          <p:spPr bwMode="auto">
            <a:xfrm>
              <a:off x="3764" y="1682"/>
              <a:ext cx="1315" cy="715"/>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微软雅黑" panose="020B0503020204020204" pitchFamily="34" charset="-122"/>
                <a:cs typeface="+mn-cs"/>
              </a:endParaRPr>
            </a:p>
          </p:txBody>
        </p:sp>
        <p:sp>
          <p:nvSpPr>
            <p:cNvPr id="33822" name="文本框 346145"/>
            <p:cNvSpPr txBox="1"/>
            <p:nvPr/>
          </p:nvSpPr>
          <p:spPr>
            <a:xfrm>
              <a:off x="4129" y="1937"/>
              <a:ext cx="672" cy="212"/>
            </a:xfrm>
            <a:prstGeom prst="rect">
              <a:avLst/>
            </a:prstGeom>
            <a:noFill/>
            <a:ln w="9525">
              <a:noFill/>
            </a:ln>
          </p:spPr>
          <p:txBody>
            <a:bodyPr anchor="t">
              <a:spAutoFit/>
            </a:bodyPr>
            <a:lstStyle/>
            <a:p>
              <a:pPr fontAlgn="base">
                <a:spcBef>
                  <a:spcPct val="50000"/>
                </a:spcBef>
              </a:pPr>
              <a:r>
                <a:rPr sz="1400" b="1">
                  <a:solidFill>
                    <a:srgbClr val="FFFFFF"/>
                  </a:solidFill>
                  <a:latin typeface="Arial"/>
                </a:rPr>
                <a:t>分XX内容三</a:t>
              </a:r>
            </a:p>
          </p:txBody>
        </p:sp>
      </p:gr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46143"/>
                                        </p:tgtEl>
                                        <p:attrNameLst>
                                          <p:attrName>style.visibility</p:attrName>
                                        </p:attrNameLst>
                                      </p:cBhvr>
                                      <p:to>
                                        <p:strVal val="visible"/>
                                      </p:to>
                                    </p:set>
                                    <p:anim by="(-#ppt_w*2)" calcmode="lin" valueType="num">
                                      <p:cBhvr rctx="PPT">
                                        <p:cTn id="7" dur="250" autoRev="1" fill="hold">
                                          <p:stCondLst>
                                            <p:cond delay="0"/>
                                          </p:stCondLst>
                                        </p:cTn>
                                        <p:tgtEl>
                                          <p:spTgt spid="346143"/>
                                        </p:tgtEl>
                                        <p:attrNameLst>
                                          <p:attrName>ppt_w</p:attrName>
                                        </p:attrNameLst>
                                      </p:cBhvr>
                                    </p:anim>
                                    <p:anim by="(#ppt_w*0.50)" calcmode="lin" valueType="num">
                                      <p:cBhvr>
                                        <p:cTn id="8" dur="250" decel="50000" autoRev="1" fill="hold">
                                          <p:stCondLst>
                                            <p:cond delay="0"/>
                                          </p:stCondLst>
                                        </p:cTn>
                                        <p:tgtEl>
                                          <p:spTgt spid="346143"/>
                                        </p:tgtEl>
                                        <p:attrNameLst>
                                          <p:attrName>ppt_x</p:attrName>
                                        </p:attrNameLst>
                                      </p:cBhvr>
                                    </p:anim>
                                    <p:anim from="(-#ppt_h/2)" to="(#ppt_y)" calcmode="lin" valueType="num">
                                      <p:cBhvr>
                                        <p:cTn id="9" dur="500" fill="hold">
                                          <p:stCondLst>
                                            <p:cond delay="0"/>
                                          </p:stCondLst>
                                        </p:cTn>
                                        <p:tgtEl>
                                          <p:spTgt spid="346143"/>
                                        </p:tgtEl>
                                        <p:attrNameLst>
                                          <p:attrName>ppt_y</p:attrName>
                                        </p:attrNameLst>
                                      </p:cBhvr>
                                    </p:anim>
                                    <p:animRot by="21600000">
                                      <p:cBhvr>
                                        <p:cTn id="10" dur="500" fill="hold">
                                          <p:stCondLst>
                                            <p:cond delay="0"/>
                                          </p:stCondLst>
                                        </p:cTn>
                                        <p:tgtEl>
                                          <p:spTgt spid="346143"/>
                                        </p:tgtEl>
                                        <p:attrNameLst>
                                          <p:attrName>r</p:attrName>
                                        </p:attrNameLst>
                                      </p:cBhvr>
                                    </p:animRot>
                                  </p:childTnLst>
                                </p:cTn>
                              </p:par>
                            </p:childTnLst>
                          </p:cTn>
                        </p:par>
                        <p:par>
                          <p:cTn id="11" fill="hold">
                            <p:stCondLst>
                              <p:cond delay="899"/>
                            </p:stCondLst>
                            <p:childTnLst>
                              <p:par>
                                <p:cTn id="12" presetID="22" presetClass="entr" presetSubtype="4" fill="hold" nodeType="afterEffect">
                                  <p:stCondLst>
                                    <p:cond delay="0"/>
                                  </p:stCondLst>
                                  <p:childTnLst>
                                    <p:set>
                                      <p:cBhvr>
                                        <p:cTn id="13" dur="1" fill="hold">
                                          <p:stCondLst>
                                            <p:cond delay="0"/>
                                          </p:stCondLst>
                                        </p:cTn>
                                        <p:tgtEl>
                                          <p:spTgt spid="346114"/>
                                        </p:tgtEl>
                                        <p:attrNameLst>
                                          <p:attrName>style.visibility</p:attrName>
                                        </p:attrNameLst>
                                      </p:cBhvr>
                                      <p:to>
                                        <p:strVal val="visible"/>
                                      </p:to>
                                    </p:set>
                                    <p:animEffect transition="in" filter="wipe(down)">
                                      <p:cBhvr>
                                        <p:cTn id="14" dur="500"/>
                                        <p:tgtEl>
                                          <p:spTgt spid="346114"/>
                                        </p:tgtEl>
                                      </p:cBhvr>
                                    </p:animEffect>
                                  </p:childTnLst>
                                </p:cTn>
                              </p:par>
                            </p:childTnLst>
                          </p:cTn>
                        </p:par>
                        <p:par>
                          <p:cTn id="15" fill="hold">
                            <p:stCondLst>
                              <p:cond delay="1399"/>
                            </p:stCondLst>
                            <p:childTnLst>
                              <p:par>
                                <p:cTn id="16" presetID="49" presetClass="entr" presetSubtype="0" decel="100000" fill="hold" nodeType="afterEffect">
                                  <p:stCondLst>
                                    <p:cond delay="0"/>
                                  </p:stCondLst>
                                  <p:childTnLst>
                                    <p:set>
                                      <p:cBhvr>
                                        <p:cTn id="17" dur="1" fill="hold">
                                          <p:stCondLst>
                                            <p:cond delay="0"/>
                                          </p:stCondLst>
                                        </p:cTn>
                                        <p:tgtEl>
                                          <p:spTgt spid="346150"/>
                                        </p:tgtEl>
                                        <p:attrNameLst>
                                          <p:attrName>style.visibility</p:attrName>
                                        </p:attrNameLst>
                                      </p:cBhvr>
                                      <p:to>
                                        <p:strVal val="visible"/>
                                      </p:to>
                                    </p:set>
                                    <p:anim calcmode="lin" valueType="num">
                                      <p:cBhvr>
                                        <p:cTn id="18" dur="500" fill="hold"/>
                                        <p:tgtEl>
                                          <p:spTgt spid="346150"/>
                                        </p:tgtEl>
                                        <p:attrNameLst>
                                          <p:attrName>ppt_w</p:attrName>
                                        </p:attrNameLst>
                                      </p:cBhvr>
                                      <p:tavLst>
                                        <p:tav tm="0">
                                          <p:val>
                                            <p:fltVal val="0"/>
                                          </p:val>
                                        </p:tav>
                                        <p:tav tm="100000">
                                          <p:val>
                                            <p:strVal val="#ppt_w"/>
                                          </p:val>
                                        </p:tav>
                                      </p:tavLst>
                                    </p:anim>
                                    <p:anim calcmode="lin" valueType="num">
                                      <p:cBhvr>
                                        <p:cTn id="19" dur="500" fill="hold"/>
                                        <p:tgtEl>
                                          <p:spTgt spid="346150"/>
                                        </p:tgtEl>
                                        <p:attrNameLst>
                                          <p:attrName>ppt_h</p:attrName>
                                        </p:attrNameLst>
                                      </p:cBhvr>
                                      <p:tavLst>
                                        <p:tav tm="0">
                                          <p:val>
                                            <p:fltVal val="0"/>
                                          </p:val>
                                        </p:tav>
                                        <p:tav tm="100000">
                                          <p:val>
                                            <p:strVal val="#ppt_h"/>
                                          </p:val>
                                        </p:tav>
                                      </p:tavLst>
                                    </p:anim>
                                    <p:anim calcmode="lin" valueType="num">
                                      <p:cBhvr>
                                        <p:cTn id="20" dur="500" fill="hold"/>
                                        <p:tgtEl>
                                          <p:spTgt spid="346150"/>
                                        </p:tgtEl>
                                        <p:attrNameLst>
                                          <p:attrName>style.rotation</p:attrName>
                                        </p:attrNameLst>
                                      </p:cBhvr>
                                      <p:tavLst>
                                        <p:tav tm="0">
                                          <p:val>
                                            <p:fltVal val="360"/>
                                          </p:val>
                                        </p:tav>
                                        <p:tav tm="100000">
                                          <p:val>
                                            <p:fltVal val="0"/>
                                          </p:val>
                                        </p:tav>
                                      </p:tavLst>
                                    </p:anim>
                                    <p:animEffect transition="in" filter="fade">
                                      <p:cBhvr>
                                        <p:cTn id="21" dur="500"/>
                                        <p:tgtEl>
                                          <p:spTgt spid="346150"/>
                                        </p:tgtEl>
                                      </p:cBhvr>
                                    </p:animEffect>
                                  </p:childTnLst>
                                </p:cTn>
                              </p:par>
                            </p:childTnLst>
                          </p:cTn>
                        </p:par>
                        <p:par>
                          <p:cTn id="22" fill="hold">
                            <p:stCondLst>
                              <p:cond delay="1899"/>
                            </p:stCondLst>
                            <p:childTnLst>
                              <p:par>
                                <p:cTn id="23" presetID="42" presetClass="entr" presetSubtype="0" fill="hold" nodeType="afterEffect">
                                  <p:stCondLst>
                                    <p:cond delay="0"/>
                                  </p:stCondLst>
                                  <p:childTnLst>
                                    <p:set>
                                      <p:cBhvr>
                                        <p:cTn id="24" dur="1" fill="hold">
                                          <p:stCondLst>
                                            <p:cond delay="0"/>
                                          </p:stCondLst>
                                        </p:cTn>
                                        <p:tgtEl>
                                          <p:spTgt spid="346147"/>
                                        </p:tgtEl>
                                        <p:attrNameLst>
                                          <p:attrName>style.visibility</p:attrName>
                                        </p:attrNameLst>
                                      </p:cBhvr>
                                      <p:to>
                                        <p:strVal val="visible"/>
                                      </p:to>
                                    </p:set>
                                    <p:animEffect transition="in" filter="fade">
                                      <p:cBhvr>
                                        <p:cTn id="25" dur="1000"/>
                                        <p:tgtEl>
                                          <p:spTgt spid="346147"/>
                                        </p:tgtEl>
                                      </p:cBhvr>
                                    </p:animEffect>
                                    <p:anim calcmode="lin" valueType="num">
                                      <p:cBhvr>
                                        <p:cTn id="26" dur="1000" fill="hold"/>
                                        <p:tgtEl>
                                          <p:spTgt spid="346147"/>
                                        </p:tgtEl>
                                        <p:attrNameLst>
                                          <p:attrName>ppt_x</p:attrName>
                                        </p:attrNameLst>
                                      </p:cBhvr>
                                      <p:tavLst>
                                        <p:tav tm="0">
                                          <p:val>
                                            <p:strVal val="#ppt_x"/>
                                          </p:val>
                                        </p:tav>
                                        <p:tav tm="100000">
                                          <p:val>
                                            <p:strVal val="#ppt_x"/>
                                          </p:val>
                                        </p:tav>
                                      </p:tavLst>
                                    </p:anim>
                                    <p:anim calcmode="lin" valueType="num">
                                      <p:cBhvr>
                                        <p:cTn id="27" dur="1000" fill="hold"/>
                                        <p:tgtEl>
                                          <p:spTgt spid="346147"/>
                                        </p:tgtEl>
                                        <p:attrNameLst>
                                          <p:attrName>ppt_y</p:attrName>
                                        </p:attrNameLst>
                                      </p:cBhvr>
                                      <p:tavLst>
                                        <p:tav tm="0">
                                          <p:val>
                                            <p:strVal val="#ppt_y+.1"/>
                                          </p:val>
                                        </p:tav>
                                        <p:tav tm="100000">
                                          <p:val>
                                            <p:strVal val="#ppt_y"/>
                                          </p:val>
                                        </p:tav>
                                      </p:tavLst>
                                    </p:anim>
                                  </p:childTnLst>
                                </p:cTn>
                              </p:par>
                            </p:childTnLst>
                          </p:cTn>
                        </p:par>
                        <p:par>
                          <p:cTn id="28" fill="hold">
                            <p:stCondLst>
                              <p:cond delay="289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46123"/>
                                        </p:tgtEl>
                                        <p:attrNameLst>
                                          <p:attrName>style.visibility</p:attrName>
                                        </p:attrNameLst>
                                      </p:cBhvr>
                                      <p:to>
                                        <p:strVal val="visible"/>
                                      </p:to>
                                    </p:set>
                                    <p:anim calcmode="lin" valueType="num">
                                      <p:cBhvr>
                                        <p:cTn id="31" dur="500" fill="hold"/>
                                        <p:tgtEl>
                                          <p:spTgt spid="34612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46123"/>
                                        </p:tgtEl>
                                        <p:attrNameLst>
                                          <p:attrName>ppt_y</p:attrName>
                                        </p:attrNameLst>
                                      </p:cBhvr>
                                      <p:tavLst>
                                        <p:tav tm="0">
                                          <p:val>
                                            <p:strVal val="#ppt_y"/>
                                          </p:val>
                                        </p:tav>
                                        <p:tav tm="100000">
                                          <p:val>
                                            <p:strVal val="#ppt_y"/>
                                          </p:val>
                                        </p:tav>
                                      </p:tavLst>
                                    </p:anim>
                                    <p:anim calcmode="lin" valueType="num">
                                      <p:cBhvr>
                                        <p:cTn id="33" dur="500" fill="hold"/>
                                        <p:tgtEl>
                                          <p:spTgt spid="34612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4612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46123"/>
                                        </p:tgtEl>
                                      </p:cBhvr>
                                    </p:animEffect>
                                  </p:childTnLst>
                                </p:cTn>
                              </p:par>
                            </p:childTnLst>
                          </p:cTn>
                        </p:par>
                        <p:par>
                          <p:cTn id="36" fill="hold">
                            <p:stCondLst>
                              <p:cond delay="3949"/>
                            </p:stCondLst>
                            <p:childTnLst>
                              <p:par>
                                <p:cTn id="37" presetID="49" presetClass="entr" presetSubtype="0" decel="100000" fill="hold" nodeType="afterEffect">
                                  <p:stCondLst>
                                    <p:cond delay="0"/>
                                  </p:stCondLst>
                                  <p:childTnLst>
                                    <p:set>
                                      <p:cBhvr>
                                        <p:cTn id="38" dur="1" fill="hold">
                                          <p:stCondLst>
                                            <p:cond delay="0"/>
                                          </p:stCondLst>
                                        </p:cTn>
                                        <p:tgtEl>
                                          <p:spTgt spid="346151"/>
                                        </p:tgtEl>
                                        <p:attrNameLst>
                                          <p:attrName>style.visibility</p:attrName>
                                        </p:attrNameLst>
                                      </p:cBhvr>
                                      <p:to>
                                        <p:strVal val="visible"/>
                                      </p:to>
                                    </p:set>
                                    <p:anim calcmode="lin" valueType="num">
                                      <p:cBhvr>
                                        <p:cTn id="39" dur="500" fill="hold"/>
                                        <p:tgtEl>
                                          <p:spTgt spid="346151"/>
                                        </p:tgtEl>
                                        <p:attrNameLst>
                                          <p:attrName>ppt_w</p:attrName>
                                        </p:attrNameLst>
                                      </p:cBhvr>
                                      <p:tavLst>
                                        <p:tav tm="0">
                                          <p:val>
                                            <p:fltVal val="0"/>
                                          </p:val>
                                        </p:tav>
                                        <p:tav tm="100000">
                                          <p:val>
                                            <p:strVal val="#ppt_w"/>
                                          </p:val>
                                        </p:tav>
                                      </p:tavLst>
                                    </p:anim>
                                    <p:anim calcmode="lin" valueType="num">
                                      <p:cBhvr>
                                        <p:cTn id="40" dur="500" fill="hold"/>
                                        <p:tgtEl>
                                          <p:spTgt spid="346151"/>
                                        </p:tgtEl>
                                        <p:attrNameLst>
                                          <p:attrName>ppt_h</p:attrName>
                                        </p:attrNameLst>
                                      </p:cBhvr>
                                      <p:tavLst>
                                        <p:tav tm="0">
                                          <p:val>
                                            <p:fltVal val="0"/>
                                          </p:val>
                                        </p:tav>
                                        <p:tav tm="100000">
                                          <p:val>
                                            <p:strVal val="#ppt_h"/>
                                          </p:val>
                                        </p:tav>
                                      </p:tavLst>
                                    </p:anim>
                                    <p:anim calcmode="lin" valueType="num">
                                      <p:cBhvr>
                                        <p:cTn id="41" dur="500" fill="hold"/>
                                        <p:tgtEl>
                                          <p:spTgt spid="346151"/>
                                        </p:tgtEl>
                                        <p:attrNameLst>
                                          <p:attrName>style.rotation</p:attrName>
                                        </p:attrNameLst>
                                      </p:cBhvr>
                                      <p:tavLst>
                                        <p:tav tm="0">
                                          <p:val>
                                            <p:fltVal val="360"/>
                                          </p:val>
                                        </p:tav>
                                        <p:tav tm="100000">
                                          <p:val>
                                            <p:fltVal val="0"/>
                                          </p:val>
                                        </p:tav>
                                      </p:tavLst>
                                    </p:anim>
                                    <p:animEffect transition="in" filter="fade">
                                      <p:cBhvr>
                                        <p:cTn id="42" dur="500"/>
                                        <p:tgtEl>
                                          <p:spTgt spid="346151"/>
                                        </p:tgtEl>
                                      </p:cBhvr>
                                    </p:animEffect>
                                  </p:childTnLst>
                                </p:cTn>
                              </p:par>
                            </p:childTnLst>
                          </p:cTn>
                        </p:par>
                        <p:par>
                          <p:cTn id="43" fill="hold">
                            <p:stCondLst>
                              <p:cond delay="4449"/>
                            </p:stCondLst>
                            <p:childTnLst>
                              <p:par>
                                <p:cTn id="44" presetID="42" presetClass="entr" presetSubtype="0" fill="hold" nodeType="afterEffect">
                                  <p:stCondLst>
                                    <p:cond delay="0"/>
                                  </p:stCondLst>
                                  <p:childTnLst>
                                    <p:set>
                                      <p:cBhvr>
                                        <p:cTn id="45" dur="1" fill="hold">
                                          <p:stCondLst>
                                            <p:cond delay="0"/>
                                          </p:stCondLst>
                                        </p:cTn>
                                        <p:tgtEl>
                                          <p:spTgt spid="346148"/>
                                        </p:tgtEl>
                                        <p:attrNameLst>
                                          <p:attrName>style.visibility</p:attrName>
                                        </p:attrNameLst>
                                      </p:cBhvr>
                                      <p:to>
                                        <p:strVal val="visible"/>
                                      </p:to>
                                    </p:set>
                                    <p:animEffect transition="in" filter="fade">
                                      <p:cBhvr>
                                        <p:cTn id="46" dur="1000"/>
                                        <p:tgtEl>
                                          <p:spTgt spid="346148"/>
                                        </p:tgtEl>
                                      </p:cBhvr>
                                    </p:animEffect>
                                    <p:anim calcmode="lin" valueType="num">
                                      <p:cBhvr>
                                        <p:cTn id="47" dur="1000" fill="hold"/>
                                        <p:tgtEl>
                                          <p:spTgt spid="346148"/>
                                        </p:tgtEl>
                                        <p:attrNameLst>
                                          <p:attrName>ppt_x</p:attrName>
                                        </p:attrNameLst>
                                      </p:cBhvr>
                                      <p:tavLst>
                                        <p:tav tm="0">
                                          <p:val>
                                            <p:strVal val="#ppt_x"/>
                                          </p:val>
                                        </p:tav>
                                        <p:tav tm="100000">
                                          <p:val>
                                            <p:strVal val="#ppt_x"/>
                                          </p:val>
                                        </p:tav>
                                      </p:tavLst>
                                    </p:anim>
                                    <p:anim calcmode="lin" valueType="num">
                                      <p:cBhvr>
                                        <p:cTn id="48" dur="1000" fill="hold"/>
                                        <p:tgtEl>
                                          <p:spTgt spid="346148"/>
                                        </p:tgtEl>
                                        <p:attrNameLst>
                                          <p:attrName>ppt_y</p:attrName>
                                        </p:attrNameLst>
                                      </p:cBhvr>
                                      <p:tavLst>
                                        <p:tav tm="0">
                                          <p:val>
                                            <p:strVal val="#ppt_y+.1"/>
                                          </p:val>
                                        </p:tav>
                                        <p:tav tm="100000">
                                          <p:val>
                                            <p:strVal val="#ppt_y"/>
                                          </p:val>
                                        </p:tav>
                                      </p:tavLst>
                                    </p:anim>
                                  </p:childTnLst>
                                </p:cTn>
                              </p:par>
                            </p:childTnLst>
                          </p:cTn>
                        </p:par>
                        <p:par>
                          <p:cTn id="49" fill="hold">
                            <p:stCondLst>
                              <p:cond delay="5449"/>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346141"/>
                                        </p:tgtEl>
                                        <p:attrNameLst>
                                          <p:attrName>style.visibility</p:attrName>
                                        </p:attrNameLst>
                                      </p:cBhvr>
                                      <p:to>
                                        <p:strVal val="visible"/>
                                      </p:to>
                                    </p:set>
                                    <p:anim calcmode="lin" valueType="num">
                                      <p:cBhvr>
                                        <p:cTn id="52" dur="500" fill="hold"/>
                                        <p:tgtEl>
                                          <p:spTgt spid="346141"/>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46141"/>
                                        </p:tgtEl>
                                        <p:attrNameLst>
                                          <p:attrName>ppt_y</p:attrName>
                                        </p:attrNameLst>
                                      </p:cBhvr>
                                      <p:tavLst>
                                        <p:tav tm="0">
                                          <p:val>
                                            <p:strVal val="#ppt_y"/>
                                          </p:val>
                                        </p:tav>
                                        <p:tav tm="100000">
                                          <p:val>
                                            <p:strVal val="#ppt_y"/>
                                          </p:val>
                                        </p:tav>
                                      </p:tavLst>
                                    </p:anim>
                                    <p:anim calcmode="lin" valueType="num">
                                      <p:cBhvr>
                                        <p:cTn id="54" dur="500" fill="hold"/>
                                        <p:tgtEl>
                                          <p:spTgt spid="346141"/>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46141"/>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46141"/>
                                        </p:tgtEl>
                                      </p:cBhvr>
                                    </p:animEffect>
                                  </p:childTnLst>
                                </p:cTn>
                              </p:par>
                            </p:childTnLst>
                          </p:cTn>
                        </p:par>
                        <p:par>
                          <p:cTn id="57" fill="hold">
                            <p:stCondLst>
                              <p:cond delay="6500"/>
                            </p:stCondLst>
                            <p:childTnLst>
                              <p:par>
                                <p:cTn id="58" presetID="49" presetClass="entr" presetSubtype="0" decel="100000" fill="hold" nodeType="afterEffect">
                                  <p:stCondLst>
                                    <p:cond delay="0"/>
                                  </p:stCondLst>
                                  <p:childTnLst>
                                    <p:set>
                                      <p:cBhvr>
                                        <p:cTn id="59" dur="1" fill="hold">
                                          <p:stCondLst>
                                            <p:cond delay="0"/>
                                          </p:stCondLst>
                                        </p:cTn>
                                        <p:tgtEl>
                                          <p:spTgt spid="346152"/>
                                        </p:tgtEl>
                                        <p:attrNameLst>
                                          <p:attrName>style.visibility</p:attrName>
                                        </p:attrNameLst>
                                      </p:cBhvr>
                                      <p:to>
                                        <p:strVal val="visible"/>
                                      </p:to>
                                    </p:set>
                                    <p:anim calcmode="lin" valueType="num">
                                      <p:cBhvr>
                                        <p:cTn id="60" dur="500" fill="hold"/>
                                        <p:tgtEl>
                                          <p:spTgt spid="346152"/>
                                        </p:tgtEl>
                                        <p:attrNameLst>
                                          <p:attrName>ppt_w</p:attrName>
                                        </p:attrNameLst>
                                      </p:cBhvr>
                                      <p:tavLst>
                                        <p:tav tm="0">
                                          <p:val>
                                            <p:fltVal val="0"/>
                                          </p:val>
                                        </p:tav>
                                        <p:tav tm="100000">
                                          <p:val>
                                            <p:strVal val="#ppt_w"/>
                                          </p:val>
                                        </p:tav>
                                      </p:tavLst>
                                    </p:anim>
                                    <p:anim calcmode="lin" valueType="num">
                                      <p:cBhvr>
                                        <p:cTn id="61" dur="500" fill="hold"/>
                                        <p:tgtEl>
                                          <p:spTgt spid="346152"/>
                                        </p:tgtEl>
                                        <p:attrNameLst>
                                          <p:attrName>ppt_h</p:attrName>
                                        </p:attrNameLst>
                                      </p:cBhvr>
                                      <p:tavLst>
                                        <p:tav tm="0">
                                          <p:val>
                                            <p:fltVal val="0"/>
                                          </p:val>
                                        </p:tav>
                                        <p:tav tm="100000">
                                          <p:val>
                                            <p:strVal val="#ppt_h"/>
                                          </p:val>
                                        </p:tav>
                                      </p:tavLst>
                                    </p:anim>
                                    <p:anim calcmode="lin" valueType="num">
                                      <p:cBhvr>
                                        <p:cTn id="62" dur="500" fill="hold"/>
                                        <p:tgtEl>
                                          <p:spTgt spid="346152"/>
                                        </p:tgtEl>
                                        <p:attrNameLst>
                                          <p:attrName>style.rotation</p:attrName>
                                        </p:attrNameLst>
                                      </p:cBhvr>
                                      <p:tavLst>
                                        <p:tav tm="0">
                                          <p:val>
                                            <p:fltVal val="360"/>
                                          </p:val>
                                        </p:tav>
                                        <p:tav tm="100000">
                                          <p:val>
                                            <p:fltVal val="0"/>
                                          </p:val>
                                        </p:tav>
                                      </p:tavLst>
                                    </p:anim>
                                    <p:animEffect transition="in" filter="fade">
                                      <p:cBhvr>
                                        <p:cTn id="63" dur="500"/>
                                        <p:tgtEl>
                                          <p:spTgt spid="346152"/>
                                        </p:tgtEl>
                                      </p:cBhvr>
                                    </p:animEffect>
                                  </p:childTnLst>
                                </p:cTn>
                              </p:par>
                            </p:childTnLst>
                          </p:cTn>
                        </p:par>
                        <p:par>
                          <p:cTn id="64" fill="hold">
                            <p:stCondLst>
                              <p:cond delay="7000"/>
                            </p:stCondLst>
                            <p:childTnLst>
                              <p:par>
                                <p:cTn id="65" presetID="42" presetClass="entr" presetSubtype="0" fill="hold" nodeType="afterEffect">
                                  <p:stCondLst>
                                    <p:cond delay="0"/>
                                  </p:stCondLst>
                                  <p:childTnLst>
                                    <p:set>
                                      <p:cBhvr>
                                        <p:cTn id="66" dur="1" fill="hold">
                                          <p:stCondLst>
                                            <p:cond delay="0"/>
                                          </p:stCondLst>
                                        </p:cTn>
                                        <p:tgtEl>
                                          <p:spTgt spid="346149"/>
                                        </p:tgtEl>
                                        <p:attrNameLst>
                                          <p:attrName>style.visibility</p:attrName>
                                        </p:attrNameLst>
                                      </p:cBhvr>
                                      <p:to>
                                        <p:strVal val="visible"/>
                                      </p:to>
                                    </p:set>
                                    <p:animEffect transition="in" filter="fade">
                                      <p:cBhvr>
                                        <p:cTn id="67" dur="1000"/>
                                        <p:tgtEl>
                                          <p:spTgt spid="346149"/>
                                        </p:tgtEl>
                                      </p:cBhvr>
                                    </p:animEffect>
                                    <p:anim calcmode="lin" valueType="num">
                                      <p:cBhvr>
                                        <p:cTn id="68" dur="1000" fill="hold"/>
                                        <p:tgtEl>
                                          <p:spTgt spid="346149"/>
                                        </p:tgtEl>
                                        <p:attrNameLst>
                                          <p:attrName>ppt_x</p:attrName>
                                        </p:attrNameLst>
                                      </p:cBhvr>
                                      <p:tavLst>
                                        <p:tav tm="0">
                                          <p:val>
                                            <p:strVal val="#ppt_x"/>
                                          </p:val>
                                        </p:tav>
                                        <p:tav tm="100000">
                                          <p:val>
                                            <p:strVal val="#ppt_x"/>
                                          </p:val>
                                        </p:tav>
                                      </p:tavLst>
                                    </p:anim>
                                    <p:anim calcmode="lin" valueType="num">
                                      <p:cBhvr>
                                        <p:cTn id="69" dur="1000" fill="hold"/>
                                        <p:tgtEl>
                                          <p:spTgt spid="346149"/>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46132"/>
                                        </p:tgtEl>
                                        <p:attrNameLst>
                                          <p:attrName>style.visibility</p:attrName>
                                        </p:attrNameLst>
                                      </p:cBhvr>
                                      <p:to>
                                        <p:strVal val="visible"/>
                                      </p:to>
                                    </p:set>
                                    <p:anim calcmode="lin" valueType="num">
                                      <p:cBhvr>
                                        <p:cTn id="73" dur="500" fill="hold"/>
                                        <p:tgtEl>
                                          <p:spTgt spid="346132"/>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346132"/>
                                        </p:tgtEl>
                                        <p:attrNameLst>
                                          <p:attrName>ppt_y</p:attrName>
                                        </p:attrNameLst>
                                      </p:cBhvr>
                                      <p:tavLst>
                                        <p:tav tm="0">
                                          <p:val>
                                            <p:strVal val="#ppt_y"/>
                                          </p:val>
                                        </p:tav>
                                        <p:tav tm="100000">
                                          <p:val>
                                            <p:strVal val="#ppt_y"/>
                                          </p:val>
                                        </p:tav>
                                      </p:tavLst>
                                    </p:anim>
                                    <p:anim calcmode="lin" valueType="num">
                                      <p:cBhvr>
                                        <p:cTn id="75" dur="500" fill="hold"/>
                                        <p:tgtEl>
                                          <p:spTgt spid="346132"/>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346132"/>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34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23" grpId="0"/>
      <p:bldP spid="346132" grpId="0"/>
      <p:bldP spid="346141" grpId="0"/>
      <p:bldP spid="3461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2259" name="组合 352258"/>
          <p:cNvGrpSpPr/>
          <p:nvPr/>
        </p:nvGrpSpPr>
        <p:grpSpPr>
          <a:xfrm>
            <a:off x="1066800" y="2039938"/>
            <a:ext cx="7621588" cy="3124200"/>
            <a:chOff x="624" y="1391"/>
            <a:chExt cx="4800" cy="2323"/>
          </a:xfrm>
        </p:grpSpPr>
        <p:sp>
          <p:nvSpPr>
            <p:cNvPr id="34818" name="任意多边形 352259"/>
            <p:cNvSpPr/>
            <p:nvPr/>
          </p:nvSpPr>
          <p:spPr>
            <a:xfrm>
              <a:off x="657" y="2979"/>
              <a:ext cx="4483" cy="333"/>
            </a:xfrm>
            <a:custGeom>
              <a:avLst/>
              <a:gdLst/>
              <a:ahLst/>
              <a:cxnLst/>
              <a:rect l="0" t="0" r="0" b="0"/>
              <a:pathLst>
                <a:path w="4870" h="361">
                  <a:moveTo>
                    <a:pt x="0" y="264"/>
                  </a:moveTo>
                  <a:cubicBezTo>
                    <a:pt x="0" y="132"/>
                    <a:pt x="0" y="0"/>
                    <a:pt x="0" y="0"/>
                  </a:cubicBezTo>
                  <a:lnTo>
                    <a:pt x="4870" y="0"/>
                  </a:lnTo>
                  <a:lnTo>
                    <a:pt x="4868" y="244"/>
                  </a:lnTo>
                  <a:cubicBezTo>
                    <a:pt x="4870" y="337"/>
                    <a:pt x="4838" y="354"/>
                    <a:pt x="4750" y="357"/>
                  </a:cubicBezTo>
                  <a:lnTo>
                    <a:pt x="118" y="357"/>
                  </a:lnTo>
                  <a:cubicBezTo>
                    <a:pt x="40" y="361"/>
                    <a:pt x="2" y="309"/>
                    <a:pt x="0" y="264"/>
                  </a:cubicBezTo>
                  <a:close/>
                </a:path>
              </a:pathLst>
            </a:custGeom>
            <a:solidFill>
              <a:srgbClr val="E36803"/>
            </a:solidFill>
            <a:ln w="12700"/>
            <a:scene3d>
              <a:camera prst="legacyPerspectiveTop">
                <a:rot lat="0" lon="0" rev="0"/>
              </a:camera>
              <a:lightRig rig="legacyNormal3" dir="t"/>
            </a:scene3d>
            <a:sp3d extrusionH="430200" prstMaterial="legacyMatte">
              <a:bevelT w="13500" h="13500" prst="angle"/>
              <a:bevelB w="13500" h="13500" prst="angle"/>
              <a:extrusionClr>
                <a:srgbClr val="E36803"/>
              </a:extrusionClr>
            </a:sp3d>
          </p:spPr>
          <p:txBody>
            <a:bodyPr/>
            <a:lstStyle/>
            <a:p>
              <a:endParaRPr lang="zh-CN" altLang="en-US"/>
            </a:p>
          </p:txBody>
        </p:sp>
        <p:sp>
          <p:nvSpPr>
            <p:cNvPr id="34819" name="任意多边形 352260"/>
            <p:cNvSpPr/>
            <p:nvPr/>
          </p:nvSpPr>
          <p:spPr>
            <a:xfrm>
              <a:off x="4048" y="1391"/>
              <a:ext cx="1097" cy="336"/>
            </a:xfrm>
            <a:custGeom>
              <a:avLst/>
              <a:gdLst/>
              <a:ahLst/>
              <a:cxnLst/>
              <a:rect l="0" t="0" r="0" b="0"/>
              <a:pathLst>
                <a:path w="925" h="364">
                  <a:moveTo>
                    <a:pt x="1" y="100"/>
                  </a:moveTo>
                  <a:cubicBezTo>
                    <a:pt x="1" y="232"/>
                    <a:pt x="1" y="364"/>
                    <a:pt x="1" y="364"/>
                  </a:cubicBezTo>
                  <a:lnTo>
                    <a:pt x="923" y="364"/>
                  </a:lnTo>
                  <a:lnTo>
                    <a:pt x="924" y="98"/>
                  </a:lnTo>
                  <a:cubicBezTo>
                    <a:pt x="925" y="57"/>
                    <a:pt x="919" y="40"/>
                    <a:pt x="903" y="22"/>
                  </a:cubicBezTo>
                  <a:cubicBezTo>
                    <a:pt x="887" y="4"/>
                    <a:pt x="862" y="1"/>
                    <a:pt x="822" y="3"/>
                  </a:cubicBezTo>
                  <a:lnTo>
                    <a:pt x="99" y="2"/>
                  </a:lnTo>
                  <a:cubicBezTo>
                    <a:pt x="61" y="0"/>
                    <a:pt x="37" y="10"/>
                    <a:pt x="21" y="26"/>
                  </a:cubicBezTo>
                  <a:cubicBezTo>
                    <a:pt x="5" y="42"/>
                    <a:pt x="0" y="65"/>
                    <a:pt x="1" y="100"/>
                  </a:cubicBezTo>
                  <a:close/>
                </a:path>
              </a:pathLst>
            </a:custGeom>
            <a:solidFill>
              <a:srgbClr val="FFFF00"/>
            </a:solidFill>
            <a:ln w="12700"/>
            <a:scene3d>
              <a:camera prst="legacyPerspectiveTopLeft">
                <a:rot lat="0" lon="0" rev="0"/>
              </a:camera>
              <a:lightRig rig="legacyNormal2" dir="t"/>
            </a:scene3d>
            <a:sp3d extrusionH="430200" prstMaterial="legacyPlastic">
              <a:bevelT w="13500" h="13500" prst="angle"/>
              <a:bevelB w="13500" h="13500" prst="angle"/>
              <a:extrusionClr>
                <a:srgbClr val="FFFF00"/>
              </a:extrusionClr>
            </a:sp3d>
          </p:spPr>
          <p:txBody>
            <a:bodyPr/>
            <a:lstStyle/>
            <a:p>
              <a:endParaRPr lang="zh-CN" altLang="en-US"/>
            </a:p>
          </p:txBody>
        </p:sp>
        <p:sp>
          <p:nvSpPr>
            <p:cNvPr id="34820" name="任意多边形 352261"/>
            <p:cNvSpPr/>
            <p:nvPr/>
          </p:nvSpPr>
          <p:spPr>
            <a:xfrm>
              <a:off x="3199" y="1391"/>
              <a:ext cx="850" cy="336"/>
            </a:xfrm>
            <a:custGeom>
              <a:avLst/>
              <a:gdLst/>
              <a:ahLst/>
              <a:cxnLst/>
              <a:rect l="0" t="0" r="0" b="0"/>
              <a:pathLst>
                <a:path w="925" h="364">
                  <a:moveTo>
                    <a:pt x="1" y="100"/>
                  </a:moveTo>
                  <a:cubicBezTo>
                    <a:pt x="1" y="232"/>
                    <a:pt x="1" y="364"/>
                    <a:pt x="1" y="364"/>
                  </a:cubicBezTo>
                  <a:lnTo>
                    <a:pt x="923" y="364"/>
                  </a:lnTo>
                  <a:lnTo>
                    <a:pt x="924" y="98"/>
                  </a:lnTo>
                  <a:cubicBezTo>
                    <a:pt x="925" y="57"/>
                    <a:pt x="919" y="40"/>
                    <a:pt x="903" y="22"/>
                  </a:cubicBezTo>
                  <a:cubicBezTo>
                    <a:pt x="887" y="4"/>
                    <a:pt x="862" y="1"/>
                    <a:pt x="822" y="3"/>
                  </a:cubicBezTo>
                  <a:lnTo>
                    <a:pt x="99" y="2"/>
                  </a:lnTo>
                  <a:cubicBezTo>
                    <a:pt x="61" y="0"/>
                    <a:pt x="37" y="10"/>
                    <a:pt x="21" y="26"/>
                  </a:cubicBezTo>
                  <a:cubicBezTo>
                    <a:pt x="5" y="42"/>
                    <a:pt x="0" y="65"/>
                    <a:pt x="1" y="100"/>
                  </a:cubicBezTo>
                  <a:close/>
                </a:path>
              </a:pathLst>
            </a:custGeom>
            <a:solidFill>
              <a:srgbClr val="6ACE32"/>
            </a:solidFill>
            <a:ln w="12700"/>
            <a:scene3d>
              <a:camera prst="legacyPerspectiveTopLeft">
                <a:rot lat="0" lon="0" rev="0"/>
              </a:camera>
              <a:lightRig rig="legacyNormal2" dir="t"/>
            </a:scene3d>
            <a:sp3d extrusionH="430200" prstMaterial="legacyPlastic">
              <a:bevelT w="13500" h="13500" prst="angle"/>
              <a:bevelB w="13500" h="13500" prst="angle"/>
              <a:extrusionClr>
                <a:srgbClr val="6ACE32"/>
              </a:extrusionClr>
            </a:sp3d>
          </p:spPr>
          <p:txBody>
            <a:bodyPr/>
            <a:lstStyle/>
            <a:p>
              <a:endParaRPr lang="zh-CN" altLang="en-US"/>
            </a:p>
          </p:txBody>
        </p:sp>
        <p:sp>
          <p:nvSpPr>
            <p:cNvPr id="34821" name="任意多边形 352262"/>
            <p:cNvSpPr/>
            <p:nvPr/>
          </p:nvSpPr>
          <p:spPr>
            <a:xfrm>
              <a:off x="657" y="1391"/>
              <a:ext cx="848" cy="336"/>
            </a:xfrm>
            <a:custGeom>
              <a:avLst/>
              <a:gdLst/>
              <a:ahLst/>
              <a:cxnLst/>
              <a:rect l="0" t="0" r="0" b="0"/>
              <a:pathLst>
                <a:path w="925" h="364">
                  <a:moveTo>
                    <a:pt x="1" y="100"/>
                  </a:moveTo>
                  <a:cubicBezTo>
                    <a:pt x="1" y="232"/>
                    <a:pt x="1" y="364"/>
                    <a:pt x="1" y="364"/>
                  </a:cubicBezTo>
                  <a:lnTo>
                    <a:pt x="923" y="364"/>
                  </a:lnTo>
                  <a:lnTo>
                    <a:pt x="924" y="98"/>
                  </a:lnTo>
                  <a:cubicBezTo>
                    <a:pt x="925" y="57"/>
                    <a:pt x="919" y="40"/>
                    <a:pt x="903" y="22"/>
                  </a:cubicBezTo>
                  <a:cubicBezTo>
                    <a:pt x="887" y="4"/>
                    <a:pt x="862" y="1"/>
                    <a:pt x="822" y="3"/>
                  </a:cubicBezTo>
                  <a:lnTo>
                    <a:pt x="99" y="2"/>
                  </a:lnTo>
                  <a:cubicBezTo>
                    <a:pt x="61" y="0"/>
                    <a:pt x="37" y="10"/>
                    <a:pt x="21" y="26"/>
                  </a:cubicBezTo>
                  <a:cubicBezTo>
                    <a:pt x="5" y="42"/>
                    <a:pt x="0" y="65"/>
                    <a:pt x="1" y="100"/>
                  </a:cubicBezTo>
                  <a:close/>
                </a:path>
              </a:pathLst>
            </a:custGeom>
            <a:solidFill>
              <a:srgbClr val="9999FF"/>
            </a:solidFill>
            <a:ln w="12700"/>
            <a:scene3d>
              <a:camera prst="legacyPerspectiveTopRight">
                <a:rot lat="0" lon="0" rev="0"/>
              </a:camera>
              <a:lightRig rig="legacyNormal2" dir="t"/>
            </a:scene3d>
            <a:sp3d extrusionH="430200" prstMaterial="legacyPlastic">
              <a:bevelT w="13500" h="13500" prst="angle"/>
              <a:bevelB w="13500" h="13500" prst="angle"/>
              <a:extrusionClr>
                <a:srgbClr val="9999FF"/>
              </a:extrusionClr>
            </a:sp3d>
          </p:spPr>
          <p:txBody>
            <a:bodyPr/>
            <a:lstStyle/>
            <a:p>
              <a:endParaRPr lang="zh-CN" altLang="en-US"/>
            </a:p>
          </p:txBody>
        </p:sp>
        <p:sp>
          <p:nvSpPr>
            <p:cNvPr id="34822" name="任意多边形 352263"/>
            <p:cNvSpPr/>
            <p:nvPr/>
          </p:nvSpPr>
          <p:spPr>
            <a:xfrm>
              <a:off x="1503" y="1391"/>
              <a:ext cx="854" cy="336"/>
            </a:xfrm>
            <a:custGeom>
              <a:avLst/>
              <a:gdLst/>
              <a:ahLst/>
              <a:cxnLst/>
              <a:rect l="0" t="0" r="0" b="0"/>
              <a:pathLst>
                <a:path w="925" h="364">
                  <a:moveTo>
                    <a:pt x="1" y="100"/>
                  </a:moveTo>
                  <a:cubicBezTo>
                    <a:pt x="1" y="232"/>
                    <a:pt x="1" y="364"/>
                    <a:pt x="1" y="364"/>
                  </a:cubicBezTo>
                  <a:lnTo>
                    <a:pt x="923" y="364"/>
                  </a:lnTo>
                  <a:lnTo>
                    <a:pt x="924" y="98"/>
                  </a:lnTo>
                  <a:cubicBezTo>
                    <a:pt x="925" y="57"/>
                    <a:pt x="919" y="40"/>
                    <a:pt x="903" y="22"/>
                  </a:cubicBezTo>
                  <a:cubicBezTo>
                    <a:pt x="887" y="4"/>
                    <a:pt x="862" y="1"/>
                    <a:pt x="822" y="3"/>
                  </a:cubicBezTo>
                  <a:lnTo>
                    <a:pt x="99" y="2"/>
                  </a:lnTo>
                  <a:cubicBezTo>
                    <a:pt x="61" y="0"/>
                    <a:pt x="37" y="10"/>
                    <a:pt x="21" y="26"/>
                  </a:cubicBezTo>
                  <a:cubicBezTo>
                    <a:pt x="5" y="42"/>
                    <a:pt x="0" y="65"/>
                    <a:pt x="1" y="100"/>
                  </a:cubicBezTo>
                  <a:close/>
                </a:path>
              </a:pathLst>
            </a:custGeom>
            <a:solidFill>
              <a:srgbClr val="6ACE32"/>
            </a:solidFill>
            <a:ln w="12700"/>
            <a:scene3d>
              <a:camera prst="legacyPerspectiveTopRight">
                <a:rot lat="0" lon="0" rev="0"/>
              </a:camera>
              <a:lightRig rig="legacyNormal2" dir="t"/>
            </a:scene3d>
            <a:sp3d extrusionH="430200" prstMaterial="legacyPlastic">
              <a:bevelT w="13500" h="13500" prst="angle"/>
              <a:bevelB w="13500" h="13500" prst="angle"/>
              <a:extrusionClr>
                <a:srgbClr val="6ACE32"/>
              </a:extrusionClr>
            </a:sp3d>
          </p:spPr>
          <p:txBody>
            <a:bodyPr/>
            <a:lstStyle/>
            <a:p>
              <a:endParaRPr lang="zh-CN" altLang="en-US"/>
            </a:p>
          </p:txBody>
        </p:sp>
        <p:sp>
          <p:nvSpPr>
            <p:cNvPr id="34823" name="任意多边形 352264"/>
            <p:cNvSpPr/>
            <p:nvPr/>
          </p:nvSpPr>
          <p:spPr>
            <a:xfrm>
              <a:off x="2351" y="1391"/>
              <a:ext cx="854" cy="336"/>
            </a:xfrm>
            <a:custGeom>
              <a:avLst/>
              <a:gdLst/>
              <a:ahLst/>
              <a:cxnLst/>
              <a:rect l="0" t="0" r="0" b="0"/>
              <a:pathLst>
                <a:path w="925" h="364">
                  <a:moveTo>
                    <a:pt x="1" y="100"/>
                  </a:moveTo>
                  <a:cubicBezTo>
                    <a:pt x="1" y="232"/>
                    <a:pt x="1" y="364"/>
                    <a:pt x="1" y="364"/>
                  </a:cubicBezTo>
                  <a:lnTo>
                    <a:pt x="923" y="364"/>
                  </a:lnTo>
                  <a:lnTo>
                    <a:pt x="924" y="98"/>
                  </a:lnTo>
                  <a:cubicBezTo>
                    <a:pt x="925" y="57"/>
                    <a:pt x="919" y="40"/>
                    <a:pt x="903" y="22"/>
                  </a:cubicBezTo>
                  <a:cubicBezTo>
                    <a:pt x="887" y="4"/>
                    <a:pt x="862" y="1"/>
                    <a:pt x="822" y="3"/>
                  </a:cubicBezTo>
                  <a:lnTo>
                    <a:pt x="99" y="2"/>
                  </a:lnTo>
                  <a:cubicBezTo>
                    <a:pt x="61" y="0"/>
                    <a:pt x="37" y="10"/>
                    <a:pt x="21" y="26"/>
                  </a:cubicBezTo>
                  <a:cubicBezTo>
                    <a:pt x="5" y="42"/>
                    <a:pt x="0" y="65"/>
                    <a:pt x="1" y="100"/>
                  </a:cubicBezTo>
                  <a:close/>
                </a:path>
              </a:pathLst>
            </a:custGeom>
            <a:solidFill>
              <a:srgbClr val="6ACE32"/>
            </a:solidFill>
            <a:ln w="12700"/>
            <a:scene3d>
              <a:camera prst="legacyPerspectiveTop">
                <a:rot lat="0" lon="0" rev="0"/>
              </a:camera>
              <a:lightRig rig="legacyNormal2" dir="t"/>
            </a:scene3d>
            <a:sp3d extrusionH="430200" prstMaterial="legacyPlastic">
              <a:bevelT w="13500" h="13500" prst="angle"/>
              <a:bevelB w="13500" h="13500" prst="angle"/>
              <a:extrusionClr>
                <a:srgbClr val="6ACE32"/>
              </a:extrusionClr>
            </a:sp3d>
          </p:spPr>
          <p:txBody>
            <a:bodyPr/>
            <a:lstStyle/>
            <a:p>
              <a:endParaRPr lang="zh-CN" altLang="en-US"/>
            </a:p>
          </p:txBody>
        </p:sp>
        <p:grpSp>
          <p:nvGrpSpPr>
            <p:cNvPr id="34824" name="组合 352265"/>
            <p:cNvGrpSpPr/>
            <p:nvPr/>
          </p:nvGrpSpPr>
          <p:grpSpPr>
            <a:xfrm>
              <a:off x="652" y="1706"/>
              <a:ext cx="4494" cy="1292"/>
              <a:chOff x="451" y="1483"/>
              <a:chExt cx="4869" cy="1400"/>
            </a:xfrm>
          </p:grpSpPr>
          <p:sp>
            <p:nvSpPr>
              <p:cNvPr id="34825" name="矩形 352266"/>
              <p:cNvSpPr/>
              <p:nvPr/>
            </p:nvSpPr>
            <p:spPr>
              <a:xfrm>
                <a:off x="3212" y="2533"/>
                <a:ext cx="920"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26" name="矩形 352267"/>
              <p:cNvSpPr/>
              <p:nvPr/>
            </p:nvSpPr>
            <p:spPr>
              <a:xfrm>
                <a:off x="2291" y="2533"/>
                <a:ext cx="921"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27" name="矩形 352268"/>
              <p:cNvSpPr/>
              <p:nvPr/>
            </p:nvSpPr>
            <p:spPr>
              <a:xfrm>
                <a:off x="1371" y="2533"/>
                <a:ext cx="920"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28" name="矩形 352269"/>
              <p:cNvSpPr/>
              <p:nvPr/>
            </p:nvSpPr>
            <p:spPr>
              <a:xfrm>
                <a:off x="451" y="2533"/>
                <a:ext cx="920" cy="350"/>
              </a:xfrm>
              <a:prstGeom prst="rect">
                <a:avLst/>
              </a:prstGeom>
              <a:gradFill rotWithShape="1">
                <a:gsLst>
                  <a:gs pos="0">
                    <a:srgbClr val="99CCFF"/>
                  </a:gs>
                  <a:gs pos="100000">
                    <a:srgbClr val="CAE5FF"/>
                  </a:gs>
                </a:gsLst>
                <a:lin ang="0" scaled="1"/>
                <a:tileRect/>
              </a:gradFill>
              <a:ln w="9525">
                <a:noFill/>
              </a:ln>
            </p:spPr>
            <p:txBody>
              <a:bodyPr anchor="ctr"/>
              <a:lstStyle/>
              <a:p>
                <a:pPr algn="ctr" fontAlgn="base">
                  <a:spcBef>
                    <a:spcPct val="50000"/>
                  </a:spcBef>
                  <a:buClr>
                    <a:schemeClr val="hlink"/>
                  </a:buClr>
                  <a:buFont typeface="Wingdings" panose="05000000000000000000" pitchFamily="2" charset="2"/>
                  <a:buNone/>
                </a:pPr>
                <a:r>
                  <a:rPr sz="1400" b="1">
                    <a:solidFill>
                      <a:srgbClr val="080808"/>
                    </a:solidFill>
                    <a:latin typeface="Arial"/>
                  </a:rPr>
                  <a:t>XX内容04</a:t>
                </a:r>
              </a:p>
            </p:txBody>
          </p:sp>
          <p:sp>
            <p:nvSpPr>
              <p:cNvPr id="34829" name="矩形 352270"/>
              <p:cNvSpPr/>
              <p:nvPr/>
            </p:nvSpPr>
            <p:spPr>
              <a:xfrm>
                <a:off x="3212" y="2183"/>
                <a:ext cx="920"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0" name="矩形 352271"/>
              <p:cNvSpPr/>
              <p:nvPr/>
            </p:nvSpPr>
            <p:spPr>
              <a:xfrm>
                <a:off x="2291" y="2183"/>
                <a:ext cx="921"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1" name="矩形 352272"/>
              <p:cNvSpPr/>
              <p:nvPr/>
            </p:nvSpPr>
            <p:spPr>
              <a:xfrm>
                <a:off x="1371" y="2183"/>
                <a:ext cx="920"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2" name="矩形 352273"/>
              <p:cNvSpPr/>
              <p:nvPr/>
            </p:nvSpPr>
            <p:spPr>
              <a:xfrm>
                <a:off x="451" y="2183"/>
                <a:ext cx="920" cy="350"/>
              </a:xfrm>
              <a:prstGeom prst="rect">
                <a:avLst/>
              </a:prstGeom>
              <a:gradFill rotWithShape="1">
                <a:gsLst>
                  <a:gs pos="0">
                    <a:srgbClr val="99CCFF"/>
                  </a:gs>
                  <a:gs pos="100000">
                    <a:srgbClr val="CAE5FF"/>
                  </a:gs>
                </a:gsLst>
                <a:lin ang="0" scaled="1"/>
                <a:tileRect/>
              </a:gradFill>
              <a:ln w="9525">
                <a:noFill/>
              </a:ln>
            </p:spPr>
            <p:txBody>
              <a:bodyPr anchor="ctr"/>
              <a:lstStyle/>
              <a:p>
                <a:pPr algn="ctr" fontAlgn="base">
                  <a:spcBef>
                    <a:spcPct val="50000"/>
                  </a:spcBef>
                  <a:buClr>
                    <a:schemeClr val="hlink"/>
                  </a:buClr>
                  <a:buFont typeface="Wingdings" panose="05000000000000000000" pitchFamily="2" charset="2"/>
                  <a:buNone/>
                </a:pPr>
                <a:r>
                  <a:rPr sz="1400" b="1">
                    <a:solidFill>
                      <a:srgbClr val="080808"/>
                    </a:solidFill>
                    <a:latin typeface="Arial"/>
                  </a:rPr>
                  <a:t>XX内容03</a:t>
                </a:r>
              </a:p>
            </p:txBody>
          </p:sp>
          <p:sp>
            <p:nvSpPr>
              <p:cNvPr id="34833" name="矩形 352274"/>
              <p:cNvSpPr/>
              <p:nvPr/>
            </p:nvSpPr>
            <p:spPr>
              <a:xfrm>
                <a:off x="3212" y="1833"/>
                <a:ext cx="920" cy="350"/>
              </a:xfrm>
              <a:prstGeom prst="rect">
                <a:avLst/>
              </a:prstGeom>
              <a:gradFill rotWithShape="1">
                <a:gsLst>
                  <a:gs pos="0">
                    <a:srgbClr val="FEBB72"/>
                  </a:gs>
                  <a:gs pos="100000">
                    <a:srgbClr val="FFE9D2"/>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4" name="矩形 352275"/>
              <p:cNvSpPr/>
              <p:nvPr/>
            </p:nvSpPr>
            <p:spPr>
              <a:xfrm>
                <a:off x="2291" y="1833"/>
                <a:ext cx="921" cy="350"/>
              </a:xfrm>
              <a:prstGeom prst="rect">
                <a:avLst/>
              </a:prstGeom>
              <a:gradFill rotWithShape="1">
                <a:gsLst>
                  <a:gs pos="0">
                    <a:srgbClr val="FEBB72"/>
                  </a:gs>
                  <a:gs pos="100000">
                    <a:srgbClr val="FFE9D2"/>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5" name="矩形 352276"/>
              <p:cNvSpPr/>
              <p:nvPr/>
            </p:nvSpPr>
            <p:spPr>
              <a:xfrm>
                <a:off x="1371" y="1833"/>
                <a:ext cx="920" cy="350"/>
              </a:xfrm>
              <a:prstGeom prst="rect">
                <a:avLst/>
              </a:prstGeom>
              <a:gradFill rotWithShape="1">
                <a:gsLst>
                  <a:gs pos="0">
                    <a:srgbClr val="FEBB72"/>
                  </a:gs>
                  <a:gs pos="100000">
                    <a:srgbClr val="FFE9D2"/>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6" name="矩形 352277"/>
              <p:cNvSpPr/>
              <p:nvPr/>
            </p:nvSpPr>
            <p:spPr>
              <a:xfrm>
                <a:off x="451" y="1833"/>
                <a:ext cx="920" cy="350"/>
              </a:xfrm>
              <a:prstGeom prst="rect">
                <a:avLst/>
              </a:prstGeom>
              <a:gradFill rotWithShape="1">
                <a:gsLst>
                  <a:gs pos="0">
                    <a:srgbClr val="99CCFF"/>
                  </a:gs>
                  <a:gs pos="100000">
                    <a:srgbClr val="CAE5FF"/>
                  </a:gs>
                </a:gsLst>
                <a:lin ang="0" scaled="1"/>
                <a:tileRect/>
              </a:gradFill>
              <a:ln w="9525">
                <a:noFill/>
              </a:ln>
            </p:spPr>
            <p:txBody>
              <a:bodyPr anchor="ctr"/>
              <a:lstStyle/>
              <a:p>
                <a:pPr algn="ctr" fontAlgn="base">
                  <a:spcBef>
                    <a:spcPct val="50000"/>
                  </a:spcBef>
                  <a:buClr>
                    <a:schemeClr val="hlink"/>
                  </a:buClr>
                  <a:buFont typeface="Wingdings" panose="05000000000000000000" pitchFamily="2" charset="2"/>
                  <a:buNone/>
                </a:pPr>
                <a:r>
                  <a:rPr sz="1400" b="1">
                    <a:solidFill>
                      <a:srgbClr val="080808"/>
                    </a:solidFill>
                    <a:latin typeface="Arial"/>
                  </a:rPr>
                  <a:t>XX内容02</a:t>
                </a:r>
              </a:p>
            </p:txBody>
          </p:sp>
          <p:sp>
            <p:nvSpPr>
              <p:cNvPr id="34837" name="矩形 352278"/>
              <p:cNvSpPr/>
              <p:nvPr/>
            </p:nvSpPr>
            <p:spPr>
              <a:xfrm>
                <a:off x="4132" y="1483"/>
                <a:ext cx="1188" cy="1400"/>
              </a:xfrm>
              <a:prstGeom prst="rect">
                <a:avLst/>
              </a:prstGeom>
              <a:gradFill rotWithShape="1">
                <a:gsLst>
                  <a:gs pos="0">
                    <a:srgbClr val="FAFAC2"/>
                  </a:gs>
                  <a:gs pos="100000">
                    <a:srgbClr val="FEFEF1"/>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p>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也可作为</a:t>
                </a:r>
              </a:p>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总体说明</a:t>
                </a:r>
              </a:p>
            </p:txBody>
          </p:sp>
          <p:sp>
            <p:nvSpPr>
              <p:cNvPr id="34838" name="矩形 352279"/>
              <p:cNvSpPr/>
              <p:nvPr/>
            </p:nvSpPr>
            <p:spPr>
              <a:xfrm>
                <a:off x="3212" y="1483"/>
                <a:ext cx="920"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39" name="矩形 352280"/>
              <p:cNvSpPr/>
              <p:nvPr/>
            </p:nvSpPr>
            <p:spPr>
              <a:xfrm>
                <a:off x="2291" y="1483"/>
                <a:ext cx="921"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endParaRPr lang="en-US" altLang="zh-CN">
                  <a:solidFill>
                    <a:srgbClr val="080808"/>
                  </a:solidFill>
                  <a:latin typeface="Verdana" panose="020B0604030504040204" pitchFamily="34" charset="0"/>
                  <a:ea typeface="宋体" panose="02010600030101010101" pitchFamily="2" charset="-122"/>
                </a:endParaRPr>
              </a:p>
            </p:txBody>
          </p:sp>
          <p:sp>
            <p:nvSpPr>
              <p:cNvPr id="34840" name="矩形 352281"/>
              <p:cNvSpPr/>
              <p:nvPr/>
            </p:nvSpPr>
            <p:spPr>
              <a:xfrm>
                <a:off x="1371" y="1483"/>
                <a:ext cx="920" cy="350"/>
              </a:xfrm>
              <a:prstGeom prst="rect">
                <a:avLst/>
              </a:prstGeom>
              <a:gradFill rotWithShape="1">
                <a:gsLst>
                  <a:gs pos="0">
                    <a:srgbClr val="DDDDDD"/>
                  </a:gs>
                  <a:gs pos="100000">
                    <a:srgbClr val="F4F4F4"/>
                  </a:gs>
                </a:gsLst>
                <a:lin ang="0" scaled="1"/>
                <a:tileRect/>
              </a:gradFill>
              <a:ln w="9525">
                <a:noFill/>
              </a:ln>
            </p:spPr>
            <p:txBody>
              <a:bodyPr anchor="ctr"/>
              <a:lstStyle/>
              <a:p>
                <a:pPr algn="ctr" fontAlgn="base">
                  <a:spcBef>
                    <a:spcPct val="20000"/>
                  </a:spcBef>
                  <a:buClr>
                    <a:schemeClr val="hlink"/>
                  </a:buClr>
                  <a:buFont typeface="Wingdings" panose="05000000000000000000" pitchFamily="2" charset="2"/>
                  <a:buNone/>
                </a:pPr>
                <a:r>
                  <a:rPr lang="zh-CN" altLang="en-US" dirty="0">
                    <a:solidFill>
                      <a:srgbClr val="080808"/>
                    </a:solidFill>
                    <a:latin typeface="Arial" panose="020B0604020202020204" pitchFamily="34" charset="0"/>
                    <a:ea typeface="宋体" panose="02010600030101010101" pitchFamily="2" charset="-122"/>
                  </a:rPr>
                  <a:t>内容数字</a:t>
                </a:r>
              </a:p>
            </p:txBody>
          </p:sp>
          <p:sp>
            <p:nvSpPr>
              <p:cNvPr id="34841" name="矩形 352282"/>
              <p:cNvSpPr/>
              <p:nvPr/>
            </p:nvSpPr>
            <p:spPr>
              <a:xfrm>
                <a:off x="451" y="1483"/>
                <a:ext cx="920" cy="350"/>
              </a:xfrm>
              <a:prstGeom prst="rect">
                <a:avLst/>
              </a:prstGeom>
              <a:gradFill rotWithShape="1">
                <a:gsLst>
                  <a:gs pos="0">
                    <a:srgbClr val="99CCFF"/>
                  </a:gs>
                  <a:gs pos="100000">
                    <a:srgbClr val="CAE5FF"/>
                  </a:gs>
                </a:gsLst>
                <a:lin ang="0" scaled="1"/>
                <a:tileRect/>
              </a:gradFill>
              <a:ln w="9525">
                <a:noFill/>
              </a:ln>
            </p:spPr>
            <p:txBody>
              <a:bodyPr anchor="ctr"/>
              <a:lstStyle/>
              <a:p>
                <a:pPr algn="ctr" fontAlgn="base">
                  <a:spcBef>
                    <a:spcPct val="50000"/>
                  </a:spcBef>
                  <a:buClr>
                    <a:schemeClr val="hlink"/>
                  </a:buClr>
                  <a:buFont typeface="Wingdings" panose="05000000000000000000" pitchFamily="2" charset="2"/>
                  <a:buNone/>
                </a:pPr>
                <a:r>
                  <a:rPr sz="1400" b="1">
                    <a:solidFill>
                      <a:srgbClr val="080808"/>
                    </a:solidFill>
                    <a:latin typeface="Arial"/>
                  </a:rPr>
                  <a:t>XX内容01</a:t>
                </a:r>
              </a:p>
            </p:txBody>
          </p:sp>
          <p:sp>
            <p:nvSpPr>
              <p:cNvPr id="34842" name="直接连接符 352283"/>
              <p:cNvSpPr/>
              <p:nvPr/>
            </p:nvSpPr>
            <p:spPr>
              <a:xfrm>
                <a:off x="451" y="1483"/>
                <a:ext cx="4869" cy="0"/>
              </a:xfrm>
              <a:prstGeom prst="line">
                <a:avLst/>
              </a:prstGeom>
              <a:ln w="12700" cap="sq" cmpd="sng">
                <a:solidFill>
                  <a:srgbClr val="F8F8F8"/>
                </a:solidFill>
                <a:prstDash val="solid"/>
                <a:round/>
                <a:headEnd type="none" w="med" len="med"/>
                <a:tailEnd type="none" w="med" len="med"/>
              </a:ln>
            </p:spPr>
            <p:txBody>
              <a:bodyPr/>
              <a:p/>
            </p:txBody>
          </p:sp>
          <p:sp>
            <p:nvSpPr>
              <p:cNvPr id="34843" name="直接连接符 352284"/>
              <p:cNvSpPr/>
              <p:nvPr/>
            </p:nvSpPr>
            <p:spPr>
              <a:xfrm>
                <a:off x="451" y="1483"/>
                <a:ext cx="0" cy="1400"/>
              </a:xfrm>
              <a:prstGeom prst="line">
                <a:avLst/>
              </a:prstGeom>
              <a:ln w="12700" cap="sq" cmpd="sng">
                <a:solidFill>
                  <a:srgbClr val="F8F8F8"/>
                </a:solidFill>
                <a:prstDash val="solid"/>
                <a:round/>
                <a:headEnd type="none" w="med" len="med"/>
                <a:tailEnd type="none" w="med" len="med"/>
              </a:ln>
            </p:spPr>
            <p:txBody>
              <a:bodyPr/>
              <a:p/>
            </p:txBody>
          </p:sp>
          <p:sp>
            <p:nvSpPr>
              <p:cNvPr id="34844" name="直接连接符 352285"/>
              <p:cNvSpPr/>
              <p:nvPr/>
            </p:nvSpPr>
            <p:spPr>
              <a:xfrm>
                <a:off x="5320" y="1483"/>
                <a:ext cx="0" cy="1400"/>
              </a:xfrm>
              <a:prstGeom prst="line">
                <a:avLst/>
              </a:prstGeom>
              <a:ln w="12700" cap="sq" cmpd="sng">
                <a:solidFill>
                  <a:srgbClr val="F8F8F8"/>
                </a:solidFill>
                <a:prstDash val="solid"/>
                <a:round/>
                <a:headEnd type="none" w="med" len="med"/>
                <a:tailEnd type="none" w="med" len="med"/>
              </a:ln>
            </p:spPr>
            <p:txBody>
              <a:bodyPr/>
              <a:p/>
            </p:txBody>
          </p:sp>
          <p:sp>
            <p:nvSpPr>
              <p:cNvPr id="34845" name="直接连接符 352286"/>
              <p:cNvSpPr/>
              <p:nvPr/>
            </p:nvSpPr>
            <p:spPr>
              <a:xfrm>
                <a:off x="451" y="2883"/>
                <a:ext cx="4869" cy="0"/>
              </a:xfrm>
              <a:prstGeom prst="line">
                <a:avLst/>
              </a:prstGeom>
              <a:ln w="12700" cap="sq" cmpd="sng">
                <a:solidFill>
                  <a:srgbClr val="F8F8F8"/>
                </a:solidFill>
                <a:prstDash val="solid"/>
                <a:round/>
                <a:headEnd type="none" w="med" len="med"/>
                <a:tailEnd type="none" w="med" len="med"/>
              </a:ln>
            </p:spPr>
            <p:txBody>
              <a:bodyPr/>
              <a:p/>
            </p:txBody>
          </p:sp>
          <p:sp>
            <p:nvSpPr>
              <p:cNvPr id="34846" name="直接连接符 352287"/>
              <p:cNvSpPr/>
              <p:nvPr/>
            </p:nvSpPr>
            <p:spPr>
              <a:xfrm>
                <a:off x="1371" y="1483"/>
                <a:ext cx="0" cy="1400"/>
              </a:xfrm>
              <a:prstGeom prst="line">
                <a:avLst/>
              </a:prstGeom>
              <a:ln w="12700" cap="flat" cmpd="sng">
                <a:solidFill>
                  <a:srgbClr val="F8F8F8"/>
                </a:solidFill>
                <a:prstDash val="solid"/>
                <a:round/>
                <a:headEnd type="none" w="med" len="med"/>
                <a:tailEnd type="none" w="med" len="med"/>
              </a:ln>
            </p:spPr>
            <p:txBody>
              <a:bodyPr/>
              <a:p/>
            </p:txBody>
          </p:sp>
          <p:sp>
            <p:nvSpPr>
              <p:cNvPr id="34847" name="直接连接符 352288"/>
              <p:cNvSpPr/>
              <p:nvPr/>
            </p:nvSpPr>
            <p:spPr>
              <a:xfrm>
                <a:off x="2291" y="1483"/>
                <a:ext cx="0" cy="1400"/>
              </a:xfrm>
              <a:prstGeom prst="line">
                <a:avLst/>
              </a:prstGeom>
              <a:ln w="12700" cap="flat" cmpd="sng">
                <a:solidFill>
                  <a:srgbClr val="F8F8F8"/>
                </a:solidFill>
                <a:prstDash val="solid"/>
                <a:round/>
                <a:headEnd type="none" w="med" len="med"/>
                <a:tailEnd type="none" w="med" len="med"/>
              </a:ln>
            </p:spPr>
            <p:txBody>
              <a:bodyPr/>
              <a:p/>
            </p:txBody>
          </p:sp>
          <p:sp>
            <p:nvSpPr>
              <p:cNvPr id="34848" name="直接连接符 352289"/>
              <p:cNvSpPr/>
              <p:nvPr/>
            </p:nvSpPr>
            <p:spPr>
              <a:xfrm>
                <a:off x="3212" y="1483"/>
                <a:ext cx="0" cy="1400"/>
              </a:xfrm>
              <a:prstGeom prst="line">
                <a:avLst/>
              </a:prstGeom>
              <a:ln w="12700" cap="flat" cmpd="sng">
                <a:solidFill>
                  <a:srgbClr val="F8F8F8"/>
                </a:solidFill>
                <a:prstDash val="solid"/>
                <a:round/>
                <a:headEnd type="none" w="med" len="med"/>
                <a:tailEnd type="none" w="med" len="med"/>
              </a:ln>
            </p:spPr>
            <p:txBody>
              <a:bodyPr/>
              <a:p/>
            </p:txBody>
          </p:sp>
          <p:sp>
            <p:nvSpPr>
              <p:cNvPr id="34849" name="直接连接符 352290"/>
              <p:cNvSpPr/>
              <p:nvPr/>
            </p:nvSpPr>
            <p:spPr>
              <a:xfrm>
                <a:off x="451" y="1833"/>
                <a:ext cx="3681" cy="0"/>
              </a:xfrm>
              <a:prstGeom prst="line">
                <a:avLst/>
              </a:prstGeom>
              <a:ln w="12700" cap="flat" cmpd="sng">
                <a:solidFill>
                  <a:srgbClr val="F8F8F8"/>
                </a:solidFill>
                <a:prstDash val="solid"/>
                <a:round/>
                <a:headEnd type="none" w="med" len="med"/>
                <a:tailEnd type="none" w="med" len="med"/>
              </a:ln>
            </p:spPr>
            <p:txBody>
              <a:bodyPr/>
              <a:p/>
            </p:txBody>
          </p:sp>
          <p:sp>
            <p:nvSpPr>
              <p:cNvPr id="34850" name="直接连接符 352291"/>
              <p:cNvSpPr/>
              <p:nvPr/>
            </p:nvSpPr>
            <p:spPr>
              <a:xfrm>
                <a:off x="451" y="2183"/>
                <a:ext cx="3681" cy="0"/>
              </a:xfrm>
              <a:prstGeom prst="line">
                <a:avLst/>
              </a:prstGeom>
              <a:ln w="12700" cap="flat" cmpd="sng">
                <a:solidFill>
                  <a:srgbClr val="F8F8F8"/>
                </a:solidFill>
                <a:prstDash val="solid"/>
                <a:round/>
                <a:headEnd type="none" w="med" len="med"/>
                <a:tailEnd type="none" w="med" len="med"/>
              </a:ln>
            </p:spPr>
            <p:txBody>
              <a:bodyPr/>
              <a:p/>
            </p:txBody>
          </p:sp>
          <p:sp>
            <p:nvSpPr>
              <p:cNvPr id="34851" name="直接连接符 352292"/>
              <p:cNvSpPr/>
              <p:nvPr/>
            </p:nvSpPr>
            <p:spPr>
              <a:xfrm>
                <a:off x="451" y="2533"/>
                <a:ext cx="3681" cy="0"/>
              </a:xfrm>
              <a:prstGeom prst="line">
                <a:avLst/>
              </a:prstGeom>
              <a:ln w="12700" cap="flat" cmpd="sng">
                <a:solidFill>
                  <a:srgbClr val="F8F8F8"/>
                </a:solidFill>
                <a:prstDash val="solid"/>
                <a:round/>
                <a:headEnd type="none" w="med" len="med"/>
                <a:tailEnd type="none" w="med" len="med"/>
              </a:ln>
            </p:spPr>
            <p:txBody>
              <a:bodyPr/>
              <a:p/>
            </p:txBody>
          </p:sp>
          <p:sp>
            <p:nvSpPr>
              <p:cNvPr id="34852" name="直接连接符 352293"/>
              <p:cNvSpPr/>
              <p:nvPr/>
            </p:nvSpPr>
            <p:spPr>
              <a:xfrm>
                <a:off x="4132" y="1483"/>
                <a:ext cx="0" cy="1400"/>
              </a:xfrm>
              <a:prstGeom prst="line">
                <a:avLst/>
              </a:prstGeom>
              <a:ln w="12700" cap="flat" cmpd="sng">
                <a:solidFill>
                  <a:srgbClr val="F8F8F8"/>
                </a:solidFill>
                <a:prstDash val="solid"/>
                <a:round/>
                <a:headEnd type="none" w="med" len="med"/>
                <a:tailEnd type="none" w="med" len="med"/>
              </a:ln>
            </p:spPr>
            <p:txBody>
              <a:bodyPr/>
              <a:p/>
            </p:txBody>
          </p:sp>
        </p:grpSp>
        <p:sp>
          <p:nvSpPr>
            <p:cNvPr id="34853" name="文本框 352294"/>
            <p:cNvSpPr txBox="1"/>
            <p:nvPr/>
          </p:nvSpPr>
          <p:spPr>
            <a:xfrm>
              <a:off x="624" y="1452"/>
              <a:ext cx="898" cy="273"/>
            </a:xfrm>
            <a:prstGeom prst="rect">
              <a:avLst/>
            </a:prstGeom>
            <a:noFill/>
            <a:ln w="9525">
              <a:noFill/>
            </a:ln>
            <a:effectLst>
              <a:outerShdw dist="17961" dir="2699999" algn="ctr" rotWithShape="0">
                <a:srgbClr val="080808">
                  <a:alpha val="50000"/>
                </a:srgbClr>
              </a:outerShdw>
            </a:effectLst>
          </p:spPr>
          <p:txBody>
            <a:bodyPr anchor="t">
              <a:spAutoFit/>
            </a:bodyPr>
            <a:lstStyle/>
            <a:p>
              <a:pPr algn="ctr" fontAlgn="base">
                <a:spcBef>
                  <a:spcPct val="50000"/>
                </a:spcBef>
              </a:pPr>
              <a:r>
                <a:rPr lang="zh-CN" altLang="en-US" sz="1600" b="1" dirty="0">
                  <a:solidFill>
                    <a:srgbClr val="F8F8F8"/>
                  </a:solidFill>
                  <a:latin typeface="Arial" panose="020B0604020202020204" pitchFamily="34" charset="0"/>
                  <a:ea typeface="宋体" panose="02010600030101010101" pitchFamily="2" charset="-122"/>
                </a:rPr>
                <a:t>序号</a:t>
              </a:r>
            </a:p>
          </p:txBody>
        </p:sp>
        <p:sp>
          <p:nvSpPr>
            <p:cNvPr id="34854" name="文本框 352295"/>
            <p:cNvSpPr txBox="1"/>
            <p:nvPr/>
          </p:nvSpPr>
          <p:spPr>
            <a:xfrm>
              <a:off x="1476" y="1452"/>
              <a:ext cx="898" cy="273"/>
            </a:xfrm>
            <a:prstGeom prst="rect">
              <a:avLst/>
            </a:prstGeom>
            <a:noFill/>
            <a:ln w="9525">
              <a:noFill/>
            </a:ln>
            <a:effectLst>
              <a:outerShdw dist="17961" dir="2699999" algn="ctr" rotWithShape="0">
                <a:srgbClr val="080808">
                  <a:alpha val="50000"/>
                </a:srgbClr>
              </a:outerShdw>
            </a:effectLst>
          </p:spPr>
          <p:txBody>
            <a:bodyPr anchor="t">
              <a:spAutoFit/>
            </a:bodyPr>
            <a:lstStyle/>
            <a:p>
              <a:pPr algn="ctr" fontAlgn="base">
                <a:spcBef>
                  <a:spcPct val="50000"/>
                </a:spcBef>
              </a:pPr>
              <a:r>
                <a:rPr lang="en-US" altLang="zh-CN" sz="1600" b="1">
                  <a:solidFill>
                    <a:srgbClr val="F8F8F8"/>
                  </a:solidFill>
                  <a:latin typeface="Arial" panose="020B0604020202020204" pitchFamily="34" charset="0"/>
                  <a:ea typeface="宋体" panose="02010600030101010101" pitchFamily="2" charset="-122"/>
                </a:rPr>
                <a:t>2007</a:t>
              </a:r>
            </a:p>
          </p:txBody>
        </p:sp>
        <p:sp>
          <p:nvSpPr>
            <p:cNvPr id="34855" name="文本框 352296"/>
            <p:cNvSpPr txBox="1"/>
            <p:nvPr/>
          </p:nvSpPr>
          <p:spPr>
            <a:xfrm>
              <a:off x="2324" y="1452"/>
              <a:ext cx="898" cy="273"/>
            </a:xfrm>
            <a:prstGeom prst="rect">
              <a:avLst/>
            </a:prstGeom>
            <a:noFill/>
            <a:ln w="9525">
              <a:noFill/>
            </a:ln>
            <a:effectLst>
              <a:outerShdw dist="17961" dir="2699999" algn="ctr" rotWithShape="0">
                <a:srgbClr val="080808">
                  <a:alpha val="50000"/>
                </a:srgbClr>
              </a:outerShdw>
            </a:effectLst>
          </p:spPr>
          <p:txBody>
            <a:bodyPr anchor="t">
              <a:spAutoFit/>
            </a:bodyPr>
            <a:lstStyle/>
            <a:p>
              <a:pPr algn="ctr" fontAlgn="base">
                <a:spcBef>
                  <a:spcPct val="50000"/>
                </a:spcBef>
              </a:pPr>
              <a:r>
                <a:rPr lang="en-US" altLang="zh-CN" sz="1600" b="1">
                  <a:solidFill>
                    <a:srgbClr val="F8F8F8"/>
                  </a:solidFill>
                  <a:latin typeface="Arial" panose="020B0604020202020204" pitchFamily="34" charset="0"/>
                  <a:ea typeface="宋体" panose="02010600030101010101" pitchFamily="2" charset="-122"/>
                </a:rPr>
                <a:t>2008</a:t>
              </a:r>
            </a:p>
          </p:txBody>
        </p:sp>
        <p:sp>
          <p:nvSpPr>
            <p:cNvPr id="34856" name="文本框 352297"/>
            <p:cNvSpPr txBox="1"/>
            <p:nvPr/>
          </p:nvSpPr>
          <p:spPr>
            <a:xfrm>
              <a:off x="3176" y="1452"/>
              <a:ext cx="898" cy="273"/>
            </a:xfrm>
            <a:prstGeom prst="rect">
              <a:avLst/>
            </a:prstGeom>
            <a:noFill/>
            <a:ln w="9525">
              <a:noFill/>
            </a:ln>
            <a:effectLst>
              <a:outerShdw dist="17961" dir="2699999" algn="ctr" rotWithShape="0">
                <a:srgbClr val="080808">
                  <a:alpha val="50000"/>
                </a:srgbClr>
              </a:outerShdw>
            </a:effectLst>
          </p:spPr>
          <p:txBody>
            <a:bodyPr anchor="t">
              <a:spAutoFit/>
            </a:bodyPr>
            <a:lstStyle/>
            <a:p>
              <a:pPr algn="ctr" fontAlgn="base">
                <a:spcBef>
                  <a:spcPct val="50000"/>
                </a:spcBef>
              </a:pPr>
              <a:r>
                <a:rPr lang="en-US" altLang="zh-CN" sz="1600" b="1">
                  <a:solidFill>
                    <a:srgbClr val="F8F8F8"/>
                  </a:solidFill>
                  <a:latin typeface="Arial" panose="020B0604020202020204" pitchFamily="34" charset="0"/>
                  <a:ea typeface="宋体" panose="02010600030101010101" pitchFamily="2" charset="-122"/>
                </a:rPr>
                <a:t>2009</a:t>
              </a:r>
            </a:p>
          </p:txBody>
        </p:sp>
        <p:sp>
          <p:nvSpPr>
            <p:cNvPr id="34857" name="文本框 352298"/>
            <p:cNvSpPr txBox="1"/>
            <p:nvPr/>
          </p:nvSpPr>
          <p:spPr>
            <a:xfrm>
              <a:off x="4142" y="1452"/>
              <a:ext cx="898" cy="273"/>
            </a:xfrm>
            <a:prstGeom prst="rect">
              <a:avLst/>
            </a:prstGeom>
            <a:noFill/>
            <a:ln w="9525">
              <a:noFill/>
            </a:ln>
            <a:effectLst>
              <a:outerShdw dist="17961" dir="2699999" algn="ctr" rotWithShape="0">
                <a:srgbClr val="080808">
                  <a:alpha val="50000"/>
                </a:srgbClr>
              </a:outerShdw>
            </a:effectLst>
          </p:spPr>
          <p:txBody>
            <a:bodyPr anchor="t">
              <a:spAutoFit/>
            </a:bodyPr>
            <a:lstStyle/>
            <a:p>
              <a:pPr algn="ctr" fontAlgn="base">
                <a:spcBef>
                  <a:spcPct val="50000"/>
                </a:spcBef>
              </a:pPr>
              <a:r>
                <a:rPr lang="zh-CN" altLang="en-US" sz="1600" b="1" dirty="0">
                  <a:solidFill>
                    <a:srgbClr val="F8F8F8"/>
                  </a:solidFill>
                  <a:latin typeface="Arial" panose="020B0604020202020204" pitchFamily="34" charset="0"/>
                  <a:ea typeface="宋体" panose="02010600030101010101" pitchFamily="2" charset="-122"/>
                </a:rPr>
                <a:t>合计</a:t>
              </a:r>
            </a:p>
          </p:txBody>
        </p:sp>
        <p:sp>
          <p:nvSpPr>
            <p:cNvPr id="34858" name="文本框 352299"/>
            <p:cNvSpPr txBox="1"/>
            <p:nvPr/>
          </p:nvSpPr>
          <p:spPr>
            <a:xfrm>
              <a:off x="1255" y="3041"/>
              <a:ext cx="2922" cy="295"/>
            </a:xfrm>
            <a:prstGeom prst="rect">
              <a:avLst/>
            </a:prstGeom>
            <a:noFill/>
            <a:ln w="9525">
              <a:noFill/>
            </a:ln>
          </p:spPr>
          <p:txBody>
            <a:bodyPr anchor="t">
              <a:spAutoFit/>
            </a:bodyPr>
            <a:lstStyle/>
            <a:p>
              <a:pPr algn="ctr" fontAlgn="base">
                <a:spcBef>
                  <a:spcPct val="50000"/>
                </a:spcBef>
                <a:buClr>
                  <a:srgbClr val="F8F8F8"/>
                </a:buClr>
                <a:buFont typeface="Wingdings 2" panose="05020102010507070707" pitchFamily="18" charset="2"/>
                <a:buChar char="Ø"/>
              </a:pPr>
              <a:r>
                <a:rPr lang="zh-CN" altLang="en-US" sz="1800" b="1">
                  <a:solidFill>
                    <a:srgbClr val="F8F8F8"/>
                  </a:solidFill>
                  <a:latin typeface="楷体_GB2312" pitchFamily="49" charset="-122"/>
                  <a:ea typeface="楷体_GB2312" pitchFamily="49" charset="-122"/>
                </a:rPr>
                <a:t> </a:t>
              </a:r>
              <a:r>
                <a:rPr lang="zh-CN" altLang="en-US" sz="1600" b="1" dirty="0">
                  <a:solidFill>
                    <a:srgbClr val="F8F8F8"/>
                  </a:solidFill>
                  <a:latin typeface="楷体_GB2312" pitchFamily="49" charset="-122"/>
                  <a:ea typeface="楷体_GB2312" pitchFamily="49" charset="-122"/>
                </a:rPr>
                <a:t>描述表的内容</a:t>
              </a:r>
            </a:p>
          </p:txBody>
        </p:sp>
        <p:sp>
          <p:nvSpPr>
            <p:cNvPr id="34859" name="任意多边形 352300"/>
            <p:cNvSpPr/>
            <p:nvPr/>
          </p:nvSpPr>
          <p:spPr>
            <a:xfrm flipV="1">
              <a:off x="682" y="3312"/>
              <a:ext cx="4436" cy="402"/>
            </a:xfrm>
            <a:custGeom>
              <a:avLst/>
              <a:gdLst/>
              <a:ahLst/>
              <a:cxnLst/>
              <a:rect l="0" t="0" r="0" b="0"/>
              <a:pathLst>
                <a:path w="4870" h="361">
                  <a:moveTo>
                    <a:pt x="0" y="264"/>
                  </a:moveTo>
                  <a:cubicBezTo>
                    <a:pt x="0" y="132"/>
                    <a:pt x="0" y="0"/>
                    <a:pt x="0" y="0"/>
                  </a:cubicBezTo>
                  <a:lnTo>
                    <a:pt x="4870" y="0"/>
                  </a:lnTo>
                  <a:lnTo>
                    <a:pt x="4868" y="244"/>
                  </a:lnTo>
                  <a:cubicBezTo>
                    <a:pt x="4870" y="337"/>
                    <a:pt x="4838" y="354"/>
                    <a:pt x="4750" y="357"/>
                  </a:cubicBezTo>
                  <a:lnTo>
                    <a:pt x="118" y="357"/>
                  </a:lnTo>
                  <a:cubicBezTo>
                    <a:pt x="40" y="361"/>
                    <a:pt x="2" y="309"/>
                    <a:pt x="0" y="264"/>
                  </a:cubicBezTo>
                  <a:close/>
                </a:path>
              </a:pathLst>
            </a:custGeom>
            <a:gradFill rotWithShape="1">
              <a:gsLst>
                <a:gs pos="0">
                  <a:srgbClr val="FFFFFF">
                    <a:alpha val="0"/>
                  </a:srgbClr>
                </a:gs>
                <a:gs pos="100000">
                  <a:srgbClr val="080808">
                    <a:alpha val="50000"/>
                  </a:srgbClr>
                </a:gs>
              </a:gsLst>
              <a:lin ang="5400000" scaled="1"/>
              <a:tileRect/>
            </a:gradFill>
            <a:ln w="12700">
              <a:noFill/>
            </a:ln>
          </p:spPr>
          <p:txBody>
            <a:bodyPr/>
            <a:lstStyle/>
            <a:p>
              <a:endParaRPr lang="zh-CN" altLang="en-US"/>
            </a:p>
          </p:txBody>
        </p:sp>
        <p:pic>
          <p:nvPicPr>
            <p:cNvPr id="34860" name="图片 352301" descr="png-0070"/>
            <p:cNvPicPr>
              <a:picLocks noChangeAspect="1"/>
            </p:cNvPicPr>
            <p:nvPr/>
          </p:nvPicPr>
          <p:blipFill>
            <a:blip r:embed="rId2"/>
            <a:stretch>
              <a:fillRect/>
            </a:stretch>
          </p:blipFill>
          <p:spPr>
            <a:xfrm>
              <a:off x="4656" y="2592"/>
              <a:ext cx="768" cy="768"/>
            </a:xfrm>
            <a:prstGeom prst="rect">
              <a:avLst/>
            </a:prstGeom>
            <a:noFill/>
            <a:ln w="9525">
              <a:noFill/>
            </a:ln>
          </p:spPr>
        </p:pic>
      </p:grpSp>
      <p:pic>
        <p:nvPicPr>
          <p:cNvPr id="352303" name="图片 352302" descr="21-5"/>
          <p:cNvPicPr>
            <a:picLocks noChangeAspect="1"/>
          </p:cNvPicPr>
          <p:nvPr/>
        </p:nvPicPr>
        <p:blipFill>
          <a:blip r:embed="rId3"/>
          <a:stretch>
            <a:fillRect/>
          </a:stretch>
        </p:blipFill>
        <p:spPr>
          <a:xfrm>
            <a:off x="1447800" y="896938"/>
            <a:ext cx="1068388" cy="917575"/>
          </a:xfrm>
          <a:prstGeom prst="rect">
            <a:avLst/>
          </a:prstGeom>
          <a:noFill/>
          <a:ln w="9525">
            <a:noFill/>
          </a:ln>
        </p:spPr>
      </p:pic>
      <p:sp>
        <p:nvSpPr>
          <p:cNvPr id="352304" name="TextBox 4"/>
          <p:cNvSpPr txBox="1"/>
          <p:nvPr/>
        </p:nvSpPr>
        <p:spPr>
          <a:xfrm>
            <a:off x="2895600" y="973138"/>
            <a:ext cx="5487094" cy="783548"/>
          </a:xfrm>
          <a:prstGeom prst="rect">
            <a:avLst/>
          </a:prstGeom>
          <a:noFill/>
          <a:ln w="9525">
            <a:noFill/>
          </a:ln>
        </p:spPr>
        <p:txBody>
          <a:bodyPr wrap="square" anchor="t">
            <a:spAutoFit/>
          </a:bodyPr>
          <a:lstStyle/>
          <a:p>
            <a:pPr fontAlgn="base">
              <a:lnSpc>
                <a:spcPct val="150000"/>
              </a:lnSpc>
            </a:pPr>
            <a:r>
              <a:rPr lang="zh-CN" altLang="en-US" sz="14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请输入相关内容请输入相关内容请输入相关内容相关更多模版：</a:t>
            </a:r>
            <a:r>
              <a:rPr lang="en-US" altLang="zh-CN" sz="1400" dirty="0" err="1">
                <a:solidFill>
                  <a:srgbClr val="000000"/>
                </a:solidFill>
                <a:latin typeface="Franklin Gothic Book" panose="020B0503020102020204" pitchFamily="34" charset="0"/>
                <a:ea typeface="宋体" panose="02010600030101010101" pitchFamily="2" charset="-122"/>
              </a:rPr>
              <a:t>xxxxx</a:t>
            </a:r>
            <a:endParaRPr lang="zh-CN" altLang="en-US" sz="1600" dirty="0">
              <a:solidFill>
                <a:srgbClr val="000000"/>
              </a:solidFill>
              <a:latin typeface="Franklin Gothic Book" panose="020B0503020102020204" pitchFamily="34" charset="0"/>
              <a:ea typeface="宋体" panose="02010600030101010101" pitchFamily="2" charset="-122"/>
            </a:endParaRPr>
          </a:p>
        </p:txBody>
      </p:sp>
      <p:sp>
        <p:nvSpPr>
          <p:cNvPr id="352305" name="文本框 352304"/>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2305"/>
                                        </p:tgtEl>
                                        <p:attrNameLst>
                                          <p:attrName>style.visibility</p:attrName>
                                        </p:attrNameLst>
                                      </p:cBhvr>
                                      <p:to>
                                        <p:strVal val="visible"/>
                                      </p:to>
                                    </p:set>
                                    <p:anim by="(-#ppt_w*2)" calcmode="lin" valueType="num">
                                      <p:cBhvr rctx="PPT">
                                        <p:cTn id="7" dur="250" autoRev="1" fill="hold">
                                          <p:stCondLst>
                                            <p:cond delay="0"/>
                                          </p:stCondLst>
                                        </p:cTn>
                                        <p:tgtEl>
                                          <p:spTgt spid="352305"/>
                                        </p:tgtEl>
                                        <p:attrNameLst>
                                          <p:attrName>ppt_w</p:attrName>
                                        </p:attrNameLst>
                                      </p:cBhvr>
                                    </p:anim>
                                    <p:anim by="(#ppt_w*0.50)" calcmode="lin" valueType="num">
                                      <p:cBhvr>
                                        <p:cTn id="8" dur="250" decel="50000" autoRev="1" fill="hold">
                                          <p:stCondLst>
                                            <p:cond delay="0"/>
                                          </p:stCondLst>
                                        </p:cTn>
                                        <p:tgtEl>
                                          <p:spTgt spid="352305"/>
                                        </p:tgtEl>
                                        <p:attrNameLst>
                                          <p:attrName>ppt_x</p:attrName>
                                        </p:attrNameLst>
                                      </p:cBhvr>
                                    </p:anim>
                                    <p:anim from="(-#ppt_h/2)" to="(#ppt_y)" calcmode="lin" valueType="num">
                                      <p:cBhvr>
                                        <p:cTn id="9" dur="500" fill="hold">
                                          <p:stCondLst>
                                            <p:cond delay="0"/>
                                          </p:stCondLst>
                                        </p:cTn>
                                        <p:tgtEl>
                                          <p:spTgt spid="352305"/>
                                        </p:tgtEl>
                                        <p:attrNameLst>
                                          <p:attrName>ppt_y</p:attrName>
                                        </p:attrNameLst>
                                      </p:cBhvr>
                                    </p:anim>
                                    <p:animRot by="21600000">
                                      <p:cBhvr>
                                        <p:cTn id="10" dur="500" fill="hold">
                                          <p:stCondLst>
                                            <p:cond delay="0"/>
                                          </p:stCondLst>
                                        </p:cTn>
                                        <p:tgtEl>
                                          <p:spTgt spid="352305"/>
                                        </p:tgtEl>
                                        <p:attrNameLst>
                                          <p:attrName>r</p:attrName>
                                        </p:attrNameLst>
                                      </p:cBhvr>
                                    </p:animRot>
                                  </p:childTnLst>
                                </p:cTn>
                              </p:par>
                            </p:childTnLst>
                          </p:cTn>
                        </p:par>
                        <p:par>
                          <p:cTn id="11" fill="hold">
                            <p:stCondLst>
                              <p:cond delay="899"/>
                            </p:stCondLst>
                            <p:childTnLst>
                              <p:par>
                                <p:cTn id="12" presetID="26" presetClass="entr" presetSubtype="0" fill="hold" nodeType="afterEffect">
                                  <p:stCondLst>
                                    <p:cond delay="0"/>
                                  </p:stCondLst>
                                  <p:childTnLst>
                                    <p:set>
                                      <p:cBhvr>
                                        <p:cTn id="13" dur="1" fill="hold">
                                          <p:stCondLst>
                                            <p:cond delay="0"/>
                                          </p:stCondLst>
                                        </p:cTn>
                                        <p:tgtEl>
                                          <p:spTgt spid="352303"/>
                                        </p:tgtEl>
                                        <p:attrNameLst>
                                          <p:attrName>style.visibility</p:attrName>
                                        </p:attrNameLst>
                                      </p:cBhvr>
                                      <p:to>
                                        <p:strVal val="visible"/>
                                      </p:to>
                                    </p:set>
                                    <p:animEffect transition="in" filter="wipe(down)">
                                      <p:cBhvr>
                                        <p:cTn id="14" dur="290">
                                          <p:stCondLst>
                                            <p:cond delay="0"/>
                                          </p:stCondLst>
                                        </p:cTn>
                                        <p:tgtEl>
                                          <p:spTgt spid="352303"/>
                                        </p:tgtEl>
                                      </p:cBhvr>
                                    </p:animEffect>
                                    <p:anim calcmode="lin" valueType="num">
                                      <p:cBhvr>
                                        <p:cTn id="15" dur="911" tmFilter="0,0; 0.14,0.36; 0.43,0.73; 0.71,0.91; 1.0,1.0">
                                          <p:stCondLst>
                                            <p:cond delay="0"/>
                                          </p:stCondLst>
                                        </p:cTn>
                                        <p:tgtEl>
                                          <p:spTgt spid="352303"/>
                                        </p:tgtEl>
                                        <p:attrNameLst>
                                          <p:attrName>ppt_x</p:attrName>
                                        </p:attrNameLst>
                                      </p:cBhvr>
                                      <p:tavLst>
                                        <p:tav tm="0">
                                          <p:val>
                                            <p:strVal val="#ppt_x-0.25"/>
                                          </p:val>
                                        </p:tav>
                                        <p:tav tm="100000">
                                          <p:val>
                                            <p:strVal val="#ppt_x"/>
                                          </p:val>
                                        </p:tav>
                                      </p:tavLst>
                                    </p:anim>
                                    <p:anim calcmode="lin" valueType="num">
                                      <p:cBhvr>
                                        <p:cTn id="16" dur="332" tmFilter="0.0,0.0; 0.25,0.07; 0.50,0.2; 0.75,0.467; 1.0,1.0">
                                          <p:stCondLst>
                                            <p:cond delay="0"/>
                                          </p:stCondLst>
                                        </p:cTn>
                                        <p:tgtEl>
                                          <p:spTgt spid="352303"/>
                                        </p:tgtEl>
                                        <p:attrNameLst>
                                          <p:attrName>ppt_y</p:attrName>
                                        </p:attrNameLst>
                                      </p:cBhvr>
                                      <p:tavLst>
                                        <p:tav tm="0" fmla="#ppt_y-sin(pi*$)/3">
                                          <p:val>
                                            <p:fltVal val="0.5"/>
                                          </p:val>
                                        </p:tav>
                                        <p:tav tm="100000">
                                          <p:val>
                                            <p:fltVal val="1"/>
                                          </p:val>
                                        </p:tav>
                                      </p:tavLst>
                                    </p:anim>
                                    <p:anim calcmode="lin" valueType="num">
                                      <p:cBhvr>
                                        <p:cTn id="17" dur="332" tmFilter="0, 0; 0.125,0.2665; 0.25,0.4; 0.375,0.465; 0.5,0.5;  0.625,0.535; 0.75,0.6; 0.875,0.7335; 1,1">
                                          <p:stCondLst>
                                            <p:cond delay="332"/>
                                          </p:stCondLst>
                                        </p:cTn>
                                        <p:tgtEl>
                                          <p:spTgt spid="352303"/>
                                        </p:tgtEl>
                                        <p:attrNameLst>
                                          <p:attrName>ppt_y</p:attrName>
                                        </p:attrNameLst>
                                      </p:cBhvr>
                                      <p:tavLst>
                                        <p:tav tm="0" fmla="#ppt_y-sin(pi*$)/9">
                                          <p:val>
                                            <p:fltVal val="0"/>
                                          </p:val>
                                        </p:tav>
                                        <p:tav tm="100000">
                                          <p:val>
                                            <p:fltVal val="1"/>
                                          </p:val>
                                        </p:tav>
                                      </p:tavLst>
                                    </p:anim>
                                    <p:anim calcmode="lin" valueType="num">
                                      <p:cBhvr>
                                        <p:cTn id="18" dur="166" tmFilter="0, 0; 0.125,0.2665; 0.25,0.4; 0.375,0.465; 0.5,0.5;  0.625,0.535; 0.75,0.6; 0.875,0.7335; 1,1">
                                          <p:stCondLst>
                                            <p:cond delay="662"/>
                                          </p:stCondLst>
                                        </p:cTn>
                                        <p:tgtEl>
                                          <p:spTgt spid="352303"/>
                                        </p:tgtEl>
                                        <p:attrNameLst>
                                          <p:attrName>ppt_y</p:attrName>
                                        </p:attrNameLst>
                                      </p:cBhvr>
                                      <p:tavLst>
                                        <p:tav tm="0" fmla="#ppt_y-sin(pi*$)/27">
                                          <p:val>
                                            <p:fltVal val="0"/>
                                          </p:val>
                                        </p:tav>
                                        <p:tav tm="100000">
                                          <p:val>
                                            <p:fltVal val="1"/>
                                          </p:val>
                                        </p:tav>
                                      </p:tavLst>
                                    </p:anim>
                                    <p:anim calcmode="lin" valueType="num">
                                      <p:cBhvr>
                                        <p:cTn id="19" dur="82" tmFilter="0, 0; 0.125,0.2665; 0.25,0.4; 0.375,0.465; 0.5,0.5;  0.625,0.535; 0.75,0.6; 0.875,0.7335; 1,1">
                                          <p:stCondLst>
                                            <p:cond delay="828"/>
                                          </p:stCondLst>
                                        </p:cTn>
                                        <p:tgtEl>
                                          <p:spTgt spid="352303"/>
                                        </p:tgtEl>
                                        <p:attrNameLst>
                                          <p:attrName>ppt_y</p:attrName>
                                        </p:attrNameLst>
                                      </p:cBhvr>
                                      <p:tavLst>
                                        <p:tav tm="0" fmla="#ppt_y-sin(pi*$)/81">
                                          <p:val>
                                            <p:fltVal val="0"/>
                                          </p:val>
                                        </p:tav>
                                        <p:tav tm="100000">
                                          <p:val>
                                            <p:fltVal val="1"/>
                                          </p:val>
                                        </p:tav>
                                      </p:tavLst>
                                    </p:anim>
                                    <p:animScale>
                                      <p:cBhvr>
                                        <p:cTn id="20" dur="13">
                                          <p:stCondLst>
                                            <p:cond delay="325"/>
                                          </p:stCondLst>
                                        </p:cTn>
                                        <p:tgtEl>
                                          <p:spTgt spid="352303"/>
                                        </p:tgtEl>
                                      </p:cBhvr>
                                      <p:to x="100000" y="60000"/>
                                    </p:animScale>
                                    <p:animScale>
                                      <p:cBhvr>
                                        <p:cTn id="21" dur="83" decel="50000">
                                          <p:stCondLst>
                                            <p:cond delay="338"/>
                                          </p:stCondLst>
                                        </p:cTn>
                                        <p:tgtEl>
                                          <p:spTgt spid="352303"/>
                                        </p:tgtEl>
                                      </p:cBhvr>
                                      <p:to x="100000" y="100000"/>
                                    </p:animScale>
                                    <p:animScale>
                                      <p:cBhvr>
                                        <p:cTn id="22" dur="13">
                                          <p:stCondLst>
                                            <p:cond delay="656"/>
                                          </p:stCondLst>
                                        </p:cTn>
                                        <p:tgtEl>
                                          <p:spTgt spid="352303"/>
                                        </p:tgtEl>
                                      </p:cBhvr>
                                      <p:to x="100000" y="80000"/>
                                    </p:animScale>
                                    <p:animScale>
                                      <p:cBhvr>
                                        <p:cTn id="23" dur="83" decel="50000">
                                          <p:stCondLst>
                                            <p:cond delay="669"/>
                                          </p:stCondLst>
                                        </p:cTn>
                                        <p:tgtEl>
                                          <p:spTgt spid="352303"/>
                                        </p:tgtEl>
                                      </p:cBhvr>
                                      <p:to x="100000" y="100000"/>
                                    </p:animScale>
                                    <p:animScale>
                                      <p:cBhvr>
                                        <p:cTn id="24" dur="13">
                                          <p:stCondLst>
                                            <p:cond delay="821"/>
                                          </p:stCondLst>
                                        </p:cTn>
                                        <p:tgtEl>
                                          <p:spTgt spid="352303"/>
                                        </p:tgtEl>
                                      </p:cBhvr>
                                      <p:to x="100000" y="90000"/>
                                    </p:animScale>
                                    <p:animScale>
                                      <p:cBhvr>
                                        <p:cTn id="25" dur="83" decel="50000">
                                          <p:stCondLst>
                                            <p:cond delay="834"/>
                                          </p:stCondLst>
                                        </p:cTn>
                                        <p:tgtEl>
                                          <p:spTgt spid="352303"/>
                                        </p:tgtEl>
                                      </p:cBhvr>
                                      <p:to x="100000" y="100000"/>
                                    </p:animScale>
                                    <p:animScale>
                                      <p:cBhvr>
                                        <p:cTn id="26" dur="13">
                                          <p:stCondLst>
                                            <p:cond delay="904"/>
                                          </p:stCondLst>
                                        </p:cTn>
                                        <p:tgtEl>
                                          <p:spTgt spid="352303"/>
                                        </p:tgtEl>
                                      </p:cBhvr>
                                      <p:to x="100000" y="95000"/>
                                    </p:animScale>
                                    <p:animScale>
                                      <p:cBhvr>
                                        <p:cTn id="27" dur="83" decel="50000">
                                          <p:stCondLst>
                                            <p:cond delay="917"/>
                                          </p:stCondLst>
                                        </p:cTn>
                                        <p:tgtEl>
                                          <p:spTgt spid="352303"/>
                                        </p:tgtEl>
                                      </p:cBhvr>
                                      <p:to x="100000" y="100000"/>
                                    </p:animScale>
                                  </p:childTnLst>
                                </p:cTn>
                              </p:par>
                            </p:childTnLst>
                          </p:cTn>
                        </p:par>
                        <p:par>
                          <p:cTn id="28" fill="hold">
                            <p:stCondLst>
                              <p:cond delay="1899"/>
                            </p:stCondLst>
                            <p:childTnLst>
                              <p:par>
                                <p:cTn id="29" presetID="22" presetClass="entr" presetSubtype="4" fill="hold" grpId="0" nodeType="afterEffect">
                                  <p:stCondLst>
                                    <p:cond delay="0"/>
                                  </p:stCondLst>
                                  <p:childTnLst>
                                    <p:set>
                                      <p:cBhvr>
                                        <p:cTn id="30" dur="1" fill="hold">
                                          <p:stCondLst>
                                            <p:cond delay="0"/>
                                          </p:stCondLst>
                                        </p:cTn>
                                        <p:tgtEl>
                                          <p:spTgt spid="352304"/>
                                        </p:tgtEl>
                                        <p:attrNameLst>
                                          <p:attrName>style.visibility</p:attrName>
                                        </p:attrNameLst>
                                      </p:cBhvr>
                                      <p:to>
                                        <p:strVal val="visible"/>
                                      </p:to>
                                    </p:set>
                                    <p:animEffect transition="in" filter="wipe(down)">
                                      <p:cBhvr>
                                        <p:cTn id="31" dur="500"/>
                                        <p:tgtEl>
                                          <p:spTgt spid="352304"/>
                                        </p:tgtEl>
                                      </p:cBhvr>
                                    </p:animEffect>
                                  </p:childTnLst>
                                </p:cTn>
                              </p:par>
                            </p:childTnLst>
                          </p:cTn>
                        </p:par>
                        <p:par>
                          <p:cTn id="32" fill="hold">
                            <p:stCondLst>
                              <p:cond delay="2399"/>
                            </p:stCondLst>
                            <p:childTnLst>
                              <p:par>
                                <p:cTn id="33" presetID="12" presetClass="entr" presetSubtype="8" fill="hold" nodeType="afterEffect">
                                  <p:stCondLst>
                                    <p:cond delay="0"/>
                                  </p:stCondLst>
                                  <p:childTnLst>
                                    <p:set>
                                      <p:cBhvr>
                                        <p:cTn id="34" dur="1" fill="hold">
                                          <p:stCondLst>
                                            <p:cond delay="0"/>
                                          </p:stCondLst>
                                        </p:cTn>
                                        <p:tgtEl>
                                          <p:spTgt spid="352259"/>
                                        </p:tgtEl>
                                        <p:attrNameLst>
                                          <p:attrName>style.visibility</p:attrName>
                                        </p:attrNameLst>
                                      </p:cBhvr>
                                      <p:to>
                                        <p:strVal val="visible"/>
                                      </p:to>
                                    </p:set>
                                    <p:animEffect transition="in" filter="slide(fromLeft)">
                                      <p:cBhvr>
                                        <p:cTn id="35" dur="500"/>
                                        <p:tgtEl>
                                          <p:spTgt spid="352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304" grpId="0"/>
      <p:bldP spid="35230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71" name="文本框 303170"/>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
        <p:nvSpPr>
          <p:cNvPr id="22" name="左箭头 21"/>
          <p:cNvSpPr/>
          <p:nvPr/>
        </p:nvSpPr>
        <p:spPr>
          <a:xfrm flipH="1">
            <a:off x="583435" y="1318787"/>
            <a:ext cx="2254100" cy="2339998"/>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4" name="椭圆 23"/>
          <p:cNvSpPr/>
          <p:nvPr/>
        </p:nvSpPr>
        <p:spPr bwMode="auto">
          <a:xfrm>
            <a:off x="730770" y="1107802"/>
            <a:ext cx="1609604" cy="1799999"/>
          </a:xfrm>
          <a:prstGeom prst="ellipse">
            <a:avLst/>
          </a:prstGeom>
          <a:gradFill flip="none" rotWithShape="1">
            <a:gsLst>
              <a:gs pos="0">
                <a:srgbClr val="6EFF01"/>
              </a:gs>
              <a:gs pos="90000">
                <a:srgbClr val="0F5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89FF8C"/>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bwMode="auto">
          <a:xfrm>
            <a:off x="741514" y="1792065"/>
            <a:ext cx="1588117" cy="338554"/>
          </a:xfrm>
          <a:prstGeom prst="rect">
            <a:avLst/>
          </a:prstGeom>
          <a:noFill/>
          <a:scene3d>
            <a:camera prst="orthographicFront"/>
            <a:lightRig rig="flat" dir="t"/>
          </a:scene3d>
          <a:sp3d/>
        </p:spPr>
        <p:txBody>
          <a:bodyPr>
            <a:spAutoFit/>
          </a:bodyPr>
          <a:lstStyle/>
          <a:p>
            <a:pPr marR="0" algn="ctr" defTabSz="914400" rtl="0" fontAlgn="auto">
              <a:spcBef>
                <a:spcPts val="0"/>
              </a:spcBef>
              <a:spcAft>
                <a:spcPts val="0"/>
              </a:spcAft>
              <a:buClrTx/>
              <a:buSzTx/>
              <a:buFontTx/>
              <a:buNone/>
              <a:defRPr/>
            </a:pPr>
            <a:r>
              <a:rPr sz="1400">
                <a:solidFill/>
                <a:latin typeface="微软雅黑"/>
              </a:rPr>
              <a:t>添加XX内容</a:t>
            </a:r>
          </a:p>
        </p:txBody>
      </p:sp>
      <p:sp>
        <p:nvSpPr>
          <p:cNvPr id="15" name="矩形 14"/>
          <p:cNvSpPr/>
          <p:nvPr/>
        </p:nvSpPr>
        <p:spPr bwMode="auto">
          <a:xfrm>
            <a:off x="747355" y="2845087"/>
            <a:ext cx="1448830"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819150" y="3238500"/>
            <a:ext cx="1281113" cy="517525"/>
          </a:xfrm>
          <a:prstGeom prst="rect">
            <a:avLst/>
          </a:prstGeom>
        </p:spPr>
        <p:txBody>
          <a:bodyPr>
            <a:spAutoFit/>
          </a:bodyPr>
          <a:lstStyle/>
          <a:p>
            <a:pPr marL="0" marR="0" lvl="2" indent="0" algn="ctr" defTabSz="912495" rtl="0" eaLnBrk="0" fontAlgn="auto" latinLnBrk="0" hangingPunct="0">
              <a:lnSpc>
                <a:spcPct val="100000"/>
              </a:lnSpc>
              <a:spcBef>
                <a:spcPts val="0"/>
              </a:spcBef>
              <a:spcAft>
                <a:spcPts val="0"/>
              </a:spcAft>
              <a:buClr>
                <a:srgbClr val="0070C0"/>
              </a:buClr>
              <a:buSzPct val="80000"/>
              <a:buFontTx/>
              <a:buNone/>
              <a:tabLst>
                <a:tab pos="136525" algn="l"/>
              </a:tabLst>
              <a:defRPr/>
            </a:pPr>
            <a:r>
              <a:rPr kumimoji="0" lang="zh-CN" altLang="en-US" sz="1200" b="0" i="0" u="none" strike="noStrike" kern="1200" cap="none" spc="50" normalizeH="0" baseline="0" noProof="0" dirty="0">
                <a:ln w="11430"/>
                <a:solidFill>
                  <a:schemeClr val="tx1"/>
                </a:solidFill>
                <a:effectLst/>
                <a:uLnTx/>
                <a:uFillTx/>
                <a:latin typeface="微软雅黑" panose="020B0503020204020204" pitchFamily="34" charset="-122"/>
                <a:ea typeface="微软雅黑" panose="020B0503020204020204" pitchFamily="34" charset="-122"/>
                <a:cs typeface="+mn-cs"/>
              </a:rPr>
              <a:t>点击添加文本点击添加文本</a:t>
            </a:r>
          </a:p>
        </p:txBody>
      </p:sp>
      <p:sp>
        <p:nvSpPr>
          <p:cNvPr id="19" name="矩形 18"/>
          <p:cNvSpPr/>
          <p:nvPr/>
        </p:nvSpPr>
        <p:spPr>
          <a:xfrm>
            <a:off x="819150" y="3900488"/>
            <a:ext cx="1281113" cy="517525"/>
          </a:xfrm>
          <a:prstGeom prst="rect">
            <a:avLst/>
          </a:prstGeom>
        </p:spPr>
        <p:txBody>
          <a:bodyPr>
            <a:spAutoFit/>
          </a:bodyPr>
          <a:lstStyle/>
          <a:p>
            <a:pPr marL="0" marR="0" lvl="2" indent="0" algn="ctr" defTabSz="912495" rtl="0" eaLnBrk="0" fontAlgn="auto" latinLnBrk="0" hangingPunct="0">
              <a:lnSpc>
                <a:spcPct val="100000"/>
              </a:lnSpc>
              <a:spcBef>
                <a:spcPts val="0"/>
              </a:spcBef>
              <a:spcAft>
                <a:spcPts val="0"/>
              </a:spcAft>
              <a:buClr>
                <a:srgbClr val="0070C0"/>
              </a:buClr>
              <a:buSzPct val="80000"/>
              <a:buFontTx/>
              <a:buNone/>
              <a:tabLst>
                <a:tab pos="136525" algn="l"/>
              </a:tabLst>
              <a:defRPr/>
            </a:pPr>
            <a:r>
              <a:rPr kumimoji="0" lang="zh-CN" altLang="en-US" sz="1200" b="0" i="0" u="none" strike="noStrike" kern="1200" cap="none" spc="50" normalizeH="0" baseline="0" noProof="0" dirty="0">
                <a:ln w="11430"/>
                <a:solidFill>
                  <a:schemeClr val="tx1"/>
                </a:solidFill>
                <a:effectLst/>
                <a:uLnTx/>
                <a:uFillTx/>
                <a:latin typeface="微软雅黑" panose="020B0503020204020204" pitchFamily="34" charset="-122"/>
                <a:ea typeface="微软雅黑" panose="020B0503020204020204" pitchFamily="34" charset="-122"/>
                <a:cs typeface="+mn-cs"/>
              </a:rPr>
              <a:t>点击添加文本点击添加文本</a:t>
            </a:r>
          </a:p>
        </p:txBody>
      </p:sp>
      <p:sp>
        <p:nvSpPr>
          <p:cNvPr id="26" name="左箭头 25"/>
          <p:cNvSpPr/>
          <p:nvPr/>
        </p:nvSpPr>
        <p:spPr>
          <a:xfrm flipH="1">
            <a:off x="2880211" y="943050"/>
            <a:ext cx="2254228" cy="2339999"/>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7" name="椭圆 26"/>
          <p:cNvSpPr/>
          <p:nvPr/>
        </p:nvSpPr>
        <p:spPr bwMode="auto">
          <a:xfrm>
            <a:off x="3032308" y="698441"/>
            <a:ext cx="1610724" cy="1800001"/>
          </a:xfrm>
          <a:prstGeom prst="ellipse">
            <a:avLst/>
          </a:prstGeom>
          <a:gradFill flip="none" rotWithShape="1">
            <a:gsLst>
              <a:gs pos="0">
                <a:srgbClr val="00DFF6"/>
              </a:gs>
              <a:gs pos="90000">
                <a:srgbClr val="002774"/>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bwMode="auto">
          <a:xfrm>
            <a:off x="3044488" y="1420426"/>
            <a:ext cx="1587951" cy="338554"/>
          </a:xfrm>
          <a:prstGeom prst="rect">
            <a:avLst/>
          </a:prstGeom>
          <a:noFill/>
          <a:scene3d>
            <a:camera prst="orthographicFront"/>
            <a:lightRig rig="flat" dir="t"/>
          </a:scene3d>
          <a:sp3d/>
        </p:spPr>
        <p:txBody>
          <a:bodyPr>
            <a:spAutoFit/>
          </a:bodyPr>
          <a:lstStyle/>
          <a:p>
            <a:pPr marR="0" algn="ctr" defTabSz="914400" rtl="0" fontAlgn="auto">
              <a:spcBef>
                <a:spcPts val="0"/>
              </a:spcBef>
              <a:spcAft>
                <a:spcPts val="0"/>
              </a:spcAft>
              <a:buClrTx/>
              <a:buSzTx/>
              <a:buFontTx/>
              <a:buNone/>
              <a:defRPr/>
            </a:pPr>
            <a:r>
              <a:rPr sz="1400">
                <a:solidFill/>
                <a:latin typeface="微软雅黑"/>
              </a:rPr>
              <a:t>添加XX内容</a:t>
            </a:r>
          </a:p>
        </p:txBody>
      </p:sp>
      <p:sp>
        <p:nvSpPr>
          <p:cNvPr id="16" name="矩形 15"/>
          <p:cNvSpPr/>
          <p:nvPr/>
        </p:nvSpPr>
        <p:spPr bwMode="auto">
          <a:xfrm>
            <a:off x="3041198" y="2448044"/>
            <a:ext cx="144883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3124200" y="2828925"/>
            <a:ext cx="1279525" cy="517525"/>
          </a:xfrm>
          <a:prstGeom prst="rect">
            <a:avLst/>
          </a:prstGeom>
        </p:spPr>
        <p:txBody>
          <a:bodyPr>
            <a:spAutoFit/>
          </a:bodyPr>
          <a:lstStyle/>
          <a:p>
            <a:pPr marL="0" marR="0" lvl="2" indent="0" algn="ctr" defTabSz="912495" rtl="0" eaLnBrk="0" fontAlgn="auto" latinLnBrk="0" hangingPunct="0">
              <a:lnSpc>
                <a:spcPct val="100000"/>
              </a:lnSpc>
              <a:spcBef>
                <a:spcPts val="0"/>
              </a:spcBef>
              <a:spcAft>
                <a:spcPts val="0"/>
              </a:spcAft>
              <a:buClr>
                <a:srgbClr val="0070C0"/>
              </a:buClr>
              <a:buSzPct val="80000"/>
              <a:buFontTx/>
              <a:buNone/>
              <a:tabLst>
                <a:tab pos="136525" algn="l"/>
              </a:tabLst>
              <a:defRPr/>
            </a:pPr>
            <a:r>
              <a:rPr kumimoji="0" lang="zh-CN" altLang="en-US" sz="1200" b="0" i="0" u="none" strike="noStrike" kern="1200" cap="none" spc="50" normalizeH="0" baseline="0" noProof="0" dirty="0">
                <a:ln w="11430"/>
                <a:solidFill>
                  <a:schemeClr val="tx1"/>
                </a:solidFill>
                <a:effectLst/>
                <a:uLnTx/>
                <a:uFillTx/>
                <a:latin typeface="微软雅黑" panose="020B0503020204020204" pitchFamily="34" charset="-122"/>
                <a:ea typeface="微软雅黑" panose="020B0503020204020204" pitchFamily="34" charset="-122"/>
                <a:cs typeface="+mn-cs"/>
              </a:rPr>
              <a:t>点击添加文本点击添加文本</a:t>
            </a:r>
          </a:p>
        </p:txBody>
      </p:sp>
      <p:sp>
        <p:nvSpPr>
          <p:cNvPr id="21" name="矩形 20"/>
          <p:cNvSpPr/>
          <p:nvPr/>
        </p:nvSpPr>
        <p:spPr>
          <a:xfrm>
            <a:off x="3124200" y="3490913"/>
            <a:ext cx="1279525" cy="517525"/>
          </a:xfrm>
          <a:prstGeom prst="rect">
            <a:avLst/>
          </a:prstGeom>
        </p:spPr>
        <p:txBody>
          <a:bodyPr>
            <a:spAutoFit/>
          </a:bodyPr>
          <a:lstStyle/>
          <a:p>
            <a:pPr marL="0" marR="0" lvl="2" indent="0" algn="ctr" defTabSz="912495" rtl="0" eaLnBrk="0" fontAlgn="auto" latinLnBrk="0" hangingPunct="0">
              <a:lnSpc>
                <a:spcPct val="100000"/>
              </a:lnSpc>
              <a:spcBef>
                <a:spcPts val="0"/>
              </a:spcBef>
              <a:spcAft>
                <a:spcPts val="0"/>
              </a:spcAft>
              <a:buClr>
                <a:srgbClr val="0070C0"/>
              </a:buClr>
              <a:buSzPct val="80000"/>
              <a:buFontTx/>
              <a:buNone/>
              <a:tabLst>
                <a:tab pos="136525" algn="l"/>
              </a:tabLst>
              <a:defRPr/>
            </a:pPr>
            <a:r>
              <a:rPr kumimoji="0" lang="zh-CN" altLang="en-US" sz="1200" b="0" i="0" u="none" strike="noStrike" kern="1200" cap="none" spc="50" normalizeH="0" baseline="0" noProof="0" dirty="0">
                <a:ln w="11430"/>
                <a:solidFill>
                  <a:schemeClr val="tx1"/>
                </a:solidFill>
                <a:effectLst/>
                <a:uLnTx/>
                <a:uFillTx/>
                <a:latin typeface="微软雅黑" panose="020B0503020204020204" pitchFamily="34" charset="-122"/>
                <a:ea typeface="微软雅黑" panose="020B0503020204020204" pitchFamily="34" charset="-122"/>
                <a:cs typeface="+mn-cs"/>
              </a:rPr>
              <a:t>点击添加文本点击添加文本</a:t>
            </a:r>
          </a:p>
        </p:txBody>
      </p:sp>
      <p:sp>
        <p:nvSpPr>
          <p:cNvPr id="29" name="左箭头 28"/>
          <p:cNvSpPr/>
          <p:nvPr/>
        </p:nvSpPr>
        <p:spPr>
          <a:xfrm flipH="1">
            <a:off x="5175745" y="568746"/>
            <a:ext cx="2253913" cy="2339999"/>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0" name="椭圆 29"/>
          <p:cNvSpPr/>
          <p:nvPr/>
        </p:nvSpPr>
        <p:spPr bwMode="auto">
          <a:xfrm>
            <a:off x="5335177" y="324135"/>
            <a:ext cx="1610000" cy="1800002"/>
          </a:xfrm>
          <a:prstGeom prst="ellipse">
            <a:avLst/>
          </a:prstGeom>
          <a:gradFill flip="none" rotWithShape="1">
            <a:gsLst>
              <a:gs pos="0">
                <a:srgbClr val="FFCF01"/>
              </a:gs>
              <a:gs pos="90000">
                <a:srgbClr val="E22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Tx/>
              <a:buNone/>
              <a:tabLst>
                <a:tab pos="136525" algn="l"/>
              </a:tabLst>
              <a:defRPr/>
            </a:pPr>
            <a:endPar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bwMode="auto">
          <a:xfrm>
            <a:off x="5345689" y="1032464"/>
            <a:ext cx="1587216" cy="338554"/>
          </a:xfrm>
          <a:prstGeom prst="rect">
            <a:avLst/>
          </a:prstGeom>
          <a:noFill/>
          <a:scene3d>
            <a:camera prst="orthographicFront"/>
            <a:lightRig rig="flat" dir="t"/>
          </a:scene3d>
          <a:sp3d/>
        </p:spPr>
        <p:txBody>
          <a:bodyPr>
            <a:spAutoFit/>
          </a:bodyPr>
          <a:lstStyle/>
          <a:p>
            <a:pPr marR="0" algn="ctr" defTabSz="914400" rtl="0" fontAlgn="auto">
              <a:spcBef>
                <a:spcPts val="0"/>
              </a:spcBef>
              <a:spcAft>
                <a:spcPts val="0"/>
              </a:spcAft>
              <a:buClrTx/>
              <a:buSzTx/>
              <a:buFontTx/>
              <a:buNone/>
              <a:defRPr/>
            </a:pPr>
            <a:r>
              <a:rPr sz="1400">
                <a:solidFill/>
                <a:latin typeface="微软雅黑"/>
              </a:rPr>
              <a:t>添加XX内容</a:t>
            </a:r>
          </a:p>
        </p:txBody>
      </p:sp>
      <p:sp>
        <p:nvSpPr>
          <p:cNvPr id="17" name="矩形 16"/>
          <p:cNvSpPr/>
          <p:nvPr/>
        </p:nvSpPr>
        <p:spPr bwMode="auto">
          <a:xfrm>
            <a:off x="5335024" y="2075065"/>
            <a:ext cx="144870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36525" algn="l"/>
              </a:tabLst>
              <a:defRPr/>
            </a:pPr>
            <a:endParaRPr kumimoji="0" lang="zh-CN" altLang="en-US" sz="1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5407025" y="2444750"/>
            <a:ext cx="1279525" cy="517525"/>
          </a:xfrm>
          <a:prstGeom prst="rect">
            <a:avLst/>
          </a:prstGeom>
        </p:spPr>
        <p:txBody>
          <a:bodyPr>
            <a:spAutoFit/>
          </a:bodyPr>
          <a:lstStyle/>
          <a:p>
            <a:pPr marL="0" marR="0" lvl="2" indent="0" algn="ctr" defTabSz="912495" rtl="0" eaLnBrk="0" fontAlgn="auto" latinLnBrk="0" hangingPunct="0">
              <a:lnSpc>
                <a:spcPct val="100000"/>
              </a:lnSpc>
              <a:spcBef>
                <a:spcPts val="0"/>
              </a:spcBef>
              <a:spcAft>
                <a:spcPts val="0"/>
              </a:spcAft>
              <a:buClr>
                <a:srgbClr val="0070C0"/>
              </a:buClr>
              <a:buSzPct val="80000"/>
              <a:buFontTx/>
              <a:buNone/>
              <a:tabLst>
                <a:tab pos="136525" algn="l"/>
              </a:tabLst>
              <a:defRPr/>
            </a:pPr>
            <a:r>
              <a:rPr kumimoji="0" lang="zh-CN" altLang="en-US" sz="1200" b="0" i="0" u="none" strike="noStrike" kern="1200" cap="none" spc="50" normalizeH="0" baseline="0" noProof="0" dirty="0">
                <a:ln w="11430"/>
                <a:solidFill>
                  <a:schemeClr val="tx1"/>
                </a:solidFill>
                <a:effectLst/>
                <a:uLnTx/>
                <a:uFillTx/>
                <a:latin typeface="微软雅黑" panose="020B0503020204020204" pitchFamily="34" charset="-122"/>
                <a:ea typeface="微软雅黑" panose="020B0503020204020204" pitchFamily="34" charset="-122"/>
                <a:cs typeface="+mn-cs"/>
              </a:rPr>
              <a:t>点击添加文本点击添加文本</a:t>
            </a:r>
          </a:p>
        </p:txBody>
      </p:sp>
      <p:sp>
        <p:nvSpPr>
          <p:cNvPr id="33" name="矩形 32"/>
          <p:cNvSpPr/>
          <p:nvPr/>
        </p:nvSpPr>
        <p:spPr>
          <a:xfrm>
            <a:off x="5407025" y="3106738"/>
            <a:ext cx="1279525" cy="517525"/>
          </a:xfrm>
          <a:prstGeom prst="rect">
            <a:avLst/>
          </a:prstGeom>
        </p:spPr>
        <p:txBody>
          <a:bodyPr>
            <a:spAutoFit/>
          </a:bodyPr>
          <a:lstStyle/>
          <a:p>
            <a:pPr marL="0" marR="0" lvl="2" indent="0" algn="ctr" defTabSz="912495" rtl="0" eaLnBrk="0" fontAlgn="auto" latinLnBrk="0" hangingPunct="0">
              <a:lnSpc>
                <a:spcPct val="100000"/>
              </a:lnSpc>
              <a:spcBef>
                <a:spcPts val="0"/>
              </a:spcBef>
              <a:spcAft>
                <a:spcPts val="0"/>
              </a:spcAft>
              <a:buClr>
                <a:srgbClr val="0070C0"/>
              </a:buClr>
              <a:buSzPct val="80000"/>
              <a:buFontTx/>
              <a:buNone/>
              <a:tabLst>
                <a:tab pos="136525" algn="l"/>
              </a:tabLst>
              <a:defRPr/>
            </a:pPr>
            <a:r>
              <a:rPr kumimoji="0" lang="zh-CN" altLang="en-US" sz="1200" b="0" i="0" u="none" strike="noStrike" kern="1200" cap="none" spc="50" normalizeH="0" baseline="0" noProof="0" dirty="0">
                <a:ln w="11430"/>
                <a:solidFill>
                  <a:schemeClr val="tx1"/>
                </a:solidFill>
                <a:effectLst/>
                <a:uLnTx/>
                <a:uFillTx/>
                <a:latin typeface="微软雅黑" panose="020B0503020204020204" pitchFamily="34" charset="-122"/>
                <a:ea typeface="微软雅黑" panose="020B0503020204020204" pitchFamily="34" charset="-122"/>
                <a:cs typeface="+mn-cs"/>
              </a:rPr>
              <a:t>点击添加文本点击添加文本</a:t>
            </a:r>
          </a:p>
        </p:txBody>
      </p:sp>
      <p:pic>
        <p:nvPicPr>
          <p:cNvPr id="303193" name="图片 303192" descr="医药12"/>
          <p:cNvPicPr>
            <a:picLocks noChangeAspect="1"/>
          </p:cNvPicPr>
          <p:nvPr/>
        </p:nvPicPr>
        <p:blipFill>
          <a:blip r:embed="rId2"/>
          <a:stretch>
            <a:fillRect/>
          </a:stretch>
        </p:blipFill>
        <p:spPr>
          <a:xfrm>
            <a:off x="7316788" y="1735138"/>
            <a:ext cx="1622425" cy="2952750"/>
          </a:xfrm>
          <a:prstGeom prst="rect">
            <a:avLst/>
          </a:prstGeom>
          <a:noFill/>
          <a:ln w="9525">
            <a:noFill/>
          </a:ln>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3171"/>
                                        </p:tgtEl>
                                        <p:attrNameLst>
                                          <p:attrName>style.visibility</p:attrName>
                                        </p:attrNameLst>
                                      </p:cBhvr>
                                      <p:to>
                                        <p:strVal val="visible"/>
                                      </p:to>
                                    </p:set>
                                    <p:anim by="(-#ppt_w*2)" calcmode="lin" valueType="num">
                                      <p:cBhvr rctx="PPT">
                                        <p:cTn id="7" dur="250" autoRev="1" fill="hold">
                                          <p:stCondLst>
                                            <p:cond delay="0"/>
                                          </p:stCondLst>
                                        </p:cTn>
                                        <p:tgtEl>
                                          <p:spTgt spid="303171"/>
                                        </p:tgtEl>
                                        <p:attrNameLst>
                                          <p:attrName>ppt_w</p:attrName>
                                        </p:attrNameLst>
                                      </p:cBhvr>
                                    </p:anim>
                                    <p:anim by="(#ppt_w*0.50)" calcmode="lin" valueType="num">
                                      <p:cBhvr>
                                        <p:cTn id="8" dur="250" decel="50000" autoRev="1" fill="hold">
                                          <p:stCondLst>
                                            <p:cond delay="0"/>
                                          </p:stCondLst>
                                        </p:cTn>
                                        <p:tgtEl>
                                          <p:spTgt spid="303171"/>
                                        </p:tgtEl>
                                        <p:attrNameLst>
                                          <p:attrName>ppt_x</p:attrName>
                                        </p:attrNameLst>
                                      </p:cBhvr>
                                    </p:anim>
                                    <p:anim from="(-#ppt_h/2)" to="(#ppt_y)" calcmode="lin" valueType="num">
                                      <p:cBhvr>
                                        <p:cTn id="9" dur="500" fill="hold">
                                          <p:stCondLst>
                                            <p:cond delay="0"/>
                                          </p:stCondLst>
                                        </p:cTn>
                                        <p:tgtEl>
                                          <p:spTgt spid="303171"/>
                                        </p:tgtEl>
                                        <p:attrNameLst>
                                          <p:attrName>ppt_y</p:attrName>
                                        </p:attrNameLst>
                                      </p:cBhvr>
                                    </p:anim>
                                    <p:animRot by="21600000">
                                      <p:cBhvr>
                                        <p:cTn id="10" dur="500" fill="hold">
                                          <p:stCondLst>
                                            <p:cond delay="0"/>
                                          </p:stCondLst>
                                        </p:cTn>
                                        <p:tgtEl>
                                          <p:spTgt spid="303171"/>
                                        </p:tgtEl>
                                        <p:attrNameLst>
                                          <p:attrName>r</p:attrName>
                                        </p:attrNameLst>
                                      </p:cBhvr>
                                    </p:animRot>
                                  </p:childTnLst>
                                </p:cTn>
                              </p:par>
                            </p:childTnLst>
                          </p:cTn>
                        </p:par>
                        <p:par>
                          <p:cTn id="11" fill="hold">
                            <p:stCondLst>
                              <p:cond delay="899"/>
                            </p:stCondLst>
                            <p:childTnLst>
                              <p:par>
                                <p:cTn id="12" presetID="22" presetClass="entr" presetSubtype="8"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1399"/>
                            </p:stCondLst>
                            <p:childTnLst>
                              <p:par>
                                <p:cTn id="16" presetID="47"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1899"/>
                            </p:stCondLst>
                            <p:childTnLst>
                              <p:par>
                                <p:cTn id="22" presetID="39" presetClass="entr" presetSubtype="0" accel="10000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25"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26"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27" dur="500" fill="hold"/>
                                        <p:tgtEl>
                                          <p:spTgt spid="25"/>
                                        </p:tgtEl>
                                        <p:attrNameLst>
                                          <p:attrName>ppt_y</p:attrName>
                                        </p:attrNameLst>
                                      </p:cBhvr>
                                      <p:tavLst>
                                        <p:tav tm="0">
                                          <p:val>
                                            <p:strVal val="#ppt_y"/>
                                          </p:val>
                                        </p:tav>
                                        <p:tav tm="100000">
                                          <p:val>
                                            <p:strVal val="#ppt_y"/>
                                          </p:val>
                                        </p:tav>
                                      </p:tavLst>
                                    </p:anim>
                                  </p:childTnLst>
                                </p:cTn>
                              </p:par>
                            </p:childTnLst>
                          </p:cTn>
                        </p:par>
                        <p:par>
                          <p:cTn id="28" fill="hold">
                            <p:stCondLst>
                              <p:cond delay="2399"/>
                            </p:stCondLst>
                            <p:childTnLst>
                              <p:par>
                                <p:cTn id="29" presetID="47"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89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8"/>
                                        </p:tgtEl>
                                        <p:attrNameLst>
                                          <p:attrName>ppt_y</p:attrName>
                                        </p:attrNameLst>
                                      </p:cBhvr>
                                      <p:tavLst>
                                        <p:tav tm="0">
                                          <p:val>
                                            <p:strVal val="#ppt_y"/>
                                          </p:val>
                                        </p:tav>
                                        <p:tav tm="100000">
                                          <p:val>
                                            <p:strVal val="#ppt_y"/>
                                          </p:val>
                                        </p:tav>
                                      </p:tavLst>
                                    </p:anim>
                                    <p:anim calcmode="lin" valueType="num">
                                      <p:cBhvr>
                                        <p:cTn id="3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8"/>
                                        </p:tgtEl>
                                      </p:cBhvr>
                                    </p:animEffect>
                                  </p:childTnLst>
                                </p:cTn>
                              </p:par>
                            </p:childTnLst>
                          </p:cTn>
                        </p:par>
                        <p:par>
                          <p:cTn id="42" fill="hold">
                            <p:stCondLst>
                              <p:cond delay="3949"/>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9"/>
                                        </p:tgtEl>
                                        <p:attrNameLst>
                                          <p:attrName>ppt_y</p:attrName>
                                        </p:attrNameLst>
                                      </p:cBhvr>
                                      <p:tavLst>
                                        <p:tav tm="0">
                                          <p:val>
                                            <p:strVal val="#ppt_y"/>
                                          </p:val>
                                        </p:tav>
                                        <p:tav tm="100000">
                                          <p:val>
                                            <p:strVal val="#ppt_y"/>
                                          </p:val>
                                        </p:tav>
                                      </p:tavLst>
                                    </p:anim>
                                    <p:anim calcmode="lin" valueType="num">
                                      <p:cBhvr>
                                        <p:cTn id="47"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9"/>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par>
                          <p:cTn id="54" fill="hold">
                            <p:stCondLst>
                              <p:cond delay="5500"/>
                            </p:stCondLst>
                            <p:childTnLst>
                              <p:par>
                                <p:cTn id="55" presetID="47"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anim calcmode="lin" valueType="num">
                                      <p:cBhvr>
                                        <p:cTn id="58" dur="500" fill="hold"/>
                                        <p:tgtEl>
                                          <p:spTgt spid="27"/>
                                        </p:tgtEl>
                                        <p:attrNameLst>
                                          <p:attrName>ppt_x</p:attrName>
                                        </p:attrNameLst>
                                      </p:cBhvr>
                                      <p:tavLst>
                                        <p:tav tm="0">
                                          <p:val>
                                            <p:strVal val="#ppt_x"/>
                                          </p:val>
                                        </p:tav>
                                        <p:tav tm="100000">
                                          <p:val>
                                            <p:strVal val="#ppt_x"/>
                                          </p:val>
                                        </p:tav>
                                      </p:tavLst>
                                    </p:anim>
                                    <p:anim calcmode="lin" valueType="num">
                                      <p:cBhvr>
                                        <p:cTn id="59" dur="5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39" presetClass="entr" presetSubtype="0" accel="100000"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ppt_h</p:attrName>
                                        </p:attrNameLst>
                                      </p:cBhvr>
                                      <p:tavLst>
                                        <p:tav tm="0">
                                          <p:val>
                                            <p:strVal val="#ppt_h/20"/>
                                          </p:val>
                                        </p:tav>
                                        <p:tav tm="50000">
                                          <p:val>
                                            <p:strVal val="#ppt_h/20"/>
                                          </p:val>
                                        </p:tav>
                                        <p:tav tm="100000">
                                          <p:val>
                                            <p:strVal val="#ppt_h"/>
                                          </p:val>
                                        </p:tav>
                                      </p:tavLst>
                                    </p:anim>
                                    <p:anim calcmode="lin" valueType="num">
                                      <p:cBhvr>
                                        <p:cTn id="64" dur="500" fill="hold"/>
                                        <p:tgtEl>
                                          <p:spTgt spid="28"/>
                                        </p:tgtEl>
                                        <p:attrNameLst>
                                          <p:attrName>ppt_w</p:attrName>
                                        </p:attrNameLst>
                                      </p:cBhvr>
                                      <p:tavLst>
                                        <p:tav tm="0">
                                          <p:val>
                                            <p:strVal val="#ppt_w+.3"/>
                                          </p:val>
                                        </p:tav>
                                        <p:tav tm="50000">
                                          <p:val>
                                            <p:strVal val="#ppt_w+.3"/>
                                          </p:val>
                                        </p:tav>
                                        <p:tav tm="100000">
                                          <p:val>
                                            <p:strVal val="#ppt_w"/>
                                          </p:val>
                                        </p:tav>
                                      </p:tavLst>
                                    </p:anim>
                                    <p:anim calcmode="lin" valueType="num">
                                      <p:cBhvr>
                                        <p:cTn id="65" dur="500" fill="hold"/>
                                        <p:tgtEl>
                                          <p:spTgt spid="28"/>
                                        </p:tgtEl>
                                        <p:attrNameLst>
                                          <p:attrName>ppt_x</p:attrName>
                                        </p:attrNameLst>
                                      </p:cBhvr>
                                      <p:tavLst>
                                        <p:tav tm="0">
                                          <p:val>
                                            <p:strVal val="#ppt_x-.3"/>
                                          </p:val>
                                        </p:tav>
                                        <p:tav tm="50000">
                                          <p:val>
                                            <p:strVal val="#ppt_x"/>
                                          </p:val>
                                        </p:tav>
                                        <p:tav tm="100000">
                                          <p:val>
                                            <p:strVal val="#ppt_x"/>
                                          </p:val>
                                        </p:tav>
                                      </p:tavLst>
                                    </p:anim>
                                    <p:anim calcmode="lin" valueType="num">
                                      <p:cBhvr>
                                        <p:cTn id="66" dur="500" fill="hold"/>
                                        <p:tgtEl>
                                          <p:spTgt spid="28"/>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47" presetClass="entr" presetSubtype="0"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anim calcmode="lin" valueType="num">
                                      <p:cBhvr>
                                        <p:cTn id="71" dur="500" fill="hold"/>
                                        <p:tgtEl>
                                          <p:spTgt spid="16"/>
                                        </p:tgtEl>
                                        <p:attrNameLst>
                                          <p:attrName>ppt_x</p:attrName>
                                        </p:attrNameLst>
                                      </p:cBhvr>
                                      <p:tavLst>
                                        <p:tav tm="0">
                                          <p:val>
                                            <p:strVal val="#ppt_x"/>
                                          </p:val>
                                        </p:tav>
                                        <p:tav tm="100000">
                                          <p:val>
                                            <p:strVal val="#ppt_x"/>
                                          </p:val>
                                        </p:tav>
                                      </p:tavLst>
                                    </p:anim>
                                    <p:anim calcmode="lin" valueType="num">
                                      <p:cBhvr>
                                        <p:cTn id="72" dur="500" fill="hold"/>
                                        <p:tgtEl>
                                          <p:spTgt spid="16"/>
                                        </p:tgtEl>
                                        <p:attrNameLst>
                                          <p:attrName>ppt_y</p:attrName>
                                        </p:attrNameLst>
                                      </p:cBhvr>
                                      <p:tavLst>
                                        <p:tav tm="0">
                                          <p:val>
                                            <p:strVal val="#ppt_y-.1"/>
                                          </p:val>
                                        </p:tav>
                                        <p:tav tm="100000">
                                          <p:val>
                                            <p:strVal val="#ppt_y"/>
                                          </p:val>
                                        </p:tav>
                                      </p:tavLst>
                                    </p:anim>
                                  </p:childTnLst>
                                </p:cTn>
                              </p:par>
                            </p:childTnLst>
                          </p:cTn>
                        </p:par>
                        <p:par>
                          <p:cTn id="73" fill="hold">
                            <p:stCondLst>
                              <p:cond delay="70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0"/>
                                        </p:tgtEl>
                                        <p:attrNameLst>
                                          <p:attrName>style.visibility</p:attrName>
                                        </p:attrNameLst>
                                      </p:cBhvr>
                                      <p:to>
                                        <p:strVal val="visible"/>
                                      </p:to>
                                    </p:set>
                                    <p:anim calcmode="lin" valueType="num">
                                      <p:cBhvr>
                                        <p:cTn id="7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0"/>
                                        </p:tgtEl>
                                        <p:attrNameLst>
                                          <p:attrName>ppt_y</p:attrName>
                                        </p:attrNameLst>
                                      </p:cBhvr>
                                      <p:tavLst>
                                        <p:tav tm="0">
                                          <p:val>
                                            <p:strVal val="#ppt_y"/>
                                          </p:val>
                                        </p:tav>
                                        <p:tav tm="100000">
                                          <p:val>
                                            <p:strVal val="#ppt_y"/>
                                          </p:val>
                                        </p:tav>
                                      </p:tavLst>
                                    </p:anim>
                                    <p:anim calcmode="lin" valueType="num">
                                      <p:cBhvr>
                                        <p:cTn id="7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0"/>
                                        </p:tgtEl>
                                      </p:cBhvr>
                                    </p:animEffect>
                                  </p:childTnLst>
                                </p:cTn>
                              </p:par>
                            </p:childTnLst>
                          </p:cTn>
                        </p:par>
                        <p:par>
                          <p:cTn id="81" fill="hold">
                            <p:stCondLst>
                              <p:cond delay="8049"/>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1"/>
                                        </p:tgtEl>
                                        <p:attrNameLst>
                                          <p:attrName>ppt_y</p:attrName>
                                        </p:attrNameLst>
                                      </p:cBhvr>
                                      <p:tavLst>
                                        <p:tav tm="0">
                                          <p:val>
                                            <p:strVal val="#ppt_y"/>
                                          </p:val>
                                        </p:tav>
                                        <p:tav tm="100000">
                                          <p:val>
                                            <p:strVal val="#ppt_y"/>
                                          </p:val>
                                        </p:tav>
                                      </p:tavLst>
                                    </p:anim>
                                    <p:anim calcmode="lin" valueType="num">
                                      <p:cBhvr>
                                        <p:cTn id="8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21"/>
                                        </p:tgtEl>
                                      </p:cBhvr>
                                    </p:animEffect>
                                  </p:childTnLst>
                                </p:cTn>
                              </p:par>
                            </p:childTnLst>
                          </p:cTn>
                        </p:par>
                        <p:par>
                          <p:cTn id="89" fill="hold">
                            <p:stCondLst>
                              <p:cond delay="9099"/>
                            </p:stCondLst>
                            <p:childTnLst>
                              <p:par>
                                <p:cTn id="90" presetID="22" presetClass="entr" presetSubtype="8"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childTnLst>
                          </p:cTn>
                        </p:par>
                        <p:par>
                          <p:cTn id="93" fill="hold">
                            <p:stCondLst>
                              <p:cond delay="9599"/>
                            </p:stCondLst>
                            <p:childTnLst>
                              <p:par>
                                <p:cTn id="94" presetID="47" presetClass="entr" presetSubtype="0"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anim calcmode="lin" valueType="num">
                                      <p:cBhvr>
                                        <p:cTn id="97" dur="500" fill="hold"/>
                                        <p:tgtEl>
                                          <p:spTgt spid="30"/>
                                        </p:tgtEl>
                                        <p:attrNameLst>
                                          <p:attrName>ppt_x</p:attrName>
                                        </p:attrNameLst>
                                      </p:cBhvr>
                                      <p:tavLst>
                                        <p:tav tm="0">
                                          <p:val>
                                            <p:strVal val="#ppt_x"/>
                                          </p:val>
                                        </p:tav>
                                        <p:tav tm="100000">
                                          <p:val>
                                            <p:strVal val="#ppt_x"/>
                                          </p:val>
                                        </p:tav>
                                      </p:tavLst>
                                    </p:anim>
                                    <p:anim calcmode="lin" valueType="num">
                                      <p:cBhvr>
                                        <p:cTn id="98" dur="500" fill="hold"/>
                                        <p:tgtEl>
                                          <p:spTgt spid="30"/>
                                        </p:tgtEl>
                                        <p:attrNameLst>
                                          <p:attrName>ppt_y</p:attrName>
                                        </p:attrNameLst>
                                      </p:cBhvr>
                                      <p:tavLst>
                                        <p:tav tm="0">
                                          <p:val>
                                            <p:strVal val="#ppt_y-.1"/>
                                          </p:val>
                                        </p:tav>
                                        <p:tav tm="100000">
                                          <p:val>
                                            <p:strVal val="#ppt_y"/>
                                          </p:val>
                                        </p:tav>
                                      </p:tavLst>
                                    </p:anim>
                                  </p:childTnLst>
                                </p:cTn>
                              </p:par>
                            </p:childTnLst>
                          </p:cTn>
                        </p:par>
                        <p:par>
                          <p:cTn id="99" fill="hold">
                            <p:stCondLst>
                              <p:cond delay="10099"/>
                            </p:stCondLst>
                            <p:childTnLst>
                              <p:par>
                                <p:cTn id="100" presetID="39" presetClass="entr" presetSubtype="0" accel="100000" fill="hold" nodeType="afterEffect">
                                  <p:stCondLst>
                                    <p:cond delay="0"/>
                                  </p:stCondLst>
                                  <p:childTnLst>
                                    <p:set>
                                      <p:cBhvr>
                                        <p:cTn id="101" dur="1" fill="hold">
                                          <p:stCondLst>
                                            <p:cond delay="0"/>
                                          </p:stCondLst>
                                        </p:cTn>
                                        <p:tgtEl>
                                          <p:spTgt spid="31"/>
                                        </p:tgtEl>
                                        <p:attrNameLst>
                                          <p:attrName>style.visibility</p:attrName>
                                        </p:attrNameLst>
                                      </p:cBhvr>
                                      <p:to>
                                        <p:strVal val="visible"/>
                                      </p:to>
                                    </p:set>
                                    <p:anim calcmode="lin" valueType="num">
                                      <p:cBhvr>
                                        <p:cTn id="102" dur="500" fill="hold"/>
                                        <p:tgtEl>
                                          <p:spTgt spid="31"/>
                                        </p:tgtEl>
                                        <p:attrNameLst>
                                          <p:attrName>ppt_h</p:attrName>
                                        </p:attrNameLst>
                                      </p:cBhvr>
                                      <p:tavLst>
                                        <p:tav tm="0">
                                          <p:val>
                                            <p:strVal val="#ppt_h/20"/>
                                          </p:val>
                                        </p:tav>
                                        <p:tav tm="50000">
                                          <p:val>
                                            <p:strVal val="#ppt_h/20"/>
                                          </p:val>
                                        </p:tav>
                                        <p:tav tm="100000">
                                          <p:val>
                                            <p:strVal val="#ppt_h"/>
                                          </p:val>
                                        </p:tav>
                                      </p:tavLst>
                                    </p:anim>
                                    <p:anim calcmode="lin" valueType="num">
                                      <p:cBhvr>
                                        <p:cTn id="103" dur="500" fill="hold"/>
                                        <p:tgtEl>
                                          <p:spTgt spid="31"/>
                                        </p:tgtEl>
                                        <p:attrNameLst>
                                          <p:attrName>ppt_w</p:attrName>
                                        </p:attrNameLst>
                                      </p:cBhvr>
                                      <p:tavLst>
                                        <p:tav tm="0">
                                          <p:val>
                                            <p:strVal val="#ppt_w+.3"/>
                                          </p:val>
                                        </p:tav>
                                        <p:tav tm="50000">
                                          <p:val>
                                            <p:strVal val="#ppt_w+.3"/>
                                          </p:val>
                                        </p:tav>
                                        <p:tav tm="100000">
                                          <p:val>
                                            <p:strVal val="#ppt_w"/>
                                          </p:val>
                                        </p:tav>
                                      </p:tavLst>
                                    </p:anim>
                                    <p:anim calcmode="lin" valueType="num">
                                      <p:cBhvr>
                                        <p:cTn id="104" dur="500" fill="hold"/>
                                        <p:tgtEl>
                                          <p:spTgt spid="31"/>
                                        </p:tgtEl>
                                        <p:attrNameLst>
                                          <p:attrName>ppt_x</p:attrName>
                                        </p:attrNameLst>
                                      </p:cBhvr>
                                      <p:tavLst>
                                        <p:tav tm="0">
                                          <p:val>
                                            <p:strVal val="#ppt_x-.3"/>
                                          </p:val>
                                        </p:tav>
                                        <p:tav tm="50000">
                                          <p:val>
                                            <p:strVal val="#ppt_x"/>
                                          </p:val>
                                        </p:tav>
                                        <p:tav tm="100000">
                                          <p:val>
                                            <p:strVal val="#ppt_x"/>
                                          </p:val>
                                        </p:tav>
                                      </p:tavLst>
                                    </p:anim>
                                    <p:anim calcmode="lin" valueType="num">
                                      <p:cBhvr>
                                        <p:cTn id="105" dur="500" fill="hold"/>
                                        <p:tgtEl>
                                          <p:spTgt spid="31"/>
                                        </p:tgtEl>
                                        <p:attrNameLst>
                                          <p:attrName>ppt_y</p:attrName>
                                        </p:attrNameLst>
                                      </p:cBhvr>
                                      <p:tavLst>
                                        <p:tav tm="0">
                                          <p:val>
                                            <p:strVal val="#ppt_y"/>
                                          </p:val>
                                        </p:tav>
                                        <p:tav tm="100000">
                                          <p:val>
                                            <p:strVal val="#ppt_y"/>
                                          </p:val>
                                        </p:tav>
                                      </p:tavLst>
                                    </p:anim>
                                  </p:childTnLst>
                                </p:cTn>
                              </p:par>
                            </p:childTnLst>
                          </p:cTn>
                        </p:par>
                        <p:par>
                          <p:cTn id="106" fill="hold">
                            <p:stCondLst>
                              <p:cond delay="10599"/>
                            </p:stCondLst>
                            <p:childTnLst>
                              <p:par>
                                <p:cTn id="107" presetID="47" presetClass="entr" presetSubtype="0" fill="hold"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500"/>
                                        <p:tgtEl>
                                          <p:spTgt spid="17"/>
                                        </p:tgtEl>
                                      </p:cBhvr>
                                    </p:animEffect>
                                    <p:anim calcmode="lin" valueType="num">
                                      <p:cBhvr>
                                        <p:cTn id="110" dur="500" fill="hold"/>
                                        <p:tgtEl>
                                          <p:spTgt spid="17"/>
                                        </p:tgtEl>
                                        <p:attrNameLst>
                                          <p:attrName>ppt_x</p:attrName>
                                        </p:attrNameLst>
                                      </p:cBhvr>
                                      <p:tavLst>
                                        <p:tav tm="0">
                                          <p:val>
                                            <p:strVal val="#ppt_x"/>
                                          </p:val>
                                        </p:tav>
                                        <p:tav tm="100000">
                                          <p:val>
                                            <p:strVal val="#ppt_x"/>
                                          </p:val>
                                        </p:tav>
                                      </p:tavLst>
                                    </p:anim>
                                    <p:anim calcmode="lin" valueType="num">
                                      <p:cBhvr>
                                        <p:cTn id="111" dur="500" fill="hold"/>
                                        <p:tgtEl>
                                          <p:spTgt spid="17"/>
                                        </p:tgtEl>
                                        <p:attrNameLst>
                                          <p:attrName>ppt_y</p:attrName>
                                        </p:attrNameLst>
                                      </p:cBhvr>
                                      <p:tavLst>
                                        <p:tav tm="0">
                                          <p:val>
                                            <p:strVal val="#ppt_y-.1"/>
                                          </p:val>
                                        </p:tav>
                                        <p:tav tm="100000">
                                          <p:val>
                                            <p:strVal val="#ppt_y"/>
                                          </p:val>
                                        </p:tav>
                                      </p:tavLst>
                                    </p:anim>
                                  </p:childTnLst>
                                </p:cTn>
                              </p:par>
                            </p:childTnLst>
                          </p:cTn>
                        </p:par>
                        <p:par>
                          <p:cTn id="112" fill="hold">
                            <p:stCondLst>
                              <p:cond delay="11099"/>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32"/>
                                        </p:tgtEl>
                                        <p:attrNameLst>
                                          <p:attrName>style.visibility</p:attrName>
                                        </p:attrNameLst>
                                      </p:cBhvr>
                                      <p:to>
                                        <p:strVal val="visible"/>
                                      </p:to>
                                    </p:set>
                                    <p:anim calcmode="lin" valueType="num">
                                      <p:cBhvr>
                                        <p:cTn id="115"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32"/>
                                        </p:tgtEl>
                                        <p:attrNameLst>
                                          <p:attrName>ppt_y</p:attrName>
                                        </p:attrNameLst>
                                      </p:cBhvr>
                                      <p:tavLst>
                                        <p:tav tm="0">
                                          <p:val>
                                            <p:strVal val="#ppt_y"/>
                                          </p:val>
                                        </p:tav>
                                        <p:tav tm="100000">
                                          <p:val>
                                            <p:strVal val="#ppt_y"/>
                                          </p:val>
                                        </p:tav>
                                      </p:tavLst>
                                    </p:anim>
                                    <p:anim calcmode="lin" valueType="num">
                                      <p:cBhvr>
                                        <p:cTn id="117"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32"/>
                                        </p:tgtEl>
                                      </p:cBhvr>
                                    </p:animEffect>
                                  </p:childTnLst>
                                </p:cTn>
                              </p:par>
                            </p:childTnLst>
                          </p:cTn>
                        </p:par>
                        <p:par>
                          <p:cTn id="120" fill="hold">
                            <p:stCondLst>
                              <p:cond delay="12149"/>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33"/>
                                        </p:tgtEl>
                                        <p:attrNameLst>
                                          <p:attrName>ppt_y</p:attrName>
                                        </p:attrNameLst>
                                      </p:cBhvr>
                                      <p:tavLst>
                                        <p:tav tm="0">
                                          <p:val>
                                            <p:strVal val="#ppt_y"/>
                                          </p:val>
                                        </p:tav>
                                        <p:tav tm="100000">
                                          <p:val>
                                            <p:strVal val="#ppt_y"/>
                                          </p:val>
                                        </p:tav>
                                      </p:tavLst>
                                    </p:anim>
                                    <p:anim calcmode="lin" valueType="num">
                                      <p:cBhvr>
                                        <p:cTn id="12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33"/>
                                        </p:tgtEl>
                                      </p:cBhvr>
                                    </p:animEffect>
                                  </p:childTnLst>
                                </p:cTn>
                              </p:par>
                            </p:childTnLst>
                          </p:cTn>
                        </p:par>
                        <p:par>
                          <p:cTn id="128" fill="hold">
                            <p:stCondLst>
                              <p:cond delay="13199"/>
                            </p:stCondLst>
                            <p:childTnLst>
                              <p:par>
                                <p:cTn id="129" presetID="23" presetClass="entr" presetSubtype="16" fill="hold" nodeType="afterEffect">
                                  <p:stCondLst>
                                    <p:cond delay="0"/>
                                  </p:stCondLst>
                                  <p:childTnLst>
                                    <p:set>
                                      <p:cBhvr>
                                        <p:cTn id="130" dur="1" fill="hold">
                                          <p:stCondLst>
                                            <p:cond delay="0"/>
                                          </p:stCondLst>
                                        </p:cTn>
                                        <p:tgtEl>
                                          <p:spTgt spid="303193"/>
                                        </p:tgtEl>
                                        <p:attrNameLst>
                                          <p:attrName>style.visibility</p:attrName>
                                        </p:attrNameLst>
                                      </p:cBhvr>
                                      <p:to>
                                        <p:strVal val="visible"/>
                                      </p:to>
                                    </p:set>
                                    <p:anim calcmode="lin" valueType="num">
                                      <p:cBhvr>
                                        <p:cTn id="131" dur="500" fill="hold"/>
                                        <p:tgtEl>
                                          <p:spTgt spid="303193"/>
                                        </p:tgtEl>
                                        <p:attrNameLst>
                                          <p:attrName>ppt_w</p:attrName>
                                        </p:attrNameLst>
                                      </p:cBhvr>
                                      <p:tavLst>
                                        <p:tav tm="0">
                                          <p:val>
                                            <p:fltVal val="0"/>
                                          </p:val>
                                        </p:tav>
                                        <p:tav tm="100000">
                                          <p:val>
                                            <p:strVal val="#ppt_w"/>
                                          </p:val>
                                        </p:tav>
                                      </p:tavLst>
                                    </p:anim>
                                    <p:anim calcmode="lin" valueType="num">
                                      <p:cBhvr>
                                        <p:cTn id="132" dur="500" fill="hold"/>
                                        <p:tgtEl>
                                          <p:spTgt spid="3031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71" grpId="0"/>
      <p:bldP spid="18" grpId="0"/>
      <p:bldP spid="19" grpId="0"/>
      <p:bldP spid="20" grpId="0"/>
      <p:bldP spid="21" grpId="0"/>
      <p:bldP spid="32" grpId="0"/>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2564" name="组合 322563"/>
          <p:cNvGrpSpPr/>
          <p:nvPr/>
        </p:nvGrpSpPr>
        <p:grpSpPr>
          <a:xfrm>
            <a:off x="2141538" y="1530350"/>
            <a:ext cx="4743450" cy="2859088"/>
            <a:chOff x="1717" y="1285"/>
            <a:chExt cx="2987" cy="2400"/>
          </a:xfrm>
        </p:grpSpPr>
        <p:cxnSp>
          <p:nvCxnSpPr>
            <p:cNvPr id="36866" name="肘形连接符 10"/>
            <p:cNvCxnSpPr/>
            <p:nvPr/>
          </p:nvCxnSpPr>
          <p:spPr>
            <a:xfrm flipV="1">
              <a:off x="1727" y="1285"/>
              <a:ext cx="2977" cy="294"/>
            </a:xfrm>
            <a:prstGeom prst="bentConnector3">
              <a:avLst>
                <a:gd name="adj1" fmla="val 15583"/>
              </a:avLst>
            </a:prstGeom>
            <a:ln w="25400" cap="flat" cmpd="thickThin">
              <a:solidFill>
                <a:srgbClr val="00B0F0"/>
              </a:solidFill>
              <a:prstDash val="dashDot"/>
              <a:miter/>
              <a:headEnd type="none" w="med" len="med"/>
              <a:tailEnd type="none" w="med" len="med"/>
            </a:ln>
            <a:effectLst>
              <a:outerShdw dist="23000" dir="5400000" algn="ctr" rotWithShape="0">
                <a:srgbClr val="000000">
                  <a:alpha val="34000"/>
                </a:srgbClr>
              </a:outerShdw>
            </a:effectLst>
          </p:spPr>
        </p:cxnSp>
        <p:cxnSp>
          <p:nvCxnSpPr>
            <p:cNvPr id="36867" name="肘形连接符 15"/>
            <p:cNvCxnSpPr/>
            <p:nvPr/>
          </p:nvCxnSpPr>
          <p:spPr>
            <a:xfrm flipV="1">
              <a:off x="1717" y="1285"/>
              <a:ext cx="2890" cy="862"/>
            </a:xfrm>
            <a:prstGeom prst="bentConnector3">
              <a:avLst>
                <a:gd name="adj1" fmla="val 16167"/>
              </a:avLst>
            </a:prstGeom>
            <a:ln w="25400" cap="flat" cmpd="thickThin">
              <a:solidFill>
                <a:srgbClr val="FFC000"/>
              </a:solidFill>
              <a:prstDash val="dashDot"/>
              <a:miter/>
              <a:headEnd type="none" w="med" len="med"/>
              <a:tailEnd type="none" w="med" len="med"/>
            </a:ln>
            <a:effectLst>
              <a:outerShdw dist="23000" dir="5400000" algn="ctr" rotWithShape="0">
                <a:srgbClr val="000000">
                  <a:alpha val="34000"/>
                </a:srgbClr>
              </a:outerShdw>
            </a:effectLst>
          </p:spPr>
        </p:cxnSp>
        <p:cxnSp>
          <p:nvCxnSpPr>
            <p:cNvPr id="36868" name="肘形连接符 13"/>
            <p:cNvCxnSpPr/>
            <p:nvPr/>
          </p:nvCxnSpPr>
          <p:spPr>
            <a:xfrm>
              <a:off x="1727" y="2754"/>
              <a:ext cx="2666" cy="931"/>
            </a:xfrm>
            <a:prstGeom prst="bentConnector3">
              <a:avLst>
                <a:gd name="adj1" fmla="val 16333"/>
              </a:avLst>
            </a:prstGeom>
            <a:ln w="25400" cap="flat" cmpd="thickThin">
              <a:solidFill>
                <a:srgbClr val="92D050"/>
              </a:solidFill>
              <a:prstDash val="dashDot"/>
              <a:miter/>
              <a:headEnd type="none" w="med" len="med"/>
              <a:tailEnd type="none" w="med" len="med"/>
            </a:ln>
            <a:effectLst>
              <a:outerShdw dist="23000" dir="5400000" algn="ctr" rotWithShape="0">
                <a:srgbClr val="000000">
                  <a:alpha val="34000"/>
                </a:srgbClr>
              </a:outerShdw>
            </a:effectLst>
          </p:spPr>
        </p:cxnSp>
        <p:cxnSp>
          <p:nvCxnSpPr>
            <p:cNvPr id="36869" name="肘形连接符 14"/>
            <p:cNvCxnSpPr/>
            <p:nvPr/>
          </p:nvCxnSpPr>
          <p:spPr>
            <a:xfrm>
              <a:off x="1727" y="3372"/>
              <a:ext cx="2711" cy="313"/>
            </a:xfrm>
            <a:prstGeom prst="bentConnector3">
              <a:avLst>
                <a:gd name="adj1" fmla="val 16157"/>
              </a:avLst>
            </a:prstGeom>
            <a:ln w="25400" cap="flat" cmpd="thickThin">
              <a:solidFill>
                <a:srgbClr val="9148C8"/>
              </a:solidFill>
              <a:prstDash val="dashDot"/>
              <a:miter/>
              <a:headEnd type="none" w="med" len="med"/>
              <a:tailEnd type="none" w="med" len="med"/>
            </a:ln>
            <a:effectLst>
              <a:outerShdw dist="23000" dir="5400000" algn="ctr" rotWithShape="0">
                <a:srgbClr val="000000">
                  <a:alpha val="34000"/>
                </a:srgbClr>
              </a:outerShdw>
            </a:effectLst>
          </p:spPr>
        </p:cxnSp>
      </p:grpSp>
      <p:sp>
        <p:nvSpPr>
          <p:cNvPr id="322569" name="圆角矩形 322568"/>
          <p:cNvSpPr/>
          <p:nvPr/>
        </p:nvSpPr>
        <p:spPr>
          <a:xfrm>
            <a:off x="3073400" y="1714500"/>
            <a:ext cx="3735388" cy="360363"/>
          </a:xfrm>
          <a:prstGeom prst="roundRect">
            <a:avLst>
              <a:gd name="adj" fmla="val 50000"/>
            </a:avLst>
          </a:prstGeom>
          <a:gradFill rotWithShape="1">
            <a:gsLst>
              <a:gs pos="0">
                <a:srgbClr val="C1C1C1"/>
              </a:gs>
              <a:gs pos="50000">
                <a:srgbClr val="FFFFFF"/>
              </a:gs>
              <a:gs pos="100000">
                <a:srgbClr val="C1C1C1"/>
              </a:gs>
            </a:gsLst>
            <a:lin ang="5400000" scaled="1"/>
            <a:tileRect/>
          </a:gradFill>
          <a:ln w="28575"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请在此输入文字内容</a:t>
            </a:r>
            <a:endParaRPr lang="zh-CN" altLang="en-US" sz="1600" dirty="0">
              <a:solidFill>
                <a:srgbClr val="FFFFFF"/>
              </a:solidFill>
              <a:latin typeface="Arial" panose="020B0604020202020204" pitchFamily="34" charset="0"/>
              <a:ea typeface="宋体" panose="02010600030101010101" pitchFamily="2" charset="-122"/>
            </a:endParaRPr>
          </a:p>
        </p:txBody>
      </p:sp>
      <p:sp>
        <p:nvSpPr>
          <p:cNvPr id="322570" name="圆角矩形 322569"/>
          <p:cNvSpPr/>
          <p:nvPr/>
        </p:nvSpPr>
        <p:spPr>
          <a:xfrm>
            <a:off x="3073400" y="2254250"/>
            <a:ext cx="3735388" cy="358775"/>
          </a:xfrm>
          <a:prstGeom prst="roundRect">
            <a:avLst>
              <a:gd name="adj" fmla="val 50000"/>
            </a:avLst>
          </a:prstGeom>
          <a:gradFill rotWithShape="1">
            <a:gsLst>
              <a:gs pos="0">
                <a:srgbClr val="C1C1C1"/>
              </a:gs>
              <a:gs pos="50000">
                <a:srgbClr val="FFFFFF"/>
              </a:gs>
              <a:gs pos="100000">
                <a:srgbClr val="C1C1C1"/>
              </a:gs>
            </a:gsLst>
            <a:lin ang="5400000" scaled="1"/>
            <a:tileRect/>
          </a:gradFill>
          <a:ln w="28575"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请在此输入文字内容</a:t>
            </a:r>
            <a:endParaRPr lang="zh-CN" altLang="en-US" sz="1600" dirty="0">
              <a:solidFill>
                <a:srgbClr val="FFFFFF"/>
              </a:solidFill>
              <a:latin typeface="Arial" panose="020B0604020202020204" pitchFamily="34" charset="0"/>
              <a:ea typeface="宋体" panose="02010600030101010101" pitchFamily="2" charset="-122"/>
            </a:endParaRPr>
          </a:p>
        </p:txBody>
      </p:sp>
      <p:sp>
        <p:nvSpPr>
          <p:cNvPr id="322571" name="圆角矩形 322570"/>
          <p:cNvSpPr/>
          <p:nvPr/>
        </p:nvSpPr>
        <p:spPr>
          <a:xfrm>
            <a:off x="3073400" y="2792413"/>
            <a:ext cx="3735388" cy="360362"/>
          </a:xfrm>
          <a:prstGeom prst="roundRect">
            <a:avLst>
              <a:gd name="adj" fmla="val 50000"/>
            </a:avLst>
          </a:prstGeom>
          <a:gradFill rotWithShape="1">
            <a:gsLst>
              <a:gs pos="0">
                <a:srgbClr val="C1C1C1"/>
              </a:gs>
              <a:gs pos="50000">
                <a:srgbClr val="FFFFFF"/>
              </a:gs>
              <a:gs pos="100000">
                <a:srgbClr val="C1C1C1"/>
              </a:gs>
            </a:gsLst>
            <a:lin ang="5400000" scaled="1"/>
            <a:tileRect/>
          </a:gradFill>
          <a:ln w="28575"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请在此输入文字内容</a:t>
            </a:r>
            <a:endParaRPr lang="zh-CN" altLang="en-US" sz="1600" dirty="0">
              <a:solidFill>
                <a:srgbClr val="FFFFFF"/>
              </a:solidFill>
              <a:latin typeface="Arial" panose="020B0604020202020204" pitchFamily="34" charset="0"/>
              <a:ea typeface="宋体" panose="02010600030101010101" pitchFamily="2" charset="-122"/>
            </a:endParaRPr>
          </a:p>
        </p:txBody>
      </p:sp>
      <p:sp>
        <p:nvSpPr>
          <p:cNvPr id="322572" name="圆角矩形 322571"/>
          <p:cNvSpPr/>
          <p:nvPr/>
        </p:nvSpPr>
        <p:spPr>
          <a:xfrm>
            <a:off x="3073400" y="3332163"/>
            <a:ext cx="3735388" cy="358775"/>
          </a:xfrm>
          <a:prstGeom prst="roundRect">
            <a:avLst>
              <a:gd name="adj" fmla="val 50000"/>
            </a:avLst>
          </a:prstGeom>
          <a:gradFill rotWithShape="1">
            <a:gsLst>
              <a:gs pos="0">
                <a:srgbClr val="C1C1C1"/>
              </a:gs>
              <a:gs pos="50000">
                <a:srgbClr val="FFFFFF"/>
              </a:gs>
              <a:gs pos="100000">
                <a:srgbClr val="C1C1C1"/>
              </a:gs>
            </a:gsLst>
            <a:lin ang="5400000" scaled="1"/>
            <a:tileRect/>
          </a:gradFill>
          <a:ln w="28575"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请在此输入文字内容</a:t>
            </a:r>
            <a:endParaRPr lang="zh-CN" altLang="en-US" sz="1600" dirty="0">
              <a:solidFill>
                <a:srgbClr val="FFFFFF"/>
              </a:solidFill>
              <a:latin typeface="Arial" panose="020B0604020202020204" pitchFamily="34" charset="0"/>
              <a:ea typeface="宋体" panose="02010600030101010101" pitchFamily="2" charset="-122"/>
            </a:endParaRPr>
          </a:p>
        </p:txBody>
      </p:sp>
      <p:sp>
        <p:nvSpPr>
          <p:cNvPr id="322573" name="圆角矩形 322572"/>
          <p:cNvSpPr/>
          <p:nvPr/>
        </p:nvSpPr>
        <p:spPr>
          <a:xfrm>
            <a:off x="3073400" y="3870325"/>
            <a:ext cx="3735388" cy="360363"/>
          </a:xfrm>
          <a:prstGeom prst="roundRect">
            <a:avLst>
              <a:gd name="adj" fmla="val 50000"/>
            </a:avLst>
          </a:prstGeom>
          <a:gradFill rotWithShape="1">
            <a:gsLst>
              <a:gs pos="0">
                <a:srgbClr val="C1C1C1"/>
              </a:gs>
              <a:gs pos="50000">
                <a:srgbClr val="FFFFFF"/>
              </a:gs>
              <a:gs pos="100000">
                <a:srgbClr val="C1C1C1"/>
              </a:gs>
            </a:gsLst>
            <a:lin ang="5400000" scaled="1"/>
            <a:tileRect/>
          </a:gradFill>
          <a:ln w="28575" cap="flat" cmpd="sng">
            <a:solidFill>
              <a:srgbClr val="FFFFFF"/>
            </a:solidFill>
            <a:prstDash val="solid"/>
            <a:round/>
            <a:headEnd type="none" w="med" len="med"/>
            <a:tailEnd type="none" w="med" len="med"/>
          </a:ln>
        </p:spPr>
        <p:txBody>
          <a:bodyPr wrap="none" lIns="83238" tIns="41619" rIns="83238" bIns="41619" anchor="ctr"/>
          <a:lstStyle/>
          <a:p>
            <a:pPr algn="ctr" defTabSz="831850" eaLnBrk="0" fontAlgn="base" hangingPunct="0"/>
            <a:r>
              <a:rPr lang="zh-CN" altLang="en-US" sz="1400" dirty="0">
                <a:solidFill>
                  <a:srgbClr val="000000"/>
                </a:solidFill>
                <a:latin typeface="Arial" panose="020B0604020202020204" pitchFamily="34" charset="0"/>
                <a:ea typeface="宋体" panose="02010600030101010101" pitchFamily="2" charset="-122"/>
              </a:rPr>
              <a:t>请在此输入文字内容</a:t>
            </a:r>
            <a:endParaRPr lang="zh-CN" altLang="en-US" sz="1600" dirty="0">
              <a:solidFill>
                <a:srgbClr val="FFFFFF"/>
              </a:solidFill>
              <a:latin typeface="Arial" panose="020B0604020202020204" pitchFamily="34" charset="0"/>
              <a:ea typeface="宋体" panose="02010600030101010101" pitchFamily="2" charset="-122"/>
            </a:endParaRPr>
          </a:p>
        </p:txBody>
      </p:sp>
      <p:grpSp>
        <p:nvGrpSpPr>
          <p:cNvPr id="322574" name="组合 322573"/>
          <p:cNvGrpSpPr/>
          <p:nvPr/>
        </p:nvGrpSpPr>
        <p:grpSpPr>
          <a:xfrm>
            <a:off x="2997200" y="1774825"/>
            <a:ext cx="3914775" cy="239713"/>
            <a:chOff x="2256" y="1490"/>
            <a:chExt cx="2465" cy="201"/>
          </a:xfrm>
        </p:grpSpPr>
        <p:grpSp>
          <p:nvGrpSpPr>
            <p:cNvPr id="36876" name="组合 322574"/>
            <p:cNvGrpSpPr/>
            <p:nvPr/>
          </p:nvGrpSpPr>
          <p:grpSpPr>
            <a:xfrm>
              <a:off x="4512" y="1490"/>
              <a:ext cx="209" cy="201"/>
              <a:chOff x="2078" y="1680"/>
              <a:chExt cx="1615" cy="1615"/>
            </a:xfrm>
          </p:grpSpPr>
          <p:sp>
            <p:nvSpPr>
              <p:cNvPr id="36877" name="椭圆 322575"/>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878" name="椭圆 322576"/>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879" name="椭圆 322577"/>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80" name="椭圆 322578"/>
              <p:cNvSpPr/>
              <p:nvPr/>
            </p:nvSpPr>
            <p:spPr>
              <a:xfrm>
                <a:off x="2254" y="1856"/>
                <a:ext cx="1262" cy="1264"/>
              </a:xfrm>
              <a:prstGeom prst="ellipse">
                <a:avLst/>
              </a:prstGeom>
              <a:gradFill rotWithShape="1">
                <a:gsLst>
                  <a:gs pos="0">
                    <a:srgbClr val="000000"/>
                  </a:gs>
                  <a:gs pos="100000">
                    <a:srgbClr val="FFCC00"/>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81" name="椭圆 322579"/>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82" name="椭圆 322580"/>
              <p:cNvSpPr/>
              <p:nvPr/>
            </p:nvSpPr>
            <p:spPr>
              <a:xfrm>
                <a:off x="2337" y="1939"/>
                <a:ext cx="1096" cy="1098"/>
              </a:xfrm>
              <a:prstGeom prst="ellipse">
                <a:avLst/>
              </a:prstGeom>
              <a:gradFill rotWithShape="1">
                <a:gsLst>
                  <a:gs pos="0">
                    <a:srgbClr val="FFCC00"/>
                  </a:gs>
                  <a:gs pos="100000">
                    <a:srgbClr val="7C6300"/>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nvGrpSpPr>
            <p:cNvPr id="36883" name="组合 322581"/>
            <p:cNvGrpSpPr/>
            <p:nvPr/>
          </p:nvGrpSpPr>
          <p:grpSpPr>
            <a:xfrm>
              <a:off x="2256" y="1490"/>
              <a:ext cx="209" cy="201"/>
              <a:chOff x="2078" y="1680"/>
              <a:chExt cx="1615" cy="1615"/>
            </a:xfrm>
          </p:grpSpPr>
          <p:sp>
            <p:nvSpPr>
              <p:cNvPr id="36884" name="椭圆 322582"/>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885" name="椭圆 322583"/>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886" name="椭圆 322584"/>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87" name="椭圆 322585"/>
              <p:cNvSpPr/>
              <p:nvPr/>
            </p:nvSpPr>
            <p:spPr>
              <a:xfrm>
                <a:off x="2254" y="1856"/>
                <a:ext cx="1262" cy="1264"/>
              </a:xfrm>
              <a:prstGeom prst="ellipse">
                <a:avLst/>
              </a:prstGeom>
              <a:gradFill rotWithShape="1">
                <a:gsLst>
                  <a:gs pos="0">
                    <a:srgbClr val="000000"/>
                  </a:gs>
                  <a:gs pos="100000">
                    <a:srgbClr val="FFCC00"/>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88" name="椭圆 322586"/>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89" name="椭圆 322587"/>
              <p:cNvSpPr/>
              <p:nvPr/>
            </p:nvSpPr>
            <p:spPr>
              <a:xfrm>
                <a:off x="2337" y="1939"/>
                <a:ext cx="1096" cy="1098"/>
              </a:xfrm>
              <a:prstGeom prst="ellipse">
                <a:avLst/>
              </a:prstGeom>
              <a:gradFill rotWithShape="1">
                <a:gsLst>
                  <a:gs pos="0">
                    <a:srgbClr val="FFCC00"/>
                  </a:gs>
                  <a:gs pos="100000">
                    <a:srgbClr val="7C6300"/>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grpSp>
        <p:nvGrpSpPr>
          <p:cNvPr id="322589" name="组合 322588"/>
          <p:cNvGrpSpPr/>
          <p:nvPr/>
        </p:nvGrpSpPr>
        <p:grpSpPr>
          <a:xfrm>
            <a:off x="2997200" y="2314575"/>
            <a:ext cx="3914775" cy="238125"/>
            <a:chOff x="2256" y="1943"/>
            <a:chExt cx="2465" cy="201"/>
          </a:xfrm>
        </p:grpSpPr>
        <p:grpSp>
          <p:nvGrpSpPr>
            <p:cNvPr id="36891" name="组合 322589"/>
            <p:cNvGrpSpPr/>
            <p:nvPr/>
          </p:nvGrpSpPr>
          <p:grpSpPr>
            <a:xfrm>
              <a:off x="4512" y="1943"/>
              <a:ext cx="209" cy="201"/>
              <a:chOff x="2078" y="1680"/>
              <a:chExt cx="1615" cy="1615"/>
            </a:xfrm>
          </p:grpSpPr>
          <p:sp>
            <p:nvSpPr>
              <p:cNvPr id="36892" name="椭圆 322590"/>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893" name="椭圆 322591"/>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894" name="椭圆 322592"/>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95" name="椭圆 322593"/>
              <p:cNvSpPr/>
              <p:nvPr/>
            </p:nvSpPr>
            <p:spPr>
              <a:xfrm>
                <a:off x="2254" y="1856"/>
                <a:ext cx="1262" cy="1264"/>
              </a:xfrm>
              <a:prstGeom prst="ellipse">
                <a:avLst/>
              </a:prstGeom>
              <a:gradFill rotWithShape="1">
                <a:gsLst>
                  <a:gs pos="0">
                    <a:srgbClr val="000000"/>
                  </a:gs>
                  <a:gs pos="100000">
                    <a:srgbClr val="48BE67"/>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96" name="椭圆 322594"/>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897" name="椭圆 322595"/>
              <p:cNvSpPr/>
              <p:nvPr/>
            </p:nvSpPr>
            <p:spPr>
              <a:xfrm>
                <a:off x="2337" y="1939"/>
                <a:ext cx="1096" cy="1098"/>
              </a:xfrm>
              <a:prstGeom prst="ellipse">
                <a:avLst/>
              </a:prstGeom>
              <a:gradFill rotWithShape="1">
                <a:gsLst>
                  <a:gs pos="0">
                    <a:srgbClr val="48BE67"/>
                  </a:gs>
                  <a:gs pos="100000">
                    <a:srgbClr val="235C32"/>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nvGrpSpPr>
            <p:cNvPr id="36898" name="组合 322596"/>
            <p:cNvGrpSpPr/>
            <p:nvPr/>
          </p:nvGrpSpPr>
          <p:grpSpPr>
            <a:xfrm>
              <a:off x="2256" y="1943"/>
              <a:ext cx="209" cy="201"/>
              <a:chOff x="2078" y="1680"/>
              <a:chExt cx="1615" cy="1615"/>
            </a:xfrm>
          </p:grpSpPr>
          <p:sp>
            <p:nvSpPr>
              <p:cNvPr id="36899" name="椭圆 322597"/>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00" name="椭圆 322598"/>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01" name="椭圆 322599"/>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02" name="椭圆 322600"/>
              <p:cNvSpPr/>
              <p:nvPr/>
            </p:nvSpPr>
            <p:spPr>
              <a:xfrm>
                <a:off x="2254" y="1856"/>
                <a:ext cx="1262" cy="1264"/>
              </a:xfrm>
              <a:prstGeom prst="ellipse">
                <a:avLst/>
              </a:prstGeom>
              <a:gradFill rotWithShape="1">
                <a:gsLst>
                  <a:gs pos="0">
                    <a:srgbClr val="000000"/>
                  </a:gs>
                  <a:gs pos="100000">
                    <a:srgbClr val="48BE67"/>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03" name="椭圆 322601"/>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04" name="椭圆 322602"/>
              <p:cNvSpPr/>
              <p:nvPr/>
            </p:nvSpPr>
            <p:spPr>
              <a:xfrm>
                <a:off x="2337" y="1939"/>
                <a:ext cx="1096" cy="1098"/>
              </a:xfrm>
              <a:prstGeom prst="ellipse">
                <a:avLst/>
              </a:prstGeom>
              <a:gradFill rotWithShape="1">
                <a:gsLst>
                  <a:gs pos="0">
                    <a:srgbClr val="48BE67"/>
                  </a:gs>
                  <a:gs pos="100000">
                    <a:srgbClr val="235C32"/>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grpSp>
        <p:nvGrpSpPr>
          <p:cNvPr id="322604" name="组合 322603"/>
          <p:cNvGrpSpPr/>
          <p:nvPr/>
        </p:nvGrpSpPr>
        <p:grpSpPr>
          <a:xfrm>
            <a:off x="2997200" y="2852738"/>
            <a:ext cx="3914775" cy="241300"/>
            <a:chOff x="2256" y="2395"/>
            <a:chExt cx="2465" cy="202"/>
          </a:xfrm>
        </p:grpSpPr>
        <p:grpSp>
          <p:nvGrpSpPr>
            <p:cNvPr id="36906" name="组合 322604"/>
            <p:cNvGrpSpPr/>
            <p:nvPr/>
          </p:nvGrpSpPr>
          <p:grpSpPr>
            <a:xfrm>
              <a:off x="4512" y="2395"/>
              <a:ext cx="209" cy="202"/>
              <a:chOff x="2078" y="1680"/>
              <a:chExt cx="1615" cy="1615"/>
            </a:xfrm>
          </p:grpSpPr>
          <p:sp>
            <p:nvSpPr>
              <p:cNvPr id="36907" name="椭圆 322605"/>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08" name="椭圆 322606"/>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09" name="椭圆 322607"/>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10" name="椭圆 322608"/>
              <p:cNvSpPr/>
              <p:nvPr/>
            </p:nvSpPr>
            <p:spPr>
              <a:xfrm>
                <a:off x="2254" y="1856"/>
                <a:ext cx="1262" cy="1264"/>
              </a:xfrm>
              <a:prstGeom prst="ellipse">
                <a:avLst/>
              </a:prstGeom>
              <a:gradFill rotWithShape="1">
                <a:gsLst>
                  <a:gs pos="0">
                    <a:srgbClr val="21B3E1"/>
                  </a:gs>
                  <a:gs pos="100000">
                    <a:srgbClr val="0F5368"/>
                  </a:gs>
                </a:gsLst>
                <a:lin ang="54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11" name="椭圆 322609"/>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12" name="椭圆 322610"/>
              <p:cNvSpPr/>
              <p:nvPr/>
            </p:nvSpPr>
            <p:spPr>
              <a:xfrm>
                <a:off x="2337" y="1939"/>
                <a:ext cx="1096" cy="1098"/>
              </a:xfrm>
              <a:prstGeom prst="ellipse">
                <a:avLst/>
              </a:prstGeom>
              <a:gradFill rotWithShape="1">
                <a:gsLst>
                  <a:gs pos="0">
                    <a:srgbClr val="21B3E1"/>
                  </a:gs>
                  <a:gs pos="100000">
                    <a:srgbClr val="10576D"/>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nvGrpSpPr>
            <p:cNvPr id="36913" name="组合 322611"/>
            <p:cNvGrpSpPr/>
            <p:nvPr/>
          </p:nvGrpSpPr>
          <p:grpSpPr>
            <a:xfrm>
              <a:off x="2256" y="2395"/>
              <a:ext cx="209" cy="202"/>
              <a:chOff x="2078" y="1680"/>
              <a:chExt cx="1615" cy="1615"/>
            </a:xfrm>
          </p:grpSpPr>
          <p:sp>
            <p:nvSpPr>
              <p:cNvPr id="36914" name="椭圆 322612"/>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15" name="椭圆 322613"/>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16" name="椭圆 322614"/>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17" name="椭圆 322615"/>
              <p:cNvSpPr/>
              <p:nvPr/>
            </p:nvSpPr>
            <p:spPr>
              <a:xfrm>
                <a:off x="2254" y="1856"/>
                <a:ext cx="1262" cy="1264"/>
              </a:xfrm>
              <a:prstGeom prst="ellipse">
                <a:avLst/>
              </a:prstGeom>
              <a:gradFill rotWithShape="1">
                <a:gsLst>
                  <a:gs pos="0">
                    <a:srgbClr val="21B3E1"/>
                  </a:gs>
                  <a:gs pos="100000">
                    <a:srgbClr val="0F5368"/>
                  </a:gs>
                </a:gsLst>
                <a:lin ang="54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18" name="椭圆 322616"/>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19" name="椭圆 322617"/>
              <p:cNvSpPr/>
              <p:nvPr/>
            </p:nvSpPr>
            <p:spPr>
              <a:xfrm>
                <a:off x="2337" y="1939"/>
                <a:ext cx="1096" cy="1098"/>
              </a:xfrm>
              <a:prstGeom prst="ellipse">
                <a:avLst/>
              </a:prstGeom>
              <a:gradFill rotWithShape="1">
                <a:gsLst>
                  <a:gs pos="0">
                    <a:srgbClr val="21B3E1"/>
                  </a:gs>
                  <a:gs pos="100000">
                    <a:srgbClr val="10576D"/>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grpSp>
        <p:nvGrpSpPr>
          <p:cNvPr id="322619" name="组合 322618"/>
          <p:cNvGrpSpPr/>
          <p:nvPr/>
        </p:nvGrpSpPr>
        <p:grpSpPr>
          <a:xfrm>
            <a:off x="2997200" y="3392488"/>
            <a:ext cx="3914775" cy="238125"/>
            <a:chOff x="2256" y="2848"/>
            <a:chExt cx="2465" cy="201"/>
          </a:xfrm>
        </p:grpSpPr>
        <p:grpSp>
          <p:nvGrpSpPr>
            <p:cNvPr id="36921" name="组合 322619"/>
            <p:cNvGrpSpPr/>
            <p:nvPr/>
          </p:nvGrpSpPr>
          <p:grpSpPr>
            <a:xfrm>
              <a:off x="4512" y="2848"/>
              <a:ext cx="209" cy="201"/>
              <a:chOff x="2078" y="1680"/>
              <a:chExt cx="1615" cy="1615"/>
            </a:xfrm>
          </p:grpSpPr>
          <p:sp>
            <p:nvSpPr>
              <p:cNvPr id="36922" name="椭圆 322620"/>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23" name="椭圆 322621"/>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24" name="椭圆 322622"/>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25" name="椭圆 322623"/>
              <p:cNvSpPr/>
              <p:nvPr/>
            </p:nvSpPr>
            <p:spPr>
              <a:xfrm>
                <a:off x="2254" y="1856"/>
                <a:ext cx="1262" cy="1264"/>
              </a:xfrm>
              <a:prstGeom prst="ellipse">
                <a:avLst/>
              </a:prstGeom>
              <a:gradFill rotWithShape="1">
                <a:gsLst>
                  <a:gs pos="0">
                    <a:srgbClr val="000000"/>
                  </a:gs>
                  <a:gs pos="100000">
                    <a:srgbClr val="8D67E1"/>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26" name="椭圆 322624"/>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27" name="椭圆 322625"/>
              <p:cNvSpPr/>
              <p:nvPr/>
            </p:nvSpPr>
            <p:spPr>
              <a:xfrm>
                <a:off x="2337" y="1939"/>
                <a:ext cx="1096" cy="1098"/>
              </a:xfrm>
              <a:prstGeom prst="ellipse">
                <a:avLst/>
              </a:prstGeom>
              <a:gradFill rotWithShape="1">
                <a:gsLst>
                  <a:gs pos="0">
                    <a:srgbClr val="8D67E1"/>
                  </a:gs>
                  <a:gs pos="100000">
                    <a:srgbClr val="45326D"/>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nvGrpSpPr>
            <p:cNvPr id="36928" name="组合 322626"/>
            <p:cNvGrpSpPr/>
            <p:nvPr/>
          </p:nvGrpSpPr>
          <p:grpSpPr>
            <a:xfrm>
              <a:off x="2256" y="2848"/>
              <a:ext cx="209" cy="201"/>
              <a:chOff x="2078" y="1680"/>
              <a:chExt cx="1615" cy="1615"/>
            </a:xfrm>
          </p:grpSpPr>
          <p:sp>
            <p:nvSpPr>
              <p:cNvPr id="36929" name="椭圆 322627"/>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30" name="椭圆 322628"/>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31" name="椭圆 322629"/>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32" name="椭圆 322630"/>
              <p:cNvSpPr/>
              <p:nvPr/>
            </p:nvSpPr>
            <p:spPr>
              <a:xfrm>
                <a:off x="2254" y="1856"/>
                <a:ext cx="1262" cy="1264"/>
              </a:xfrm>
              <a:prstGeom prst="ellipse">
                <a:avLst/>
              </a:prstGeom>
              <a:gradFill rotWithShape="1">
                <a:gsLst>
                  <a:gs pos="0">
                    <a:srgbClr val="000000"/>
                  </a:gs>
                  <a:gs pos="100000">
                    <a:srgbClr val="8D67E1"/>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33" name="椭圆 322631"/>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34" name="椭圆 322632"/>
              <p:cNvSpPr/>
              <p:nvPr/>
            </p:nvSpPr>
            <p:spPr>
              <a:xfrm>
                <a:off x="2337" y="1939"/>
                <a:ext cx="1096" cy="1098"/>
              </a:xfrm>
              <a:prstGeom prst="ellipse">
                <a:avLst/>
              </a:prstGeom>
              <a:gradFill rotWithShape="1">
                <a:gsLst>
                  <a:gs pos="0">
                    <a:srgbClr val="8D67E1"/>
                  </a:gs>
                  <a:gs pos="100000">
                    <a:srgbClr val="45326D"/>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grpSp>
        <p:nvGrpSpPr>
          <p:cNvPr id="322634" name="组合 322633"/>
          <p:cNvGrpSpPr/>
          <p:nvPr/>
        </p:nvGrpSpPr>
        <p:grpSpPr>
          <a:xfrm>
            <a:off x="2997200" y="3930650"/>
            <a:ext cx="3914775" cy="241300"/>
            <a:chOff x="2256" y="3301"/>
            <a:chExt cx="2465" cy="201"/>
          </a:xfrm>
        </p:grpSpPr>
        <p:grpSp>
          <p:nvGrpSpPr>
            <p:cNvPr id="36936" name="组合 322634"/>
            <p:cNvGrpSpPr/>
            <p:nvPr/>
          </p:nvGrpSpPr>
          <p:grpSpPr>
            <a:xfrm>
              <a:off x="4512" y="3301"/>
              <a:ext cx="209" cy="201"/>
              <a:chOff x="2078" y="1680"/>
              <a:chExt cx="1615" cy="1615"/>
            </a:xfrm>
          </p:grpSpPr>
          <p:sp>
            <p:nvSpPr>
              <p:cNvPr id="36937" name="椭圆 322635"/>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38" name="椭圆 322636"/>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39" name="椭圆 322637"/>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40" name="椭圆 322638"/>
              <p:cNvSpPr/>
              <p:nvPr/>
            </p:nvSpPr>
            <p:spPr>
              <a:xfrm>
                <a:off x="2254" y="1856"/>
                <a:ext cx="1262" cy="1264"/>
              </a:xfrm>
              <a:prstGeom prst="ellipse">
                <a:avLst/>
              </a:prstGeom>
              <a:gradFill rotWithShape="1">
                <a:gsLst>
                  <a:gs pos="0">
                    <a:srgbClr val="000000"/>
                  </a:gs>
                  <a:gs pos="100000">
                    <a:srgbClr val="E35E23"/>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41" name="椭圆 322639"/>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42" name="椭圆 322640"/>
              <p:cNvSpPr/>
              <p:nvPr/>
            </p:nvSpPr>
            <p:spPr>
              <a:xfrm>
                <a:off x="2337" y="1939"/>
                <a:ext cx="1096" cy="1098"/>
              </a:xfrm>
              <a:prstGeom prst="ellipse">
                <a:avLst/>
              </a:prstGeom>
              <a:gradFill rotWithShape="1">
                <a:gsLst>
                  <a:gs pos="0">
                    <a:srgbClr val="E35E23"/>
                  </a:gs>
                  <a:gs pos="100000">
                    <a:srgbClr val="6E2E11"/>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nvGrpSpPr>
            <p:cNvPr id="36943" name="组合 322641"/>
            <p:cNvGrpSpPr/>
            <p:nvPr/>
          </p:nvGrpSpPr>
          <p:grpSpPr>
            <a:xfrm>
              <a:off x="2256" y="3301"/>
              <a:ext cx="209" cy="201"/>
              <a:chOff x="2078" y="1680"/>
              <a:chExt cx="1615" cy="1615"/>
            </a:xfrm>
          </p:grpSpPr>
          <p:sp>
            <p:nvSpPr>
              <p:cNvPr id="36944" name="椭圆 322642"/>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anchor="t"/>
              <a:lstStyle/>
              <a:p>
                <a:pPr algn="ctr" eaLnBrk="0" hangingPunct="0"/>
                <a:endParaRPr lang="zh-CN" altLang="en-US">
                  <a:latin typeface="Arial" panose="020B0604020202020204" pitchFamily="34" charset="0"/>
                </a:endParaRPr>
              </a:p>
            </p:txBody>
          </p:sp>
          <p:sp>
            <p:nvSpPr>
              <p:cNvPr id="36945" name="椭圆 322643"/>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6946" name="椭圆 322644"/>
              <p:cNvSpPr/>
              <p:nvPr/>
            </p:nvSpPr>
            <p:spPr>
              <a:xfrm>
                <a:off x="2254" y="1856"/>
                <a:ext cx="1262" cy="1264"/>
              </a:xfrm>
              <a:prstGeom prst="ellipse">
                <a:avLst/>
              </a:prstGeom>
              <a:gradFill rotWithShape="1">
                <a:gsLst>
                  <a:gs pos="0">
                    <a:srgbClr val="FFFFFF"/>
                  </a:gs>
                  <a:gs pos="50000">
                    <a:srgbClr val="66C5F4"/>
                  </a:gs>
                  <a:gs pos="100000">
                    <a:srgbClr val="FFFFFF"/>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47" name="椭圆 322645"/>
              <p:cNvSpPr/>
              <p:nvPr/>
            </p:nvSpPr>
            <p:spPr>
              <a:xfrm>
                <a:off x="2254" y="1856"/>
                <a:ext cx="1262" cy="1264"/>
              </a:xfrm>
              <a:prstGeom prst="ellipse">
                <a:avLst/>
              </a:prstGeom>
              <a:gradFill rotWithShape="1">
                <a:gsLst>
                  <a:gs pos="0">
                    <a:srgbClr val="000000"/>
                  </a:gs>
                  <a:gs pos="100000">
                    <a:srgbClr val="E35E23"/>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48" name="椭圆 322646"/>
              <p:cNvSpPr/>
              <p:nvPr/>
            </p:nvSpPr>
            <p:spPr>
              <a:xfrm>
                <a:off x="2337" y="1939"/>
                <a:ext cx="1096" cy="1098"/>
              </a:xfrm>
              <a:prstGeom prst="ellipse">
                <a:avLst/>
              </a:prstGeom>
              <a:gradFill rotWithShape="1">
                <a:gsLst>
                  <a:gs pos="0">
                    <a:srgbClr val="376B84"/>
                  </a:gs>
                  <a:gs pos="50000">
                    <a:srgbClr val="66C5F4"/>
                  </a:gs>
                  <a:gs pos="100000">
                    <a:srgbClr val="376B84"/>
                  </a:gs>
                </a:gsLst>
                <a:lin ang="18900000" scaled="1"/>
                <a:tileRect/>
              </a:gradFill>
              <a:ln w="38100">
                <a:noFill/>
              </a:ln>
            </p:spPr>
            <p:txBody>
              <a:bodyPr anchor="t"/>
              <a:lstStyle/>
              <a:p>
                <a:pPr algn="ctr" eaLnBrk="0" hangingPunct="0"/>
                <a:endParaRPr lang="zh-CN" altLang="en-US">
                  <a:latin typeface="Arial" panose="020B0604020202020204" pitchFamily="34" charset="0"/>
                </a:endParaRPr>
              </a:p>
            </p:txBody>
          </p:sp>
          <p:sp>
            <p:nvSpPr>
              <p:cNvPr id="36949" name="椭圆 322647"/>
              <p:cNvSpPr/>
              <p:nvPr/>
            </p:nvSpPr>
            <p:spPr>
              <a:xfrm>
                <a:off x="2337" y="1939"/>
                <a:ext cx="1096" cy="1098"/>
              </a:xfrm>
              <a:prstGeom prst="ellipse">
                <a:avLst/>
              </a:prstGeom>
              <a:gradFill rotWithShape="1">
                <a:gsLst>
                  <a:gs pos="0">
                    <a:srgbClr val="E35E23"/>
                  </a:gs>
                  <a:gs pos="100000">
                    <a:srgbClr val="6E2E11"/>
                  </a:gs>
                </a:gsLst>
                <a:lin ang="2700000" scaled="1"/>
                <a:tileRect/>
              </a:gradFill>
              <a:ln w="38100">
                <a:noFill/>
              </a:ln>
            </p:spPr>
            <p:txBody>
              <a:bodyPr anchor="t"/>
              <a:lstStyle/>
              <a:p>
                <a:pPr algn="ctr" eaLnBrk="0" hangingPunct="0"/>
                <a:endParaRPr lang="zh-CN" altLang="en-US">
                  <a:latin typeface="Arial" panose="020B0604020202020204" pitchFamily="34" charset="0"/>
                </a:endParaRPr>
              </a:p>
            </p:txBody>
          </p:sp>
        </p:grpSp>
      </p:grpSp>
      <p:grpSp>
        <p:nvGrpSpPr>
          <p:cNvPr id="322649" name="组合 322648"/>
          <p:cNvGrpSpPr/>
          <p:nvPr/>
        </p:nvGrpSpPr>
        <p:grpSpPr>
          <a:xfrm>
            <a:off x="914400" y="1257300"/>
            <a:ext cx="1320800" cy="3132138"/>
            <a:chOff x="0" y="0"/>
            <a:chExt cx="1321810" cy="4176464"/>
          </a:xfrm>
        </p:grpSpPr>
        <p:pic>
          <p:nvPicPr>
            <p:cNvPr id="36951" name="矩形 7"/>
            <p:cNvPicPr/>
            <p:nvPr/>
          </p:nvPicPr>
          <p:blipFill>
            <a:blip r:embed="rId2"/>
            <a:stretch>
              <a:fillRect/>
            </a:stretch>
          </p:blipFill>
          <p:spPr>
            <a:xfrm>
              <a:off x="-588696" y="3113122"/>
              <a:ext cx="2542032" cy="1286256"/>
            </a:xfrm>
            <a:prstGeom prst="rect">
              <a:avLst/>
            </a:prstGeom>
            <a:noFill/>
            <a:ln w="9525">
              <a:noFill/>
            </a:ln>
          </p:spPr>
        </p:pic>
        <p:pic>
          <p:nvPicPr>
            <p:cNvPr id="36952" name="矩形 3"/>
            <p:cNvPicPr/>
            <p:nvPr/>
          </p:nvPicPr>
          <p:blipFill>
            <a:blip r:embed="rId3"/>
            <a:stretch>
              <a:fillRect/>
            </a:stretch>
          </p:blipFill>
          <p:spPr>
            <a:xfrm>
              <a:off x="-588696" y="2174338"/>
              <a:ext cx="2542032" cy="1286256"/>
            </a:xfrm>
            <a:prstGeom prst="rect">
              <a:avLst/>
            </a:prstGeom>
            <a:noFill/>
            <a:ln w="9525">
              <a:noFill/>
            </a:ln>
          </p:spPr>
        </p:pic>
        <p:pic>
          <p:nvPicPr>
            <p:cNvPr id="36953" name="矩形 4"/>
            <p:cNvPicPr/>
            <p:nvPr/>
          </p:nvPicPr>
          <p:blipFill>
            <a:blip r:embed="rId4"/>
            <a:stretch>
              <a:fillRect/>
            </a:stretch>
          </p:blipFill>
          <p:spPr>
            <a:xfrm>
              <a:off x="-588696" y="1241650"/>
              <a:ext cx="2542032" cy="1280160"/>
            </a:xfrm>
            <a:prstGeom prst="rect">
              <a:avLst/>
            </a:prstGeom>
            <a:noFill/>
            <a:ln w="9525">
              <a:noFill/>
            </a:ln>
          </p:spPr>
        </p:pic>
        <p:pic>
          <p:nvPicPr>
            <p:cNvPr id="36954" name="矩形 5"/>
            <p:cNvPicPr/>
            <p:nvPr/>
          </p:nvPicPr>
          <p:blipFill>
            <a:blip r:embed="rId5"/>
            <a:stretch>
              <a:fillRect/>
            </a:stretch>
          </p:blipFill>
          <p:spPr>
            <a:xfrm>
              <a:off x="-588696" y="302866"/>
              <a:ext cx="2542032" cy="1286256"/>
            </a:xfrm>
            <a:prstGeom prst="rect">
              <a:avLst/>
            </a:prstGeom>
            <a:noFill/>
            <a:ln w="9525">
              <a:noFill/>
            </a:ln>
          </p:spPr>
        </p:pic>
      </p:grpSp>
      <p:sp>
        <p:nvSpPr>
          <p:cNvPr id="322654" name="文本框 322653"/>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22655" name="图片 322654" descr="医院人07"/>
          <p:cNvPicPr>
            <a:picLocks noChangeAspect="1"/>
          </p:cNvPicPr>
          <p:nvPr/>
        </p:nvPicPr>
        <p:blipFill>
          <a:blip r:embed="rId6"/>
          <a:stretch>
            <a:fillRect/>
          </a:stretch>
        </p:blipFill>
        <p:spPr>
          <a:xfrm>
            <a:off x="6848475" y="2039938"/>
            <a:ext cx="2144713" cy="2438400"/>
          </a:xfrm>
          <a:prstGeom prst="rect">
            <a:avLst/>
          </a:prstGeom>
          <a:noFill/>
          <a:ln w="9525">
            <a:noFill/>
          </a:ln>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22654"/>
                                        </p:tgtEl>
                                        <p:attrNameLst>
                                          <p:attrName>style.visibility</p:attrName>
                                        </p:attrNameLst>
                                      </p:cBhvr>
                                      <p:to>
                                        <p:strVal val="visible"/>
                                      </p:to>
                                    </p:set>
                                    <p:anim by="(-#ppt_w*2)" calcmode="lin" valueType="num">
                                      <p:cBhvr rctx="PPT">
                                        <p:cTn id="7" dur="250" autoRev="1" fill="hold">
                                          <p:stCondLst>
                                            <p:cond delay="0"/>
                                          </p:stCondLst>
                                        </p:cTn>
                                        <p:tgtEl>
                                          <p:spTgt spid="322654"/>
                                        </p:tgtEl>
                                        <p:attrNameLst>
                                          <p:attrName>ppt_w</p:attrName>
                                        </p:attrNameLst>
                                      </p:cBhvr>
                                    </p:anim>
                                    <p:anim by="(#ppt_w*0.50)" calcmode="lin" valueType="num">
                                      <p:cBhvr>
                                        <p:cTn id="8" dur="250" decel="50000" autoRev="1" fill="hold">
                                          <p:stCondLst>
                                            <p:cond delay="0"/>
                                          </p:stCondLst>
                                        </p:cTn>
                                        <p:tgtEl>
                                          <p:spTgt spid="322654"/>
                                        </p:tgtEl>
                                        <p:attrNameLst>
                                          <p:attrName>ppt_x</p:attrName>
                                        </p:attrNameLst>
                                      </p:cBhvr>
                                    </p:anim>
                                    <p:anim from="(-#ppt_h/2)" to="(#ppt_y)" calcmode="lin" valueType="num">
                                      <p:cBhvr>
                                        <p:cTn id="9" dur="500" fill="hold">
                                          <p:stCondLst>
                                            <p:cond delay="0"/>
                                          </p:stCondLst>
                                        </p:cTn>
                                        <p:tgtEl>
                                          <p:spTgt spid="322654"/>
                                        </p:tgtEl>
                                        <p:attrNameLst>
                                          <p:attrName>ppt_y</p:attrName>
                                        </p:attrNameLst>
                                      </p:cBhvr>
                                    </p:anim>
                                    <p:animRot by="21600000">
                                      <p:cBhvr>
                                        <p:cTn id="10" dur="500" fill="hold">
                                          <p:stCondLst>
                                            <p:cond delay="0"/>
                                          </p:stCondLst>
                                        </p:cTn>
                                        <p:tgtEl>
                                          <p:spTgt spid="322654"/>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22649"/>
                                        </p:tgtEl>
                                        <p:attrNameLst>
                                          <p:attrName>style.visibility</p:attrName>
                                        </p:attrNameLst>
                                      </p:cBhvr>
                                      <p:to>
                                        <p:strVal val="visible"/>
                                      </p:to>
                                    </p:set>
                                    <p:animEffect transition="in" filter="fade">
                                      <p:cBhvr>
                                        <p:cTn id="14" dur="1000"/>
                                        <p:tgtEl>
                                          <p:spTgt spid="322649"/>
                                        </p:tgtEl>
                                      </p:cBhvr>
                                    </p:animEffect>
                                    <p:anim calcmode="lin" valueType="num">
                                      <p:cBhvr>
                                        <p:cTn id="15" dur="1000" fill="hold"/>
                                        <p:tgtEl>
                                          <p:spTgt spid="322649"/>
                                        </p:tgtEl>
                                        <p:attrNameLst>
                                          <p:attrName>ppt_x</p:attrName>
                                        </p:attrNameLst>
                                      </p:cBhvr>
                                      <p:tavLst>
                                        <p:tav tm="0">
                                          <p:val>
                                            <p:strVal val="#ppt_x"/>
                                          </p:val>
                                        </p:tav>
                                        <p:tav tm="100000">
                                          <p:val>
                                            <p:strVal val="#ppt_x"/>
                                          </p:val>
                                        </p:tav>
                                      </p:tavLst>
                                    </p:anim>
                                    <p:anim calcmode="lin" valueType="num">
                                      <p:cBhvr>
                                        <p:cTn id="16" dur="1000" fill="hold"/>
                                        <p:tgtEl>
                                          <p:spTgt spid="322649"/>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12" presetClass="entr" presetSubtype="8" fill="hold" nodeType="afterEffect">
                                  <p:stCondLst>
                                    <p:cond delay="0"/>
                                  </p:stCondLst>
                                  <p:childTnLst>
                                    <p:set>
                                      <p:cBhvr>
                                        <p:cTn id="19" dur="1" fill="hold">
                                          <p:stCondLst>
                                            <p:cond delay="0"/>
                                          </p:stCondLst>
                                        </p:cTn>
                                        <p:tgtEl>
                                          <p:spTgt spid="322564"/>
                                        </p:tgtEl>
                                        <p:attrNameLst>
                                          <p:attrName>style.visibility</p:attrName>
                                        </p:attrNameLst>
                                      </p:cBhvr>
                                      <p:to>
                                        <p:strVal val="visible"/>
                                      </p:to>
                                    </p:set>
                                    <p:animEffect transition="in" filter="slide(fromLeft)">
                                      <p:cBhvr>
                                        <p:cTn id="20" dur="500"/>
                                        <p:tgtEl>
                                          <p:spTgt spid="322564"/>
                                        </p:tgtEl>
                                      </p:cBhvr>
                                    </p:animEffect>
                                  </p:childTnLst>
                                </p:cTn>
                              </p:par>
                            </p:childTnLst>
                          </p:cTn>
                        </p:par>
                        <p:par>
                          <p:cTn id="21" fill="hold">
                            <p:stCondLst>
                              <p:cond delay="2399"/>
                            </p:stCondLst>
                            <p:childTnLst>
                              <p:par>
                                <p:cTn id="22" presetID="53" presetClass="entr" presetSubtype="16" fill="hold" grpId="0" nodeType="afterEffect">
                                  <p:stCondLst>
                                    <p:cond delay="0"/>
                                  </p:stCondLst>
                                  <p:childTnLst>
                                    <p:set>
                                      <p:cBhvr>
                                        <p:cTn id="23" dur="1" fill="hold">
                                          <p:stCondLst>
                                            <p:cond delay="0"/>
                                          </p:stCondLst>
                                        </p:cTn>
                                        <p:tgtEl>
                                          <p:spTgt spid="322569"/>
                                        </p:tgtEl>
                                        <p:attrNameLst>
                                          <p:attrName>style.visibility</p:attrName>
                                        </p:attrNameLst>
                                      </p:cBhvr>
                                      <p:to>
                                        <p:strVal val="visible"/>
                                      </p:to>
                                    </p:set>
                                    <p:anim calcmode="lin" valueType="num">
                                      <p:cBhvr>
                                        <p:cTn id="24" dur="500" fill="hold"/>
                                        <p:tgtEl>
                                          <p:spTgt spid="322569"/>
                                        </p:tgtEl>
                                        <p:attrNameLst>
                                          <p:attrName>ppt_w</p:attrName>
                                        </p:attrNameLst>
                                      </p:cBhvr>
                                      <p:tavLst>
                                        <p:tav tm="0">
                                          <p:val>
                                            <p:fltVal val="0"/>
                                          </p:val>
                                        </p:tav>
                                        <p:tav tm="100000">
                                          <p:val>
                                            <p:strVal val="#ppt_w"/>
                                          </p:val>
                                        </p:tav>
                                      </p:tavLst>
                                    </p:anim>
                                    <p:anim calcmode="lin" valueType="num">
                                      <p:cBhvr>
                                        <p:cTn id="25" dur="500" fill="hold"/>
                                        <p:tgtEl>
                                          <p:spTgt spid="322569"/>
                                        </p:tgtEl>
                                        <p:attrNameLst>
                                          <p:attrName>ppt_h</p:attrName>
                                        </p:attrNameLst>
                                      </p:cBhvr>
                                      <p:tavLst>
                                        <p:tav tm="0">
                                          <p:val>
                                            <p:fltVal val="0"/>
                                          </p:val>
                                        </p:tav>
                                        <p:tav tm="100000">
                                          <p:val>
                                            <p:strVal val="#ppt_h"/>
                                          </p:val>
                                        </p:tav>
                                      </p:tavLst>
                                    </p:anim>
                                    <p:animEffect transition="in" filter="fade">
                                      <p:cBhvr>
                                        <p:cTn id="26" dur="500"/>
                                        <p:tgtEl>
                                          <p:spTgt spid="322569"/>
                                        </p:tgtEl>
                                      </p:cBhvr>
                                    </p:animEffect>
                                  </p:childTnLst>
                                </p:cTn>
                              </p:par>
                            </p:childTnLst>
                          </p:cTn>
                        </p:par>
                        <p:par>
                          <p:cTn id="27" fill="hold">
                            <p:stCondLst>
                              <p:cond delay="2899"/>
                            </p:stCondLst>
                            <p:childTnLst>
                              <p:par>
                                <p:cTn id="28" presetID="4" presetClass="entr" presetSubtype="16" fill="hold" nodeType="afterEffect">
                                  <p:stCondLst>
                                    <p:cond delay="0"/>
                                  </p:stCondLst>
                                  <p:childTnLst>
                                    <p:set>
                                      <p:cBhvr>
                                        <p:cTn id="29" dur="1" fill="hold">
                                          <p:stCondLst>
                                            <p:cond delay="0"/>
                                          </p:stCondLst>
                                        </p:cTn>
                                        <p:tgtEl>
                                          <p:spTgt spid="322574"/>
                                        </p:tgtEl>
                                        <p:attrNameLst>
                                          <p:attrName>style.visibility</p:attrName>
                                        </p:attrNameLst>
                                      </p:cBhvr>
                                      <p:to>
                                        <p:strVal val="visible"/>
                                      </p:to>
                                    </p:set>
                                    <p:animEffect transition="in" filter="box(in)">
                                      <p:cBhvr>
                                        <p:cTn id="30" dur="500"/>
                                        <p:tgtEl>
                                          <p:spTgt spid="322574"/>
                                        </p:tgtEl>
                                      </p:cBhvr>
                                    </p:animEffect>
                                  </p:childTnLst>
                                </p:cTn>
                              </p:par>
                            </p:childTnLst>
                          </p:cTn>
                        </p:par>
                        <p:par>
                          <p:cTn id="31" fill="hold">
                            <p:stCondLst>
                              <p:cond delay="3399"/>
                            </p:stCondLst>
                            <p:childTnLst>
                              <p:par>
                                <p:cTn id="32" presetID="53" presetClass="entr" presetSubtype="16" fill="hold" grpId="0" nodeType="afterEffect">
                                  <p:stCondLst>
                                    <p:cond delay="0"/>
                                  </p:stCondLst>
                                  <p:childTnLst>
                                    <p:set>
                                      <p:cBhvr>
                                        <p:cTn id="33" dur="1" fill="hold">
                                          <p:stCondLst>
                                            <p:cond delay="0"/>
                                          </p:stCondLst>
                                        </p:cTn>
                                        <p:tgtEl>
                                          <p:spTgt spid="322570"/>
                                        </p:tgtEl>
                                        <p:attrNameLst>
                                          <p:attrName>style.visibility</p:attrName>
                                        </p:attrNameLst>
                                      </p:cBhvr>
                                      <p:to>
                                        <p:strVal val="visible"/>
                                      </p:to>
                                    </p:set>
                                    <p:anim calcmode="lin" valueType="num">
                                      <p:cBhvr>
                                        <p:cTn id="34" dur="500" fill="hold"/>
                                        <p:tgtEl>
                                          <p:spTgt spid="322570"/>
                                        </p:tgtEl>
                                        <p:attrNameLst>
                                          <p:attrName>ppt_w</p:attrName>
                                        </p:attrNameLst>
                                      </p:cBhvr>
                                      <p:tavLst>
                                        <p:tav tm="0">
                                          <p:val>
                                            <p:fltVal val="0"/>
                                          </p:val>
                                        </p:tav>
                                        <p:tav tm="100000">
                                          <p:val>
                                            <p:strVal val="#ppt_w"/>
                                          </p:val>
                                        </p:tav>
                                      </p:tavLst>
                                    </p:anim>
                                    <p:anim calcmode="lin" valueType="num">
                                      <p:cBhvr>
                                        <p:cTn id="35" dur="500" fill="hold"/>
                                        <p:tgtEl>
                                          <p:spTgt spid="322570"/>
                                        </p:tgtEl>
                                        <p:attrNameLst>
                                          <p:attrName>ppt_h</p:attrName>
                                        </p:attrNameLst>
                                      </p:cBhvr>
                                      <p:tavLst>
                                        <p:tav tm="0">
                                          <p:val>
                                            <p:fltVal val="0"/>
                                          </p:val>
                                        </p:tav>
                                        <p:tav tm="100000">
                                          <p:val>
                                            <p:strVal val="#ppt_h"/>
                                          </p:val>
                                        </p:tav>
                                      </p:tavLst>
                                    </p:anim>
                                    <p:animEffect transition="in" filter="fade">
                                      <p:cBhvr>
                                        <p:cTn id="36" dur="500"/>
                                        <p:tgtEl>
                                          <p:spTgt spid="322570"/>
                                        </p:tgtEl>
                                      </p:cBhvr>
                                    </p:animEffect>
                                  </p:childTnLst>
                                </p:cTn>
                              </p:par>
                            </p:childTnLst>
                          </p:cTn>
                        </p:par>
                        <p:par>
                          <p:cTn id="37" fill="hold">
                            <p:stCondLst>
                              <p:cond delay="3899"/>
                            </p:stCondLst>
                            <p:childTnLst>
                              <p:par>
                                <p:cTn id="38" presetID="4" presetClass="entr" presetSubtype="16" fill="hold" nodeType="afterEffect">
                                  <p:stCondLst>
                                    <p:cond delay="0"/>
                                  </p:stCondLst>
                                  <p:childTnLst>
                                    <p:set>
                                      <p:cBhvr>
                                        <p:cTn id="39" dur="1" fill="hold">
                                          <p:stCondLst>
                                            <p:cond delay="0"/>
                                          </p:stCondLst>
                                        </p:cTn>
                                        <p:tgtEl>
                                          <p:spTgt spid="322589"/>
                                        </p:tgtEl>
                                        <p:attrNameLst>
                                          <p:attrName>style.visibility</p:attrName>
                                        </p:attrNameLst>
                                      </p:cBhvr>
                                      <p:to>
                                        <p:strVal val="visible"/>
                                      </p:to>
                                    </p:set>
                                    <p:animEffect transition="in" filter="box(in)">
                                      <p:cBhvr>
                                        <p:cTn id="40" dur="500"/>
                                        <p:tgtEl>
                                          <p:spTgt spid="322589"/>
                                        </p:tgtEl>
                                      </p:cBhvr>
                                    </p:animEffect>
                                  </p:childTnLst>
                                </p:cTn>
                              </p:par>
                            </p:childTnLst>
                          </p:cTn>
                        </p:par>
                        <p:par>
                          <p:cTn id="41" fill="hold">
                            <p:stCondLst>
                              <p:cond delay="4399"/>
                            </p:stCondLst>
                            <p:childTnLst>
                              <p:par>
                                <p:cTn id="42" presetID="53" presetClass="entr" presetSubtype="16" fill="hold" grpId="0" nodeType="afterEffect">
                                  <p:stCondLst>
                                    <p:cond delay="0"/>
                                  </p:stCondLst>
                                  <p:childTnLst>
                                    <p:set>
                                      <p:cBhvr>
                                        <p:cTn id="43" dur="1" fill="hold">
                                          <p:stCondLst>
                                            <p:cond delay="0"/>
                                          </p:stCondLst>
                                        </p:cTn>
                                        <p:tgtEl>
                                          <p:spTgt spid="322571"/>
                                        </p:tgtEl>
                                        <p:attrNameLst>
                                          <p:attrName>style.visibility</p:attrName>
                                        </p:attrNameLst>
                                      </p:cBhvr>
                                      <p:to>
                                        <p:strVal val="visible"/>
                                      </p:to>
                                    </p:set>
                                    <p:anim calcmode="lin" valueType="num">
                                      <p:cBhvr>
                                        <p:cTn id="44" dur="500" fill="hold"/>
                                        <p:tgtEl>
                                          <p:spTgt spid="322571"/>
                                        </p:tgtEl>
                                        <p:attrNameLst>
                                          <p:attrName>ppt_w</p:attrName>
                                        </p:attrNameLst>
                                      </p:cBhvr>
                                      <p:tavLst>
                                        <p:tav tm="0">
                                          <p:val>
                                            <p:fltVal val="0"/>
                                          </p:val>
                                        </p:tav>
                                        <p:tav tm="100000">
                                          <p:val>
                                            <p:strVal val="#ppt_w"/>
                                          </p:val>
                                        </p:tav>
                                      </p:tavLst>
                                    </p:anim>
                                    <p:anim calcmode="lin" valueType="num">
                                      <p:cBhvr>
                                        <p:cTn id="45" dur="500" fill="hold"/>
                                        <p:tgtEl>
                                          <p:spTgt spid="322571"/>
                                        </p:tgtEl>
                                        <p:attrNameLst>
                                          <p:attrName>ppt_h</p:attrName>
                                        </p:attrNameLst>
                                      </p:cBhvr>
                                      <p:tavLst>
                                        <p:tav tm="0">
                                          <p:val>
                                            <p:fltVal val="0"/>
                                          </p:val>
                                        </p:tav>
                                        <p:tav tm="100000">
                                          <p:val>
                                            <p:strVal val="#ppt_h"/>
                                          </p:val>
                                        </p:tav>
                                      </p:tavLst>
                                    </p:anim>
                                    <p:animEffect transition="in" filter="fade">
                                      <p:cBhvr>
                                        <p:cTn id="46" dur="500"/>
                                        <p:tgtEl>
                                          <p:spTgt spid="322571"/>
                                        </p:tgtEl>
                                      </p:cBhvr>
                                    </p:animEffect>
                                  </p:childTnLst>
                                </p:cTn>
                              </p:par>
                            </p:childTnLst>
                          </p:cTn>
                        </p:par>
                        <p:par>
                          <p:cTn id="47" fill="hold">
                            <p:stCondLst>
                              <p:cond delay="4899"/>
                            </p:stCondLst>
                            <p:childTnLst>
                              <p:par>
                                <p:cTn id="48" presetID="4" presetClass="entr" presetSubtype="16" fill="hold" nodeType="afterEffect">
                                  <p:stCondLst>
                                    <p:cond delay="0"/>
                                  </p:stCondLst>
                                  <p:childTnLst>
                                    <p:set>
                                      <p:cBhvr>
                                        <p:cTn id="49" dur="1" fill="hold">
                                          <p:stCondLst>
                                            <p:cond delay="0"/>
                                          </p:stCondLst>
                                        </p:cTn>
                                        <p:tgtEl>
                                          <p:spTgt spid="322604"/>
                                        </p:tgtEl>
                                        <p:attrNameLst>
                                          <p:attrName>style.visibility</p:attrName>
                                        </p:attrNameLst>
                                      </p:cBhvr>
                                      <p:to>
                                        <p:strVal val="visible"/>
                                      </p:to>
                                    </p:set>
                                    <p:animEffect transition="in" filter="box(in)">
                                      <p:cBhvr>
                                        <p:cTn id="50" dur="500"/>
                                        <p:tgtEl>
                                          <p:spTgt spid="322604"/>
                                        </p:tgtEl>
                                      </p:cBhvr>
                                    </p:animEffect>
                                  </p:childTnLst>
                                </p:cTn>
                              </p:par>
                            </p:childTnLst>
                          </p:cTn>
                        </p:par>
                        <p:par>
                          <p:cTn id="51" fill="hold">
                            <p:stCondLst>
                              <p:cond delay="5399"/>
                            </p:stCondLst>
                            <p:childTnLst>
                              <p:par>
                                <p:cTn id="52" presetID="53" presetClass="entr" presetSubtype="16" fill="hold" grpId="0" nodeType="afterEffect">
                                  <p:stCondLst>
                                    <p:cond delay="0"/>
                                  </p:stCondLst>
                                  <p:childTnLst>
                                    <p:set>
                                      <p:cBhvr>
                                        <p:cTn id="53" dur="1" fill="hold">
                                          <p:stCondLst>
                                            <p:cond delay="0"/>
                                          </p:stCondLst>
                                        </p:cTn>
                                        <p:tgtEl>
                                          <p:spTgt spid="322572"/>
                                        </p:tgtEl>
                                        <p:attrNameLst>
                                          <p:attrName>style.visibility</p:attrName>
                                        </p:attrNameLst>
                                      </p:cBhvr>
                                      <p:to>
                                        <p:strVal val="visible"/>
                                      </p:to>
                                    </p:set>
                                    <p:anim calcmode="lin" valueType="num">
                                      <p:cBhvr>
                                        <p:cTn id="54" dur="500" fill="hold"/>
                                        <p:tgtEl>
                                          <p:spTgt spid="322572"/>
                                        </p:tgtEl>
                                        <p:attrNameLst>
                                          <p:attrName>ppt_w</p:attrName>
                                        </p:attrNameLst>
                                      </p:cBhvr>
                                      <p:tavLst>
                                        <p:tav tm="0">
                                          <p:val>
                                            <p:fltVal val="0"/>
                                          </p:val>
                                        </p:tav>
                                        <p:tav tm="100000">
                                          <p:val>
                                            <p:strVal val="#ppt_w"/>
                                          </p:val>
                                        </p:tav>
                                      </p:tavLst>
                                    </p:anim>
                                    <p:anim calcmode="lin" valueType="num">
                                      <p:cBhvr>
                                        <p:cTn id="55" dur="500" fill="hold"/>
                                        <p:tgtEl>
                                          <p:spTgt spid="322572"/>
                                        </p:tgtEl>
                                        <p:attrNameLst>
                                          <p:attrName>ppt_h</p:attrName>
                                        </p:attrNameLst>
                                      </p:cBhvr>
                                      <p:tavLst>
                                        <p:tav tm="0">
                                          <p:val>
                                            <p:fltVal val="0"/>
                                          </p:val>
                                        </p:tav>
                                        <p:tav tm="100000">
                                          <p:val>
                                            <p:strVal val="#ppt_h"/>
                                          </p:val>
                                        </p:tav>
                                      </p:tavLst>
                                    </p:anim>
                                    <p:animEffect transition="in" filter="fade">
                                      <p:cBhvr>
                                        <p:cTn id="56" dur="500"/>
                                        <p:tgtEl>
                                          <p:spTgt spid="322572"/>
                                        </p:tgtEl>
                                      </p:cBhvr>
                                    </p:animEffect>
                                  </p:childTnLst>
                                </p:cTn>
                              </p:par>
                            </p:childTnLst>
                          </p:cTn>
                        </p:par>
                        <p:par>
                          <p:cTn id="57" fill="hold">
                            <p:stCondLst>
                              <p:cond delay="5899"/>
                            </p:stCondLst>
                            <p:childTnLst>
                              <p:par>
                                <p:cTn id="58" presetID="4" presetClass="entr" presetSubtype="16" fill="hold" nodeType="afterEffect">
                                  <p:stCondLst>
                                    <p:cond delay="0"/>
                                  </p:stCondLst>
                                  <p:childTnLst>
                                    <p:set>
                                      <p:cBhvr>
                                        <p:cTn id="59" dur="1" fill="hold">
                                          <p:stCondLst>
                                            <p:cond delay="0"/>
                                          </p:stCondLst>
                                        </p:cTn>
                                        <p:tgtEl>
                                          <p:spTgt spid="322619"/>
                                        </p:tgtEl>
                                        <p:attrNameLst>
                                          <p:attrName>style.visibility</p:attrName>
                                        </p:attrNameLst>
                                      </p:cBhvr>
                                      <p:to>
                                        <p:strVal val="visible"/>
                                      </p:to>
                                    </p:set>
                                    <p:animEffect transition="in" filter="box(in)">
                                      <p:cBhvr>
                                        <p:cTn id="60" dur="500"/>
                                        <p:tgtEl>
                                          <p:spTgt spid="322619"/>
                                        </p:tgtEl>
                                      </p:cBhvr>
                                    </p:animEffect>
                                  </p:childTnLst>
                                </p:cTn>
                              </p:par>
                            </p:childTnLst>
                          </p:cTn>
                        </p:par>
                        <p:par>
                          <p:cTn id="61" fill="hold">
                            <p:stCondLst>
                              <p:cond delay="6399"/>
                            </p:stCondLst>
                            <p:childTnLst>
                              <p:par>
                                <p:cTn id="62" presetID="53" presetClass="entr" presetSubtype="16" fill="hold" grpId="0" nodeType="afterEffect">
                                  <p:stCondLst>
                                    <p:cond delay="0"/>
                                  </p:stCondLst>
                                  <p:childTnLst>
                                    <p:set>
                                      <p:cBhvr>
                                        <p:cTn id="63" dur="1" fill="hold">
                                          <p:stCondLst>
                                            <p:cond delay="0"/>
                                          </p:stCondLst>
                                        </p:cTn>
                                        <p:tgtEl>
                                          <p:spTgt spid="322573"/>
                                        </p:tgtEl>
                                        <p:attrNameLst>
                                          <p:attrName>style.visibility</p:attrName>
                                        </p:attrNameLst>
                                      </p:cBhvr>
                                      <p:to>
                                        <p:strVal val="visible"/>
                                      </p:to>
                                    </p:set>
                                    <p:anim calcmode="lin" valueType="num">
                                      <p:cBhvr>
                                        <p:cTn id="64" dur="500" fill="hold"/>
                                        <p:tgtEl>
                                          <p:spTgt spid="322573"/>
                                        </p:tgtEl>
                                        <p:attrNameLst>
                                          <p:attrName>ppt_w</p:attrName>
                                        </p:attrNameLst>
                                      </p:cBhvr>
                                      <p:tavLst>
                                        <p:tav tm="0">
                                          <p:val>
                                            <p:fltVal val="0"/>
                                          </p:val>
                                        </p:tav>
                                        <p:tav tm="100000">
                                          <p:val>
                                            <p:strVal val="#ppt_w"/>
                                          </p:val>
                                        </p:tav>
                                      </p:tavLst>
                                    </p:anim>
                                    <p:anim calcmode="lin" valueType="num">
                                      <p:cBhvr>
                                        <p:cTn id="65" dur="500" fill="hold"/>
                                        <p:tgtEl>
                                          <p:spTgt spid="322573"/>
                                        </p:tgtEl>
                                        <p:attrNameLst>
                                          <p:attrName>ppt_h</p:attrName>
                                        </p:attrNameLst>
                                      </p:cBhvr>
                                      <p:tavLst>
                                        <p:tav tm="0">
                                          <p:val>
                                            <p:fltVal val="0"/>
                                          </p:val>
                                        </p:tav>
                                        <p:tav tm="100000">
                                          <p:val>
                                            <p:strVal val="#ppt_h"/>
                                          </p:val>
                                        </p:tav>
                                      </p:tavLst>
                                    </p:anim>
                                    <p:animEffect transition="in" filter="fade">
                                      <p:cBhvr>
                                        <p:cTn id="66" dur="500"/>
                                        <p:tgtEl>
                                          <p:spTgt spid="322573"/>
                                        </p:tgtEl>
                                      </p:cBhvr>
                                    </p:animEffect>
                                  </p:childTnLst>
                                </p:cTn>
                              </p:par>
                            </p:childTnLst>
                          </p:cTn>
                        </p:par>
                        <p:par>
                          <p:cTn id="67" fill="hold">
                            <p:stCondLst>
                              <p:cond delay="6899"/>
                            </p:stCondLst>
                            <p:childTnLst>
                              <p:par>
                                <p:cTn id="68" presetID="4" presetClass="entr" presetSubtype="16" fill="hold" nodeType="afterEffect">
                                  <p:stCondLst>
                                    <p:cond delay="0"/>
                                  </p:stCondLst>
                                  <p:childTnLst>
                                    <p:set>
                                      <p:cBhvr>
                                        <p:cTn id="69" dur="1" fill="hold">
                                          <p:stCondLst>
                                            <p:cond delay="0"/>
                                          </p:stCondLst>
                                        </p:cTn>
                                        <p:tgtEl>
                                          <p:spTgt spid="322634"/>
                                        </p:tgtEl>
                                        <p:attrNameLst>
                                          <p:attrName>style.visibility</p:attrName>
                                        </p:attrNameLst>
                                      </p:cBhvr>
                                      <p:to>
                                        <p:strVal val="visible"/>
                                      </p:to>
                                    </p:set>
                                    <p:animEffect transition="in" filter="box(in)">
                                      <p:cBhvr>
                                        <p:cTn id="70" dur="500"/>
                                        <p:tgtEl>
                                          <p:spTgt spid="322634"/>
                                        </p:tgtEl>
                                      </p:cBhvr>
                                    </p:animEffect>
                                  </p:childTnLst>
                                </p:cTn>
                              </p:par>
                            </p:childTnLst>
                          </p:cTn>
                        </p:par>
                        <p:par>
                          <p:cTn id="71" fill="hold">
                            <p:stCondLst>
                              <p:cond delay="7399"/>
                            </p:stCondLst>
                            <p:childTnLst>
                              <p:par>
                                <p:cTn id="72" presetID="49" presetClass="entr" presetSubtype="0" decel="100000" fill="hold" nodeType="afterEffect">
                                  <p:stCondLst>
                                    <p:cond delay="0"/>
                                  </p:stCondLst>
                                  <p:childTnLst>
                                    <p:set>
                                      <p:cBhvr>
                                        <p:cTn id="73" dur="1" fill="hold">
                                          <p:stCondLst>
                                            <p:cond delay="0"/>
                                          </p:stCondLst>
                                        </p:cTn>
                                        <p:tgtEl>
                                          <p:spTgt spid="322655"/>
                                        </p:tgtEl>
                                        <p:attrNameLst>
                                          <p:attrName>style.visibility</p:attrName>
                                        </p:attrNameLst>
                                      </p:cBhvr>
                                      <p:to>
                                        <p:strVal val="visible"/>
                                      </p:to>
                                    </p:set>
                                    <p:anim calcmode="lin" valueType="num">
                                      <p:cBhvr>
                                        <p:cTn id="74" dur="500" fill="hold"/>
                                        <p:tgtEl>
                                          <p:spTgt spid="322655"/>
                                        </p:tgtEl>
                                        <p:attrNameLst>
                                          <p:attrName>ppt_w</p:attrName>
                                        </p:attrNameLst>
                                      </p:cBhvr>
                                      <p:tavLst>
                                        <p:tav tm="0">
                                          <p:val>
                                            <p:fltVal val="0"/>
                                          </p:val>
                                        </p:tav>
                                        <p:tav tm="100000">
                                          <p:val>
                                            <p:strVal val="#ppt_w"/>
                                          </p:val>
                                        </p:tav>
                                      </p:tavLst>
                                    </p:anim>
                                    <p:anim calcmode="lin" valueType="num">
                                      <p:cBhvr>
                                        <p:cTn id="75" dur="500" fill="hold"/>
                                        <p:tgtEl>
                                          <p:spTgt spid="322655"/>
                                        </p:tgtEl>
                                        <p:attrNameLst>
                                          <p:attrName>ppt_h</p:attrName>
                                        </p:attrNameLst>
                                      </p:cBhvr>
                                      <p:tavLst>
                                        <p:tav tm="0">
                                          <p:val>
                                            <p:fltVal val="0"/>
                                          </p:val>
                                        </p:tav>
                                        <p:tav tm="100000">
                                          <p:val>
                                            <p:strVal val="#ppt_h"/>
                                          </p:val>
                                        </p:tav>
                                      </p:tavLst>
                                    </p:anim>
                                    <p:anim calcmode="lin" valueType="num">
                                      <p:cBhvr>
                                        <p:cTn id="76" dur="500" fill="hold"/>
                                        <p:tgtEl>
                                          <p:spTgt spid="322655"/>
                                        </p:tgtEl>
                                        <p:attrNameLst>
                                          <p:attrName>style.rotation</p:attrName>
                                        </p:attrNameLst>
                                      </p:cBhvr>
                                      <p:tavLst>
                                        <p:tav tm="0">
                                          <p:val>
                                            <p:fltVal val="360"/>
                                          </p:val>
                                        </p:tav>
                                        <p:tav tm="100000">
                                          <p:val>
                                            <p:fltVal val="0"/>
                                          </p:val>
                                        </p:tav>
                                      </p:tavLst>
                                    </p:anim>
                                    <p:animEffect transition="in" filter="fade">
                                      <p:cBhvr>
                                        <p:cTn id="77" dur="500"/>
                                        <p:tgtEl>
                                          <p:spTgt spid="322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9" grpId="0" animBg="1"/>
      <p:bldP spid="322570" grpId="0" animBg="1"/>
      <p:bldP spid="322571" grpId="0" animBg="1"/>
      <p:bldP spid="322572" grpId="0" animBg="1"/>
      <p:bldP spid="322573" grpId="0" animBg="1"/>
      <p:bldP spid="3226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150" name="图片 304149" descr="58"/>
          <p:cNvPicPr>
            <a:picLocks noChangeAspect="1"/>
          </p:cNvPicPr>
          <p:nvPr/>
        </p:nvPicPr>
        <p:blipFill>
          <a:blip r:embed="rId2"/>
          <a:stretch>
            <a:fillRect/>
          </a:stretch>
        </p:blipFill>
        <p:spPr>
          <a:xfrm>
            <a:off x="2492375" y="925513"/>
            <a:ext cx="3886200" cy="4075112"/>
          </a:xfrm>
          <a:prstGeom prst="rect">
            <a:avLst/>
          </a:prstGeom>
          <a:noFill/>
          <a:ln w="9525">
            <a:noFill/>
          </a:ln>
        </p:spPr>
      </p:pic>
      <p:sp>
        <p:nvSpPr>
          <p:cNvPr id="304151" name="TextBox 4"/>
          <p:cNvSpPr txBox="1"/>
          <p:nvPr/>
        </p:nvSpPr>
        <p:spPr>
          <a:xfrm>
            <a:off x="1035050" y="1273175"/>
            <a:ext cx="1803400" cy="833438"/>
          </a:xfrm>
          <a:prstGeom prst="rect">
            <a:avLst/>
          </a:prstGeom>
          <a:noFill/>
          <a:ln w="9525">
            <a:noFill/>
          </a:ln>
        </p:spPr>
        <p:txBody>
          <a:bodyPr lIns="83238" tIns="41619" rIns="83238" bIns="41619" anchor="t">
            <a:spAutoFit/>
          </a:bodyPr>
          <a:lstStyle/>
          <a:p>
            <a:pPr defTabSz="831850" fontAlgn="base">
              <a:lnSpc>
                <a:spcPct val="150000"/>
              </a:lnSpc>
            </a:pPr>
            <a:r>
              <a:rPr lang="zh-CN" altLang="en-US" sz="900" dirty="0">
                <a:solidFill>
                  <a:srgbClr val="000000"/>
                </a:solidFill>
                <a:latin typeface="Franklin Gothic Book" panose="020B0503020102020204" pitchFamily="34" charset="0"/>
                <a:ea typeface="微软雅黑" panose="020B0503020204020204" pitchFamily="34" charset="-122"/>
              </a:rPr>
              <a:t>请输入相关内容请输入相关内容请输入相关内容相关内容请输入相关内容</a:t>
            </a:r>
          </a:p>
        </p:txBody>
      </p:sp>
      <p:sp>
        <p:nvSpPr>
          <p:cNvPr id="304152" name="TextBox 4"/>
          <p:cNvSpPr txBox="1"/>
          <p:nvPr/>
        </p:nvSpPr>
        <p:spPr>
          <a:xfrm>
            <a:off x="1104900" y="3284538"/>
            <a:ext cx="1803400" cy="833437"/>
          </a:xfrm>
          <a:prstGeom prst="rect">
            <a:avLst/>
          </a:prstGeom>
          <a:noFill/>
          <a:ln w="9525">
            <a:noFill/>
          </a:ln>
        </p:spPr>
        <p:txBody>
          <a:bodyPr lIns="83238" tIns="41619" rIns="83238" bIns="41619" anchor="t">
            <a:spAutoFit/>
          </a:bodyPr>
          <a:lstStyle/>
          <a:p>
            <a:pPr defTabSz="831850" fontAlgn="base">
              <a:lnSpc>
                <a:spcPct val="150000"/>
              </a:lnSpc>
            </a:pPr>
            <a:r>
              <a:rPr lang="zh-CN" altLang="en-US" sz="900" dirty="0">
                <a:solidFill>
                  <a:srgbClr val="000000"/>
                </a:solidFill>
                <a:latin typeface="Franklin Gothic Book" panose="020B0503020102020204" pitchFamily="34" charset="0"/>
                <a:ea typeface="微软雅黑" panose="020B0503020204020204" pitchFamily="34" charset="-122"/>
              </a:rPr>
              <a:t>请输入相关内容请输入相关内容请输入相关内容相关内容请输入相关内容</a:t>
            </a:r>
          </a:p>
        </p:txBody>
      </p:sp>
      <p:sp>
        <p:nvSpPr>
          <p:cNvPr id="304153" name="TextBox 4"/>
          <p:cNvSpPr txBox="1"/>
          <p:nvPr/>
        </p:nvSpPr>
        <p:spPr>
          <a:xfrm>
            <a:off x="6029325" y="1255713"/>
            <a:ext cx="1803400" cy="833437"/>
          </a:xfrm>
          <a:prstGeom prst="rect">
            <a:avLst/>
          </a:prstGeom>
          <a:noFill/>
          <a:ln w="9525">
            <a:noFill/>
          </a:ln>
        </p:spPr>
        <p:txBody>
          <a:bodyPr lIns="83238" tIns="41619" rIns="83238" bIns="41619" anchor="t">
            <a:spAutoFit/>
          </a:bodyPr>
          <a:lstStyle/>
          <a:p>
            <a:pPr defTabSz="831850" fontAlgn="base">
              <a:lnSpc>
                <a:spcPct val="150000"/>
              </a:lnSpc>
            </a:pPr>
            <a:r>
              <a:rPr lang="zh-CN" altLang="en-US" sz="900" dirty="0">
                <a:solidFill>
                  <a:srgbClr val="000000"/>
                </a:solidFill>
                <a:latin typeface="Franklin Gothic Book" panose="020B0503020102020204" pitchFamily="34" charset="0"/>
                <a:ea typeface="微软雅黑" panose="020B0503020204020204" pitchFamily="34" charset="-122"/>
              </a:rPr>
              <a:t>请输入相关内容请输入相关内容请输入相关内容相关内容请输入相关内容</a:t>
            </a:r>
          </a:p>
        </p:txBody>
      </p:sp>
      <p:sp>
        <p:nvSpPr>
          <p:cNvPr id="304154" name="TextBox 4"/>
          <p:cNvSpPr txBox="1"/>
          <p:nvPr/>
        </p:nvSpPr>
        <p:spPr>
          <a:xfrm>
            <a:off x="6099175" y="3267075"/>
            <a:ext cx="1803400" cy="833438"/>
          </a:xfrm>
          <a:prstGeom prst="rect">
            <a:avLst/>
          </a:prstGeom>
          <a:noFill/>
          <a:ln w="9525">
            <a:noFill/>
          </a:ln>
        </p:spPr>
        <p:txBody>
          <a:bodyPr lIns="83238" tIns="41619" rIns="83238" bIns="41619" anchor="t">
            <a:spAutoFit/>
          </a:bodyPr>
          <a:lstStyle/>
          <a:p>
            <a:pPr defTabSz="831850" fontAlgn="base">
              <a:lnSpc>
                <a:spcPct val="150000"/>
              </a:lnSpc>
            </a:pPr>
            <a:r>
              <a:rPr lang="zh-CN" altLang="en-US" sz="900" dirty="0">
                <a:solidFill>
                  <a:srgbClr val="000000"/>
                </a:solidFill>
                <a:latin typeface="Franklin Gothic Book" panose="020B0503020102020204" pitchFamily="34" charset="0"/>
                <a:ea typeface="微软雅黑" panose="020B0503020204020204" pitchFamily="34" charset="-122"/>
              </a:rPr>
              <a:t>请输入相关内容请输入相关内容请输入相关内容相关内容请输入相关内容</a:t>
            </a:r>
          </a:p>
        </p:txBody>
      </p:sp>
      <p:sp>
        <p:nvSpPr>
          <p:cNvPr id="304156" name="文本框 304155"/>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4156"/>
                                        </p:tgtEl>
                                        <p:attrNameLst>
                                          <p:attrName>style.visibility</p:attrName>
                                        </p:attrNameLst>
                                      </p:cBhvr>
                                      <p:to>
                                        <p:strVal val="visible"/>
                                      </p:to>
                                    </p:set>
                                    <p:anim by="(-#ppt_w*2)" calcmode="lin" valueType="num">
                                      <p:cBhvr rctx="PPT">
                                        <p:cTn id="7" dur="250" autoRev="1" fill="hold">
                                          <p:stCondLst>
                                            <p:cond delay="0"/>
                                          </p:stCondLst>
                                        </p:cTn>
                                        <p:tgtEl>
                                          <p:spTgt spid="304156"/>
                                        </p:tgtEl>
                                        <p:attrNameLst>
                                          <p:attrName>ppt_w</p:attrName>
                                        </p:attrNameLst>
                                      </p:cBhvr>
                                    </p:anim>
                                    <p:anim by="(#ppt_w*0.50)" calcmode="lin" valueType="num">
                                      <p:cBhvr>
                                        <p:cTn id="8" dur="250" decel="50000" autoRev="1" fill="hold">
                                          <p:stCondLst>
                                            <p:cond delay="0"/>
                                          </p:stCondLst>
                                        </p:cTn>
                                        <p:tgtEl>
                                          <p:spTgt spid="304156"/>
                                        </p:tgtEl>
                                        <p:attrNameLst>
                                          <p:attrName>ppt_x</p:attrName>
                                        </p:attrNameLst>
                                      </p:cBhvr>
                                    </p:anim>
                                    <p:anim from="(-#ppt_h/2)" to="(#ppt_y)" calcmode="lin" valueType="num">
                                      <p:cBhvr>
                                        <p:cTn id="9" dur="500" fill="hold">
                                          <p:stCondLst>
                                            <p:cond delay="0"/>
                                          </p:stCondLst>
                                        </p:cTn>
                                        <p:tgtEl>
                                          <p:spTgt spid="304156"/>
                                        </p:tgtEl>
                                        <p:attrNameLst>
                                          <p:attrName>ppt_y</p:attrName>
                                        </p:attrNameLst>
                                      </p:cBhvr>
                                    </p:anim>
                                    <p:animRot by="21600000">
                                      <p:cBhvr>
                                        <p:cTn id="10" dur="500" fill="hold">
                                          <p:stCondLst>
                                            <p:cond delay="0"/>
                                          </p:stCondLst>
                                        </p:cTn>
                                        <p:tgtEl>
                                          <p:spTgt spid="304156"/>
                                        </p:tgtEl>
                                        <p:attrNameLst>
                                          <p:attrName>r</p:attrName>
                                        </p:attrNameLst>
                                      </p:cBhvr>
                                    </p:animRot>
                                  </p:childTnLst>
                                </p:cTn>
                              </p:par>
                            </p:childTnLst>
                          </p:cTn>
                        </p:par>
                        <p:par>
                          <p:cTn id="11" fill="hold">
                            <p:stCondLst>
                              <p:cond delay="899"/>
                            </p:stCondLst>
                            <p:childTnLst>
                              <p:par>
                                <p:cTn id="12" presetID="47" presetClass="entr" presetSubtype="0" fill="hold" nodeType="afterEffect">
                                  <p:stCondLst>
                                    <p:cond delay="0"/>
                                  </p:stCondLst>
                                  <p:childTnLst>
                                    <p:set>
                                      <p:cBhvr>
                                        <p:cTn id="13" dur="1" fill="hold">
                                          <p:stCondLst>
                                            <p:cond delay="0"/>
                                          </p:stCondLst>
                                        </p:cTn>
                                        <p:tgtEl>
                                          <p:spTgt spid="304150"/>
                                        </p:tgtEl>
                                        <p:attrNameLst>
                                          <p:attrName>style.visibility</p:attrName>
                                        </p:attrNameLst>
                                      </p:cBhvr>
                                      <p:to>
                                        <p:strVal val="visible"/>
                                      </p:to>
                                    </p:set>
                                    <p:animEffect transition="in" filter="fade">
                                      <p:cBhvr>
                                        <p:cTn id="14" dur="1000"/>
                                        <p:tgtEl>
                                          <p:spTgt spid="304150"/>
                                        </p:tgtEl>
                                      </p:cBhvr>
                                    </p:animEffect>
                                    <p:anim calcmode="lin" valueType="num">
                                      <p:cBhvr>
                                        <p:cTn id="15" dur="1000" fill="hold"/>
                                        <p:tgtEl>
                                          <p:spTgt spid="304150"/>
                                        </p:tgtEl>
                                        <p:attrNameLst>
                                          <p:attrName>ppt_x</p:attrName>
                                        </p:attrNameLst>
                                      </p:cBhvr>
                                      <p:tavLst>
                                        <p:tav tm="0">
                                          <p:val>
                                            <p:strVal val="#ppt_x"/>
                                          </p:val>
                                        </p:tav>
                                        <p:tav tm="100000">
                                          <p:val>
                                            <p:strVal val="#ppt_x"/>
                                          </p:val>
                                        </p:tav>
                                      </p:tavLst>
                                    </p:anim>
                                    <p:anim calcmode="lin" valueType="num">
                                      <p:cBhvr>
                                        <p:cTn id="16" dur="1000" fill="hold"/>
                                        <p:tgtEl>
                                          <p:spTgt spid="304150"/>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22" presetClass="entr" presetSubtype="4" fill="hold" grpId="0" nodeType="afterEffect">
                                  <p:stCondLst>
                                    <p:cond delay="0"/>
                                  </p:stCondLst>
                                  <p:childTnLst>
                                    <p:set>
                                      <p:cBhvr>
                                        <p:cTn id="19" dur="1" fill="hold">
                                          <p:stCondLst>
                                            <p:cond delay="0"/>
                                          </p:stCondLst>
                                        </p:cTn>
                                        <p:tgtEl>
                                          <p:spTgt spid="304151"/>
                                        </p:tgtEl>
                                        <p:attrNameLst>
                                          <p:attrName>style.visibility</p:attrName>
                                        </p:attrNameLst>
                                      </p:cBhvr>
                                      <p:to>
                                        <p:strVal val="visible"/>
                                      </p:to>
                                    </p:set>
                                    <p:animEffect transition="in" filter="wipe(down)">
                                      <p:cBhvr>
                                        <p:cTn id="20" dur="500"/>
                                        <p:tgtEl>
                                          <p:spTgt spid="304151"/>
                                        </p:tgtEl>
                                      </p:cBhvr>
                                    </p:animEffect>
                                  </p:childTnLst>
                                </p:cTn>
                              </p:par>
                            </p:childTnLst>
                          </p:cTn>
                        </p:par>
                        <p:par>
                          <p:cTn id="21" fill="hold">
                            <p:stCondLst>
                              <p:cond delay="2399"/>
                            </p:stCondLst>
                            <p:childTnLst>
                              <p:par>
                                <p:cTn id="22" presetID="22" presetClass="entr" presetSubtype="4" fill="hold" grpId="0" nodeType="afterEffect">
                                  <p:stCondLst>
                                    <p:cond delay="0"/>
                                  </p:stCondLst>
                                  <p:childTnLst>
                                    <p:set>
                                      <p:cBhvr>
                                        <p:cTn id="23" dur="1" fill="hold">
                                          <p:stCondLst>
                                            <p:cond delay="0"/>
                                          </p:stCondLst>
                                        </p:cTn>
                                        <p:tgtEl>
                                          <p:spTgt spid="304152"/>
                                        </p:tgtEl>
                                        <p:attrNameLst>
                                          <p:attrName>style.visibility</p:attrName>
                                        </p:attrNameLst>
                                      </p:cBhvr>
                                      <p:to>
                                        <p:strVal val="visible"/>
                                      </p:to>
                                    </p:set>
                                    <p:animEffect transition="in" filter="wipe(down)">
                                      <p:cBhvr>
                                        <p:cTn id="24" dur="500"/>
                                        <p:tgtEl>
                                          <p:spTgt spid="304152"/>
                                        </p:tgtEl>
                                      </p:cBhvr>
                                    </p:animEffect>
                                  </p:childTnLst>
                                </p:cTn>
                              </p:par>
                            </p:childTnLst>
                          </p:cTn>
                        </p:par>
                        <p:par>
                          <p:cTn id="25" fill="hold">
                            <p:stCondLst>
                              <p:cond delay="2899"/>
                            </p:stCondLst>
                            <p:childTnLst>
                              <p:par>
                                <p:cTn id="26" presetID="22" presetClass="entr" presetSubtype="4" fill="hold" grpId="0" nodeType="afterEffect">
                                  <p:stCondLst>
                                    <p:cond delay="0"/>
                                  </p:stCondLst>
                                  <p:childTnLst>
                                    <p:set>
                                      <p:cBhvr>
                                        <p:cTn id="27" dur="1" fill="hold">
                                          <p:stCondLst>
                                            <p:cond delay="0"/>
                                          </p:stCondLst>
                                        </p:cTn>
                                        <p:tgtEl>
                                          <p:spTgt spid="304153"/>
                                        </p:tgtEl>
                                        <p:attrNameLst>
                                          <p:attrName>style.visibility</p:attrName>
                                        </p:attrNameLst>
                                      </p:cBhvr>
                                      <p:to>
                                        <p:strVal val="visible"/>
                                      </p:to>
                                    </p:set>
                                    <p:animEffect transition="in" filter="wipe(down)">
                                      <p:cBhvr>
                                        <p:cTn id="28" dur="500"/>
                                        <p:tgtEl>
                                          <p:spTgt spid="304153"/>
                                        </p:tgtEl>
                                      </p:cBhvr>
                                    </p:animEffect>
                                  </p:childTnLst>
                                </p:cTn>
                              </p:par>
                            </p:childTnLst>
                          </p:cTn>
                        </p:par>
                        <p:par>
                          <p:cTn id="29" fill="hold">
                            <p:stCondLst>
                              <p:cond delay="3399"/>
                            </p:stCondLst>
                            <p:childTnLst>
                              <p:par>
                                <p:cTn id="30" presetID="22" presetClass="entr" presetSubtype="4" fill="hold" grpId="0" nodeType="afterEffect">
                                  <p:stCondLst>
                                    <p:cond delay="0"/>
                                  </p:stCondLst>
                                  <p:childTnLst>
                                    <p:set>
                                      <p:cBhvr>
                                        <p:cTn id="31" dur="1" fill="hold">
                                          <p:stCondLst>
                                            <p:cond delay="0"/>
                                          </p:stCondLst>
                                        </p:cTn>
                                        <p:tgtEl>
                                          <p:spTgt spid="304154"/>
                                        </p:tgtEl>
                                        <p:attrNameLst>
                                          <p:attrName>style.visibility</p:attrName>
                                        </p:attrNameLst>
                                      </p:cBhvr>
                                      <p:to>
                                        <p:strVal val="visible"/>
                                      </p:to>
                                    </p:set>
                                    <p:animEffect transition="in" filter="wipe(down)">
                                      <p:cBhvr>
                                        <p:cTn id="32" dur="500"/>
                                        <p:tgtEl>
                                          <p:spTgt spid="304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51" grpId="0"/>
      <p:bldP spid="304152" grpId="0"/>
      <p:bldP spid="304153" grpId="0"/>
      <p:bldP spid="304154" grpId="0"/>
      <p:bldP spid="30415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4" name="矩形 307203"/>
          <p:cNvSpPr/>
          <p:nvPr/>
        </p:nvSpPr>
        <p:spPr>
          <a:xfrm>
            <a:off x="3879850" y="1460500"/>
            <a:ext cx="4508500" cy="974725"/>
          </a:xfrm>
          <a:prstGeom prst="rect">
            <a:avLst/>
          </a:prstGeom>
          <a:noFill/>
          <a:ln w="15875">
            <a:noFill/>
          </a:ln>
        </p:spPr>
        <p:txBody>
          <a:bodyPr lIns="83238" tIns="41619" rIns="83238" bIns="41619" anchor="t">
            <a:spAutoFit/>
          </a:bodyPr>
          <a:lstStyle/>
          <a:p>
            <a:pPr algn="ctr" eaLnBrk="0" hangingPunct="0">
              <a:buClr>
                <a:srgbClr val="FF0000"/>
              </a:buClr>
              <a:buSzPct val="70000"/>
            </a:pPr>
            <a:r>
              <a:rPr lang="zh-CN" altLang="en-US" sz="1300" dirty="0">
                <a:solidFill>
                  <a:srgbClr val="000000"/>
                </a:solidFill>
                <a:latin typeface="Arial" panose="020B0604020202020204" pitchFamily="34" charset="0"/>
                <a:ea typeface="宋体" panose="02010600030101010101" pitchFamily="2" charset="-122"/>
              </a:rPr>
              <a:t>点击添加文字内容点击添加文字内容点击添加</a:t>
            </a:r>
          </a:p>
          <a:p>
            <a:pPr algn="ctr" eaLnBrk="0" hangingPunct="0">
              <a:buClr>
                <a:srgbClr val="FF0000"/>
              </a:buClr>
              <a:buSzPct val="70000"/>
            </a:pPr>
            <a:r>
              <a:rPr lang="zh-CN" altLang="en-US" sz="1300" dirty="0">
                <a:solidFill>
                  <a:srgbClr val="000000"/>
                </a:solidFill>
                <a:latin typeface="Arial" panose="020B0604020202020204" pitchFamily="34" charset="0"/>
                <a:ea typeface="宋体" panose="02010600030101010101" pitchFamily="2" charset="-122"/>
              </a:rPr>
              <a:t>点击添加文字内容点击添加文字内容点击</a:t>
            </a:r>
          </a:p>
          <a:p>
            <a:pPr algn="ctr" eaLnBrk="0" hangingPunct="0">
              <a:buClr>
                <a:srgbClr val="FF0000"/>
              </a:buClr>
              <a:buSzPct val="70000"/>
            </a:pPr>
            <a:r>
              <a:rPr lang="zh-CN" altLang="en-US" sz="1300" dirty="0">
                <a:solidFill>
                  <a:srgbClr val="000000"/>
                </a:solidFill>
                <a:latin typeface="Arial" panose="020B0604020202020204" pitchFamily="34" charset="0"/>
                <a:ea typeface="宋体" panose="02010600030101010101" pitchFamily="2" charset="-122"/>
              </a:rPr>
              <a:t>添加文字内容</a:t>
            </a:r>
          </a:p>
          <a:p>
            <a:pPr algn="ctr" eaLnBrk="0" hangingPunct="0">
              <a:buClr>
                <a:srgbClr val="FF0000"/>
              </a:buClr>
              <a:buSzPct val="70000"/>
            </a:pPr>
            <a:endParaRPr lang="zh-CN" altLang="en-US" sz="1500" dirty="0">
              <a:latin typeface="微软雅黑" panose="020B0503020204020204" pitchFamily="34" charset="-122"/>
              <a:ea typeface="微软雅黑" panose="020B0503020204020204" pitchFamily="34" charset="-122"/>
            </a:endParaRPr>
          </a:p>
        </p:txBody>
      </p:sp>
      <p:pic>
        <p:nvPicPr>
          <p:cNvPr id="307205" name="图片 307204" descr="265"/>
          <p:cNvPicPr>
            <a:picLocks noChangeAspect="1"/>
          </p:cNvPicPr>
          <p:nvPr/>
        </p:nvPicPr>
        <p:blipFill>
          <a:blip r:embed="rId2"/>
          <a:stretch>
            <a:fillRect/>
          </a:stretch>
        </p:blipFill>
        <p:spPr>
          <a:xfrm>
            <a:off x="895350" y="839788"/>
            <a:ext cx="3438525" cy="2090737"/>
          </a:xfrm>
          <a:prstGeom prst="rect">
            <a:avLst/>
          </a:prstGeom>
          <a:noFill/>
          <a:ln w="9525">
            <a:noFill/>
          </a:ln>
        </p:spPr>
      </p:pic>
      <p:grpSp>
        <p:nvGrpSpPr>
          <p:cNvPr id="307206" name="组合 307205"/>
          <p:cNvGrpSpPr/>
          <p:nvPr/>
        </p:nvGrpSpPr>
        <p:grpSpPr>
          <a:xfrm>
            <a:off x="1381125" y="3051175"/>
            <a:ext cx="6432550" cy="1671638"/>
            <a:chOff x="288" y="2908"/>
            <a:chExt cx="5232" cy="996"/>
          </a:xfrm>
        </p:grpSpPr>
        <p:sp>
          <p:nvSpPr>
            <p:cNvPr id="38916" name="圆角矩形 307206"/>
            <p:cNvSpPr/>
            <p:nvPr/>
          </p:nvSpPr>
          <p:spPr>
            <a:xfrm>
              <a:off x="288" y="2908"/>
              <a:ext cx="5232" cy="996"/>
            </a:xfrm>
            <a:prstGeom prst="roundRect">
              <a:avLst>
                <a:gd name="adj" fmla="val 16667"/>
              </a:avLst>
            </a:prstGeom>
            <a:gradFill rotWithShape="1">
              <a:gsLst>
                <a:gs pos="0">
                  <a:srgbClr val="C6C6C6"/>
                </a:gs>
                <a:gs pos="50000">
                  <a:srgbClr val="DDDDDD"/>
                </a:gs>
                <a:gs pos="100000">
                  <a:srgbClr val="C6C6C6"/>
                </a:gs>
              </a:gsLst>
              <a:lin ang="5400000" scaled="1"/>
              <a:tileRect/>
            </a:gradFill>
            <a:ln w="12700" cap="flat" cmpd="sng">
              <a:solidFill>
                <a:srgbClr val="DDDDDD"/>
              </a:solidFill>
              <a:prstDash val="solid"/>
              <a:round/>
              <a:headEnd type="none" w="med" len="med"/>
              <a:tailEnd type="none" w="med" len="med"/>
            </a:ln>
            <a:effectLst>
              <a:outerShdw dist="50800" dir="5400000" algn="ctr" rotWithShape="0">
                <a:schemeClr val="bg2">
                  <a:alpha val="50000"/>
                </a:schemeClr>
              </a:outerShdw>
            </a:effectLst>
          </p:spPr>
          <p:txBody>
            <a:bodyPr anchor="t"/>
            <a:lstStyle/>
            <a:p>
              <a:pPr algn="ctr" eaLnBrk="0" hangingPunct="0"/>
              <a:endParaRPr lang="zh-CN" altLang="en-US">
                <a:latin typeface="Arial" panose="020B0604020202020204" pitchFamily="34" charset="0"/>
              </a:endParaRPr>
            </a:p>
          </p:txBody>
        </p:sp>
        <p:sp>
          <p:nvSpPr>
            <p:cNvPr id="38917" name="圆角矩形 307207"/>
            <p:cNvSpPr/>
            <p:nvPr/>
          </p:nvSpPr>
          <p:spPr>
            <a:xfrm>
              <a:off x="307" y="2928"/>
              <a:ext cx="5196" cy="952"/>
            </a:xfrm>
            <a:prstGeom prst="roundRect">
              <a:avLst>
                <a:gd name="adj" fmla="val 14810"/>
              </a:avLst>
            </a:prstGeom>
            <a:gradFill rotWithShape="1">
              <a:gsLst>
                <a:gs pos="0">
                  <a:srgbClr val="C6C6C6"/>
                </a:gs>
                <a:gs pos="50000">
                  <a:srgbClr val="DDDDDD"/>
                </a:gs>
                <a:gs pos="100000">
                  <a:srgbClr val="C6C6C6"/>
                </a:gs>
              </a:gsLst>
              <a:lin ang="5400000" scaled="1"/>
              <a:tileRect/>
            </a:gradFill>
            <a:ln w="19050" cap="flat" cmpd="sng">
              <a:solidFill>
                <a:srgbClr val="DDDDDD">
                  <a:alpha val="20000"/>
                </a:srgbClr>
              </a:solidFill>
              <a:prstDash val="solid"/>
              <a:round/>
              <a:headEnd type="none" w="med" len="med"/>
              <a:tailEnd type="none" w="med" len="med"/>
            </a:ln>
          </p:spPr>
          <p:txBody>
            <a:bodyPr anchor="t"/>
            <a:lstStyle/>
            <a:p>
              <a:pPr algn="ctr" eaLnBrk="0" hangingPunct="0"/>
              <a:endParaRPr lang="zh-CN" altLang="en-US">
                <a:latin typeface="Arial" panose="020B0604020202020204" pitchFamily="34" charset="0"/>
              </a:endParaRPr>
            </a:p>
          </p:txBody>
        </p:sp>
      </p:grpSp>
      <p:grpSp>
        <p:nvGrpSpPr>
          <p:cNvPr id="307209" name="组合 307208"/>
          <p:cNvGrpSpPr/>
          <p:nvPr/>
        </p:nvGrpSpPr>
        <p:grpSpPr>
          <a:xfrm>
            <a:off x="1600200" y="2741613"/>
            <a:ext cx="1463675" cy="642937"/>
            <a:chOff x="479" y="2640"/>
            <a:chExt cx="1264" cy="556"/>
          </a:xfrm>
        </p:grpSpPr>
        <p:sp>
          <p:nvSpPr>
            <p:cNvPr id="38919" name="燕尾形 307209"/>
            <p:cNvSpPr/>
            <p:nvPr/>
          </p:nvSpPr>
          <p:spPr>
            <a:xfrm>
              <a:off x="479" y="2640"/>
              <a:ext cx="1264" cy="556"/>
            </a:xfrm>
            <a:prstGeom prst="chevron">
              <a:avLst>
                <a:gd name="adj" fmla="val 36500"/>
              </a:avLst>
            </a:prstGeom>
            <a:gradFill rotWithShape="1">
              <a:gsLst>
                <a:gs pos="0">
                  <a:srgbClr val="EFF6FB"/>
                </a:gs>
                <a:gs pos="50000">
                  <a:srgbClr val="62A2DC"/>
                </a:gs>
                <a:gs pos="100000">
                  <a:srgbClr val="EFF6FB"/>
                </a:gs>
              </a:gsLst>
              <a:lin ang="0" scaled="1"/>
              <a:tileRect/>
            </a:gradFill>
            <a:ln w="12700" cap="flat" cmpd="sng">
              <a:solidFill>
                <a:srgbClr val="62A2DC"/>
              </a:solidFill>
              <a:prstDash val="solid"/>
              <a:miter/>
              <a:headEnd type="none" w="med" len="med"/>
              <a:tailEnd type="none" w="med" len="med"/>
            </a:ln>
            <a:effectLst>
              <a:outerShdw dist="50800" dir="5400000" algn="ctr" rotWithShape="0">
                <a:schemeClr val="bg2">
                  <a:alpha val="50000"/>
                </a:schemeClr>
              </a:outerShdw>
            </a:effectLst>
          </p:spPr>
          <p:txBody>
            <a:bodyPr anchor="t"/>
            <a:lstStyle/>
            <a:p>
              <a:pPr algn="ctr" eaLnBrk="0" hangingPunct="0"/>
              <a:endParaRPr lang="zh-CN" altLang="en-US">
                <a:latin typeface="Arial" panose="020B0604020202020204" pitchFamily="34" charset="0"/>
              </a:endParaRPr>
            </a:p>
          </p:txBody>
        </p:sp>
        <p:sp>
          <p:nvSpPr>
            <p:cNvPr id="38920" name="燕尾形 307210"/>
            <p:cNvSpPr/>
            <p:nvPr/>
          </p:nvSpPr>
          <p:spPr>
            <a:xfrm>
              <a:off x="501" y="2655"/>
              <a:ext cx="1229" cy="528"/>
            </a:xfrm>
            <a:prstGeom prst="chevron">
              <a:avLst>
                <a:gd name="adj" fmla="val 38589"/>
              </a:avLst>
            </a:prstGeom>
            <a:gradFill rotWithShape="1">
              <a:gsLst>
                <a:gs pos="0">
                  <a:srgbClr val="AFD0ED"/>
                </a:gs>
                <a:gs pos="50000">
                  <a:srgbClr val="62A2DC"/>
                </a:gs>
                <a:gs pos="100000">
                  <a:srgbClr val="AFD0ED"/>
                </a:gs>
              </a:gsLst>
              <a:lin ang="5400000" scaled="1"/>
              <a:tileRect/>
            </a:gradFill>
            <a:ln w="12700" cap="flat" cmpd="sng">
              <a:solidFill>
                <a:srgbClr val="62A2DC"/>
              </a:solidFill>
              <a:prstDash val="solid"/>
              <a:miter/>
              <a:headEnd type="none" w="med" len="med"/>
              <a:tailEnd type="none" w="med" len="med"/>
            </a:ln>
          </p:spPr>
          <p:txBody>
            <a:bodyPr anchor="t"/>
            <a:lstStyle/>
            <a:p>
              <a:pPr algn="ctr" eaLnBrk="0" hangingPunct="0"/>
              <a:endParaRPr lang="zh-CN" altLang="en-US">
                <a:latin typeface="Arial" panose="020B0604020202020204" pitchFamily="34" charset="0"/>
              </a:endParaRPr>
            </a:p>
          </p:txBody>
        </p:sp>
      </p:grpSp>
      <p:sp>
        <p:nvSpPr>
          <p:cNvPr id="307212" name="文本框 307211"/>
          <p:cNvSpPr txBox="1"/>
          <p:nvPr/>
        </p:nvSpPr>
        <p:spPr>
          <a:xfrm>
            <a:off x="1728788" y="2879725"/>
            <a:ext cx="1244600" cy="311150"/>
          </a:xfrm>
          <a:prstGeom prst="rect">
            <a:avLst/>
          </a:prstGeom>
          <a:noFill/>
          <a:ln w="9525">
            <a:noFill/>
          </a:ln>
        </p:spPr>
        <p:txBody>
          <a:bodyPr lIns="83238" tIns="41619" rIns="83238" bIns="41619">
            <a:spAutoFit/>
          </a:bodyPr>
          <a:lstStyle/>
          <a:p>
            <a:pPr algn="ctr" eaLnBrk="0" hangingPunct="0">
              <a:buClr>
                <a:srgbClr val="FF0000"/>
              </a:buClr>
              <a:buSzPct val="70000"/>
            </a:pPr>
            <a:r>
              <a:rPr lang="zh-CN" altLang="en-US" sz="13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cs typeface="+mn-ea"/>
              </a:rPr>
              <a:t>文字内容</a:t>
            </a:r>
            <a:endParaRPr lang="zh-CN" altLang="en-US" sz="15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endParaRPr>
          </a:p>
        </p:txBody>
      </p:sp>
      <p:grpSp>
        <p:nvGrpSpPr>
          <p:cNvPr id="307213" name="组合 307212"/>
          <p:cNvGrpSpPr/>
          <p:nvPr/>
        </p:nvGrpSpPr>
        <p:grpSpPr>
          <a:xfrm>
            <a:off x="3082925" y="2741613"/>
            <a:ext cx="1462088" cy="642937"/>
            <a:chOff x="479" y="2640"/>
            <a:chExt cx="1264" cy="556"/>
          </a:xfrm>
        </p:grpSpPr>
        <p:sp>
          <p:nvSpPr>
            <p:cNvPr id="38923" name="燕尾形 307213"/>
            <p:cNvSpPr/>
            <p:nvPr/>
          </p:nvSpPr>
          <p:spPr>
            <a:xfrm>
              <a:off x="479" y="2640"/>
              <a:ext cx="1264" cy="556"/>
            </a:xfrm>
            <a:prstGeom prst="chevron">
              <a:avLst>
                <a:gd name="adj" fmla="val 36500"/>
              </a:avLst>
            </a:prstGeom>
            <a:gradFill rotWithShape="1">
              <a:gsLst>
                <a:gs pos="0">
                  <a:srgbClr val="FCF5EE"/>
                </a:gs>
                <a:gs pos="50000">
                  <a:srgbClr val="E29B54"/>
                </a:gs>
                <a:gs pos="100000">
                  <a:srgbClr val="FCF5EE"/>
                </a:gs>
              </a:gsLst>
              <a:lin ang="0" scaled="1"/>
              <a:tileRect/>
            </a:gradFill>
            <a:ln w="12700" cap="flat" cmpd="sng">
              <a:solidFill>
                <a:srgbClr val="E29B54"/>
              </a:solidFill>
              <a:prstDash val="solid"/>
              <a:miter/>
              <a:headEnd type="none" w="med" len="med"/>
              <a:tailEnd type="none" w="med" len="med"/>
            </a:ln>
            <a:effectLst>
              <a:outerShdw dist="50800" dir="5400000" algn="ctr" rotWithShape="0">
                <a:schemeClr val="bg2">
                  <a:alpha val="50000"/>
                </a:schemeClr>
              </a:outerShdw>
            </a:effectLst>
          </p:spPr>
          <p:txBody>
            <a:bodyPr anchor="t"/>
            <a:lstStyle/>
            <a:p>
              <a:pPr algn="ctr" eaLnBrk="0" hangingPunct="0"/>
              <a:endParaRPr lang="zh-CN" altLang="en-US">
                <a:latin typeface="Arial" panose="020B0604020202020204" pitchFamily="34" charset="0"/>
              </a:endParaRPr>
            </a:p>
          </p:txBody>
        </p:sp>
        <p:sp>
          <p:nvSpPr>
            <p:cNvPr id="38924" name="燕尾形 307214"/>
            <p:cNvSpPr/>
            <p:nvPr/>
          </p:nvSpPr>
          <p:spPr>
            <a:xfrm>
              <a:off x="501" y="2655"/>
              <a:ext cx="1229" cy="528"/>
            </a:xfrm>
            <a:prstGeom prst="chevron">
              <a:avLst>
                <a:gd name="adj" fmla="val 38589"/>
              </a:avLst>
            </a:prstGeom>
            <a:gradFill rotWithShape="1">
              <a:gsLst>
                <a:gs pos="0">
                  <a:srgbClr val="F0CCA8"/>
                </a:gs>
                <a:gs pos="50000">
                  <a:srgbClr val="E29B54"/>
                </a:gs>
                <a:gs pos="100000">
                  <a:srgbClr val="F0CCA8"/>
                </a:gs>
              </a:gsLst>
              <a:lin ang="5400000" scaled="1"/>
              <a:tileRect/>
            </a:gradFill>
            <a:ln w="12700" cap="flat" cmpd="sng">
              <a:solidFill>
                <a:srgbClr val="E29B54"/>
              </a:solidFill>
              <a:prstDash val="solid"/>
              <a:miter/>
              <a:headEnd type="none" w="med" len="med"/>
              <a:tailEnd type="none" w="med" len="med"/>
            </a:ln>
          </p:spPr>
          <p:txBody>
            <a:bodyPr anchor="t"/>
            <a:lstStyle/>
            <a:p>
              <a:pPr algn="ctr" eaLnBrk="0" hangingPunct="0"/>
              <a:endParaRPr lang="zh-CN" altLang="en-US">
                <a:latin typeface="Arial" panose="020B0604020202020204" pitchFamily="34" charset="0"/>
              </a:endParaRPr>
            </a:p>
          </p:txBody>
        </p:sp>
      </p:grpSp>
      <p:grpSp>
        <p:nvGrpSpPr>
          <p:cNvPr id="307216" name="组合 307215"/>
          <p:cNvGrpSpPr/>
          <p:nvPr/>
        </p:nvGrpSpPr>
        <p:grpSpPr>
          <a:xfrm>
            <a:off x="4570413" y="2741613"/>
            <a:ext cx="1462087" cy="642937"/>
            <a:chOff x="479" y="2640"/>
            <a:chExt cx="1264" cy="556"/>
          </a:xfrm>
        </p:grpSpPr>
        <p:sp>
          <p:nvSpPr>
            <p:cNvPr id="38926" name="燕尾形 307216"/>
            <p:cNvSpPr/>
            <p:nvPr/>
          </p:nvSpPr>
          <p:spPr>
            <a:xfrm>
              <a:off x="479" y="2640"/>
              <a:ext cx="1264" cy="556"/>
            </a:xfrm>
            <a:prstGeom prst="chevron">
              <a:avLst>
                <a:gd name="adj" fmla="val 36500"/>
              </a:avLst>
            </a:prstGeom>
            <a:gradFill rotWithShape="1">
              <a:gsLst>
                <a:gs pos="0">
                  <a:srgbClr val="F2FAEE"/>
                </a:gs>
                <a:gs pos="50000">
                  <a:srgbClr val="83CE5A"/>
                </a:gs>
                <a:gs pos="100000">
                  <a:srgbClr val="F2FAEE"/>
                </a:gs>
              </a:gsLst>
              <a:lin ang="0" scaled="1"/>
              <a:tileRect/>
            </a:gradFill>
            <a:ln w="12700" cap="flat" cmpd="sng">
              <a:solidFill>
                <a:srgbClr val="83CE5A"/>
              </a:solidFill>
              <a:prstDash val="solid"/>
              <a:miter/>
              <a:headEnd type="none" w="med" len="med"/>
              <a:tailEnd type="none" w="med" len="med"/>
            </a:ln>
            <a:effectLst>
              <a:outerShdw dist="50800" dir="5400000" algn="ctr" rotWithShape="0">
                <a:schemeClr val="bg2">
                  <a:alpha val="50000"/>
                </a:schemeClr>
              </a:outerShdw>
            </a:effectLst>
          </p:spPr>
          <p:txBody>
            <a:bodyPr anchor="t"/>
            <a:lstStyle/>
            <a:p>
              <a:pPr algn="ctr" eaLnBrk="0" hangingPunct="0"/>
              <a:endParaRPr lang="zh-CN" altLang="en-US">
                <a:latin typeface="Arial" panose="020B0604020202020204" pitchFamily="34" charset="0"/>
              </a:endParaRPr>
            </a:p>
          </p:txBody>
        </p:sp>
        <p:sp>
          <p:nvSpPr>
            <p:cNvPr id="38927" name="燕尾形 307217"/>
            <p:cNvSpPr/>
            <p:nvPr/>
          </p:nvSpPr>
          <p:spPr>
            <a:xfrm>
              <a:off x="501" y="2655"/>
              <a:ext cx="1229" cy="528"/>
            </a:xfrm>
            <a:prstGeom prst="chevron">
              <a:avLst>
                <a:gd name="adj" fmla="val 38589"/>
              </a:avLst>
            </a:prstGeom>
            <a:gradFill rotWithShape="1">
              <a:gsLst>
                <a:gs pos="0">
                  <a:srgbClr val="C0E6AB"/>
                </a:gs>
                <a:gs pos="50000">
                  <a:srgbClr val="83CE5A"/>
                </a:gs>
                <a:gs pos="100000">
                  <a:srgbClr val="C0E6AB"/>
                </a:gs>
              </a:gsLst>
              <a:lin ang="5400000" scaled="1"/>
              <a:tileRect/>
            </a:gradFill>
            <a:ln w="12700" cap="flat" cmpd="sng">
              <a:solidFill>
                <a:srgbClr val="83CE5A"/>
              </a:solidFill>
              <a:prstDash val="solid"/>
              <a:miter/>
              <a:headEnd type="none" w="med" len="med"/>
              <a:tailEnd type="none" w="med" len="med"/>
            </a:ln>
          </p:spPr>
          <p:txBody>
            <a:bodyPr anchor="t"/>
            <a:lstStyle/>
            <a:p>
              <a:pPr algn="ctr" eaLnBrk="0" hangingPunct="0"/>
              <a:endParaRPr lang="zh-CN" altLang="en-US">
                <a:latin typeface="Arial" panose="020B0604020202020204" pitchFamily="34" charset="0"/>
              </a:endParaRPr>
            </a:p>
          </p:txBody>
        </p:sp>
      </p:grpSp>
      <p:grpSp>
        <p:nvGrpSpPr>
          <p:cNvPr id="307219" name="组合 307218"/>
          <p:cNvGrpSpPr/>
          <p:nvPr/>
        </p:nvGrpSpPr>
        <p:grpSpPr>
          <a:xfrm>
            <a:off x="6049963" y="2741613"/>
            <a:ext cx="1463675" cy="642937"/>
            <a:chOff x="479" y="2640"/>
            <a:chExt cx="1264" cy="556"/>
          </a:xfrm>
        </p:grpSpPr>
        <p:sp>
          <p:nvSpPr>
            <p:cNvPr id="38929" name="燕尾形 307219"/>
            <p:cNvSpPr/>
            <p:nvPr/>
          </p:nvSpPr>
          <p:spPr>
            <a:xfrm>
              <a:off x="479" y="2640"/>
              <a:ext cx="1264" cy="556"/>
            </a:xfrm>
            <a:prstGeom prst="chevron">
              <a:avLst>
                <a:gd name="adj" fmla="val 36500"/>
              </a:avLst>
            </a:prstGeom>
            <a:gradFill rotWithShape="1">
              <a:gsLst>
                <a:gs pos="0">
                  <a:srgbClr val="FCEEEE"/>
                </a:gs>
                <a:gs pos="50000">
                  <a:srgbClr val="DE585B"/>
                </a:gs>
                <a:gs pos="100000">
                  <a:srgbClr val="FCEEEE"/>
                </a:gs>
              </a:gsLst>
              <a:lin ang="0" scaled="1"/>
              <a:tileRect/>
            </a:gradFill>
            <a:ln w="12700" cap="flat" cmpd="sng">
              <a:solidFill>
                <a:srgbClr val="DE585B"/>
              </a:solidFill>
              <a:prstDash val="solid"/>
              <a:miter/>
              <a:headEnd type="none" w="med" len="med"/>
              <a:tailEnd type="none" w="med" len="med"/>
            </a:ln>
            <a:effectLst>
              <a:outerShdw dist="50800" dir="5400000" algn="ctr" rotWithShape="0">
                <a:schemeClr val="bg2">
                  <a:alpha val="50000"/>
                </a:schemeClr>
              </a:outerShdw>
            </a:effectLst>
          </p:spPr>
          <p:txBody>
            <a:bodyPr anchor="t"/>
            <a:lstStyle/>
            <a:p>
              <a:pPr algn="ctr" eaLnBrk="0" hangingPunct="0"/>
              <a:endParaRPr lang="zh-CN" altLang="en-US">
                <a:latin typeface="Arial" panose="020B0604020202020204" pitchFamily="34" charset="0"/>
              </a:endParaRPr>
            </a:p>
          </p:txBody>
        </p:sp>
        <p:sp>
          <p:nvSpPr>
            <p:cNvPr id="38930" name="燕尾形 307220"/>
            <p:cNvSpPr/>
            <p:nvPr/>
          </p:nvSpPr>
          <p:spPr>
            <a:xfrm>
              <a:off x="501" y="2655"/>
              <a:ext cx="1229" cy="528"/>
            </a:xfrm>
            <a:prstGeom prst="chevron">
              <a:avLst>
                <a:gd name="adj" fmla="val 38589"/>
              </a:avLst>
            </a:prstGeom>
            <a:gradFill rotWithShape="1">
              <a:gsLst>
                <a:gs pos="0">
                  <a:srgbClr val="EEAAAB"/>
                </a:gs>
                <a:gs pos="50000">
                  <a:srgbClr val="DE585B"/>
                </a:gs>
                <a:gs pos="100000">
                  <a:srgbClr val="EEAAAB"/>
                </a:gs>
              </a:gsLst>
              <a:lin ang="5400000" scaled="1"/>
              <a:tileRect/>
            </a:gradFill>
            <a:ln w="12700" cap="flat" cmpd="sng">
              <a:solidFill>
                <a:srgbClr val="DE585B"/>
              </a:solidFill>
              <a:prstDash val="solid"/>
              <a:miter/>
              <a:headEnd type="none" w="med" len="med"/>
              <a:tailEnd type="none" w="med" len="med"/>
            </a:ln>
          </p:spPr>
          <p:txBody>
            <a:bodyPr anchor="t"/>
            <a:lstStyle/>
            <a:p>
              <a:pPr algn="ctr" eaLnBrk="0" hangingPunct="0"/>
              <a:endParaRPr lang="zh-CN" altLang="en-US">
                <a:latin typeface="Arial" panose="020B0604020202020204" pitchFamily="34" charset="0"/>
              </a:endParaRPr>
            </a:p>
          </p:txBody>
        </p:sp>
      </p:grpSp>
      <p:sp>
        <p:nvSpPr>
          <p:cNvPr id="307222" name="文本框 307221"/>
          <p:cNvSpPr txBox="1"/>
          <p:nvPr/>
        </p:nvSpPr>
        <p:spPr>
          <a:xfrm>
            <a:off x="3254375" y="2879725"/>
            <a:ext cx="1246188" cy="311150"/>
          </a:xfrm>
          <a:prstGeom prst="rect">
            <a:avLst/>
          </a:prstGeom>
          <a:noFill/>
          <a:ln w="9525">
            <a:noFill/>
          </a:ln>
        </p:spPr>
        <p:txBody>
          <a:bodyPr lIns="83238" tIns="41619" rIns="83238" bIns="41619">
            <a:spAutoFit/>
          </a:bodyPr>
          <a:lstStyle/>
          <a:p>
            <a:pPr algn="ctr" eaLnBrk="0" hangingPunct="0">
              <a:buClr>
                <a:srgbClr val="FF0000"/>
              </a:buClr>
              <a:buSzPct val="70000"/>
            </a:pPr>
            <a:r>
              <a:rPr lang="zh-CN" altLang="en-US" sz="13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cs typeface="+mn-ea"/>
              </a:rPr>
              <a:t>文字内容</a:t>
            </a:r>
            <a:endParaRPr lang="zh-CN" altLang="en-US" sz="15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endParaRPr>
          </a:p>
        </p:txBody>
      </p:sp>
      <p:sp>
        <p:nvSpPr>
          <p:cNvPr id="307223" name="文本框 307222"/>
          <p:cNvSpPr txBox="1"/>
          <p:nvPr/>
        </p:nvSpPr>
        <p:spPr>
          <a:xfrm>
            <a:off x="4714875" y="2879725"/>
            <a:ext cx="1246188" cy="311150"/>
          </a:xfrm>
          <a:prstGeom prst="rect">
            <a:avLst/>
          </a:prstGeom>
          <a:noFill/>
          <a:ln w="9525">
            <a:noFill/>
          </a:ln>
        </p:spPr>
        <p:txBody>
          <a:bodyPr lIns="83238" tIns="41619" rIns="83238" bIns="41619">
            <a:spAutoFit/>
          </a:bodyPr>
          <a:lstStyle/>
          <a:p>
            <a:pPr algn="ctr" eaLnBrk="0" hangingPunct="0">
              <a:buClr>
                <a:srgbClr val="FF0000"/>
              </a:buClr>
              <a:buSzPct val="70000"/>
            </a:pPr>
            <a:r>
              <a:rPr lang="zh-CN" altLang="en-US" sz="13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cs typeface="+mn-ea"/>
              </a:rPr>
              <a:t>文字内容</a:t>
            </a:r>
            <a:endParaRPr lang="zh-CN" altLang="en-US" sz="15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endParaRPr>
          </a:p>
        </p:txBody>
      </p:sp>
      <p:sp>
        <p:nvSpPr>
          <p:cNvPr id="307224" name="文本框 307223"/>
          <p:cNvSpPr txBox="1"/>
          <p:nvPr/>
        </p:nvSpPr>
        <p:spPr>
          <a:xfrm>
            <a:off x="6172200" y="2879725"/>
            <a:ext cx="1246188" cy="311150"/>
          </a:xfrm>
          <a:prstGeom prst="rect">
            <a:avLst/>
          </a:prstGeom>
          <a:noFill/>
          <a:ln w="9525">
            <a:noFill/>
          </a:ln>
        </p:spPr>
        <p:txBody>
          <a:bodyPr lIns="83238" tIns="41619" rIns="83238" bIns="41619">
            <a:spAutoFit/>
          </a:bodyPr>
          <a:lstStyle/>
          <a:p>
            <a:pPr algn="ctr" eaLnBrk="0" hangingPunct="0">
              <a:buClr>
                <a:srgbClr val="FF0000"/>
              </a:buClr>
              <a:buSzPct val="70000"/>
            </a:pPr>
            <a:r>
              <a:rPr lang="zh-CN" altLang="en-US" sz="13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cs typeface="+mn-ea"/>
              </a:rPr>
              <a:t>文字内容</a:t>
            </a:r>
            <a:endParaRPr lang="zh-CN" altLang="en-US" sz="1500" b="1" noProof="1">
              <a:solidFill>
                <a:srgbClr val="FFFFFF"/>
              </a:solidFill>
              <a:effectLst>
                <a:outerShdw blurRad="38100" dist="38100" dir="2700000">
                  <a:srgbClr val="000000"/>
                </a:outerShdw>
              </a:effectLst>
              <a:latin typeface="Arial" panose="020B0604020202020204" pitchFamily="34" charset="0"/>
              <a:ea typeface="宋体" panose="02010600030101010101" pitchFamily="2" charset="-122"/>
            </a:endParaRPr>
          </a:p>
        </p:txBody>
      </p:sp>
      <p:sp>
        <p:nvSpPr>
          <p:cNvPr id="307225" name="TextBox 4"/>
          <p:cNvSpPr txBox="1"/>
          <p:nvPr/>
        </p:nvSpPr>
        <p:spPr>
          <a:xfrm>
            <a:off x="1728788" y="3643313"/>
            <a:ext cx="1387475" cy="755650"/>
          </a:xfrm>
          <a:prstGeom prst="rect">
            <a:avLst/>
          </a:prstGeom>
          <a:noFill/>
          <a:ln w="9525">
            <a:noFill/>
          </a:ln>
        </p:spPr>
        <p:txBody>
          <a:bodyPr lIns="83238" tIns="41619" rIns="83238" bIns="41619" anchor="t">
            <a:spAutoFit/>
          </a:bodyPr>
          <a:lstStyle/>
          <a:p>
            <a:pPr algn="ctr" eaLnBrk="0" hangingPunct="0">
              <a:buClr>
                <a:srgbClr val="FF0000"/>
              </a:buClr>
              <a:buSzPct val="70000"/>
            </a:pPr>
            <a:r>
              <a:rPr lang="zh-CN" altLang="en-US" sz="9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endParaRPr lang="zh-CN" altLang="en-US" dirty="0">
              <a:latin typeface="微软雅黑" panose="020B0503020204020204" pitchFamily="34" charset="-122"/>
              <a:ea typeface="微软雅黑" panose="020B0503020204020204" pitchFamily="34" charset="-122"/>
            </a:endParaRPr>
          </a:p>
        </p:txBody>
      </p:sp>
      <p:sp>
        <p:nvSpPr>
          <p:cNvPr id="307226" name="TextBox 4"/>
          <p:cNvSpPr txBox="1"/>
          <p:nvPr/>
        </p:nvSpPr>
        <p:spPr>
          <a:xfrm>
            <a:off x="3184525" y="3643313"/>
            <a:ext cx="1389063" cy="755650"/>
          </a:xfrm>
          <a:prstGeom prst="rect">
            <a:avLst/>
          </a:prstGeom>
          <a:noFill/>
          <a:ln w="9525">
            <a:noFill/>
          </a:ln>
        </p:spPr>
        <p:txBody>
          <a:bodyPr lIns="83238" tIns="41619" rIns="83238" bIns="41619" anchor="t">
            <a:spAutoFit/>
          </a:bodyPr>
          <a:lstStyle/>
          <a:p>
            <a:pPr algn="ctr" eaLnBrk="0" hangingPunct="0">
              <a:buClr>
                <a:srgbClr val="FF0000"/>
              </a:buClr>
              <a:buSzPct val="70000"/>
            </a:pPr>
            <a:r>
              <a:rPr lang="zh-CN" altLang="en-US" sz="9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endParaRPr lang="zh-CN" altLang="en-US" dirty="0">
              <a:latin typeface="微软雅黑" panose="020B0503020204020204" pitchFamily="34" charset="-122"/>
              <a:ea typeface="微软雅黑" panose="020B0503020204020204" pitchFamily="34" charset="-122"/>
            </a:endParaRPr>
          </a:p>
        </p:txBody>
      </p:sp>
      <p:sp>
        <p:nvSpPr>
          <p:cNvPr id="307227" name="TextBox 4"/>
          <p:cNvSpPr txBox="1"/>
          <p:nvPr/>
        </p:nvSpPr>
        <p:spPr>
          <a:xfrm>
            <a:off x="4711700" y="3643313"/>
            <a:ext cx="1387475" cy="755650"/>
          </a:xfrm>
          <a:prstGeom prst="rect">
            <a:avLst/>
          </a:prstGeom>
          <a:noFill/>
          <a:ln w="9525">
            <a:noFill/>
          </a:ln>
        </p:spPr>
        <p:txBody>
          <a:bodyPr lIns="83238" tIns="41619" rIns="83238" bIns="41619" anchor="t">
            <a:spAutoFit/>
          </a:bodyPr>
          <a:lstStyle/>
          <a:p>
            <a:pPr algn="ctr" eaLnBrk="0" hangingPunct="0">
              <a:buClr>
                <a:srgbClr val="FF0000"/>
              </a:buClr>
              <a:buSzPct val="70000"/>
            </a:pPr>
            <a:r>
              <a:rPr lang="zh-CN" altLang="en-US" sz="9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endParaRPr lang="zh-CN" altLang="en-US" dirty="0">
              <a:latin typeface="微软雅黑" panose="020B0503020204020204" pitchFamily="34" charset="-122"/>
              <a:ea typeface="微软雅黑" panose="020B0503020204020204" pitchFamily="34" charset="-122"/>
            </a:endParaRPr>
          </a:p>
        </p:txBody>
      </p:sp>
      <p:sp>
        <p:nvSpPr>
          <p:cNvPr id="307228" name="TextBox 4"/>
          <p:cNvSpPr txBox="1"/>
          <p:nvPr/>
        </p:nvSpPr>
        <p:spPr>
          <a:xfrm>
            <a:off x="6169025" y="3643313"/>
            <a:ext cx="1387475" cy="755650"/>
          </a:xfrm>
          <a:prstGeom prst="rect">
            <a:avLst/>
          </a:prstGeom>
          <a:noFill/>
          <a:ln w="9525">
            <a:noFill/>
          </a:ln>
        </p:spPr>
        <p:txBody>
          <a:bodyPr lIns="83238" tIns="41619" rIns="83238" bIns="41619" anchor="t">
            <a:spAutoFit/>
          </a:bodyPr>
          <a:lstStyle/>
          <a:p>
            <a:pPr algn="ctr" eaLnBrk="0" hangingPunct="0">
              <a:buClr>
                <a:srgbClr val="FF0000"/>
              </a:buClr>
              <a:buSzPct val="70000"/>
            </a:pPr>
            <a:r>
              <a:rPr lang="zh-CN" altLang="en-US" sz="9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endParaRPr lang="zh-CN" altLang="en-US" dirty="0">
              <a:latin typeface="微软雅黑" panose="020B0503020204020204" pitchFamily="34" charset="-122"/>
              <a:ea typeface="微软雅黑" panose="020B0503020204020204" pitchFamily="34" charset="-122"/>
            </a:endParaRPr>
          </a:p>
        </p:txBody>
      </p:sp>
      <p:sp>
        <p:nvSpPr>
          <p:cNvPr id="307231" name="文本框 307230"/>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7231"/>
                                        </p:tgtEl>
                                        <p:attrNameLst>
                                          <p:attrName>style.visibility</p:attrName>
                                        </p:attrNameLst>
                                      </p:cBhvr>
                                      <p:to>
                                        <p:strVal val="visible"/>
                                      </p:to>
                                    </p:set>
                                    <p:anim by="(-#ppt_w*2)" calcmode="lin" valueType="num">
                                      <p:cBhvr rctx="PPT">
                                        <p:cTn id="7" dur="250" autoRev="1" fill="hold">
                                          <p:stCondLst>
                                            <p:cond delay="0"/>
                                          </p:stCondLst>
                                        </p:cTn>
                                        <p:tgtEl>
                                          <p:spTgt spid="307231"/>
                                        </p:tgtEl>
                                        <p:attrNameLst>
                                          <p:attrName>ppt_w</p:attrName>
                                        </p:attrNameLst>
                                      </p:cBhvr>
                                    </p:anim>
                                    <p:anim by="(#ppt_w*0.50)" calcmode="lin" valueType="num">
                                      <p:cBhvr>
                                        <p:cTn id="8" dur="250" decel="50000" autoRev="1" fill="hold">
                                          <p:stCondLst>
                                            <p:cond delay="0"/>
                                          </p:stCondLst>
                                        </p:cTn>
                                        <p:tgtEl>
                                          <p:spTgt spid="307231"/>
                                        </p:tgtEl>
                                        <p:attrNameLst>
                                          <p:attrName>ppt_x</p:attrName>
                                        </p:attrNameLst>
                                      </p:cBhvr>
                                    </p:anim>
                                    <p:anim from="(-#ppt_h/2)" to="(#ppt_y)" calcmode="lin" valueType="num">
                                      <p:cBhvr>
                                        <p:cTn id="9" dur="500" fill="hold">
                                          <p:stCondLst>
                                            <p:cond delay="0"/>
                                          </p:stCondLst>
                                        </p:cTn>
                                        <p:tgtEl>
                                          <p:spTgt spid="307231"/>
                                        </p:tgtEl>
                                        <p:attrNameLst>
                                          <p:attrName>ppt_y</p:attrName>
                                        </p:attrNameLst>
                                      </p:cBhvr>
                                    </p:anim>
                                    <p:animRot by="21600000">
                                      <p:cBhvr>
                                        <p:cTn id="10" dur="500" fill="hold">
                                          <p:stCondLst>
                                            <p:cond delay="0"/>
                                          </p:stCondLst>
                                        </p:cTn>
                                        <p:tgtEl>
                                          <p:spTgt spid="307231"/>
                                        </p:tgtEl>
                                        <p:attrNameLst>
                                          <p:attrName>r</p:attrName>
                                        </p:attrNameLst>
                                      </p:cBhvr>
                                    </p:animRot>
                                  </p:childTnLst>
                                </p:cTn>
                              </p:par>
                            </p:childTnLst>
                          </p:cTn>
                        </p:par>
                        <p:par>
                          <p:cTn id="11" fill="hold">
                            <p:stCondLst>
                              <p:cond delay="899"/>
                            </p:stCondLst>
                            <p:childTnLst>
                              <p:par>
                                <p:cTn id="12" presetID="23" presetClass="entr" presetSubtype="16" fill="hold" nodeType="afterEffect">
                                  <p:stCondLst>
                                    <p:cond delay="0"/>
                                  </p:stCondLst>
                                  <p:childTnLst>
                                    <p:set>
                                      <p:cBhvr>
                                        <p:cTn id="13" dur="1" fill="hold">
                                          <p:stCondLst>
                                            <p:cond delay="0"/>
                                          </p:stCondLst>
                                        </p:cTn>
                                        <p:tgtEl>
                                          <p:spTgt spid="307205"/>
                                        </p:tgtEl>
                                        <p:attrNameLst>
                                          <p:attrName>style.visibility</p:attrName>
                                        </p:attrNameLst>
                                      </p:cBhvr>
                                      <p:to>
                                        <p:strVal val="visible"/>
                                      </p:to>
                                    </p:set>
                                    <p:anim calcmode="lin" valueType="num">
                                      <p:cBhvr>
                                        <p:cTn id="14" dur="500" fill="hold"/>
                                        <p:tgtEl>
                                          <p:spTgt spid="307205"/>
                                        </p:tgtEl>
                                        <p:attrNameLst>
                                          <p:attrName>ppt_w</p:attrName>
                                        </p:attrNameLst>
                                      </p:cBhvr>
                                      <p:tavLst>
                                        <p:tav tm="0">
                                          <p:val>
                                            <p:fltVal val="0"/>
                                          </p:val>
                                        </p:tav>
                                        <p:tav tm="100000">
                                          <p:val>
                                            <p:strVal val="#ppt_w"/>
                                          </p:val>
                                        </p:tav>
                                      </p:tavLst>
                                    </p:anim>
                                    <p:anim calcmode="lin" valueType="num">
                                      <p:cBhvr>
                                        <p:cTn id="15" dur="500" fill="hold"/>
                                        <p:tgtEl>
                                          <p:spTgt spid="307205"/>
                                        </p:tgtEl>
                                        <p:attrNameLst>
                                          <p:attrName>ppt_h</p:attrName>
                                        </p:attrNameLst>
                                      </p:cBhvr>
                                      <p:tavLst>
                                        <p:tav tm="0">
                                          <p:val>
                                            <p:fltVal val="0"/>
                                          </p:val>
                                        </p:tav>
                                        <p:tav tm="100000">
                                          <p:val>
                                            <p:strVal val="#ppt_h"/>
                                          </p:val>
                                        </p:tav>
                                      </p:tavLst>
                                    </p:anim>
                                  </p:childTnLst>
                                </p:cTn>
                              </p:par>
                            </p:childTnLst>
                          </p:cTn>
                        </p:par>
                        <p:par>
                          <p:cTn id="16" fill="hold">
                            <p:stCondLst>
                              <p:cond delay="1399"/>
                            </p:stCondLst>
                            <p:childTnLst>
                              <p:par>
                                <p:cTn id="17" presetID="23" presetClass="entr" presetSubtype="16" fill="hold" grpId="0" nodeType="afterEffect">
                                  <p:stCondLst>
                                    <p:cond delay="0"/>
                                  </p:stCondLst>
                                  <p:childTnLst>
                                    <p:set>
                                      <p:cBhvr>
                                        <p:cTn id="18" dur="1" fill="hold">
                                          <p:stCondLst>
                                            <p:cond delay="0"/>
                                          </p:stCondLst>
                                        </p:cTn>
                                        <p:tgtEl>
                                          <p:spTgt spid="307204"/>
                                        </p:tgtEl>
                                        <p:attrNameLst>
                                          <p:attrName>style.visibility</p:attrName>
                                        </p:attrNameLst>
                                      </p:cBhvr>
                                      <p:to>
                                        <p:strVal val="visible"/>
                                      </p:to>
                                    </p:set>
                                    <p:anim calcmode="lin" valueType="num">
                                      <p:cBhvr>
                                        <p:cTn id="19" dur="500" fill="hold"/>
                                        <p:tgtEl>
                                          <p:spTgt spid="307204"/>
                                        </p:tgtEl>
                                        <p:attrNameLst>
                                          <p:attrName>ppt_w</p:attrName>
                                        </p:attrNameLst>
                                      </p:cBhvr>
                                      <p:tavLst>
                                        <p:tav tm="0">
                                          <p:val>
                                            <p:fltVal val="0"/>
                                          </p:val>
                                        </p:tav>
                                        <p:tav tm="100000">
                                          <p:val>
                                            <p:strVal val="#ppt_w"/>
                                          </p:val>
                                        </p:tav>
                                      </p:tavLst>
                                    </p:anim>
                                    <p:anim calcmode="lin" valueType="num">
                                      <p:cBhvr>
                                        <p:cTn id="20" dur="500" fill="hold"/>
                                        <p:tgtEl>
                                          <p:spTgt spid="307204"/>
                                        </p:tgtEl>
                                        <p:attrNameLst>
                                          <p:attrName>ppt_h</p:attrName>
                                        </p:attrNameLst>
                                      </p:cBhvr>
                                      <p:tavLst>
                                        <p:tav tm="0">
                                          <p:val>
                                            <p:fltVal val="0"/>
                                          </p:val>
                                        </p:tav>
                                        <p:tav tm="100000">
                                          <p:val>
                                            <p:strVal val="#ppt_h"/>
                                          </p:val>
                                        </p:tav>
                                      </p:tavLst>
                                    </p:anim>
                                  </p:childTnLst>
                                </p:cTn>
                              </p:par>
                            </p:childTnLst>
                          </p:cTn>
                        </p:par>
                        <p:par>
                          <p:cTn id="21" fill="hold">
                            <p:stCondLst>
                              <p:cond delay="1899"/>
                            </p:stCondLst>
                            <p:childTnLst>
                              <p:par>
                                <p:cTn id="22" presetID="34" presetClass="entr" presetSubtype="0" fill="hold" nodeType="afterEffect">
                                  <p:stCondLst>
                                    <p:cond delay="0"/>
                                  </p:stCondLst>
                                  <p:childTnLst>
                                    <p:set>
                                      <p:cBhvr>
                                        <p:cTn id="23" dur="1" fill="hold">
                                          <p:stCondLst>
                                            <p:cond delay="0"/>
                                          </p:stCondLst>
                                        </p:cTn>
                                        <p:tgtEl>
                                          <p:spTgt spid="307209"/>
                                        </p:tgtEl>
                                        <p:attrNameLst>
                                          <p:attrName>style.visibility</p:attrName>
                                        </p:attrNameLst>
                                      </p:cBhvr>
                                      <p:to>
                                        <p:strVal val="visible"/>
                                      </p:to>
                                    </p:set>
                                    <p:anim from="(-#ppt_w/2)" to="(#ppt_x)" calcmode="lin" valueType="num">
                                      <p:cBhvr>
                                        <p:cTn id="24" dur="300" fill="hold">
                                          <p:stCondLst>
                                            <p:cond delay="0"/>
                                          </p:stCondLst>
                                        </p:cTn>
                                        <p:tgtEl>
                                          <p:spTgt spid="307209"/>
                                        </p:tgtEl>
                                        <p:attrNameLst>
                                          <p:attrName>ppt_x</p:attrName>
                                        </p:attrNameLst>
                                      </p:cBhvr>
                                    </p:anim>
                                    <p:anim from="0" to="-1.0" calcmode="lin" valueType="num">
                                      <p:cBhvr>
                                        <p:cTn id="25" dur="100" decel="50000" autoRev="1" fill="hold">
                                          <p:stCondLst>
                                            <p:cond delay="300"/>
                                          </p:stCondLst>
                                        </p:cTn>
                                        <p:tgtEl>
                                          <p:spTgt spid="307209"/>
                                        </p:tgtEl>
                                        <p:attrNameLst>
                                          <p:attrName>xshear</p:attrName>
                                        </p:attrNameLst>
                                      </p:cBhvr>
                                    </p:anim>
                                    <p:animScale>
                                      <p:cBhvr>
                                        <p:cTn id="26" dur="100" decel="100000" autoRev="1" fill="hold">
                                          <p:stCondLst>
                                            <p:cond delay="300"/>
                                          </p:stCondLst>
                                        </p:cTn>
                                        <p:tgtEl>
                                          <p:spTgt spid="307209"/>
                                        </p:tgtEl>
                                      </p:cBhvr>
                                      <p:from x="100000" y="100000"/>
                                      <p:to x="80000" y="100000"/>
                                    </p:animScale>
                                    <p:anim by="(#ppt_h/3+#ppt_w*0.1)" calcmode="lin" valueType="num">
                                      <p:cBhvr additive="sum">
                                        <p:cTn id="27" dur="100" decel="100000" autoRev="1" fill="hold">
                                          <p:stCondLst>
                                            <p:cond delay="300"/>
                                          </p:stCondLst>
                                        </p:cTn>
                                        <p:tgtEl>
                                          <p:spTgt spid="307209"/>
                                        </p:tgtEl>
                                        <p:attrNameLst>
                                          <p:attrName>ppt_x</p:attrName>
                                        </p:attrNameLst>
                                      </p:cBhvr>
                                    </p:anim>
                                  </p:childTnLst>
                                </p:cTn>
                              </p:par>
                            </p:childTnLst>
                          </p:cTn>
                        </p:par>
                        <p:par>
                          <p:cTn id="28" fill="hold">
                            <p:stCondLst>
                              <p:cond delay="2399"/>
                            </p:stCondLst>
                            <p:childTnLst>
                              <p:par>
                                <p:cTn id="29" presetID="42" presetClass="entr" presetSubtype="0" fill="hold" grpId="0" nodeType="afterEffect">
                                  <p:stCondLst>
                                    <p:cond delay="0"/>
                                  </p:stCondLst>
                                  <p:childTnLst>
                                    <p:set>
                                      <p:cBhvr>
                                        <p:cTn id="30" dur="1" fill="hold">
                                          <p:stCondLst>
                                            <p:cond delay="0"/>
                                          </p:stCondLst>
                                        </p:cTn>
                                        <p:tgtEl>
                                          <p:spTgt spid="307212"/>
                                        </p:tgtEl>
                                        <p:attrNameLst>
                                          <p:attrName>style.visibility</p:attrName>
                                        </p:attrNameLst>
                                      </p:cBhvr>
                                      <p:to>
                                        <p:strVal val="visible"/>
                                      </p:to>
                                    </p:set>
                                    <p:animEffect transition="in" filter="fade">
                                      <p:cBhvr>
                                        <p:cTn id="31" dur="1000"/>
                                        <p:tgtEl>
                                          <p:spTgt spid="307212"/>
                                        </p:tgtEl>
                                      </p:cBhvr>
                                    </p:animEffect>
                                    <p:anim calcmode="lin" valueType="num">
                                      <p:cBhvr>
                                        <p:cTn id="32" dur="1000" fill="hold"/>
                                        <p:tgtEl>
                                          <p:spTgt spid="307212"/>
                                        </p:tgtEl>
                                        <p:attrNameLst>
                                          <p:attrName>ppt_x</p:attrName>
                                        </p:attrNameLst>
                                      </p:cBhvr>
                                      <p:tavLst>
                                        <p:tav tm="0">
                                          <p:val>
                                            <p:strVal val="#ppt_x"/>
                                          </p:val>
                                        </p:tav>
                                        <p:tav tm="100000">
                                          <p:val>
                                            <p:strVal val="#ppt_x"/>
                                          </p:val>
                                        </p:tav>
                                      </p:tavLst>
                                    </p:anim>
                                    <p:anim calcmode="lin" valueType="num">
                                      <p:cBhvr>
                                        <p:cTn id="33" dur="1000" fill="hold"/>
                                        <p:tgtEl>
                                          <p:spTgt spid="307212"/>
                                        </p:tgtEl>
                                        <p:attrNameLst>
                                          <p:attrName>ppt_y</p:attrName>
                                        </p:attrNameLst>
                                      </p:cBhvr>
                                      <p:tavLst>
                                        <p:tav tm="0">
                                          <p:val>
                                            <p:strVal val="#ppt_y+.1"/>
                                          </p:val>
                                        </p:tav>
                                        <p:tav tm="100000">
                                          <p:val>
                                            <p:strVal val="#ppt_y"/>
                                          </p:val>
                                        </p:tav>
                                      </p:tavLst>
                                    </p:anim>
                                  </p:childTnLst>
                                </p:cTn>
                              </p:par>
                            </p:childTnLst>
                          </p:cTn>
                        </p:par>
                        <p:par>
                          <p:cTn id="34" fill="hold">
                            <p:stCondLst>
                              <p:cond delay="3399"/>
                            </p:stCondLst>
                            <p:childTnLst>
                              <p:par>
                                <p:cTn id="35" presetID="34" presetClass="entr" presetSubtype="0" fill="hold" nodeType="afterEffect">
                                  <p:stCondLst>
                                    <p:cond delay="0"/>
                                  </p:stCondLst>
                                  <p:childTnLst>
                                    <p:set>
                                      <p:cBhvr>
                                        <p:cTn id="36" dur="1" fill="hold">
                                          <p:stCondLst>
                                            <p:cond delay="0"/>
                                          </p:stCondLst>
                                        </p:cTn>
                                        <p:tgtEl>
                                          <p:spTgt spid="307213"/>
                                        </p:tgtEl>
                                        <p:attrNameLst>
                                          <p:attrName>style.visibility</p:attrName>
                                        </p:attrNameLst>
                                      </p:cBhvr>
                                      <p:to>
                                        <p:strVal val="visible"/>
                                      </p:to>
                                    </p:set>
                                    <p:anim from="(-#ppt_w/2)" to="(#ppt_x)" calcmode="lin" valueType="num">
                                      <p:cBhvr>
                                        <p:cTn id="37" dur="300" fill="hold">
                                          <p:stCondLst>
                                            <p:cond delay="0"/>
                                          </p:stCondLst>
                                        </p:cTn>
                                        <p:tgtEl>
                                          <p:spTgt spid="307213"/>
                                        </p:tgtEl>
                                        <p:attrNameLst>
                                          <p:attrName>ppt_x</p:attrName>
                                        </p:attrNameLst>
                                      </p:cBhvr>
                                    </p:anim>
                                    <p:anim from="0" to="-1.0" calcmode="lin" valueType="num">
                                      <p:cBhvr>
                                        <p:cTn id="38" dur="100" decel="50000" autoRev="1" fill="hold">
                                          <p:stCondLst>
                                            <p:cond delay="300"/>
                                          </p:stCondLst>
                                        </p:cTn>
                                        <p:tgtEl>
                                          <p:spTgt spid="307213"/>
                                        </p:tgtEl>
                                        <p:attrNameLst>
                                          <p:attrName>xshear</p:attrName>
                                        </p:attrNameLst>
                                      </p:cBhvr>
                                    </p:anim>
                                    <p:animScale>
                                      <p:cBhvr>
                                        <p:cTn id="39" dur="100" decel="100000" autoRev="1" fill="hold">
                                          <p:stCondLst>
                                            <p:cond delay="300"/>
                                          </p:stCondLst>
                                        </p:cTn>
                                        <p:tgtEl>
                                          <p:spTgt spid="307213"/>
                                        </p:tgtEl>
                                      </p:cBhvr>
                                      <p:from x="100000" y="100000"/>
                                      <p:to x="80000" y="100000"/>
                                    </p:animScale>
                                    <p:anim by="(#ppt_h/3+#ppt_w*0.1)" calcmode="lin" valueType="num">
                                      <p:cBhvr additive="sum">
                                        <p:cTn id="40" dur="100" decel="100000" autoRev="1" fill="hold">
                                          <p:stCondLst>
                                            <p:cond delay="300"/>
                                          </p:stCondLst>
                                        </p:cTn>
                                        <p:tgtEl>
                                          <p:spTgt spid="307213"/>
                                        </p:tgtEl>
                                        <p:attrNameLst>
                                          <p:attrName>ppt_x</p:attrName>
                                        </p:attrNameLst>
                                      </p:cBhvr>
                                    </p:anim>
                                  </p:childTnLst>
                                </p:cTn>
                              </p:par>
                            </p:childTnLst>
                          </p:cTn>
                        </p:par>
                        <p:par>
                          <p:cTn id="41" fill="hold">
                            <p:stCondLst>
                              <p:cond delay="3899"/>
                            </p:stCondLst>
                            <p:childTnLst>
                              <p:par>
                                <p:cTn id="42" presetID="42" presetClass="entr" presetSubtype="0" fill="hold" grpId="0" nodeType="afterEffect">
                                  <p:stCondLst>
                                    <p:cond delay="0"/>
                                  </p:stCondLst>
                                  <p:childTnLst>
                                    <p:set>
                                      <p:cBhvr>
                                        <p:cTn id="43" dur="1" fill="hold">
                                          <p:stCondLst>
                                            <p:cond delay="0"/>
                                          </p:stCondLst>
                                        </p:cTn>
                                        <p:tgtEl>
                                          <p:spTgt spid="307222"/>
                                        </p:tgtEl>
                                        <p:attrNameLst>
                                          <p:attrName>style.visibility</p:attrName>
                                        </p:attrNameLst>
                                      </p:cBhvr>
                                      <p:to>
                                        <p:strVal val="visible"/>
                                      </p:to>
                                    </p:set>
                                    <p:animEffect transition="in" filter="fade">
                                      <p:cBhvr>
                                        <p:cTn id="44" dur="1000"/>
                                        <p:tgtEl>
                                          <p:spTgt spid="307222"/>
                                        </p:tgtEl>
                                      </p:cBhvr>
                                    </p:animEffect>
                                    <p:anim calcmode="lin" valueType="num">
                                      <p:cBhvr>
                                        <p:cTn id="45" dur="1000" fill="hold"/>
                                        <p:tgtEl>
                                          <p:spTgt spid="307222"/>
                                        </p:tgtEl>
                                        <p:attrNameLst>
                                          <p:attrName>ppt_x</p:attrName>
                                        </p:attrNameLst>
                                      </p:cBhvr>
                                      <p:tavLst>
                                        <p:tav tm="0">
                                          <p:val>
                                            <p:strVal val="#ppt_x"/>
                                          </p:val>
                                        </p:tav>
                                        <p:tav tm="100000">
                                          <p:val>
                                            <p:strVal val="#ppt_x"/>
                                          </p:val>
                                        </p:tav>
                                      </p:tavLst>
                                    </p:anim>
                                    <p:anim calcmode="lin" valueType="num">
                                      <p:cBhvr>
                                        <p:cTn id="46" dur="1000" fill="hold"/>
                                        <p:tgtEl>
                                          <p:spTgt spid="307222"/>
                                        </p:tgtEl>
                                        <p:attrNameLst>
                                          <p:attrName>ppt_y</p:attrName>
                                        </p:attrNameLst>
                                      </p:cBhvr>
                                      <p:tavLst>
                                        <p:tav tm="0">
                                          <p:val>
                                            <p:strVal val="#ppt_y+.1"/>
                                          </p:val>
                                        </p:tav>
                                        <p:tav tm="100000">
                                          <p:val>
                                            <p:strVal val="#ppt_y"/>
                                          </p:val>
                                        </p:tav>
                                      </p:tavLst>
                                    </p:anim>
                                  </p:childTnLst>
                                </p:cTn>
                              </p:par>
                            </p:childTnLst>
                          </p:cTn>
                        </p:par>
                        <p:par>
                          <p:cTn id="47" fill="hold">
                            <p:stCondLst>
                              <p:cond delay="4899"/>
                            </p:stCondLst>
                            <p:childTnLst>
                              <p:par>
                                <p:cTn id="48" presetID="34" presetClass="entr" presetSubtype="0" fill="hold" nodeType="afterEffect">
                                  <p:stCondLst>
                                    <p:cond delay="0"/>
                                  </p:stCondLst>
                                  <p:childTnLst>
                                    <p:set>
                                      <p:cBhvr>
                                        <p:cTn id="49" dur="1" fill="hold">
                                          <p:stCondLst>
                                            <p:cond delay="0"/>
                                          </p:stCondLst>
                                        </p:cTn>
                                        <p:tgtEl>
                                          <p:spTgt spid="307216"/>
                                        </p:tgtEl>
                                        <p:attrNameLst>
                                          <p:attrName>style.visibility</p:attrName>
                                        </p:attrNameLst>
                                      </p:cBhvr>
                                      <p:to>
                                        <p:strVal val="visible"/>
                                      </p:to>
                                    </p:set>
                                    <p:anim from="(-#ppt_w/2)" to="(#ppt_x)" calcmode="lin" valueType="num">
                                      <p:cBhvr>
                                        <p:cTn id="50" dur="300" fill="hold">
                                          <p:stCondLst>
                                            <p:cond delay="0"/>
                                          </p:stCondLst>
                                        </p:cTn>
                                        <p:tgtEl>
                                          <p:spTgt spid="307216"/>
                                        </p:tgtEl>
                                        <p:attrNameLst>
                                          <p:attrName>ppt_x</p:attrName>
                                        </p:attrNameLst>
                                      </p:cBhvr>
                                    </p:anim>
                                    <p:anim from="0" to="-1.0" calcmode="lin" valueType="num">
                                      <p:cBhvr>
                                        <p:cTn id="51" dur="100" decel="50000" autoRev="1" fill="hold">
                                          <p:stCondLst>
                                            <p:cond delay="300"/>
                                          </p:stCondLst>
                                        </p:cTn>
                                        <p:tgtEl>
                                          <p:spTgt spid="307216"/>
                                        </p:tgtEl>
                                        <p:attrNameLst>
                                          <p:attrName>xshear</p:attrName>
                                        </p:attrNameLst>
                                      </p:cBhvr>
                                    </p:anim>
                                    <p:animScale>
                                      <p:cBhvr>
                                        <p:cTn id="52" dur="100" decel="100000" autoRev="1" fill="hold">
                                          <p:stCondLst>
                                            <p:cond delay="300"/>
                                          </p:stCondLst>
                                        </p:cTn>
                                        <p:tgtEl>
                                          <p:spTgt spid="307216"/>
                                        </p:tgtEl>
                                      </p:cBhvr>
                                      <p:from x="100000" y="100000"/>
                                      <p:to x="80000" y="100000"/>
                                    </p:animScale>
                                    <p:anim by="(#ppt_h/3+#ppt_w*0.1)" calcmode="lin" valueType="num">
                                      <p:cBhvr additive="sum">
                                        <p:cTn id="53" dur="100" decel="100000" autoRev="1" fill="hold">
                                          <p:stCondLst>
                                            <p:cond delay="300"/>
                                          </p:stCondLst>
                                        </p:cTn>
                                        <p:tgtEl>
                                          <p:spTgt spid="307216"/>
                                        </p:tgtEl>
                                        <p:attrNameLst>
                                          <p:attrName>ppt_x</p:attrName>
                                        </p:attrNameLst>
                                      </p:cBhvr>
                                    </p:anim>
                                  </p:childTnLst>
                                </p:cTn>
                              </p:par>
                            </p:childTnLst>
                          </p:cTn>
                        </p:par>
                        <p:par>
                          <p:cTn id="54" fill="hold">
                            <p:stCondLst>
                              <p:cond delay="5399"/>
                            </p:stCondLst>
                            <p:childTnLst>
                              <p:par>
                                <p:cTn id="55" presetID="42" presetClass="entr" presetSubtype="0" fill="hold" grpId="0" nodeType="afterEffect">
                                  <p:stCondLst>
                                    <p:cond delay="0"/>
                                  </p:stCondLst>
                                  <p:childTnLst>
                                    <p:set>
                                      <p:cBhvr>
                                        <p:cTn id="56" dur="1" fill="hold">
                                          <p:stCondLst>
                                            <p:cond delay="0"/>
                                          </p:stCondLst>
                                        </p:cTn>
                                        <p:tgtEl>
                                          <p:spTgt spid="307223"/>
                                        </p:tgtEl>
                                        <p:attrNameLst>
                                          <p:attrName>style.visibility</p:attrName>
                                        </p:attrNameLst>
                                      </p:cBhvr>
                                      <p:to>
                                        <p:strVal val="visible"/>
                                      </p:to>
                                    </p:set>
                                    <p:animEffect transition="in" filter="fade">
                                      <p:cBhvr>
                                        <p:cTn id="57" dur="1000"/>
                                        <p:tgtEl>
                                          <p:spTgt spid="307223"/>
                                        </p:tgtEl>
                                      </p:cBhvr>
                                    </p:animEffect>
                                    <p:anim calcmode="lin" valueType="num">
                                      <p:cBhvr>
                                        <p:cTn id="58" dur="1000" fill="hold"/>
                                        <p:tgtEl>
                                          <p:spTgt spid="307223"/>
                                        </p:tgtEl>
                                        <p:attrNameLst>
                                          <p:attrName>ppt_x</p:attrName>
                                        </p:attrNameLst>
                                      </p:cBhvr>
                                      <p:tavLst>
                                        <p:tav tm="0">
                                          <p:val>
                                            <p:strVal val="#ppt_x"/>
                                          </p:val>
                                        </p:tav>
                                        <p:tav tm="100000">
                                          <p:val>
                                            <p:strVal val="#ppt_x"/>
                                          </p:val>
                                        </p:tav>
                                      </p:tavLst>
                                    </p:anim>
                                    <p:anim calcmode="lin" valueType="num">
                                      <p:cBhvr>
                                        <p:cTn id="59" dur="1000" fill="hold"/>
                                        <p:tgtEl>
                                          <p:spTgt spid="307223"/>
                                        </p:tgtEl>
                                        <p:attrNameLst>
                                          <p:attrName>ppt_y</p:attrName>
                                        </p:attrNameLst>
                                      </p:cBhvr>
                                      <p:tavLst>
                                        <p:tav tm="0">
                                          <p:val>
                                            <p:strVal val="#ppt_y+.1"/>
                                          </p:val>
                                        </p:tav>
                                        <p:tav tm="100000">
                                          <p:val>
                                            <p:strVal val="#ppt_y"/>
                                          </p:val>
                                        </p:tav>
                                      </p:tavLst>
                                    </p:anim>
                                  </p:childTnLst>
                                </p:cTn>
                              </p:par>
                            </p:childTnLst>
                          </p:cTn>
                        </p:par>
                        <p:par>
                          <p:cTn id="60" fill="hold">
                            <p:stCondLst>
                              <p:cond delay="6399"/>
                            </p:stCondLst>
                            <p:childTnLst>
                              <p:par>
                                <p:cTn id="61" presetID="34" presetClass="entr" presetSubtype="0" fill="hold" nodeType="afterEffect">
                                  <p:stCondLst>
                                    <p:cond delay="0"/>
                                  </p:stCondLst>
                                  <p:childTnLst>
                                    <p:set>
                                      <p:cBhvr>
                                        <p:cTn id="62" dur="1" fill="hold">
                                          <p:stCondLst>
                                            <p:cond delay="0"/>
                                          </p:stCondLst>
                                        </p:cTn>
                                        <p:tgtEl>
                                          <p:spTgt spid="307219"/>
                                        </p:tgtEl>
                                        <p:attrNameLst>
                                          <p:attrName>style.visibility</p:attrName>
                                        </p:attrNameLst>
                                      </p:cBhvr>
                                      <p:to>
                                        <p:strVal val="visible"/>
                                      </p:to>
                                    </p:set>
                                    <p:anim from="(-#ppt_w/2)" to="(#ppt_x)" calcmode="lin" valueType="num">
                                      <p:cBhvr>
                                        <p:cTn id="63" dur="600" fill="hold">
                                          <p:stCondLst>
                                            <p:cond delay="0"/>
                                          </p:stCondLst>
                                        </p:cTn>
                                        <p:tgtEl>
                                          <p:spTgt spid="307219"/>
                                        </p:tgtEl>
                                        <p:attrNameLst>
                                          <p:attrName>ppt_x</p:attrName>
                                        </p:attrNameLst>
                                      </p:cBhvr>
                                    </p:anim>
                                    <p:anim from="0" to="-1.0" calcmode="lin" valueType="num">
                                      <p:cBhvr>
                                        <p:cTn id="64" dur="200" decel="50000" autoRev="1" fill="hold">
                                          <p:stCondLst>
                                            <p:cond delay="600"/>
                                          </p:stCondLst>
                                        </p:cTn>
                                        <p:tgtEl>
                                          <p:spTgt spid="307219"/>
                                        </p:tgtEl>
                                        <p:attrNameLst>
                                          <p:attrName>xshear</p:attrName>
                                        </p:attrNameLst>
                                      </p:cBhvr>
                                    </p:anim>
                                    <p:animScale>
                                      <p:cBhvr>
                                        <p:cTn id="65" dur="200" decel="100000" autoRev="1" fill="hold">
                                          <p:stCondLst>
                                            <p:cond delay="600"/>
                                          </p:stCondLst>
                                        </p:cTn>
                                        <p:tgtEl>
                                          <p:spTgt spid="307219"/>
                                        </p:tgtEl>
                                      </p:cBhvr>
                                      <p:from x="100000" y="100000"/>
                                      <p:to x="80000" y="100000"/>
                                    </p:animScale>
                                    <p:anim by="(#ppt_h/3+#ppt_w*0.1)" calcmode="lin" valueType="num">
                                      <p:cBhvr additive="sum">
                                        <p:cTn id="66" dur="200" decel="100000" autoRev="1" fill="hold">
                                          <p:stCondLst>
                                            <p:cond delay="600"/>
                                          </p:stCondLst>
                                        </p:cTn>
                                        <p:tgtEl>
                                          <p:spTgt spid="307219"/>
                                        </p:tgtEl>
                                        <p:attrNameLst>
                                          <p:attrName>ppt_x</p:attrName>
                                        </p:attrNameLst>
                                      </p:cBhvr>
                                    </p:anim>
                                  </p:childTnLst>
                                </p:cTn>
                              </p:par>
                            </p:childTnLst>
                          </p:cTn>
                        </p:par>
                        <p:par>
                          <p:cTn id="67" fill="hold">
                            <p:stCondLst>
                              <p:cond delay="7399"/>
                            </p:stCondLst>
                            <p:childTnLst>
                              <p:par>
                                <p:cTn id="68" presetID="42" presetClass="entr" presetSubtype="0" fill="hold" grpId="0" nodeType="afterEffect">
                                  <p:stCondLst>
                                    <p:cond delay="0"/>
                                  </p:stCondLst>
                                  <p:childTnLst>
                                    <p:set>
                                      <p:cBhvr>
                                        <p:cTn id="69" dur="1" fill="hold">
                                          <p:stCondLst>
                                            <p:cond delay="0"/>
                                          </p:stCondLst>
                                        </p:cTn>
                                        <p:tgtEl>
                                          <p:spTgt spid="307224"/>
                                        </p:tgtEl>
                                        <p:attrNameLst>
                                          <p:attrName>style.visibility</p:attrName>
                                        </p:attrNameLst>
                                      </p:cBhvr>
                                      <p:to>
                                        <p:strVal val="visible"/>
                                      </p:to>
                                    </p:set>
                                    <p:animEffect transition="in" filter="fade">
                                      <p:cBhvr>
                                        <p:cTn id="70" dur="1000"/>
                                        <p:tgtEl>
                                          <p:spTgt spid="307224"/>
                                        </p:tgtEl>
                                      </p:cBhvr>
                                    </p:animEffect>
                                    <p:anim calcmode="lin" valueType="num">
                                      <p:cBhvr>
                                        <p:cTn id="71" dur="1000" fill="hold"/>
                                        <p:tgtEl>
                                          <p:spTgt spid="307224"/>
                                        </p:tgtEl>
                                        <p:attrNameLst>
                                          <p:attrName>ppt_x</p:attrName>
                                        </p:attrNameLst>
                                      </p:cBhvr>
                                      <p:tavLst>
                                        <p:tav tm="0">
                                          <p:val>
                                            <p:strVal val="#ppt_x"/>
                                          </p:val>
                                        </p:tav>
                                        <p:tav tm="100000">
                                          <p:val>
                                            <p:strVal val="#ppt_x"/>
                                          </p:val>
                                        </p:tav>
                                      </p:tavLst>
                                    </p:anim>
                                    <p:anim calcmode="lin" valueType="num">
                                      <p:cBhvr>
                                        <p:cTn id="72" dur="1000" fill="hold"/>
                                        <p:tgtEl>
                                          <p:spTgt spid="307224"/>
                                        </p:tgtEl>
                                        <p:attrNameLst>
                                          <p:attrName>ppt_y</p:attrName>
                                        </p:attrNameLst>
                                      </p:cBhvr>
                                      <p:tavLst>
                                        <p:tav tm="0">
                                          <p:val>
                                            <p:strVal val="#ppt_y+.1"/>
                                          </p:val>
                                        </p:tav>
                                        <p:tav tm="100000">
                                          <p:val>
                                            <p:strVal val="#ppt_y"/>
                                          </p:val>
                                        </p:tav>
                                      </p:tavLst>
                                    </p:anim>
                                  </p:childTnLst>
                                </p:cTn>
                              </p:par>
                            </p:childTnLst>
                          </p:cTn>
                        </p:par>
                        <p:par>
                          <p:cTn id="73" fill="hold">
                            <p:stCondLst>
                              <p:cond delay="8399"/>
                            </p:stCondLst>
                            <p:childTnLst>
                              <p:par>
                                <p:cTn id="74" presetID="21" presetClass="entr" presetSubtype="8" fill="hold" nodeType="afterEffect">
                                  <p:stCondLst>
                                    <p:cond delay="0"/>
                                  </p:stCondLst>
                                  <p:childTnLst>
                                    <p:set>
                                      <p:cBhvr>
                                        <p:cTn id="75" dur="1" fill="hold">
                                          <p:stCondLst>
                                            <p:cond delay="0"/>
                                          </p:stCondLst>
                                        </p:cTn>
                                        <p:tgtEl>
                                          <p:spTgt spid="307206"/>
                                        </p:tgtEl>
                                        <p:attrNameLst>
                                          <p:attrName>style.visibility</p:attrName>
                                        </p:attrNameLst>
                                      </p:cBhvr>
                                      <p:to>
                                        <p:strVal val="visible"/>
                                      </p:to>
                                    </p:set>
                                    <p:animEffect transition="in" filter="wheel(8)">
                                      <p:cBhvr>
                                        <p:cTn id="76" dur="500"/>
                                        <p:tgtEl>
                                          <p:spTgt spid="307206"/>
                                        </p:tgtEl>
                                      </p:cBhvr>
                                    </p:animEffect>
                                  </p:childTnLst>
                                </p:cTn>
                              </p:par>
                            </p:childTnLst>
                          </p:cTn>
                        </p:par>
                        <p:par>
                          <p:cTn id="77" fill="hold">
                            <p:stCondLst>
                              <p:cond delay="8899"/>
                            </p:stCondLst>
                            <p:childTnLst>
                              <p:par>
                                <p:cTn id="78" presetID="13" presetClass="entr" presetSubtype="16" fill="hold" grpId="0" nodeType="afterEffect">
                                  <p:stCondLst>
                                    <p:cond delay="0"/>
                                  </p:stCondLst>
                                  <p:childTnLst>
                                    <p:set>
                                      <p:cBhvr>
                                        <p:cTn id="79" dur="1" fill="hold">
                                          <p:stCondLst>
                                            <p:cond delay="0"/>
                                          </p:stCondLst>
                                        </p:cTn>
                                        <p:tgtEl>
                                          <p:spTgt spid="307225"/>
                                        </p:tgtEl>
                                        <p:attrNameLst>
                                          <p:attrName>style.visibility</p:attrName>
                                        </p:attrNameLst>
                                      </p:cBhvr>
                                      <p:to>
                                        <p:strVal val="visible"/>
                                      </p:to>
                                    </p:set>
                                    <p:animEffect transition="in" filter="plus(in)">
                                      <p:cBhvr>
                                        <p:cTn id="80" dur="500"/>
                                        <p:tgtEl>
                                          <p:spTgt spid="307225"/>
                                        </p:tgtEl>
                                      </p:cBhvr>
                                    </p:animEffect>
                                  </p:childTnLst>
                                </p:cTn>
                              </p:par>
                            </p:childTnLst>
                          </p:cTn>
                        </p:par>
                        <p:par>
                          <p:cTn id="81" fill="hold">
                            <p:stCondLst>
                              <p:cond delay="9399"/>
                            </p:stCondLst>
                            <p:childTnLst>
                              <p:par>
                                <p:cTn id="82" presetID="13" presetClass="entr" presetSubtype="16" fill="hold" grpId="0" nodeType="afterEffect">
                                  <p:stCondLst>
                                    <p:cond delay="0"/>
                                  </p:stCondLst>
                                  <p:childTnLst>
                                    <p:set>
                                      <p:cBhvr>
                                        <p:cTn id="83" dur="1" fill="hold">
                                          <p:stCondLst>
                                            <p:cond delay="0"/>
                                          </p:stCondLst>
                                        </p:cTn>
                                        <p:tgtEl>
                                          <p:spTgt spid="307226"/>
                                        </p:tgtEl>
                                        <p:attrNameLst>
                                          <p:attrName>style.visibility</p:attrName>
                                        </p:attrNameLst>
                                      </p:cBhvr>
                                      <p:to>
                                        <p:strVal val="visible"/>
                                      </p:to>
                                    </p:set>
                                    <p:animEffect transition="in" filter="plus(in)">
                                      <p:cBhvr>
                                        <p:cTn id="84" dur="500"/>
                                        <p:tgtEl>
                                          <p:spTgt spid="307226"/>
                                        </p:tgtEl>
                                      </p:cBhvr>
                                    </p:animEffect>
                                  </p:childTnLst>
                                </p:cTn>
                              </p:par>
                            </p:childTnLst>
                          </p:cTn>
                        </p:par>
                        <p:par>
                          <p:cTn id="85" fill="hold">
                            <p:stCondLst>
                              <p:cond delay="9899"/>
                            </p:stCondLst>
                            <p:childTnLst>
                              <p:par>
                                <p:cTn id="86" presetID="13" presetClass="entr" presetSubtype="16" fill="hold" grpId="0" nodeType="afterEffect">
                                  <p:stCondLst>
                                    <p:cond delay="0"/>
                                  </p:stCondLst>
                                  <p:childTnLst>
                                    <p:set>
                                      <p:cBhvr>
                                        <p:cTn id="87" dur="1" fill="hold">
                                          <p:stCondLst>
                                            <p:cond delay="0"/>
                                          </p:stCondLst>
                                        </p:cTn>
                                        <p:tgtEl>
                                          <p:spTgt spid="307227"/>
                                        </p:tgtEl>
                                        <p:attrNameLst>
                                          <p:attrName>style.visibility</p:attrName>
                                        </p:attrNameLst>
                                      </p:cBhvr>
                                      <p:to>
                                        <p:strVal val="visible"/>
                                      </p:to>
                                    </p:set>
                                    <p:animEffect transition="in" filter="plus(in)">
                                      <p:cBhvr>
                                        <p:cTn id="88" dur="500"/>
                                        <p:tgtEl>
                                          <p:spTgt spid="307227"/>
                                        </p:tgtEl>
                                      </p:cBhvr>
                                    </p:animEffect>
                                  </p:childTnLst>
                                </p:cTn>
                              </p:par>
                            </p:childTnLst>
                          </p:cTn>
                        </p:par>
                        <p:par>
                          <p:cTn id="89" fill="hold">
                            <p:stCondLst>
                              <p:cond delay="10399"/>
                            </p:stCondLst>
                            <p:childTnLst>
                              <p:par>
                                <p:cTn id="90" presetID="13" presetClass="entr" presetSubtype="16" fill="hold" grpId="0" nodeType="afterEffect">
                                  <p:stCondLst>
                                    <p:cond delay="0"/>
                                  </p:stCondLst>
                                  <p:childTnLst>
                                    <p:set>
                                      <p:cBhvr>
                                        <p:cTn id="91" dur="1" fill="hold">
                                          <p:stCondLst>
                                            <p:cond delay="0"/>
                                          </p:stCondLst>
                                        </p:cTn>
                                        <p:tgtEl>
                                          <p:spTgt spid="307228"/>
                                        </p:tgtEl>
                                        <p:attrNameLst>
                                          <p:attrName>style.visibility</p:attrName>
                                        </p:attrNameLst>
                                      </p:cBhvr>
                                      <p:to>
                                        <p:strVal val="visible"/>
                                      </p:to>
                                    </p:set>
                                    <p:animEffect transition="in" filter="plus(in)">
                                      <p:cBhvr>
                                        <p:cTn id="92" dur="500"/>
                                        <p:tgtEl>
                                          <p:spTgt spid="307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4" grpId="0"/>
      <p:bldP spid="307212" grpId="0"/>
      <p:bldP spid="307222" grpId="0"/>
      <p:bldP spid="307223" grpId="0"/>
      <p:bldP spid="307224" grpId="0"/>
      <p:bldP spid="307225" grpId="0"/>
      <p:bldP spid="307226" grpId="0"/>
      <p:bldP spid="307227" grpId="0"/>
      <p:bldP spid="307228" grpId="0"/>
      <p:bldP spid="3072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6354" name="Group 18"/>
          <p:cNvGrpSpPr/>
          <p:nvPr/>
        </p:nvGrpSpPr>
        <p:grpSpPr>
          <a:xfrm>
            <a:off x="2973388" y="1752600"/>
            <a:ext cx="2524125" cy="2514600"/>
            <a:chOff x="1632" y="1333"/>
            <a:chExt cx="2501" cy="2555"/>
          </a:xfrm>
        </p:grpSpPr>
        <p:sp>
          <p:nvSpPr>
            <p:cNvPr id="39938" name="AutoShape 19"/>
            <p:cNvSpPr/>
            <p:nvPr/>
          </p:nvSpPr>
          <p:spPr>
            <a:xfrm flipV="1">
              <a:off x="1632" y="1392"/>
              <a:ext cx="2496" cy="2496"/>
            </a:xfrm>
            <a:custGeom>
              <a:avLst/>
              <a:gdLst/>
              <a:ahLst/>
              <a:cxnLst>
                <a:cxn ang="0">
                  <a:pos x="144" y="0"/>
                </a:cxn>
                <a:cxn ang="0">
                  <a:pos x="36" y="144"/>
                </a:cxn>
                <a:cxn ang="0">
                  <a:pos x="144" y="72"/>
                </a:cxn>
                <a:cxn ang="0">
                  <a:pos x="252" y="144"/>
                </a:cxn>
              </a:cxnLst>
              <a:rect l="0" t="0" r="0" b="0"/>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DDDDDD"/>
            </a:solidFill>
            <a:ln w="9525">
              <a:noFill/>
            </a:ln>
          </p:spPr>
          <p:txBody>
            <a:bodyPr/>
            <a:lstStyle/>
            <a:p>
              <a:endParaRPr lang="zh-CN" altLang="en-US"/>
            </a:p>
          </p:txBody>
        </p:sp>
        <p:sp>
          <p:nvSpPr>
            <p:cNvPr id="39939" name="AutoShape 20"/>
            <p:cNvSpPr/>
            <p:nvPr/>
          </p:nvSpPr>
          <p:spPr>
            <a:xfrm>
              <a:off x="1637" y="1333"/>
              <a:ext cx="2496" cy="2496"/>
            </a:xfrm>
            <a:custGeom>
              <a:avLst/>
              <a:gdLst/>
              <a:ahLst/>
              <a:cxnLst>
                <a:cxn ang="0">
                  <a:pos x="144" y="0"/>
                </a:cxn>
                <a:cxn ang="0">
                  <a:pos x="36" y="144"/>
                </a:cxn>
                <a:cxn ang="0">
                  <a:pos x="144" y="72"/>
                </a:cxn>
                <a:cxn ang="0">
                  <a:pos x="252" y="144"/>
                </a:cxn>
              </a:cxnLst>
              <a:rect l="0" t="0" r="0" b="0"/>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DDDDDD"/>
            </a:solidFill>
            <a:ln w="9525">
              <a:noFill/>
            </a:ln>
          </p:spPr>
          <p:txBody>
            <a:bodyPr/>
            <a:lstStyle/>
            <a:p>
              <a:endParaRPr lang="zh-CN" altLang="en-US"/>
            </a:p>
          </p:txBody>
        </p:sp>
      </p:grpSp>
      <p:sp>
        <p:nvSpPr>
          <p:cNvPr id="356357" name="AutoShape 17"/>
          <p:cNvSpPr/>
          <p:nvPr/>
        </p:nvSpPr>
        <p:spPr>
          <a:xfrm>
            <a:off x="2744788" y="1506538"/>
            <a:ext cx="3048000" cy="3033712"/>
          </a:xfrm>
          <a:custGeom>
            <a:avLst/>
            <a:gdLst/>
            <a:ahLst/>
            <a:cxnLst>
              <a:cxn ang="0">
                <a:pos x="353893610" y="0"/>
              </a:cxn>
              <a:cxn ang="0">
                <a:pos x="103644858" y="110834924"/>
              </a:cxn>
              <a:cxn ang="0">
                <a:pos x="0" y="378443852"/>
              </a:cxn>
              <a:cxn ang="0">
                <a:pos x="103644858" y="646052827"/>
              </a:cxn>
              <a:cxn ang="0">
                <a:pos x="353893610" y="756887703"/>
              </a:cxn>
              <a:cxn ang="0">
                <a:pos x="604142226" y="646052827"/>
              </a:cxn>
              <a:cxn ang="0">
                <a:pos x="707786858" y="378443852"/>
              </a:cxn>
              <a:cxn ang="0">
                <a:pos x="604142226" y="110834924"/>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608" y="10800"/>
                </a:moveTo>
                <a:cubicBezTo>
                  <a:pt x="608" y="16429"/>
                  <a:pt x="5171" y="20992"/>
                  <a:pt x="10800" y="20992"/>
                </a:cubicBezTo>
                <a:cubicBezTo>
                  <a:pt x="16429" y="20992"/>
                  <a:pt x="20992" y="16429"/>
                  <a:pt x="20992" y="10800"/>
                </a:cubicBezTo>
                <a:cubicBezTo>
                  <a:pt x="20992" y="5171"/>
                  <a:pt x="16429" y="608"/>
                  <a:pt x="10800" y="608"/>
                </a:cubicBezTo>
                <a:cubicBezTo>
                  <a:pt x="5171" y="608"/>
                  <a:pt x="608" y="5171"/>
                  <a:pt x="608" y="10800"/>
                </a:cubicBezTo>
                <a:close/>
              </a:path>
            </a:pathLst>
          </a:custGeom>
          <a:solidFill>
            <a:srgbClr val="000066">
              <a:alpha val="20000"/>
            </a:srgbClr>
          </a:solidFill>
          <a:ln w="9525">
            <a:noFill/>
          </a:ln>
        </p:spPr>
        <p:txBody>
          <a:bodyPr/>
          <a:lstStyle/>
          <a:p>
            <a:endParaRPr lang="zh-CN" altLang="en-US"/>
          </a:p>
        </p:txBody>
      </p:sp>
      <p:grpSp>
        <p:nvGrpSpPr>
          <p:cNvPr id="356358" name="组合 356357"/>
          <p:cNvGrpSpPr/>
          <p:nvPr/>
        </p:nvGrpSpPr>
        <p:grpSpPr>
          <a:xfrm>
            <a:off x="3811588" y="1103313"/>
            <a:ext cx="898525" cy="865187"/>
            <a:chOff x="2544" y="768"/>
            <a:chExt cx="724" cy="726"/>
          </a:xfrm>
        </p:grpSpPr>
        <p:grpSp>
          <p:nvGrpSpPr>
            <p:cNvPr id="39942" name="组合 356358"/>
            <p:cNvGrpSpPr/>
            <p:nvPr/>
          </p:nvGrpSpPr>
          <p:grpSpPr>
            <a:xfrm>
              <a:off x="2544" y="768"/>
              <a:ext cx="724" cy="726"/>
              <a:chOff x="823" y="740"/>
              <a:chExt cx="696" cy="698"/>
            </a:xfrm>
          </p:grpSpPr>
          <p:sp>
            <p:nvSpPr>
              <p:cNvPr id="39943" name="椭圆 356359"/>
              <p:cNvSpPr/>
              <p:nvPr/>
            </p:nvSpPr>
            <p:spPr>
              <a:xfrm>
                <a:off x="823" y="740"/>
                <a:ext cx="696" cy="698"/>
              </a:xfrm>
              <a:prstGeom prst="ellipse">
                <a:avLst/>
              </a:prstGeom>
              <a:gradFill rotWithShape="1">
                <a:gsLst>
                  <a:gs pos="0">
                    <a:srgbClr val="76185E"/>
                  </a:gs>
                  <a:gs pos="100000">
                    <a:srgbClr val="FF33CC"/>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44" name="椭圆 356360"/>
              <p:cNvSpPr/>
              <p:nvPr/>
            </p:nvSpPr>
            <p:spPr>
              <a:xfrm>
                <a:off x="831" y="749"/>
                <a:ext cx="680" cy="680"/>
              </a:xfrm>
              <a:prstGeom prst="ellipse">
                <a:avLst/>
              </a:prstGeom>
              <a:gradFill rotWithShape="1">
                <a:gsLst>
                  <a:gs pos="0">
                    <a:srgbClr val="FF33CC">
                      <a:alpha val="0"/>
                    </a:srgbClr>
                  </a:gs>
                  <a:gs pos="100000">
                    <a:srgbClr val="FFB8ED"/>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45" name="椭圆 356361"/>
              <p:cNvSpPr/>
              <p:nvPr/>
            </p:nvSpPr>
            <p:spPr>
              <a:xfrm>
                <a:off x="848" y="770"/>
                <a:ext cx="647" cy="636"/>
              </a:xfrm>
              <a:prstGeom prst="ellipse">
                <a:avLst/>
              </a:prstGeom>
              <a:gradFill rotWithShape="1">
                <a:gsLst>
                  <a:gs pos="0">
                    <a:srgbClr val="CA28A2"/>
                  </a:gs>
                  <a:gs pos="100000">
                    <a:srgbClr val="FF33CC">
                      <a:alpha val="48000"/>
                    </a:srgbClr>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46" name="椭圆 356362"/>
              <p:cNvSpPr/>
              <p:nvPr/>
            </p:nvSpPr>
            <p:spPr>
              <a:xfrm>
                <a:off x="884" y="754"/>
                <a:ext cx="576" cy="516"/>
              </a:xfrm>
              <a:prstGeom prst="ellipse">
                <a:avLst/>
              </a:prstGeom>
              <a:gradFill rotWithShape="1">
                <a:gsLst>
                  <a:gs pos="0">
                    <a:srgbClr val="FFFFFF"/>
                  </a:gs>
                  <a:gs pos="100000">
                    <a:srgbClr val="FF33CC">
                      <a:alpha val="38000"/>
                    </a:srgbClr>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grpSp>
        <p:sp>
          <p:nvSpPr>
            <p:cNvPr id="39947" name="Text Box 26"/>
            <p:cNvSpPr txBox="1"/>
            <p:nvPr/>
          </p:nvSpPr>
          <p:spPr>
            <a:xfrm>
              <a:off x="2608" y="960"/>
              <a:ext cx="611" cy="308"/>
            </a:xfrm>
            <a:prstGeom prst="rect">
              <a:avLst/>
            </a:prstGeom>
            <a:noFill/>
            <a:ln w="9525">
              <a:noFill/>
            </a:ln>
          </p:spPr>
          <p:txBody>
            <a:bodyPr anchor="t">
              <a:spAutoFit/>
            </a:bodyPr>
            <a:lstStyle/>
            <a:p>
              <a:pPr algn="ctr" fontAlgn="base">
                <a:spcBef>
                  <a:spcPct val="50000"/>
                </a:spcBef>
              </a:pPr>
              <a:r>
                <a:rPr lang="zh-CN" altLang="en-US" sz="1600" b="1" dirty="0">
                  <a:solidFill>
                    <a:srgbClr val="F8F8F8"/>
                  </a:solidFill>
                  <a:latin typeface="Calibri" panose="020F0502020204030204" pitchFamily="34" charset="0"/>
                  <a:ea typeface="宋体" panose="02010600030101010101" pitchFamily="2" charset="-122"/>
                </a:rPr>
                <a:t>文字</a:t>
              </a:r>
            </a:p>
          </p:txBody>
        </p:sp>
      </p:grpSp>
      <p:grpSp>
        <p:nvGrpSpPr>
          <p:cNvPr id="356365" name="组合 356364"/>
          <p:cNvGrpSpPr/>
          <p:nvPr/>
        </p:nvGrpSpPr>
        <p:grpSpPr>
          <a:xfrm>
            <a:off x="2209800" y="2589213"/>
            <a:ext cx="896938" cy="865187"/>
            <a:chOff x="1392" y="2016"/>
            <a:chExt cx="724" cy="726"/>
          </a:xfrm>
        </p:grpSpPr>
        <p:grpSp>
          <p:nvGrpSpPr>
            <p:cNvPr id="39949" name="组合 356365"/>
            <p:cNvGrpSpPr/>
            <p:nvPr/>
          </p:nvGrpSpPr>
          <p:grpSpPr>
            <a:xfrm>
              <a:off x="1392" y="2016"/>
              <a:ext cx="724" cy="726"/>
              <a:chOff x="415" y="1060"/>
              <a:chExt cx="696" cy="698"/>
            </a:xfrm>
          </p:grpSpPr>
          <p:sp>
            <p:nvSpPr>
              <p:cNvPr id="39950" name="椭圆 356366"/>
              <p:cNvSpPr/>
              <p:nvPr/>
            </p:nvSpPr>
            <p:spPr>
              <a:xfrm>
                <a:off x="415" y="1060"/>
                <a:ext cx="696" cy="698"/>
              </a:xfrm>
              <a:prstGeom prst="ellipse">
                <a:avLst/>
              </a:prstGeom>
              <a:gradFill rotWithShape="1">
                <a:gsLst>
                  <a:gs pos="0">
                    <a:srgbClr val="762F00"/>
                  </a:gs>
                  <a:gs pos="100000">
                    <a:srgbClr val="FF6600"/>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51" name="椭圆 356367"/>
              <p:cNvSpPr/>
              <p:nvPr/>
            </p:nvSpPr>
            <p:spPr>
              <a:xfrm>
                <a:off x="424" y="1069"/>
                <a:ext cx="680" cy="680"/>
              </a:xfrm>
              <a:prstGeom prst="ellipse">
                <a:avLst/>
              </a:prstGeom>
              <a:gradFill rotWithShape="1">
                <a:gsLst>
                  <a:gs pos="0">
                    <a:srgbClr val="FF6600">
                      <a:alpha val="0"/>
                    </a:srgbClr>
                  </a:gs>
                  <a:gs pos="100000">
                    <a:srgbClr val="FFCAA6"/>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52" name="椭圆 356368"/>
              <p:cNvSpPr/>
              <p:nvPr/>
            </p:nvSpPr>
            <p:spPr>
              <a:xfrm>
                <a:off x="440" y="1091"/>
                <a:ext cx="647" cy="636"/>
              </a:xfrm>
              <a:prstGeom prst="ellipse">
                <a:avLst/>
              </a:prstGeom>
              <a:gradFill rotWithShape="1">
                <a:gsLst>
                  <a:gs pos="0">
                    <a:srgbClr val="CA5100"/>
                  </a:gs>
                  <a:gs pos="100000">
                    <a:srgbClr val="FF6600">
                      <a:alpha val="48000"/>
                    </a:srgbClr>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53" name="椭圆 356369"/>
              <p:cNvSpPr/>
              <p:nvPr/>
            </p:nvSpPr>
            <p:spPr>
              <a:xfrm>
                <a:off x="476" y="1071"/>
                <a:ext cx="576" cy="516"/>
              </a:xfrm>
              <a:prstGeom prst="ellipse">
                <a:avLst/>
              </a:prstGeom>
              <a:gradFill rotWithShape="1">
                <a:gsLst>
                  <a:gs pos="0">
                    <a:srgbClr val="FFFFFF"/>
                  </a:gs>
                  <a:gs pos="100000">
                    <a:srgbClr val="FF6600">
                      <a:alpha val="38000"/>
                    </a:srgbClr>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grpSp>
        <p:sp>
          <p:nvSpPr>
            <p:cNvPr id="39954" name="Text Box 32"/>
            <p:cNvSpPr txBox="1"/>
            <p:nvPr/>
          </p:nvSpPr>
          <p:spPr>
            <a:xfrm>
              <a:off x="1439" y="2208"/>
              <a:ext cx="613" cy="308"/>
            </a:xfrm>
            <a:prstGeom prst="rect">
              <a:avLst/>
            </a:prstGeom>
            <a:noFill/>
            <a:ln w="9525">
              <a:noFill/>
            </a:ln>
          </p:spPr>
          <p:txBody>
            <a:bodyPr anchor="t">
              <a:spAutoFit/>
            </a:bodyPr>
            <a:lstStyle/>
            <a:p>
              <a:pPr algn="ctr" fontAlgn="base">
                <a:spcBef>
                  <a:spcPct val="50000"/>
                </a:spcBef>
              </a:pPr>
              <a:r>
                <a:rPr lang="zh-CN" altLang="en-US" sz="1600" b="1" dirty="0">
                  <a:solidFill>
                    <a:srgbClr val="F8F8F8"/>
                  </a:solidFill>
                  <a:latin typeface="Calibri" panose="020F0502020204030204" pitchFamily="34" charset="0"/>
                  <a:ea typeface="宋体" panose="02010600030101010101" pitchFamily="2" charset="-122"/>
                </a:rPr>
                <a:t>文字</a:t>
              </a:r>
            </a:p>
          </p:txBody>
        </p:sp>
      </p:grpSp>
      <p:grpSp>
        <p:nvGrpSpPr>
          <p:cNvPr id="356372" name="组合 356371"/>
          <p:cNvGrpSpPr/>
          <p:nvPr/>
        </p:nvGrpSpPr>
        <p:grpSpPr>
          <a:xfrm>
            <a:off x="5868988" y="2532063"/>
            <a:ext cx="896937" cy="865187"/>
            <a:chOff x="3696" y="1968"/>
            <a:chExt cx="724" cy="726"/>
          </a:xfrm>
        </p:grpSpPr>
        <p:grpSp>
          <p:nvGrpSpPr>
            <p:cNvPr id="39956" name="组合 356372"/>
            <p:cNvGrpSpPr/>
            <p:nvPr/>
          </p:nvGrpSpPr>
          <p:grpSpPr>
            <a:xfrm>
              <a:off x="3696" y="1968"/>
              <a:ext cx="724" cy="726"/>
              <a:chOff x="166" y="1752"/>
              <a:chExt cx="696" cy="698"/>
            </a:xfrm>
          </p:grpSpPr>
          <p:sp>
            <p:nvSpPr>
              <p:cNvPr id="39957" name="椭圆 356373"/>
              <p:cNvSpPr/>
              <p:nvPr/>
            </p:nvSpPr>
            <p:spPr>
              <a:xfrm>
                <a:off x="166" y="1752"/>
                <a:ext cx="696" cy="698"/>
              </a:xfrm>
              <a:prstGeom prst="ellipse">
                <a:avLst/>
              </a:prstGeom>
              <a:gradFill rotWithShape="1">
                <a:gsLst>
                  <a:gs pos="0">
                    <a:srgbClr val="004776"/>
                  </a:gs>
                  <a:gs pos="100000">
                    <a:srgbClr val="0099FF"/>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58" name="椭圆 356374"/>
              <p:cNvSpPr/>
              <p:nvPr/>
            </p:nvSpPr>
            <p:spPr>
              <a:xfrm>
                <a:off x="174" y="1761"/>
                <a:ext cx="680" cy="680"/>
              </a:xfrm>
              <a:prstGeom prst="ellipse">
                <a:avLst/>
              </a:prstGeom>
              <a:gradFill rotWithShape="1">
                <a:gsLst>
                  <a:gs pos="0">
                    <a:srgbClr val="0099FF">
                      <a:alpha val="0"/>
                    </a:srgbClr>
                  </a:gs>
                  <a:gs pos="100000">
                    <a:srgbClr val="A6DBFF"/>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59" name="椭圆 356375"/>
              <p:cNvSpPr/>
              <p:nvPr/>
            </p:nvSpPr>
            <p:spPr>
              <a:xfrm>
                <a:off x="191" y="1783"/>
                <a:ext cx="647" cy="636"/>
              </a:xfrm>
              <a:prstGeom prst="ellipse">
                <a:avLst/>
              </a:prstGeom>
              <a:gradFill rotWithShape="1">
                <a:gsLst>
                  <a:gs pos="0">
                    <a:srgbClr val="0079CA"/>
                  </a:gs>
                  <a:gs pos="100000">
                    <a:srgbClr val="0099FF">
                      <a:alpha val="48000"/>
                    </a:srgbClr>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sp>
            <p:nvSpPr>
              <p:cNvPr id="39960" name="椭圆 356376"/>
              <p:cNvSpPr/>
              <p:nvPr/>
            </p:nvSpPr>
            <p:spPr>
              <a:xfrm>
                <a:off x="227" y="1762"/>
                <a:ext cx="576" cy="516"/>
              </a:xfrm>
              <a:prstGeom prst="ellipse">
                <a:avLst/>
              </a:prstGeom>
              <a:gradFill rotWithShape="1">
                <a:gsLst>
                  <a:gs pos="0">
                    <a:srgbClr val="FFFFFF"/>
                  </a:gs>
                  <a:gs pos="100000">
                    <a:srgbClr val="0099FF">
                      <a:alpha val="38000"/>
                    </a:srgbClr>
                  </a:gs>
                </a:gsLst>
                <a:lin ang="5400000" scaled="1"/>
                <a:tileRect/>
              </a:gradFill>
              <a:ln w="9525">
                <a:noFill/>
              </a:ln>
            </p:spPr>
            <p:txBody>
              <a:bodyPr anchor="t"/>
              <a:lstStyle/>
              <a:p>
                <a:pPr algn="ctr" eaLnBrk="0" hangingPunct="0"/>
                <a:endParaRPr lang="zh-CN" altLang="en-US">
                  <a:latin typeface="Arial" panose="020B0604020202020204" pitchFamily="34" charset="0"/>
                </a:endParaRPr>
              </a:p>
            </p:txBody>
          </p:sp>
        </p:grpSp>
        <p:sp>
          <p:nvSpPr>
            <p:cNvPr id="39961" name="Text Box 38"/>
            <p:cNvSpPr txBox="1"/>
            <p:nvPr/>
          </p:nvSpPr>
          <p:spPr>
            <a:xfrm>
              <a:off x="3740" y="2160"/>
              <a:ext cx="611" cy="308"/>
            </a:xfrm>
            <a:prstGeom prst="rect">
              <a:avLst/>
            </a:prstGeom>
            <a:noFill/>
            <a:ln w="9525">
              <a:noFill/>
            </a:ln>
          </p:spPr>
          <p:txBody>
            <a:bodyPr anchor="t">
              <a:spAutoFit/>
            </a:bodyPr>
            <a:lstStyle/>
            <a:p>
              <a:pPr algn="ctr" fontAlgn="base">
                <a:spcBef>
                  <a:spcPct val="50000"/>
                </a:spcBef>
              </a:pPr>
              <a:r>
                <a:rPr lang="zh-CN" altLang="en-US" sz="1600" b="1" dirty="0">
                  <a:solidFill>
                    <a:srgbClr val="F8F8F8"/>
                  </a:solidFill>
                  <a:latin typeface="Calibri" panose="020F0502020204030204" pitchFamily="34" charset="0"/>
                  <a:ea typeface="宋体" panose="02010600030101010101" pitchFamily="2" charset="-122"/>
                </a:rPr>
                <a:t>文字</a:t>
              </a:r>
            </a:p>
          </p:txBody>
        </p:sp>
      </p:grpSp>
      <p:sp>
        <p:nvSpPr>
          <p:cNvPr id="356379" name="WordArt 46"/>
          <p:cNvSpPr>
            <a:spLocks noTextEdit="1"/>
          </p:cNvSpPr>
          <p:nvPr/>
        </p:nvSpPr>
        <p:spPr>
          <a:xfrm>
            <a:off x="3352800" y="2152650"/>
            <a:ext cx="1754188" cy="1579563"/>
          </a:xfrm>
          <a:prstGeom prst="rect">
            <a:avLst/>
          </a:prstGeom>
        </p:spPr>
        <p:txBody>
          <a:bodyPr wrap="none" fromWordArt="1">
            <a:prstTxWarp prst="textArchUp">
              <a:avLst>
                <a:gd name="adj" fmla="val 10800000"/>
              </a:avLst>
            </a:prstTxWarp>
            <a:normAutofit/>
          </a:bodyPr>
          <a:lstStyle/>
          <a:p>
            <a:pPr algn="ctr" eaLnBrk="0" hangingPunct="0"/>
            <a:r>
              <a:rPr lang="zh-CN" altLang="en-US" sz="1600" b="1">
                <a:solidFill>
                  <a:srgbClr val="333333"/>
                </a:solidFill>
                <a:latin typeface="Arial" panose="020B0604020202020204" pitchFamily="34" charset="0"/>
                <a:ea typeface="Arial" panose="020B0604020202020204" pitchFamily="34" charset="0"/>
              </a:rPr>
              <a:t>请点击在此输入相关的文字内容</a:t>
            </a:r>
          </a:p>
        </p:txBody>
      </p:sp>
      <p:sp>
        <p:nvSpPr>
          <p:cNvPr id="356380" name="Text Box 48"/>
          <p:cNvSpPr txBox="1"/>
          <p:nvPr/>
        </p:nvSpPr>
        <p:spPr>
          <a:xfrm>
            <a:off x="2057400" y="1331913"/>
            <a:ext cx="1219200" cy="581025"/>
          </a:xfrm>
          <a:prstGeom prst="rect">
            <a:avLst/>
          </a:prstGeom>
          <a:noFill/>
          <a:ln w="9525">
            <a:noFill/>
          </a:ln>
        </p:spPr>
        <p:txBody>
          <a:bodyPr anchor="t">
            <a:spAutoFit/>
          </a:bodyPr>
          <a:lstStyle/>
          <a:p>
            <a:pPr algn="ctr" fontAlgn="base">
              <a:spcBef>
                <a:spcPct val="50000"/>
              </a:spcBef>
            </a:pPr>
            <a:r>
              <a:rPr lang="zh-CN" altLang="en-US" sz="1400" dirty="0">
                <a:solidFill>
                  <a:srgbClr val="000000"/>
                </a:solidFill>
                <a:latin typeface="Calibri" panose="020F0502020204030204" pitchFamily="34" charset="0"/>
                <a:ea typeface="宋体" panose="02010600030101010101" pitchFamily="2" charset="-122"/>
              </a:rPr>
              <a:t>输入相关的文字内容</a:t>
            </a:r>
          </a:p>
        </p:txBody>
      </p:sp>
      <p:pic>
        <p:nvPicPr>
          <p:cNvPr id="356382" name="图片 356381" descr="3D小人4"/>
          <p:cNvPicPr>
            <a:picLocks noChangeAspect="1"/>
          </p:cNvPicPr>
          <p:nvPr/>
        </p:nvPicPr>
        <p:blipFill>
          <a:blip r:embed="rId2"/>
          <a:stretch>
            <a:fillRect/>
          </a:stretch>
        </p:blipFill>
        <p:spPr>
          <a:xfrm>
            <a:off x="3201988" y="2152650"/>
            <a:ext cx="2209800" cy="2782888"/>
          </a:xfrm>
          <a:prstGeom prst="rect">
            <a:avLst/>
          </a:prstGeom>
          <a:noFill/>
          <a:ln w="9525">
            <a:noFill/>
          </a:ln>
        </p:spPr>
      </p:pic>
      <p:sp>
        <p:nvSpPr>
          <p:cNvPr id="356383" name="Text Box 48"/>
          <p:cNvSpPr txBox="1"/>
          <p:nvPr/>
        </p:nvSpPr>
        <p:spPr>
          <a:xfrm>
            <a:off x="6478588" y="2108200"/>
            <a:ext cx="1219200" cy="581025"/>
          </a:xfrm>
          <a:prstGeom prst="rect">
            <a:avLst/>
          </a:prstGeom>
          <a:noFill/>
          <a:ln w="9525">
            <a:noFill/>
          </a:ln>
        </p:spPr>
        <p:txBody>
          <a:bodyPr anchor="t">
            <a:spAutoFit/>
          </a:bodyPr>
          <a:lstStyle/>
          <a:p>
            <a:pPr algn="ctr" fontAlgn="base">
              <a:spcBef>
                <a:spcPct val="50000"/>
              </a:spcBef>
            </a:pPr>
            <a:r>
              <a:rPr lang="zh-CN" altLang="en-US" sz="1400" dirty="0">
                <a:solidFill>
                  <a:srgbClr val="000000"/>
                </a:solidFill>
                <a:latin typeface="Calibri" panose="020F0502020204030204" pitchFamily="34" charset="0"/>
                <a:ea typeface="宋体" panose="02010600030101010101" pitchFamily="2" charset="-122"/>
              </a:rPr>
              <a:t>输入相关的文字内容</a:t>
            </a:r>
          </a:p>
        </p:txBody>
      </p:sp>
      <p:sp>
        <p:nvSpPr>
          <p:cNvPr id="356384" name="Text Box 48"/>
          <p:cNvSpPr txBox="1"/>
          <p:nvPr/>
        </p:nvSpPr>
        <p:spPr>
          <a:xfrm>
            <a:off x="1182688" y="3424238"/>
            <a:ext cx="1219200" cy="581025"/>
          </a:xfrm>
          <a:prstGeom prst="rect">
            <a:avLst/>
          </a:prstGeom>
          <a:noFill/>
          <a:ln w="9525">
            <a:noFill/>
          </a:ln>
        </p:spPr>
        <p:txBody>
          <a:bodyPr anchor="t">
            <a:spAutoFit/>
          </a:bodyPr>
          <a:lstStyle/>
          <a:p>
            <a:pPr algn="ctr" fontAlgn="base">
              <a:spcBef>
                <a:spcPct val="50000"/>
              </a:spcBef>
            </a:pPr>
            <a:r>
              <a:rPr lang="zh-CN" altLang="en-US" sz="1400" dirty="0">
                <a:solidFill>
                  <a:srgbClr val="000000"/>
                </a:solidFill>
                <a:latin typeface="Calibri" panose="020F0502020204030204" pitchFamily="34" charset="0"/>
                <a:ea typeface="宋体" panose="02010600030101010101" pitchFamily="2" charset="-122"/>
              </a:rPr>
              <a:t>输入相关的文字内容</a:t>
            </a:r>
          </a:p>
        </p:txBody>
      </p:sp>
      <p:sp>
        <p:nvSpPr>
          <p:cNvPr id="356385" name="文本框 356384"/>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6385"/>
                                        </p:tgtEl>
                                        <p:attrNameLst>
                                          <p:attrName>style.visibility</p:attrName>
                                        </p:attrNameLst>
                                      </p:cBhvr>
                                      <p:to>
                                        <p:strVal val="visible"/>
                                      </p:to>
                                    </p:set>
                                    <p:anim by="(-#ppt_w*2)" calcmode="lin" valueType="num">
                                      <p:cBhvr rctx="PPT">
                                        <p:cTn id="7" dur="250" autoRev="1" fill="hold">
                                          <p:stCondLst>
                                            <p:cond delay="0"/>
                                          </p:stCondLst>
                                        </p:cTn>
                                        <p:tgtEl>
                                          <p:spTgt spid="356385"/>
                                        </p:tgtEl>
                                        <p:attrNameLst>
                                          <p:attrName>ppt_w</p:attrName>
                                        </p:attrNameLst>
                                      </p:cBhvr>
                                    </p:anim>
                                    <p:anim by="(#ppt_w*0.50)" calcmode="lin" valueType="num">
                                      <p:cBhvr>
                                        <p:cTn id="8" dur="250" decel="50000" autoRev="1" fill="hold">
                                          <p:stCondLst>
                                            <p:cond delay="0"/>
                                          </p:stCondLst>
                                        </p:cTn>
                                        <p:tgtEl>
                                          <p:spTgt spid="356385"/>
                                        </p:tgtEl>
                                        <p:attrNameLst>
                                          <p:attrName>ppt_x</p:attrName>
                                        </p:attrNameLst>
                                      </p:cBhvr>
                                    </p:anim>
                                    <p:anim from="(-#ppt_h/2)" to="(#ppt_y)" calcmode="lin" valueType="num">
                                      <p:cBhvr>
                                        <p:cTn id="9" dur="500" fill="hold">
                                          <p:stCondLst>
                                            <p:cond delay="0"/>
                                          </p:stCondLst>
                                        </p:cTn>
                                        <p:tgtEl>
                                          <p:spTgt spid="356385"/>
                                        </p:tgtEl>
                                        <p:attrNameLst>
                                          <p:attrName>ppt_y</p:attrName>
                                        </p:attrNameLst>
                                      </p:cBhvr>
                                    </p:anim>
                                    <p:animRot by="21600000">
                                      <p:cBhvr>
                                        <p:cTn id="10" dur="500" fill="hold">
                                          <p:stCondLst>
                                            <p:cond delay="0"/>
                                          </p:stCondLst>
                                        </p:cTn>
                                        <p:tgtEl>
                                          <p:spTgt spid="356385"/>
                                        </p:tgtEl>
                                        <p:attrNameLst>
                                          <p:attrName>r</p:attrName>
                                        </p:attrNameLst>
                                      </p:cBhvr>
                                    </p:animRot>
                                  </p:childTnLst>
                                </p:cTn>
                              </p:par>
                            </p:childTnLst>
                          </p:cTn>
                        </p:par>
                        <p:par>
                          <p:cTn id="11" fill="hold">
                            <p:stCondLst>
                              <p:cond delay="899"/>
                            </p:stCondLst>
                            <p:childTnLst>
                              <p:par>
                                <p:cTn id="12" presetID="23" presetClass="entr" presetSubtype="16" fill="hold" nodeType="afterEffect">
                                  <p:stCondLst>
                                    <p:cond delay="0"/>
                                  </p:stCondLst>
                                  <p:childTnLst>
                                    <p:set>
                                      <p:cBhvr>
                                        <p:cTn id="13" dur="1" fill="hold">
                                          <p:stCondLst>
                                            <p:cond delay="0"/>
                                          </p:stCondLst>
                                        </p:cTn>
                                        <p:tgtEl>
                                          <p:spTgt spid="356354"/>
                                        </p:tgtEl>
                                        <p:attrNameLst>
                                          <p:attrName>style.visibility</p:attrName>
                                        </p:attrNameLst>
                                      </p:cBhvr>
                                      <p:to>
                                        <p:strVal val="visible"/>
                                      </p:to>
                                    </p:set>
                                    <p:anim calcmode="lin" valueType="num">
                                      <p:cBhvr>
                                        <p:cTn id="14" dur="1000" fill="hold"/>
                                        <p:tgtEl>
                                          <p:spTgt spid="356354"/>
                                        </p:tgtEl>
                                        <p:attrNameLst>
                                          <p:attrName>ppt_w</p:attrName>
                                        </p:attrNameLst>
                                      </p:cBhvr>
                                      <p:tavLst>
                                        <p:tav tm="0">
                                          <p:val>
                                            <p:fltVal val="0"/>
                                          </p:val>
                                        </p:tav>
                                        <p:tav tm="100000">
                                          <p:val>
                                            <p:strVal val="#ppt_w"/>
                                          </p:val>
                                        </p:tav>
                                      </p:tavLst>
                                    </p:anim>
                                    <p:anim calcmode="lin" valueType="num">
                                      <p:cBhvr>
                                        <p:cTn id="15" dur="1000" fill="hold"/>
                                        <p:tgtEl>
                                          <p:spTgt spid="356354"/>
                                        </p:tgtEl>
                                        <p:attrNameLst>
                                          <p:attrName>ppt_h</p:attrName>
                                        </p:attrNameLst>
                                      </p:cBhvr>
                                      <p:tavLst>
                                        <p:tav tm="0">
                                          <p:val>
                                            <p:fltVal val="0"/>
                                          </p:val>
                                        </p:tav>
                                        <p:tav tm="100000">
                                          <p:val>
                                            <p:strVal val="#ppt_h"/>
                                          </p:val>
                                        </p:tav>
                                      </p:tavLst>
                                    </p:anim>
                                  </p:childTnLst>
                                </p:cTn>
                              </p:par>
                            </p:childTnLst>
                          </p:cTn>
                        </p:par>
                        <p:par>
                          <p:cTn id="16" fill="hold">
                            <p:stCondLst>
                              <p:cond delay="1899"/>
                            </p:stCondLst>
                            <p:childTnLst>
                              <p:par>
                                <p:cTn id="17" presetID="23" presetClass="entr" presetSubtype="16" fill="hold" nodeType="afterEffect">
                                  <p:stCondLst>
                                    <p:cond delay="0"/>
                                  </p:stCondLst>
                                  <p:childTnLst>
                                    <p:set>
                                      <p:cBhvr>
                                        <p:cTn id="18" dur="1" fill="hold">
                                          <p:stCondLst>
                                            <p:cond delay="0"/>
                                          </p:stCondLst>
                                        </p:cTn>
                                        <p:tgtEl>
                                          <p:spTgt spid="356357"/>
                                        </p:tgtEl>
                                        <p:attrNameLst>
                                          <p:attrName>style.visibility</p:attrName>
                                        </p:attrNameLst>
                                      </p:cBhvr>
                                      <p:to>
                                        <p:strVal val="visible"/>
                                      </p:to>
                                    </p:set>
                                    <p:anim calcmode="lin" valueType="num">
                                      <p:cBhvr>
                                        <p:cTn id="19" dur="1000" fill="hold"/>
                                        <p:tgtEl>
                                          <p:spTgt spid="356357"/>
                                        </p:tgtEl>
                                        <p:attrNameLst>
                                          <p:attrName>ppt_w</p:attrName>
                                        </p:attrNameLst>
                                      </p:cBhvr>
                                      <p:tavLst>
                                        <p:tav tm="0">
                                          <p:val>
                                            <p:fltVal val="0"/>
                                          </p:val>
                                        </p:tav>
                                        <p:tav tm="100000">
                                          <p:val>
                                            <p:strVal val="#ppt_w"/>
                                          </p:val>
                                        </p:tav>
                                      </p:tavLst>
                                    </p:anim>
                                    <p:anim calcmode="lin" valueType="num">
                                      <p:cBhvr>
                                        <p:cTn id="20" dur="1000" fill="hold"/>
                                        <p:tgtEl>
                                          <p:spTgt spid="356357"/>
                                        </p:tgtEl>
                                        <p:attrNameLst>
                                          <p:attrName>ppt_h</p:attrName>
                                        </p:attrNameLst>
                                      </p:cBhvr>
                                      <p:tavLst>
                                        <p:tav tm="0">
                                          <p:val>
                                            <p:fltVal val="0"/>
                                          </p:val>
                                        </p:tav>
                                        <p:tav tm="100000">
                                          <p:val>
                                            <p:strVal val="#ppt_h"/>
                                          </p:val>
                                        </p:tav>
                                      </p:tavLst>
                                    </p:anim>
                                  </p:childTnLst>
                                </p:cTn>
                              </p:par>
                            </p:childTnLst>
                          </p:cTn>
                        </p:par>
                        <p:par>
                          <p:cTn id="21" fill="hold">
                            <p:stCondLst>
                              <p:cond delay="2899"/>
                            </p:stCondLst>
                            <p:childTnLst>
                              <p:par>
                                <p:cTn id="22" presetID="20" presetClass="entr" presetSubtype="0" fill="hold" nodeType="afterEffect">
                                  <p:stCondLst>
                                    <p:cond delay="0"/>
                                  </p:stCondLst>
                                  <p:childTnLst>
                                    <p:set>
                                      <p:cBhvr>
                                        <p:cTn id="23" dur="1" fill="hold">
                                          <p:stCondLst>
                                            <p:cond delay="0"/>
                                          </p:stCondLst>
                                        </p:cTn>
                                        <p:tgtEl>
                                          <p:spTgt spid="356379"/>
                                        </p:tgtEl>
                                        <p:attrNameLst>
                                          <p:attrName>style.visibility</p:attrName>
                                        </p:attrNameLst>
                                      </p:cBhvr>
                                      <p:to>
                                        <p:strVal val="visible"/>
                                      </p:to>
                                    </p:set>
                                    <p:animEffect transition="in" filter="wedge">
                                      <p:cBhvr>
                                        <p:cTn id="24" dur="1000"/>
                                        <p:tgtEl>
                                          <p:spTgt spid="356379"/>
                                        </p:tgtEl>
                                      </p:cBhvr>
                                    </p:animEffect>
                                  </p:childTnLst>
                                </p:cTn>
                              </p:par>
                            </p:childTnLst>
                          </p:cTn>
                        </p:par>
                        <p:par>
                          <p:cTn id="25" fill="hold">
                            <p:stCondLst>
                              <p:cond delay="3899"/>
                            </p:stCondLst>
                            <p:childTnLst>
                              <p:par>
                                <p:cTn id="26" presetID="42" presetClass="entr" presetSubtype="0" fill="hold" nodeType="afterEffect">
                                  <p:stCondLst>
                                    <p:cond delay="0"/>
                                  </p:stCondLst>
                                  <p:childTnLst>
                                    <p:set>
                                      <p:cBhvr>
                                        <p:cTn id="27" dur="1" fill="hold">
                                          <p:stCondLst>
                                            <p:cond delay="0"/>
                                          </p:stCondLst>
                                        </p:cTn>
                                        <p:tgtEl>
                                          <p:spTgt spid="356382"/>
                                        </p:tgtEl>
                                        <p:attrNameLst>
                                          <p:attrName>style.visibility</p:attrName>
                                        </p:attrNameLst>
                                      </p:cBhvr>
                                      <p:to>
                                        <p:strVal val="visible"/>
                                      </p:to>
                                    </p:set>
                                    <p:animEffect transition="in" filter="fade">
                                      <p:cBhvr>
                                        <p:cTn id="28" dur="1000"/>
                                        <p:tgtEl>
                                          <p:spTgt spid="356382"/>
                                        </p:tgtEl>
                                      </p:cBhvr>
                                    </p:animEffect>
                                    <p:anim calcmode="lin" valueType="num">
                                      <p:cBhvr>
                                        <p:cTn id="29" dur="1000" fill="hold"/>
                                        <p:tgtEl>
                                          <p:spTgt spid="356382"/>
                                        </p:tgtEl>
                                        <p:attrNameLst>
                                          <p:attrName>ppt_x</p:attrName>
                                        </p:attrNameLst>
                                      </p:cBhvr>
                                      <p:tavLst>
                                        <p:tav tm="0">
                                          <p:val>
                                            <p:strVal val="#ppt_x"/>
                                          </p:val>
                                        </p:tav>
                                        <p:tav tm="100000">
                                          <p:val>
                                            <p:strVal val="#ppt_x"/>
                                          </p:val>
                                        </p:tav>
                                      </p:tavLst>
                                    </p:anim>
                                    <p:anim calcmode="lin" valueType="num">
                                      <p:cBhvr>
                                        <p:cTn id="30" dur="1000" fill="hold"/>
                                        <p:tgtEl>
                                          <p:spTgt spid="356382"/>
                                        </p:tgtEl>
                                        <p:attrNameLst>
                                          <p:attrName>ppt_y</p:attrName>
                                        </p:attrNameLst>
                                      </p:cBhvr>
                                      <p:tavLst>
                                        <p:tav tm="0">
                                          <p:val>
                                            <p:strVal val="#ppt_y+.1"/>
                                          </p:val>
                                        </p:tav>
                                        <p:tav tm="100000">
                                          <p:val>
                                            <p:strVal val="#ppt_y"/>
                                          </p:val>
                                        </p:tav>
                                      </p:tavLst>
                                    </p:anim>
                                  </p:childTnLst>
                                </p:cTn>
                              </p:par>
                            </p:childTnLst>
                          </p:cTn>
                        </p:par>
                        <p:par>
                          <p:cTn id="31" fill="hold">
                            <p:stCondLst>
                              <p:cond delay="4899"/>
                            </p:stCondLst>
                            <p:childTnLst>
                              <p:par>
                                <p:cTn id="32" presetID="21" presetClass="entr" presetSubtype="4" fill="hold" nodeType="afterEffect">
                                  <p:stCondLst>
                                    <p:cond delay="0"/>
                                  </p:stCondLst>
                                  <p:childTnLst>
                                    <p:set>
                                      <p:cBhvr>
                                        <p:cTn id="33" dur="1" fill="hold">
                                          <p:stCondLst>
                                            <p:cond delay="0"/>
                                          </p:stCondLst>
                                        </p:cTn>
                                        <p:tgtEl>
                                          <p:spTgt spid="356365"/>
                                        </p:tgtEl>
                                        <p:attrNameLst>
                                          <p:attrName>style.visibility</p:attrName>
                                        </p:attrNameLst>
                                      </p:cBhvr>
                                      <p:to>
                                        <p:strVal val="visible"/>
                                      </p:to>
                                    </p:set>
                                    <p:animEffect transition="in" filter="wheel(4)">
                                      <p:cBhvr>
                                        <p:cTn id="34" dur="1000"/>
                                        <p:tgtEl>
                                          <p:spTgt spid="356365"/>
                                        </p:tgtEl>
                                      </p:cBhvr>
                                    </p:animEffect>
                                  </p:childTnLst>
                                </p:cTn>
                              </p:par>
                            </p:childTnLst>
                          </p:cTn>
                        </p:par>
                        <p:par>
                          <p:cTn id="35" fill="hold">
                            <p:stCondLst>
                              <p:cond delay="5899"/>
                            </p:stCondLst>
                            <p:childTnLst>
                              <p:par>
                                <p:cTn id="36" presetID="42" presetClass="entr" presetSubtype="0" fill="hold" grpId="0" nodeType="afterEffect">
                                  <p:stCondLst>
                                    <p:cond delay="0"/>
                                  </p:stCondLst>
                                  <p:childTnLst>
                                    <p:set>
                                      <p:cBhvr>
                                        <p:cTn id="37" dur="1" fill="hold">
                                          <p:stCondLst>
                                            <p:cond delay="0"/>
                                          </p:stCondLst>
                                        </p:cTn>
                                        <p:tgtEl>
                                          <p:spTgt spid="356384"/>
                                        </p:tgtEl>
                                        <p:attrNameLst>
                                          <p:attrName>style.visibility</p:attrName>
                                        </p:attrNameLst>
                                      </p:cBhvr>
                                      <p:to>
                                        <p:strVal val="visible"/>
                                      </p:to>
                                    </p:set>
                                    <p:animEffect transition="in" filter="fade">
                                      <p:cBhvr>
                                        <p:cTn id="38" dur="1000"/>
                                        <p:tgtEl>
                                          <p:spTgt spid="356384"/>
                                        </p:tgtEl>
                                      </p:cBhvr>
                                    </p:animEffect>
                                    <p:anim calcmode="lin" valueType="num">
                                      <p:cBhvr>
                                        <p:cTn id="39" dur="1000" fill="hold"/>
                                        <p:tgtEl>
                                          <p:spTgt spid="356384"/>
                                        </p:tgtEl>
                                        <p:attrNameLst>
                                          <p:attrName>ppt_x</p:attrName>
                                        </p:attrNameLst>
                                      </p:cBhvr>
                                      <p:tavLst>
                                        <p:tav tm="0">
                                          <p:val>
                                            <p:strVal val="#ppt_x"/>
                                          </p:val>
                                        </p:tav>
                                        <p:tav tm="100000">
                                          <p:val>
                                            <p:strVal val="#ppt_x"/>
                                          </p:val>
                                        </p:tav>
                                      </p:tavLst>
                                    </p:anim>
                                    <p:anim calcmode="lin" valueType="num">
                                      <p:cBhvr>
                                        <p:cTn id="40" dur="1000" fill="hold"/>
                                        <p:tgtEl>
                                          <p:spTgt spid="356384"/>
                                        </p:tgtEl>
                                        <p:attrNameLst>
                                          <p:attrName>ppt_y</p:attrName>
                                        </p:attrNameLst>
                                      </p:cBhvr>
                                      <p:tavLst>
                                        <p:tav tm="0">
                                          <p:val>
                                            <p:strVal val="#ppt_y+.1"/>
                                          </p:val>
                                        </p:tav>
                                        <p:tav tm="100000">
                                          <p:val>
                                            <p:strVal val="#ppt_y"/>
                                          </p:val>
                                        </p:tav>
                                      </p:tavLst>
                                    </p:anim>
                                  </p:childTnLst>
                                </p:cTn>
                              </p:par>
                            </p:childTnLst>
                          </p:cTn>
                        </p:par>
                        <p:par>
                          <p:cTn id="41" fill="hold">
                            <p:stCondLst>
                              <p:cond delay="6899"/>
                            </p:stCondLst>
                            <p:childTnLst>
                              <p:par>
                                <p:cTn id="42" presetID="21" presetClass="entr" presetSubtype="4" fill="hold" nodeType="afterEffect">
                                  <p:stCondLst>
                                    <p:cond delay="0"/>
                                  </p:stCondLst>
                                  <p:childTnLst>
                                    <p:set>
                                      <p:cBhvr>
                                        <p:cTn id="43" dur="1" fill="hold">
                                          <p:stCondLst>
                                            <p:cond delay="0"/>
                                          </p:stCondLst>
                                        </p:cTn>
                                        <p:tgtEl>
                                          <p:spTgt spid="356358"/>
                                        </p:tgtEl>
                                        <p:attrNameLst>
                                          <p:attrName>style.visibility</p:attrName>
                                        </p:attrNameLst>
                                      </p:cBhvr>
                                      <p:to>
                                        <p:strVal val="visible"/>
                                      </p:to>
                                    </p:set>
                                    <p:animEffect transition="in" filter="wheel(4)">
                                      <p:cBhvr>
                                        <p:cTn id="44" dur="1000"/>
                                        <p:tgtEl>
                                          <p:spTgt spid="356358"/>
                                        </p:tgtEl>
                                      </p:cBhvr>
                                    </p:animEffect>
                                  </p:childTnLst>
                                </p:cTn>
                              </p:par>
                            </p:childTnLst>
                          </p:cTn>
                        </p:par>
                        <p:par>
                          <p:cTn id="45" fill="hold">
                            <p:stCondLst>
                              <p:cond delay="7899"/>
                            </p:stCondLst>
                            <p:childTnLst>
                              <p:par>
                                <p:cTn id="46" presetID="42" presetClass="entr" presetSubtype="0" fill="hold" grpId="0" nodeType="afterEffect">
                                  <p:stCondLst>
                                    <p:cond delay="0"/>
                                  </p:stCondLst>
                                  <p:childTnLst>
                                    <p:set>
                                      <p:cBhvr>
                                        <p:cTn id="47" dur="1" fill="hold">
                                          <p:stCondLst>
                                            <p:cond delay="0"/>
                                          </p:stCondLst>
                                        </p:cTn>
                                        <p:tgtEl>
                                          <p:spTgt spid="356380"/>
                                        </p:tgtEl>
                                        <p:attrNameLst>
                                          <p:attrName>style.visibility</p:attrName>
                                        </p:attrNameLst>
                                      </p:cBhvr>
                                      <p:to>
                                        <p:strVal val="visible"/>
                                      </p:to>
                                    </p:set>
                                    <p:animEffect transition="in" filter="fade">
                                      <p:cBhvr>
                                        <p:cTn id="48" dur="1000"/>
                                        <p:tgtEl>
                                          <p:spTgt spid="356380"/>
                                        </p:tgtEl>
                                      </p:cBhvr>
                                    </p:animEffect>
                                    <p:anim calcmode="lin" valueType="num">
                                      <p:cBhvr>
                                        <p:cTn id="49" dur="1000" fill="hold"/>
                                        <p:tgtEl>
                                          <p:spTgt spid="356380"/>
                                        </p:tgtEl>
                                        <p:attrNameLst>
                                          <p:attrName>ppt_x</p:attrName>
                                        </p:attrNameLst>
                                      </p:cBhvr>
                                      <p:tavLst>
                                        <p:tav tm="0">
                                          <p:val>
                                            <p:strVal val="#ppt_x"/>
                                          </p:val>
                                        </p:tav>
                                        <p:tav tm="100000">
                                          <p:val>
                                            <p:strVal val="#ppt_x"/>
                                          </p:val>
                                        </p:tav>
                                      </p:tavLst>
                                    </p:anim>
                                    <p:anim calcmode="lin" valueType="num">
                                      <p:cBhvr>
                                        <p:cTn id="50" dur="1000" fill="hold"/>
                                        <p:tgtEl>
                                          <p:spTgt spid="356380"/>
                                        </p:tgtEl>
                                        <p:attrNameLst>
                                          <p:attrName>ppt_y</p:attrName>
                                        </p:attrNameLst>
                                      </p:cBhvr>
                                      <p:tavLst>
                                        <p:tav tm="0">
                                          <p:val>
                                            <p:strVal val="#ppt_y+.1"/>
                                          </p:val>
                                        </p:tav>
                                        <p:tav tm="100000">
                                          <p:val>
                                            <p:strVal val="#ppt_y"/>
                                          </p:val>
                                        </p:tav>
                                      </p:tavLst>
                                    </p:anim>
                                  </p:childTnLst>
                                </p:cTn>
                              </p:par>
                            </p:childTnLst>
                          </p:cTn>
                        </p:par>
                        <p:par>
                          <p:cTn id="51" fill="hold">
                            <p:stCondLst>
                              <p:cond delay="8899"/>
                            </p:stCondLst>
                            <p:childTnLst>
                              <p:par>
                                <p:cTn id="52" presetID="21" presetClass="entr" presetSubtype="4" fill="hold" nodeType="afterEffect">
                                  <p:stCondLst>
                                    <p:cond delay="0"/>
                                  </p:stCondLst>
                                  <p:childTnLst>
                                    <p:set>
                                      <p:cBhvr>
                                        <p:cTn id="53" dur="1" fill="hold">
                                          <p:stCondLst>
                                            <p:cond delay="0"/>
                                          </p:stCondLst>
                                        </p:cTn>
                                        <p:tgtEl>
                                          <p:spTgt spid="356372"/>
                                        </p:tgtEl>
                                        <p:attrNameLst>
                                          <p:attrName>style.visibility</p:attrName>
                                        </p:attrNameLst>
                                      </p:cBhvr>
                                      <p:to>
                                        <p:strVal val="visible"/>
                                      </p:to>
                                    </p:set>
                                    <p:animEffect transition="in" filter="wheel(4)">
                                      <p:cBhvr>
                                        <p:cTn id="54" dur="1000"/>
                                        <p:tgtEl>
                                          <p:spTgt spid="356372"/>
                                        </p:tgtEl>
                                      </p:cBhvr>
                                    </p:animEffect>
                                  </p:childTnLst>
                                </p:cTn>
                              </p:par>
                            </p:childTnLst>
                          </p:cTn>
                        </p:par>
                        <p:par>
                          <p:cTn id="55" fill="hold">
                            <p:stCondLst>
                              <p:cond delay="9899"/>
                            </p:stCondLst>
                            <p:childTnLst>
                              <p:par>
                                <p:cTn id="56" presetID="42" presetClass="entr" presetSubtype="0" fill="hold" grpId="0" nodeType="afterEffect">
                                  <p:stCondLst>
                                    <p:cond delay="0"/>
                                  </p:stCondLst>
                                  <p:childTnLst>
                                    <p:set>
                                      <p:cBhvr>
                                        <p:cTn id="57" dur="1" fill="hold">
                                          <p:stCondLst>
                                            <p:cond delay="0"/>
                                          </p:stCondLst>
                                        </p:cTn>
                                        <p:tgtEl>
                                          <p:spTgt spid="356383"/>
                                        </p:tgtEl>
                                        <p:attrNameLst>
                                          <p:attrName>style.visibility</p:attrName>
                                        </p:attrNameLst>
                                      </p:cBhvr>
                                      <p:to>
                                        <p:strVal val="visible"/>
                                      </p:to>
                                    </p:set>
                                    <p:animEffect transition="in" filter="fade">
                                      <p:cBhvr>
                                        <p:cTn id="58" dur="1000"/>
                                        <p:tgtEl>
                                          <p:spTgt spid="356383"/>
                                        </p:tgtEl>
                                      </p:cBhvr>
                                    </p:animEffect>
                                    <p:anim calcmode="lin" valueType="num">
                                      <p:cBhvr>
                                        <p:cTn id="59" dur="1000" fill="hold"/>
                                        <p:tgtEl>
                                          <p:spTgt spid="356383"/>
                                        </p:tgtEl>
                                        <p:attrNameLst>
                                          <p:attrName>ppt_x</p:attrName>
                                        </p:attrNameLst>
                                      </p:cBhvr>
                                      <p:tavLst>
                                        <p:tav tm="0">
                                          <p:val>
                                            <p:strVal val="#ppt_x"/>
                                          </p:val>
                                        </p:tav>
                                        <p:tav tm="100000">
                                          <p:val>
                                            <p:strVal val="#ppt_x"/>
                                          </p:val>
                                        </p:tav>
                                      </p:tavLst>
                                    </p:anim>
                                    <p:anim calcmode="lin" valueType="num">
                                      <p:cBhvr>
                                        <p:cTn id="60" dur="1000" fill="hold"/>
                                        <p:tgtEl>
                                          <p:spTgt spid="3563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80" grpId="0"/>
      <p:bldP spid="356383" grpId="0"/>
      <p:bldP spid="356384" grpId="0"/>
      <p:bldP spid="35638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7379" name="组合 357378"/>
          <p:cNvGrpSpPr/>
          <p:nvPr/>
        </p:nvGrpSpPr>
        <p:grpSpPr>
          <a:xfrm>
            <a:off x="306388" y="1201738"/>
            <a:ext cx="8561387" cy="5562600"/>
            <a:chOff x="192" y="1392"/>
            <a:chExt cx="5392" cy="3694"/>
          </a:xfrm>
        </p:grpSpPr>
        <p:sp>
          <p:nvSpPr>
            <p:cNvPr id="4" name="椭圆 10"/>
            <p:cNvSpPr>
              <a:spLocks noChangeArrowheads="1"/>
            </p:cNvSpPr>
            <p:nvPr/>
          </p:nvSpPr>
          <p:spPr bwMode="auto">
            <a:xfrm>
              <a:off x="280" y="2909"/>
              <a:ext cx="5171" cy="684"/>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mn-cs"/>
              </a:endParaRPr>
            </a:p>
          </p:txBody>
        </p:sp>
        <p:grpSp>
          <p:nvGrpSpPr>
            <p:cNvPr id="5" name="组合 4"/>
            <p:cNvGrpSpPr/>
            <p:nvPr/>
          </p:nvGrpSpPr>
          <p:grpSpPr>
            <a:xfrm>
              <a:off x="1958" y="1410"/>
              <a:ext cx="1816" cy="1809"/>
              <a:chOff x="3131708" y="1925084"/>
              <a:chExt cx="2882187" cy="2872142"/>
            </a:xfrm>
            <a:effectLst>
              <a:reflection blurRad="6350" stA="52000" endA="300" endPos="35000" dir="5400000" sy="-100000" algn="bl" rotWithShape="0"/>
            </a:effectLst>
          </p:grpSpPr>
          <p:sp>
            <p:nvSpPr>
              <p:cNvPr id="6" name="新月形 5"/>
              <p:cNvSpPr/>
              <p:nvPr/>
            </p:nvSpPr>
            <p:spPr>
              <a:xfrm rot="20751297">
                <a:off x="3131708" y="2126690"/>
                <a:ext cx="1331655" cy="2663311"/>
              </a:xfrm>
              <a:prstGeom prst="moon">
                <a:avLst>
                  <a:gd name="adj" fmla="val 15190"/>
                </a:avLst>
              </a:pr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7" name="新月形 6"/>
              <p:cNvSpPr/>
              <p:nvPr/>
            </p:nvSpPr>
            <p:spPr>
              <a:xfrm rot="4551297">
                <a:off x="3813700" y="1259257"/>
                <a:ext cx="1331655" cy="2663310"/>
              </a:xfrm>
              <a:prstGeom prst="moon">
                <a:avLst>
                  <a:gd name="adj" fmla="val 15190"/>
                </a:avLst>
              </a:prstGeom>
              <a:gradFill flip="none" rotWithShape="1">
                <a:gsLst>
                  <a:gs pos="0">
                    <a:srgbClr val="BE1247"/>
                  </a:gs>
                  <a:gs pos="27000">
                    <a:srgbClr val="D2144F"/>
                  </a:gs>
                  <a:gs pos="66000">
                    <a:srgbClr val="F87477"/>
                  </a:gs>
                  <a:gs pos="100000">
                    <a:srgbClr val="FA9496"/>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新月形 7"/>
              <p:cNvSpPr/>
              <p:nvPr/>
            </p:nvSpPr>
            <p:spPr>
              <a:xfrm rot="9951297">
                <a:off x="4682240" y="1941956"/>
                <a:ext cx="1331655" cy="2663311"/>
              </a:xfrm>
              <a:prstGeom prst="moon">
                <a:avLst>
                  <a:gd name="adj" fmla="val 15190"/>
                </a:avLst>
              </a:prstGeom>
              <a:gradFill flip="none" rotWithShape="1">
                <a:gsLst>
                  <a:gs pos="27000">
                    <a:srgbClr val="FF7711"/>
                  </a:gs>
                  <a:gs pos="59000">
                    <a:srgbClr val="FFAA01"/>
                  </a:gs>
                  <a:gs pos="100000">
                    <a:srgbClr val="FECE02"/>
                  </a:gs>
                  <a:gs pos="0">
                    <a:srgbClr val="C73E01"/>
                  </a:gs>
                  <a:gs pos="80000">
                    <a:srgbClr val="FFC000"/>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新月形 8"/>
              <p:cNvSpPr/>
              <p:nvPr/>
            </p:nvSpPr>
            <p:spPr>
              <a:xfrm rot="15351297">
                <a:off x="4011669" y="2799744"/>
                <a:ext cx="1331655" cy="2663310"/>
              </a:xfrm>
              <a:prstGeom prst="moon">
                <a:avLst>
                  <a:gd name="adj" fmla="val 15190"/>
                </a:avLst>
              </a:pr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10" name="TextBox 11"/>
          <p:cNvSpPr txBox="1">
            <a:spLocks noChangeArrowheads="1"/>
          </p:cNvSpPr>
          <p:nvPr/>
        </p:nvSpPr>
        <p:spPr bwMode="auto">
          <a:xfrm flipH="1">
            <a:off x="3887788" y="1963738"/>
            <a:ext cx="1458913" cy="33655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sz="1400" b="1" i="0" u="none">
                <a:solidFill/>
                <a:latin typeface="微软雅黑"/>
              </a:rPr>
              <a:t>点击添加XX内容    </a:t>
            </a:r>
            <a:endPar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57385" name="组合 44"/>
          <p:cNvGrpSpPr/>
          <p:nvPr/>
        </p:nvGrpSpPr>
        <p:grpSpPr>
          <a:xfrm flipH="1">
            <a:off x="2030413" y="2211388"/>
            <a:ext cx="1146175" cy="457200"/>
            <a:chOff x="675034" y="3102960"/>
            <a:chExt cx="1145710" cy="609600"/>
          </a:xfrm>
        </p:grpSpPr>
        <p:sp>
          <p:nvSpPr>
            <p:cNvPr id="12"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13"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14" name="TextBox 11"/>
          <p:cNvSpPr txBox="1">
            <a:spLocks noChangeArrowheads="1"/>
          </p:cNvSpPr>
          <p:nvPr/>
        </p:nvSpPr>
        <p:spPr bwMode="auto">
          <a:xfrm flipH="1">
            <a:off x="1014413" y="1887538"/>
            <a:ext cx="1457325" cy="33655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57389" name="组合 44"/>
          <p:cNvGrpSpPr/>
          <p:nvPr/>
        </p:nvGrpSpPr>
        <p:grpSpPr>
          <a:xfrm flipH="1">
            <a:off x="7016750" y="1582738"/>
            <a:ext cx="1146175" cy="457200"/>
            <a:chOff x="675034" y="3102960"/>
            <a:chExt cx="1145710" cy="609600"/>
          </a:xfrm>
        </p:grpSpPr>
        <p:sp>
          <p:nvSpPr>
            <p:cNvPr id="16"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17"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18" name="TextBox 11"/>
          <p:cNvSpPr txBox="1">
            <a:spLocks noChangeArrowheads="1"/>
          </p:cNvSpPr>
          <p:nvPr/>
        </p:nvSpPr>
        <p:spPr bwMode="auto">
          <a:xfrm flipH="1">
            <a:off x="6002338" y="1270000"/>
            <a:ext cx="1455738" cy="33655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57393" name="组合 44"/>
          <p:cNvGrpSpPr/>
          <p:nvPr/>
        </p:nvGrpSpPr>
        <p:grpSpPr>
          <a:xfrm flipH="1">
            <a:off x="7142163" y="3182938"/>
            <a:ext cx="1146175" cy="457200"/>
            <a:chOff x="675034" y="3102960"/>
            <a:chExt cx="1145710" cy="609600"/>
          </a:xfrm>
        </p:grpSpPr>
        <p:sp>
          <p:nvSpPr>
            <p:cNvPr id="20"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21"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22" name="TextBox 11"/>
          <p:cNvSpPr txBox="1">
            <a:spLocks noChangeArrowheads="1"/>
          </p:cNvSpPr>
          <p:nvPr/>
        </p:nvSpPr>
        <p:spPr bwMode="auto">
          <a:xfrm flipH="1">
            <a:off x="6129338" y="2801938"/>
            <a:ext cx="1455738" cy="33655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57397" name="组合 44"/>
          <p:cNvGrpSpPr/>
          <p:nvPr/>
        </p:nvGrpSpPr>
        <p:grpSpPr>
          <a:xfrm flipH="1">
            <a:off x="2006600" y="3640138"/>
            <a:ext cx="1146175" cy="457200"/>
            <a:chOff x="675034" y="3102960"/>
            <a:chExt cx="1145710" cy="609600"/>
          </a:xfrm>
        </p:grpSpPr>
        <p:sp>
          <p:nvSpPr>
            <p:cNvPr id="24"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25" name="TextBox 11"/>
            <p:cNvSpPr txBox="1">
              <a:spLocks noChangeArrowheads="1"/>
            </p:cNvSpPr>
            <p:nvPr/>
          </p:nvSpPr>
          <p:spPr bwMode="auto">
            <a:xfrm>
              <a:off x="675034" y="3102960"/>
              <a:ext cx="1145710" cy="6096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26" name="TextBox 11"/>
          <p:cNvSpPr txBox="1">
            <a:spLocks noChangeArrowheads="1"/>
          </p:cNvSpPr>
          <p:nvPr/>
        </p:nvSpPr>
        <p:spPr bwMode="auto">
          <a:xfrm flipH="1">
            <a:off x="992188" y="3327400"/>
            <a:ext cx="1455738" cy="33655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27" name="直接连接符 26"/>
          <p:cNvCxnSpPr/>
          <p:nvPr/>
        </p:nvCxnSpPr>
        <p:spPr>
          <a:xfrm flipH="1">
            <a:off x="915988" y="2211388"/>
            <a:ext cx="2268538"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915988" y="3640138"/>
            <a:ext cx="2743200" cy="0"/>
          </a:xfrm>
          <a:prstGeom prst="line">
            <a:avLst/>
          </a:prstGeom>
          <a:ln w="12700">
            <a:solidFill>
              <a:srgbClr val="11970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487988" y="1582738"/>
            <a:ext cx="2765425" cy="0"/>
          </a:xfrm>
          <a:prstGeom prst="line">
            <a:avLst/>
          </a:prstGeom>
          <a:ln w="12700">
            <a:solidFill>
              <a:srgbClr val="BE124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868988" y="3182938"/>
            <a:ext cx="2460625" cy="0"/>
          </a:xfrm>
          <a:prstGeom prst="line">
            <a:avLst/>
          </a:prstGeom>
          <a:ln w="12700">
            <a:solidFill>
              <a:srgbClr val="C73E0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57405" name="组合 357404"/>
          <p:cNvGrpSpPr/>
          <p:nvPr/>
        </p:nvGrpSpPr>
        <p:grpSpPr>
          <a:xfrm>
            <a:off x="5106988" y="3335338"/>
            <a:ext cx="914400" cy="1333500"/>
            <a:chOff x="2400" y="1344"/>
            <a:chExt cx="434" cy="688"/>
          </a:xfrm>
        </p:grpSpPr>
        <p:pic>
          <p:nvPicPr>
            <p:cNvPr id="40984" name="图片 357405" descr="95"/>
            <p:cNvPicPr>
              <a:picLocks noChangeAspect="1"/>
            </p:cNvPicPr>
            <p:nvPr/>
          </p:nvPicPr>
          <p:blipFill>
            <a:blip r:embed="rId3"/>
            <a:stretch>
              <a:fillRect/>
            </a:stretch>
          </p:blipFill>
          <p:spPr>
            <a:xfrm>
              <a:off x="2400" y="1388"/>
              <a:ext cx="199" cy="628"/>
            </a:xfrm>
            <a:prstGeom prst="rect">
              <a:avLst/>
            </a:prstGeom>
            <a:noFill/>
            <a:ln w="9525">
              <a:noFill/>
            </a:ln>
          </p:spPr>
        </p:pic>
        <p:pic>
          <p:nvPicPr>
            <p:cNvPr id="40985" name="图片 357406" descr="95"/>
            <p:cNvPicPr>
              <a:picLocks noChangeAspect="1"/>
            </p:cNvPicPr>
            <p:nvPr/>
          </p:nvPicPr>
          <p:blipFill>
            <a:blip r:embed="rId4"/>
            <a:stretch>
              <a:fillRect/>
            </a:stretch>
          </p:blipFill>
          <p:spPr>
            <a:xfrm>
              <a:off x="2544" y="1344"/>
              <a:ext cx="290" cy="688"/>
            </a:xfrm>
            <a:prstGeom prst="rect">
              <a:avLst/>
            </a:prstGeom>
            <a:noFill/>
            <a:ln w="9525">
              <a:noFill/>
            </a:ln>
          </p:spPr>
        </p:pic>
      </p:grpSp>
      <p:pic>
        <p:nvPicPr>
          <p:cNvPr id="357408" name="图片 357407" descr="95"/>
          <p:cNvPicPr>
            <a:picLocks noChangeAspect="1"/>
          </p:cNvPicPr>
          <p:nvPr/>
        </p:nvPicPr>
        <p:blipFill>
          <a:blip r:embed="rId5"/>
          <a:stretch>
            <a:fillRect/>
          </a:stretch>
        </p:blipFill>
        <p:spPr>
          <a:xfrm>
            <a:off x="4040188" y="2497138"/>
            <a:ext cx="1143000" cy="1403350"/>
          </a:xfrm>
          <a:prstGeom prst="rect">
            <a:avLst/>
          </a:prstGeom>
          <a:noFill/>
          <a:ln w="9525">
            <a:noFill/>
          </a:ln>
        </p:spPr>
      </p:pic>
      <p:sp>
        <p:nvSpPr>
          <p:cNvPr id="357409" name="文本框 357408"/>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7409"/>
                                        </p:tgtEl>
                                        <p:attrNameLst>
                                          <p:attrName>style.visibility</p:attrName>
                                        </p:attrNameLst>
                                      </p:cBhvr>
                                      <p:to>
                                        <p:strVal val="visible"/>
                                      </p:to>
                                    </p:set>
                                    <p:anim by="(-#ppt_w*2)" calcmode="lin" valueType="num">
                                      <p:cBhvr rctx="PPT">
                                        <p:cTn id="7" dur="250" autoRev="1" fill="hold">
                                          <p:stCondLst>
                                            <p:cond delay="0"/>
                                          </p:stCondLst>
                                        </p:cTn>
                                        <p:tgtEl>
                                          <p:spTgt spid="357409"/>
                                        </p:tgtEl>
                                        <p:attrNameLst>
                                          <p:attrName>ppt_w</p:attrName>
                                        </p:attrNameLst>
                                      </p:cBhvr>
                                    </p:anim>
                                    <p:anim by="(#ppt_w*0.50)" calcmode="lin" valueType="num">
                                      <p:cBhvr>
                                        <p:cTn id="8" dur="250" decel="50000" autoRev="1" fill="hold">
                                          <p:stCondLst>
                                            <p:cond delay="0"/>
                                          </p:stCondLst>
                                        </p:cTn>
                                        <p:tgtEl>
                                          <p:spTgt spid="357409"/>
                                        </p:tgtEl>
                                        <p:attrNameLst>
                                          <p:attrName>ppt_x</p:attrName>
                                        </p:attrNameLst>
                                      </p:cBhvr>
                                    </p:anim>
                                    <p:anim from="(-#ppt_h/2)" to="(#ppt_y)" calcmode="lin" valueType="num">
                                      <p:cBhvr>
                                        <p:cTn id="9" dur="500" fill="hold">
                                          <p:stCondLst>
                                            <p:cond delay="0"/>
                                          </p:stCondLst>
                                        </p:cTn>
                                        <p:tgtEl>
                                          <p:spTgt spid="357409"/>
                                        </p:tgtEl>
                                        <p:attrNameLst>
                                          <p:attrName>ppt_y</p:attrName>
                                        </p:attrNameLst>
                                      </p:cBhvr>
                                    </p:anim>
                                    <p:animRot by="21600000">
                                      <p:cBhvr>
                                        <p:cTn id="10" dur="500" fill="hold">
                                          <p:stCondLst>
                                            <p:cond delay="0"/>
                                          </p:stCondLst>
                                        </p:cTn>
                                        <p:tgtEl>
                                          <p:spTgt spid="357409"/>
                                        </p:tgtEl>
                                        <p:attrNameLst>
                                          <p:attrName>r</p:attrName>
                                        </p:attrNameLst>
                                      </p:cBhvr>
                                    </p:animRot>
                                  </p:childTnLst>
                                </p:cTn>
                              </p:par>
                            </p:childTnLst>
                          </p:cTn>
                        </p:par>
                        <p:par>
                          <p:cTn id="11" fill="hold">
                            <p:stCondLst>
                              <p:cond delay="899"/>
                            </p:stCondLst>
                            <p:childTnLst>
                              <p:par>
                                <p:cTn id="12" presetID="47" presetClass="entr" presetSubtype="0" fill="hold" nodeType="afterEffect">
                                  <p:stCondLst>
                                    <p:cond delay="0"/>
                                  </p:stCondLst>
                                  <p:childTnLst>
                                    <p:set>
                                      <p:cBhvr>
                                        <p:cTn id="13" dur="1" fill="hold">
                                          <p:stCondLst>
                                            <p:cond delay="0"/>
                                          </p:stCondLst>
                                        </p:cTn>
                                        <p:tgtEl>
                                          <p:spTgt spid="357379"/>
                                        </p:tgtEl>
                                        <p:attrNameLst>
                                          <p:attrName>style.visibility</p:attrName>
                                        </p:attrNameLst>
                                      </p:cBhvr>
                                      <p:to>
                                        <p:strVal val="visible"/>
                                      </p:to>
                                    </p:set>
                                    <p:animEffect transition="in" filter="fade">
                                      <p:cBhvr>
                                        <p:cTn id="14" dur="1000"/>
                                        <p:tgtEl>
                                          <p:spTgt spid="357379"/>
                                        </p:tgtEl>
                                      </p:cBhvr>
                                    </p:animEffect>
                                    <p:anim calcmode="lin" valueType="num">
                                      <p:cBhvr>
                                        <p:cTn id="15" dur="1000" fill="hold"/>
                                        <p:tgtEl>
                                          <p:spTgt spid="357379"/>
                                        </p:tgtEl>
                                        <p:attrNameLst>
                                          <p:attrName>ppt_x</p:attrName>
                                        </p:attrNameLst>
                                      </p:cBhvr>
                                      <p:tavLst>
                                        <p:tav tm="0">
                                          <p:val>
                                            <p:strVal val="#ppt_x"/>
                                          </p:val>
                                        </p:tav>
                                        <p:tav tm="100000">
                                          <p:val>
                                            <p:strVal val="#ppt_x"/>
                                          </p:val>
                                        </p:tav>
                                      </p:tavLst>
                                    </p:anim>
                                    <p:anim calcmode="lin" valueType="num">
                                      <p:cBhvr>
                                        <p:cTn id="16" dur="1000" fill="hold"/>
                                        <p:tgtEl>
                                          <p:spTgt spid="357379"/>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49" presetClass="entr" presetSubtype="0" decel="100000" fill="hold" grpId="1" nodeType="afterEffect">
                                  <p:stCondLst>
                                    <p:cond delay="0"/>
                                  </p:stCondLst>
                                  <p:iterate type="lt">
                                    <p:tmAbs val="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 calcmode="lin" valueType="num">
                                      <p:cBhvr>
                                        <p:cTn id="22" dur="500" fill="hold"/>
                                        <p:tgtEl>
                                          <p:spTgt spid="10"/>
                                        </p:tgtEl>
                                        <p:attrNameLst>
                                          <p:attrName>style.rotation</p:attrName>
                                        </p:attrNameLst>
                                      </p:cBhvr>
                                      <p:tavLst>
                                        <p:tav tm="0">
                                          <p:val>
                                            <p:fltVal val="360"/>
                                          </p:val>
                                        </p:tav>
                                        <p:tav tm="100000">
                                          <p:val>
                                            <p:fltVal val="0"/>
                                          </p:val>
                                        </p:tav>
                                      </p:tavLst>
                                    </p:anim>
                                    <p:animEffect transition="in" filter="fade">
                                      <p:cBhvr>
                                        <p:cTn id="23" dur="500"/>
                                        <p:tgtEl>
                                          <p:spTgt spid="10"/>
                                        </p:tgtEl>
                                      </p:cBhvr>
                                    </p:animEffect>
                                  </p:childTnLst>
                                </p:cTn>
                              </p:par>
                            </p:childTnLst>
                          </p:cTn>
                        </p:par>
                        <p:par>
                          <p:cTn id="24" fill="hold">
                            <p:stCondLst>
                              <p:cond delay="240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10"/>
                                        </p:tgtEl>
                                        <p:attrNameLst>
                                          <p:attrName>style.visibility</p:attrName>
                                        </p:attrNameLst>
                                      </p:cBhvr>
                                      <p:to>
                                        <p:strVal val="visible"/>
                                      </p:to>
                                    </p:set>
                                    <p:anim calcmode="discrete" valueType="clr">
                                      <p:cBhvr override="childStyle">
                                        <p:cTn id="2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10"/>
                                        </p:tgtEl>
                                        <p:attrNameLst>
                                          <p:attrName>fillcolor</p:attrName>
                                        </p:attrNameLst>
                                      </p:cBhvr>
                                      <p:tavLst>
                                        <p:tav tm="0">
                                          <p:val>
                                            <p:clrVal>
                                              <a:schemeClr val="accent2"/>
                                            </p:clrVal>
                                          </p:val>
                                        </p:tav>
                                        <p:tav tm="50000">
                                          <p:val>
                                            <p:clrVal>
                                              <a:schemeClr val="hlink"/>
                                            </p:clrVal>
                                          </p:val>
                                        </p:tav>
                                      </p:tavLst>
                                    </p:anim>
                                    <p:set>
                                      <p:cBhvr>
                                        <p:cTn id="29" dur="80"/>
                                        <p:tgtEl>
                                          <p:spTgt spid="10"/>
                                        </p:tgtEl>
                                        <p:attrNameLst>
                                          <p:attrName>fill.type</p:attrName>
                                        </p:attrNameLst>
                                      </p:cBhvr>
                                      <p:to>
                                        <p:strVal val="solid"/>
                                      </p:to>
                                    </p:set>
                                  </p:childTnLst>
                                </p:cTn>
                              </p:par>
                            </p:childTnLst>
                          </p:cTn>
                        </p:par>
                        <p:par>
                          <p:cTn id="30" fill="hold">
                            <p:stCondLst>
                              <p:cond delay="2840"/>
                            </p:stCondLst>
                            <p:childTnLst>
                              <p:par>
                                <p:cTn id="31" presetID="42" presetClass="entr" presetSubtype="0" fill="hold" nodeType="afterEffect">
                                  <p:stCondLst>
                                    <p:cond delay="0"/>
                                  </p:stCondLst>
                                  <p:childTnLst>
                                    <p:set>
                                      <p:cBhvr>
                                        <p:cTn id="32" dur="1" fill="hold">
                                          <p:stCondLst>
                                            <p:cond delay="0"/>
                                          </p:stCondLst>
                                        </p:cTn>
                                        <p:tgtEl>
                                          <p:spTgt spid="357408"/>
                                        </p:tgtEl>
                                        <p:attrNameLst>
                                          <p:attrName>style.visibility</p:attrName>
                                        </p:attrNameLst>
                                      </p:cBhvr>
                                      <p:to>
                                        <p:strVal val="visible"/>
                                      </p:to>
                                    </p:set>
                                    <p:animEffect transition="in" filter="fade">
                                      <p:cBhvr>
                                        <p:cTn id="33" dur="1000"/>
                                        <p:tgtEl>
                                          <p:spTgt spid="357408"/>
                                        </p:tgtEl>
                                      </p:cBhvr>
                                    </p:animEffect>
                                    <p:anim calcmode="lin" valueType="num">
                                      <p:cBhvr>
                                        <p:cTn id="34" dur="1000" fill="hold"/>
                                        <p:tgtEl>
                                          <p:spTgt spid="357408"/>
                                        </p:tgtEl>
                                        <p:attrNameLst>
                                          <p:attrName>ppt_x</p:attrName>
                                        </p:attrNameLst>
                                      </p:cBhvr>
                                      <p:tavLst>
                                        <p:tav tm="0">
                                          <p:val>
                                            <p:strVal val="#ppt_x"/>
                                          </p:val>
                                        </p:tav>
                                        <p:tav tm="100000">
                                          <p:val>
                                            <p:strVal val="#ppt_x"/>
                                          </p:val>
                                        </p:tav>
                                      </p:tavLst>
                                    </p:anim>
                                    <p:anim calcmode="lin" valueType="num">
                                      <p:cBhvr>
                                        <p:cTn id="35" dur="1000" fill="hold"/>
                                        <p:tgtEl>
                                          <p:spTgt spid="357408"/>
                                        </p:tgtEl>
                                        <p:attrNameLst>
                                          <p:attrName>ppt_y</p:attrName>
                                        </p:attrNameLst>
                                      </p:cBhvr>
                                      <p:tavLst>
                                        <p:tav tm="0">
                                          <p:val>
                                            <p:strVal val="#ppt_y+.1"/>
                                          </p:val>
                                        </p:tav>
                                        <p:tav tm="100000">
                                          <p:val>
                                            <p:strVal val="#ppt_y"/>
                                          </p:val>
                                        </p:tav>
                                      </p:tavLst>
                                    </p:anim>
                                  </p:childTnLst>
                                </p:cTn>
                              </p:par>
                            </p:childTnLst>
                          </p:cTn>
                        </p:par>
                        <p:par>
                          <p:cTn id="36" fill="hold">
                            <p:stCondLst>
                              <p:cond delay="3840"/>
                            </p:stCondLst>
                            <p:childTnLst>
                              <p:par>
                                <p:cTn id="37" presetID="42" presetClass="entr" presetSubtype="0" fill="hold" nodeType="afterEffect">
                                  <p:stCondLst>
                                    <p:cond delay="0"/>
                                  </p:stCondLst>
                                  <p:childTnLst>
                                    <p:set>
                                      <p:cBhvr>
                                        <p:cTn id="38" dur="1" fill="hold">
                                          <p:stCondLst>
                                            <p:cond delay="0"/>
                                          </p:stCondLst>
                                        </p:cTn>
                                        <p:tgtEl>
                                          <p:spTgt spid="357405"/>
                                        </p:tgtEl>
                                        <p:attrNameLst>
                                          <p:attrName>style.visibility</p:attrName>
                                        </p:attrNameLst>
                                      </p:cBhvr>
                                      <p:to>
                                        <p:strVal val="visible"/>
                                      </p:to>
                                    </p:set>
                                    <p:animEffect transition="in" filter="fade">
                                      <p:cBhvr>
                                        <p:cTn id="39" dur="1000"/>
                                        <p:tgtEl>
                                          <p:spTgt spid="357405"/>
                                        </p:tgtEl>
                                      </p:cBhvr>
                                    </p:animEffect>
                                    <p:anim calcmode="lin" valueType="num">
                                      <p:cBhvr>
                                        <p:cTn id="40" dur="1000" fill="hold"/>
                                        <p:tgtEl>
                                          <p:spTgt spid="357405"/>
                                        </p:tgtEl>
                                        <p:attrNameLst>
                                          <p:attrName>ppt_x</p:attrName>
                                        </p:attrNameLst>
                                      </p:cBhvr>
                                      <p:tavLst>
                                        <p:tav tm="0">
                                          <p:val>
                                            <p:strVal val="#ppt_x"/>
                                          </p:val>
                                        </p:tav>
                                        <p:tav tm="100000">
                                          <p:val>
                                            <p:strVal val="#ppt_x"/>
                                          </p:val>
                                        </p:tav>
                                      </p:tavLst>
                                    </p:anim>
                                    <p:anim calcmode="lin" valueType="num">
                                      <p:cBhvr>
                                        <p:cTn id="41" dur="1000" fill="hold"/>
                                        <p:tgtEl>
                                          <p:spTgt spid="357405"/>
                                        </p:tgtEl>
                                        <p:attrNameLst>
                                          <p:attrName>ppt_y</p:attrName>
                                        </p:attrNameLst>
                                      </p:cBhvr>
                                      <p:tavLst>
                                        <p:tav tm="0">
                                          <p:val>
                                            <p:strVal val="#ppt_y+.1"/>
                                          </p:val>
                                        </p:tav>
                                        <p:tav tm="100000">
                                          <p:val>
                                            <p:strVal val="#ppt_y"/>
                                          </p:val>
                                        </p:tav>
                                      </p:tavLst>
                                    </p:anim>
                                  </p:childTnLst>
                                </p:cTn>
                              </p:par>
                            </p:childTnLst>
                          </p:cTn>
                        </p:par>
                        <p:par>
                          <p:cTn id="42" fill="hold">
                            <p:stCondLst>
                              <p:cond delay="4840"/>
                            </p:stCondLst>
                            <p:childTnLst>
                              <p:par>
                                <p:cTn id="43" presetID="22" presetClass="entr" presetSubtype="8"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left)">
                                      <p:cBhvr>
                                        <p:cTn id="45" dur="500"/>
                                        <p:tgtEl>
                                          <p:spTgt spid="29"/>
                                        </p:tgtEl>
                                      </p:cBhvr>
                                    </p:animEffect>
                                  </p:childTnLst>
                                </p:cTn>
                              </p:par>
                            </p:childTnLst>
                          </p:cTn>
                        </p:par>
                        <p:par>
                          <p:cTn id="46" fill="hold">
                            <p:stCondLst>
                              <p:cond delay="534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18"/>
                                        </p:tgtEl>
                                        <p:attrNameLst>
                                          <p:attrName>style.visibility</p:attrName>
                                        </p:attrNameLst>
                                      </p:cBhvr>
                                      <p:to>
                                        <p:strVal val="visible"/>
                                      </p:to>
                                    </p:set>
                                    <p:anim by="(-#ppt_w*2)" calcmode="lin" valueType="num">
                                      <p:cBhvr rctx="PPT">
                                        <p:cTn id="49" dur="500" autoRev="1" fill="hold">
                                          <p:stCondLst>
                                            <p:cond delay="0"/>
                                          </p:stCondLst>
                                        </p:cTn>
                                        <p:tgtEl>
                                          <p:spTgt spid="18"/>
                                        </p:tgtEl>
                                        <p:attrNameLst>
                                          <p:attrName>ppt_w</p:attrName>
                                        </p:attrNameLst>
                                      </p:cBhvr>
                                    </p:anim>
                                    <p:anim by="(#ppt_w*0.50)" calcmode="lin" valueType="num">
                                      <p:cBhvr>
                                        <p:cTn id="50" dur="500" decel="50000" autoRev="1" fill="hold">
                                          <p:stCondLst>
                                            <p:cond delay="0"/>
                                          </p:stCondLst>
                                        </p:cTn>
                                        <p:tgtEl>
                                          <p:spTgt spid="18"/>
                                        </p:tgtEl>
                                        <p:attrNameLst>
                                          <p:attrName>ppt_x</p:attrName>
                                        </p:attrNameLst>
                                      </p:cBhvr>
                                    </p:anim>
                                    <p:anim from="(-#ppt_h/2)" to="(#ppt_y)" calcmode="lin" valueType="num">
                                      <p:cBhvr>
                                        <p:cTn id="51" dur="1000" fill="hold">
                                          <p:stCondLst>
                                            <p:cond delay="0"/>
                                          </p:stCondLst>
                                        </p:cTn>
                                        <p:tgtEl>
                                          <p:spTgt spid="18"/>
                                        </p:tgtEl>
                                        <p:attrNameLst>
                                          <p:attrName>ppt_y</p:attrName>
                                        </p:attrNameLst>
                                      </p:cBhvr>
                                    </p:anim>
                                    <p:animRot by="21600000">
                                      <p:cBhvr>
                                        <p:cTn id="52" dur="1000" fill="hold">
                                          <p:stCondLst>
                                            <p:cond delay="0"/>
                                          </p:stCondLst>
                                        </p:cTn>
                                        <p:tgtEl>
                                          <p:spTgt spid="18"/>
                                        </p:tgtEl>
                                        <p:attrNameLst>
                                          <p:attrName>r</p:attrName>
                                        </p:attrNameLst>
                                      </p:cBhvr>
                                    </p:animRot>
                                  </p:childTnLst>
                                </p:cTn>
                              </p:par>
                            </p:childTnLst>
                          </p:cTn>
                        </p:par>
                        <p:par>
                          <p:cTn id="53" fill="hold">
                            <p:stCondLst>
                              <p:cond delay="7240"/>
                            </p:stCondLst>
                            <p:childTnLst>
                              <p:par>
                                <p:cTn id="54" presetID="23" presetClass="entr" presetSubtype="16" fill="hold" nodeType="afterEffect">
                                  <p:stCondLst>
                                    <p:cond delay="0"/>
                                  </p:stCondLst>
                                  <p:childTnLst>
                                    <p:set>
                                      <p:cBhvr>
                                        <p:cTn id="55" dur="1" fill="hold">
                                          <p:stCondLst>
                                            <p:cond delay="0"/>
                                          </p:stCondLst>
                                        </p:cTn>
                                        <p:tgtEl>
                                          <p:spTgt spid="357389"/>
                                        </p:tgtEl>
                                        <p:attrNameLst>
                                          <p:attrName>style.visibility</p:attrName>
                                        </p:attrNameLst>
                                      </p:cBhvr>
                                      <p:to>
                                        <p:strVal val="visible"/>
                                      </p:to>
                                    </p:set>
                                    <p:anim calcmode="lin" valueType="num">
                                      <p:cBhvr>
                                        <p:cTn id="56" dur="500" fill="hold"/>
                                        <p:tgtEl>
                                          <p:spTgt spid="357389"/>
                                        </p:tgtEl>
                                        <p:attrNameLst>
                                          <p:attrName>ppt_w</p:attrName>
                                        </p:attrNameLst>
                                      </p:cBhvr>
                                      <p:tavLst>
                                        <p:tav tm="0">
                                          <p:val>
                                            <p:fltVal val="0"/>
                                          </p:val>
                                        </p:tav>
                                        <p:tav tm="100000">
                                          <p:val>
                                            <p:strVal val="#ppt_w"/>
                                          </p:val>
                                        </p:tav>
                                      </p:tavLst>
                                    </p:anim>
                                    <p:anim calcmode="lin" valueType="num">
                                      <p:cBhvr>
                                        <p:cTn id="57" dur="500" fill="hold"/>
                                        <p:tgtEl>
                                          <p:spTgt spid="357389"/>
                                        </p:tgtEl>
                                        <p:attrNameLst>
                                          <p:attrName>ppt_h</p:attrName>
                                        </p:attrNameLst>
                                      </p:cBhvr>
                                      <p:tavLst>
                                        <p:tav tm="0">
                                          <p:val>
                                            <p:fltVal val="0"/>
                                          </p:val>
                                        </p:tav>
                                        <p:tav tm="100000">
                                          <p:val>
                                            <p:strVal val="#ppt_h"/>
                                          </p:val>
                                        </p:tav>
                                      </p:tavLst>
                                    </p:anim>
                                  </p:childTnLst>
                                </p:cTn>
                              </p:par>
                            </p:childTnLst>
                          </p:cTn>
                        </p:par>
                        <p:par>
                          <p:cTn id="58" fill="hold">
                            <p:stCondLst>
                              <p:cond delay="7740"/>
                            </p:stCondLst>
                            <p:childTnLst>
                              <p:par>
                                <p:cTn id="59" presetID="22" presetClass="entr" presetSubtype="8"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par>
                          <p:cTn id="62" fill="hold">
                            <p:stCondLst>
                              <p:cond delay="8240"/>
                            </p:stCondLst>
                            <p:childTnLst>
                              <p:par>
                                <p:cTn id="63" presetID="56" presetClass="entr" presetSubtype="0" fill="hold" grpId="0" nodeType="afterEffect">
                                  <p:stCondLst>
                                    <p:cond delay="0"/>
                                  </p:stCondLst>
                                  <p:iterate type="lt">
                                    <p:tmPct val="10000"/>
                                  </p:iterate>
                                  <p:childTnLst>
                                    <p:set>
                                      <p:cBhvr>
                                        <p:cTn id="64" dur="1" fill="hold">
                                          <p:stCondLst>
                                            <p:cond delay="0"/>
                                          </p:stCondLst>
                                        </p:cTn>
                                        <p:tgtEl>
                                          <p:spTgt spid="22"/>
                                        </p:tgtEl>
                                        <p:attrNameLst>
                                          <p:attrName>style.visibility</p:attrName>
                                        </p:attrNameLst>
                                      </p:cBhvr>
                                      <p:to>
                                        <p:strVal val="visible"/>
                                      </p:to>
                                    </p:set>
                                    <p:anim by="(-#ppt_w*2)" calcmode="lin" valueType="num">
                                      <p:cBhvr rctx="PPT">
                                        <p:cTn id="65" dur="500" autoRev="1" fill="hold">
                                          <p:stCondLst>
                                            <p:cond delay="0"/>
                                          </p:stCondLst>
                                        </p:cTn>
                                        <p:tgtEl>
                                          <p:spTgt spid="22"/>
                                        </p:tgtEl>
                                        <p:attrNameLst>
                                          <p:attrName>ppt_w</p:attrName>
                                        </p:attrNameLst>
                                      </p:cBhvr>
                                    </p:anim>
                                    <p:anim by="(#ppt_w*0.50)" calcmode="lin" valueType="num">
                                      <p:cBhvr>
                                        <p:cTn id="66" dur="500" decel="50000" autoRev="1" fill="hold">
                                          <p:stCondLst>
                                            <p:cond delay="0"/>
                                          </p:stCondLst>
                                        </p:cTn>
                                        <p:tgtEl>
                                          <p:spTgt spid="22"/>
                                        </p:tgtEl>
                                        <p:attrNameLst>
                                          <p:attrName>ppt_x</p:attrName>
                                        </p:attrNameLst>
                                      </p:cBhvr>
                                    </p:anim>
                                    <p:anim from="(-#ppt_h/2)" to="(#ppt_y)" calcmode="lin" valueType="num">
                                      <p:cBhvr>
                                        <p:cTn id="67" dur="1000" fill="hold">
                                          <p:stCondLst>
                                            <p:cond delay="0"/>
                                          </p:stCondLst>
                                        </p:cTn>
                                        <p:tgtEl>
                                          <p:spTgt spid="22"/>
                                        </p:tgtEl>
                                        <p:attrNameLst>
                                          <p:attrName>ppt_y</p:attrName>
                                        </p:attrNameLst>
                                      </p:cBhvr>
                                    </p:anim>
                                    <p:animRot by="21600000">
                                      <p:cBhvr>
                                        <p:cTn id="68" dur="1000" fill="hold">
                                          <p:stCondLst>
                                            <p:cond delay="0"/>
                                          </p:stCondLst>
                                        </p:cTn>
                                        <p:tgtEl>
                                          <p:spTgt spid="22"/>
                                        </p:tgtEl>
                                        <p:attrNameLst>
                                          <p:attrName>r</p:attrName>
                                        </p:attrNameLst>
                                      </p:cBhvr>
                                    </p:animRot>
                                  </p:childTnLst>
                                </p:cTn>
                              </p:par>
                            </p:childTnLst>
                          </p:cTn>
                        </p:par>
                        <p:par>
                          <p:cTn id="69" fill="hold">
                            <p:stCondLst>
                              <p:cond delay="10139"/>
                            </p:stCondLst>
                            <p:childTnLst>
                              <p:par>
                                <p:cTn id="70" presetID="23" presetClass="entr" presetSubtype="16" fill="hold" nodeType="afterEffect">
                                  <p:stCondLst>
                                    <p:cond delay="0"/>
                                  </p:stCondLst>
                                  <p:childTnLst>
                                    <p:set>
                                      <p:cBhvr>
                                        <p:cTn id="71" dur="1" fill="hold">
                                          <p:stCondLst>
                                            <p:cond delay="0"/>
                                          </p:stCondLst>
                                        </p:cTn>
                                        <p:tgtEl>
                                          <p:spTgt spid="357393"/>
                                        </p:tgtEl>
                                        <p:attrNameLst>
                                          <p:attrName>style.visibility</p:attrName>
                                        </p:attrNameLst>
                                      </p:cBhvr>
                                      <p:to>
                                        <p:strVal val="visible"/>
                                      </p:to>
                                    </p:set>
                                    <p:anim calcmode="lin" valueType="num">
                                      <p:cBhvr>
                                        <p:cTn id="72" dur="500" fill="hold"/>
                                        <p:tgtEl>
                                          <p:spTgt spid="357393"/>
                                        </p:tgtEl>
                                        <p:attrNameLst>
                                          <p:attrName>ppt_w</p:attrName>
                                        </p:attrNameLst>
                                      </p:cBhvr>
                                      <p:tavLst>
                                        <p:tav tm="0">
                                          <p:val>
                                            <p:fltVal val="0"/>
                                          </p:val>
                                        </p:tav>
                                        <p:tav tm="100000">
                                          <p:val>
                                            <p:strVal val="#ppt_w"/>
                                          </p:val>
                                        </p:tav>
                                      </p:tavLst>
                                    </p:anim>
                                    <p:anim calcmode="lin" valueType="num">
                                      <p:cBhvr>
                                        <p:cTn id="73" dur="500" fill="hold"/>
                                        <p:tgtEl>
                                          <p:spTgt spid="357393"/>
                                        </p:tgtEl>
                                        <p:attrNameLst>
                                          <p:attrName>ppt_h</p:attrName>
                                        </p:attrNameLst>
                                      </p:cBhvr>
                                      <p:tavLst>
                                        <p:tav tm="0">
                                          <p:val>
                                            <p:fltVal val="0"/>
                                          </p:val>
                                        </p:tav>
                                        <p:tav tm="100000">
                                          <p:val>
                                            <p:strVal val="#ppt_h"/>
                                          </p:val>
                                        </p:tav>
                                      </p:tavLst>
                                    </p:anim>
                                  </p:childTnLst>
                                </p:cTn>
                              </p:par>
                            </p:childTnLst>
                          </p:cTn>
                        </p:par>
                        <p:par>
                          <p:cTn id="74" fill="hold">
                            <p:stCondLst>
                              <p:cond delay="10639"/>
                            </p:stCondLst>
                            <p:childTnLst>
                              <p:par>
                                <p:cTn id="75" presetID="22" presetClass="entr" presetSubtype="2"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childTnLst>
                          </p:cTn>
                        </p:par>
                        <p:par>
                          <p:cTn id="78" fill="hold">
                            <p:stCondLst>
                              <p:cond delay="11139"/>
                            </p:stCondLst>
                            <p:childTnLst>
                              <p:par>
                                <p:cTn id="79" presetID="56" presetClass="entr" presetSubtype="0" fill="hold" grpId="0" nodeType="afterEffect">
                                  <p:stCondLst>
                                    <p:cond delay="0"/>
                                  </p:stCondLst>
                                  <p:iterate type="lt">
                                    <p:tmPct val="10000"/>
                                  </p:iterate>
                                  <p:childTnLst>
                                    <p:set>
                                      <p:cBhvr>
                                        <p:cTn id="80" dur="1" fill="hold">
                                          <p:stCondLst>
                                            <p:cond delay="0"/>
                                          </p:stCondLst>
                                        </p:cTn>
                                        <p:tgtEl>
                                          <p:spTgt spid="26"/>
                                        </p:tgtEl>
                                        <p:attrNameLst>
                                          <p:attrName>style.visibility</p:attrName>
                                        </p:attrNameLst>
                                      </p:cBhvr>
                                      <p:to>
                                        <p:strVal val="visible"/>
                                      </p:to>
                                    </p:set>
                                    <p:anim by="(-#ppt_w*2)" calcmode="lin" valueType="num">
                                      <p:cBhvr rctx="PPT">
                                        <p:cTn id="81" dur="500" autoRev="1" fill="hold">
                                          <p:stCondLst>
                                            <p:cond delay="0"/>
                                          </p:stCondLst>
                                        </p:cTn>
                                        <p:tgtEl>
                                          <p:spTgt spid="26"/>
                                        </p:tgtEl>
                                        <p:attrNameLst>
                                          <p:attrName>ppt_w</p:attrName>
                                        </p:attrNameLst>
                                      </p:cBhvr>
                                    </p:anim>
                                    <p:anim by="(#ppt_w*0.50)" calcmode="lin" valueType="num">
                                      <p:cBhvr>
                                        <p:cTn id="82" dur="500" decel="50000" autoRev="1" fill="hold">
                                          <p:stCondLst>
                                            <p:cond delay="0"/>
                                          </p:stCondLst>
                                        </p:cTn>
                                        <p:tgtEl>
                                          <p:spTgt spid="26"/>
                                        </p:tgtEl>
                                        <p:attrNameLst>
                                          <p:attrName>ppt_x</p:attrName>
                                        </p:attrNameLst>
                                      </p:cBhvr>
                                    </p:anim>
                                    <p:anim from="(-#ppt_h/2)" to="(#ppt_y)" calcmode="lin" valueType="num">
                                      <p:cBhvr>
                                        <p:cTn id="83" dur="1000" fill="hold">
                                          <p:stCondLst>
                                            <p:cond delay="0"/>
                                          </p:stCondLst>
                                        </p:cTn>
                                        <p:tgtEl>
                                          <p:spTgt spid="26"/>
                                        </p:tgtEl>
                                        <p:attrNameLst>
                                          <p:attrName>ppt_y</p:attrName>
                                        </p:attrNameLst>
                                      </p:cBhvr>
                                    </p:anim>
                                    <p:animRot by="21600000">
                                      <p:cBhvr>
                                        <p:cTn id="84" dur="1000" fill="hold">
                                          <p:stCondLst>
                                            <p:cond delay="0"/>
                                          </p:stCondLst>
                                        </p:cTn>
                                        <p:tgtEl>
                                          <p:spTgt spid="26"/>
                                        </p:tgtEl>
                                        <p:attrNameLst>
                                          <p:attrName>r</p:attrName>
                                        </p:attrNameLst>
                                      </p:cBhvr>
                                    </p:animRot>
                                  </p:childTnLst>
                                </p:cTn>
                              </p:par>
                            </p:childTnLst>
                          </p:cTn>
                        </p:par>
                        <p:par>
                          <p:cTn id="85" fill="hold">
                            <p:stCondLst>
                              <p:cond delay="13039"/>
                            </p:stCondLst>
                            <p:childTnLst>
                              <p:par>
                                <p:cTn id="86" presetID="23" presetClass="entr" presetSubtype="16" fill="hold" nodeType="afterEffect">
                                  <p:stCondLst>
                                    <p:cond delay="0"/>
                                  </p:stCondLst>
                                  <p:childTnLst>
                                    <p:set>
                                      <p:cBhvr>
                                        <p:cTn id="87" dur="1" fill="hold">
                                          <p:stCondLst>
                                            <p:cond delay="0"/>
                                          </p:stCondLst>
                                        </p:cTn>
                                        <p:tgtEl>
                                          <p:spTgt spid="357397"/>
                                        </p:tgtEl>
                                        <p:attrNameLst>
                                          <p:attrName>style.visibility</p:attrName>
                                        </p:attrNameLst>
                                      </p:cBhvr>
                                      <p:to>
                                        <p:strVal val="visible"/>
                                      </p:to>
                                    </p:set>
                                    <p:anim calcmode="lin" valueType="num">
                                      <p:cBhvr>
                                        <p:cTn id="88" dur="500" fill="hold"/>
                                        <p:tgtEl>
                                          <p:spTgt spid="357397"/>
                                        </p:tgtEl>
                                        <p:attrNameLst>
                                          <p:attrName>ppt_w</p:attrName>
                                        </p:attrNameLst>
                                      </p:cBhvr>
                                      <p:tavLst>
                                        <p:tav tm="0">
                                          <p:val>
                                            <p:fltVal val="0"/>
                                          </p:val>
                                        </p:tav>
                                        <p:tav tm="100000">
                                          <p:val>
                                            <p:strVal val="#ppt_w"/>
                                          </p:val>
                                        </p:tav>
                                      </p:tavLst>
                                    </p:anim>
                                    <p:anim calcmode="lin" valueType="num">
                                      <p:cBhvr>
                                        <p:cTn id="89" dur="500" fill="hold"/>
                                        <p:tgtEl>
                                          <p:spTgt spid="357397"/>
                                        </p:tgtEl>
                                        <p:attrNameLst>
                                          <p:attrName>ppt_h</p:attrName>
                                        </p:attrNameLst>
                                      </p:cBhvr>
                                      <p:tavLst>
                                        <p:tav tm="0">
                                          <p:val>
                                            <p:fltVal val="0"/>
                                          </p:val>
                                        </p:tav>
                                        <p:tav tm="100000">
                                          <p:val>
                                            <p:strVal val="#ppt_h"/>
                                          </p:val>
                                        </p:tav>
                                      </p:tavLst>
                                    </p:anim>
                                  </p:childTnLst>
                                </p:cTn>
                              </p:par>
                            </p:childTnLst>
                          </p:cTn>
                        </p:par>
                        <p:par>
                          <p:cTn id="90" fill="hold">
                            <p:stCondLst>
                              <p:cond delay="13539"/>
                            </p:stCondLst>
                            <p:childTnLst>
                              <p:par>
                                <p:cTn id="91" presetID="22" presetClass="entr" presetSubtype="2"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right)">
                                      <p:cBhvr>
                                        <p:cTn id="93" dur="500"/>
                                        <p:tgtEl>
                                          <p:spTgt spid="27"/>
                                        </p:tgtEl>
                                      </p:cBhvr>
                                    </p:animEffect>
                                  </p:childTnLst>
                                </p:cTn>
                              </p:par>
                            </p:childTnLst>
                          </p:cTn>
                        </p:par>
                        <p:par>
                          <p:cTn id="94" fill="hold">
                            <p:stCondLst>
                              <p:cond delay="14039"/>
                            </p:stCondLst>
                            <p:childTnLst>
                              <p:par>
                                <p:cTn id="95" presetID="56" presetClass="entr" presetSubtype="0" fill="hold" grpId="0" nodeType="afterEffect">
                                  <p:stCondLst>
                                    <p:cond delay="0"/>
                                  </p:stCondLst>
                                  <p:iterate type="lt">
                                    <p:tmPct val="10000"/>
                                  </p:iterate>
                                  <p:childTnLst>
                                    <p:set>
                                      <p:cBhvr>
                                        <p:cTn id="96" dur="1" fill="hold">
                                          <p:stCondLst>
                                            <p:cond delay="0"/>
                                          </p:stCondLst>
                                        </p:cTn>
                                        <p:tgtEl>
                                          <p:spTgt spid="14"/>
                                        </p:tgtEl>
                                        <p:attrNameLst>
                                          <p:attrName>style.visibility</p:attrName>
                                        </p:attrNameLst>
                                      </p:cBhvr>
                                      <p:to>
                                        <p:strVal val="visible"/>
                                      </p:to>
                                    </p:set>
                                    <p:anim by="(-#ppt_w*2)" calcmode="lin" valueType="num">
                                      <p:cBhvr rctx="PPT">
                                        <p:cTn id="97" dur="500" autoRev="1" fill="hold">
                                          <p:stCondLst>
                                            <p:cond delay="0"/>
                                          </p:stCondLst>
                                        </p:cTn>
                                        <p:tgtEl>
                                          <p:spTgt spid="14"/>
                                        </p:tgtEl>
                                        <p:attrNameLst>
                                          <p:attrName>ppt_w</p:attrName>
                                        </p:attrNameLst>
                                      </p:cBhvr>
                                    </p:anim>
                                    <p:anim by="(#ppt_w*0.50)" calcmode="lin" valueType="num">
                                      <p:cBhvr>
                                        <p:cTn id="98" dur="500" decel="50000" autoRev="1" fill="hold">
                                          <p:stCondLst>
                                            <p:cond delay="0"/>
                                          </p:stCondLst>
                                        </p:cTn>
                                        <p:tgtEl>
                                          <p:spTgt spid="14"/>
                                        </p:tgtEl>
                                        <p:attrNameLst>
                                          <p:attrName>ppt_x</p:attrName>
                                        </p:attrNameLst>
                                      </p:cBhvr>
                                    </p:anim>
                                    <p:anim from="(-#ppt_h/2)" to="(#ppt_y)" calcmode="lin" valueType="num">
                                      <p:cBhvr>
                                        <p:cTn id="99" dur="1000" fill="hold">
                                          <p:stCondLst>
                                            <p:cond delay="0"/>
                                          </p:stCondLst>
                                        </p:cTn>
                                        <p:tgtEl>
                                          <p:spTgt spid="14"/>
                                        </p:tgtEl>
                                        <p:attrNameLst>
                                          <p:attrName>ppt_y</p:attrName>
                                        </p:attrNameLst>
                                      </p:cBhvr>
                                    </p:anim>
                                    <p:animRot by="21600000">
                                      <p:cBhvr>
                                        <p:cTn id="100" dur="1000" fill="hold">
                                          <p:stCondLst>
                                            <p:cond delay="0"/>
                                          </p:stCondLst>
                                        </p:cTn>
                                        <p:tgtEl>
                                          <p:spTgt spid="14"/>
                                        </p:tgtEl>
                                        <p:attrNameLst>
                                          <p:attrName>r</p:attrName>
                                        </p:attrNameLst>
                                      </p:cBhvr>
                                    </p:animRot>
                                  </p:childTnLst>
                                </p:cTn>
                              </p:par>
                            </p:childTnLst>
                          </p:cTn>
                        </p:par>
                        <p:par>
                          <p:cTn id="101" fill="hold">
                            <p:stCondLst>
                              <p:cond delay="15939"/>
                            </p:stCondLst>
                            <p:childTnLst>
                              <p:par>
                                <p:cTn id="102" presetID="23" presetClass="entr" presetSubtype="16" fill="hold" nodeType="afterEffect">
                                  <p:stCondLst>
                                    <p:cond delay="0"/>
                                  </p:stCondLst>
                                  <p:childTnLst>
                                    <p:set>
                                      <p:cBhvr>
                                        <p:cTn id="103" dur="1" fill="hold">
                                          <p:stCondLst>
                                            <p:cond delay="0"/>
                                          </p:stCondLst>
                                        </p:cTn>
                                        <p:tgtEl>
                                          <p:spTgt spid="357385"/>
                                        </p:tgtEl>
                                        <p:attrNameLst>
                                          <p:attrName>style.visibility</p:attrName>
                                        </p:attrNameLst>
                                      </p:cBhvr>
                                      <p:to>
                                        <p:strVal val="visible"/>
                                      </p:to>
                                    </p:set>
                                    <p:anim calcmode="lin" valueType="num">
                                      <p:cBhvr>
                                        <p:cTn id="104" dur="500" fill="hold"/>
                                        <p:tgtEl>
                                          <p:spTgt spid="357385"/>
                                        </p:tgtEl>
                                        <p:attrNameLst>
                                          <p:attrName>ppt_w</p:attrName>
                                        </p:attrNameLst>
                                      </p:cBhvr>
                                      <p:tavLst>
                                        <p:tav tm="0">
                                          <p:val>
                                            <p:fltVal val="0"/>
                                          </p:val>
                                        </p:tav>
                                        <p:tav tm="100000">
                                          <p:val>
                                            <p:strVal val="#ppt_w"/>
                                          </p:val>
                                        </p:tav>
                                      </p:tavLst>
                                    </p:anim>
                                    <p:anim calcmode="lin" valueType="num">
                                      <p:cBhvr>
                                        <p:cTn id="105" dur="500" fill="hold"/>
                                        <p:tgtEl>
                                          <p:spTgt spid="3573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4" grpId="0"/>
      <p:bldP spid="18" grpId="0"/>
      <p:bldP spid="22" grpId="0"/>
      <p:bldP spid="26" grpId="0"/>
      <p:bldP spid="35740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7" name="图片 318466" descr="书写板1"/>
          <p:cNvPicPr>
            <a:picLocks noChangeAspect="1"/>
          </p:cNvPicPr>
          <p:nvPr/>
        </p:nvPicPr>
        <p:blipFill>
          <a:blip r:embed="rId2"/>
          <a:stretch>
            <a:fillRect/>
          </a:stretch>
        </p:blipFill>
        <p:spPr>
          <a:xfrm rot="-123841">
            <a:off x="839788" y="1185863"/>
            <a:ext cx="4321175" cy="3468687"/>
          </a:xfrm>
          <a:prstGeom prst="rect">
            <a:avLst/>
          </a:prstGeom>
          <a:noFill/>
          <a:ln w="9525">
            <a:noFill/>
          </a:ln>
        </p:spPr>
      </p:pic>
      <p:sp>
        <p:nvSpPr>
          <p:cNvPr id="318470" name="矩形 318469"/>
          <p:cNvSpPr/>
          <p:nvPr/>
        </p:nvSpPr>
        <p:spPr>
          <a:xfrm>
            <a:off x="1489075" y="1978025"/>
            <a:ext cx="2808288" cy="2279650"/>
          </a:xfrm>
          <a:prstGeom prst="rect">
            <a:avLst/>
          </a:prstGeom>
          <a:noFill/>
          <a:ln w="9525">
            <a:noFill/>
          </a:ln>
        </p:spPr>
        <p:txBody>
          <a:bodyPr lIns="83238" tIns="41619" rIns="83238" bIns="41619" anchor="ctr">
            <a:spAutoFit/>
          </a:bodyPr>
          <a:lstStyle/>
          <a:p>
            <a:pPr defTabSz="831850" fontAlgn="base">
              <a:lnSpc>
                <a:spcPct val="120000"/>
              </a:lnSpc>
              <a:buClrTx/>
            </a:pPr>
            <a:r>
              <a:rPr lang="zh-CN" altLang="en-US" sz="1300" dirty="0">
                <a:solidFill/>
                <a:latin typeface="Arial" panose="020B0604020202020204" pitchFamily="34" charset="0"/>
                <a:ea typeface="宋体" panose="02010600030101010101" pitchFamily="2" charset="-122"/>
              </a:rPr>
              <a:t>点击输入你想输入的文字内容点击输入你想输入的文字内容点击输入你想输入的文字内容点击输入你想输入的文字内容点击输入你想输入的文字内容点击输入你想输入的文字内容点击输入你想输入的文字内容点击输入你</a:t>
            </a:r>
            <a:endParaRPr lang="zh-CN" altLang="en-US" sz="1500" b="1" dirty="0">
              <a:latin typeface="楷体_GB2312" pitchFamily="49" charset="-122"/>
              <a:ea typeface="楷体_GB2312" pitchFamily="49" charset="-122"/>
            </a:endParaRPr>
          </a:p>
        </p:txBody>
      </p:sp>
      <p:sp>
        <p:nvSpPr>
          <p:cNvPr id="318471" name="文本框 318470"/>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pic>
        <p:nvPicPr>
          <p:cNvPr id="318472" name="图片 318471" descr="医疗"/>
          <p:cNvPicPr>
            <a:picLocks noChangeAspect="1"/>
          </p:cNvPicPr>
          <p:nvPr/>
        </p:nvPicPr>
        <p:blipFill>
          <a:blip r:embed="rId3"/>
          <a:stretch>
            <a:fillRect/>
          </a:stretch>
        </p:blipFill>
        <p:spPr>
          <a:xfrm>
            <a:off x="4954588" y="1887538"/>
            <a:ext cx="3876675" cy="2579687"/>
          </a:xfrm>
          <a:prstGeom prst="rect">
            <a:avLst/>
          </a:prstGeom>
          <a:noFill/>
          <a:ln w="9525">
            <a:noFill/>
          </a:ln>
        </p:spPr>
      </p:pic>
      <p:sp>
        <p:nvSpPr>
          <p:cNvPr id="59" name="TextBox 58"/>
          <p:cNvSpPr txBox="1"/>
          <p:nvPr/>
        </p:nvSpPr>
        <p:spPr>
          <a:xfrm>
            <a:off x="6097588" y="3335338"/>
            <a:ext cx="1706562" cy="641350"/>
          </a:xfrm>
          <a:prstGeom prst="rect">
            <a:avLst/>
          </a:prstGeom>
          <a:noFill/>
          <a:ln w="9525">
            <a:noFill/>
          </a:ln>
        </p:spPr>
        <p:txBody>
          <a:bodyPr wrap="square" anchor="t">
            <a:spAutoFit/>
          </a:bodyPr>
          <a:lstStyle/>
          <a:p>
            <a:pPr algn="ctr" eaLnBrk="0" hangingPunct="0">
              <a:buFont typeface="Wingdings" panose="05000000000000000000" pitchFamily="2" charset="2"/>
              <a:buChar char="u"/>
            </a:pPr>
            <a:r>
              <a:rPr lang="zh-CN" altLang="en-US" dirty="0">
                <a:solidFill>
                  <a:srgbClr val="000000"/>
                </a:solidFill>
                <a:latin typeface="宋体" panose="02010600030101010101" pitchFamily="2" charset="-122"/>
                <a:ea typeface="宋体" panose="02010600030101010101" pitchFamily="2" charset="-122"/>
              </a:rPr>
              <a:t>文本内容</a:t>
            </a:r>
            <a:endParaRPr lang="en-US" altLang="zh-CN">
              <a:solidFill>
                <a:srgbClr val="000000"/>
              </a:solidFill>
              <a:latin typeface="宋体" panose="02010600030101010101" pitchFamily="2" charset="-122"/>
              <a:ea typeface="宋体" panose="02010600030101010101" pitchFamily="2" charset="-122"/>
            </a:endParaRPr>
          </a:p>
          <a:p>
            <a:pPr algn="ctr" eaLnBrk="0" hangingPunct="0">
              <a:buFont typeface="Wingdings" panose="05000000000000000000" pitchFamily="2" charset="2"/>
              <a:buChar char="u"/>
            </a:pPr>
            <a:r>
              <a:rPr lang="zh-CN" altLang="en-US" dirty="0">
                <a:solidFill>
                  <a:srgbClr val="000000"/>
                </a:solidFill>
                <a:latin typeface="宋体" panose="02010600030101010101" pitchFamily="2" charset="-122"/>
                <a:ea typeface="宋体" panose="02010600030101010101" pitchFamily="2" charset="-122"/>
              </a:rPr>
              <a:t>文本内容</a:t>
            </a:r>
            <a:endParaRPr lang="en-US" altLang="zh-CN">
              <a:solidFill>
                <a:srgbClr val="000000"/>
              </a:solidFill>
              <a:latin typeface="宋体" panose="02010600030101010101" pitchFamily="2" charset="-122"/>
              <a:ea typeface="宋体" panose="02010600030101010101" pitchFamily="2"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8471"/>
                                        </p:tgtEl>
                                        <p:attrNameLst>
                                          <p:attrName>style.visibility</p:attrName>
                                        </p:attrNameLst>
                                      </p:cBhvr>
                                      <p:to>
                                        <p:strVal val="visible"/>
                                      </p:to>
                                    </p:set>
                                    <p:anim by="(-#ppt_w*2)" calcmode="lin" valueType="num">
                                      <p:cBhvr rctx="PPT">
                                        <p:cTn id="7" dur="250" autoRev="1" fill="hold">
                                          <p:stCondLst>
                                            <p:cond delay="0"/>
                                          </p:stCondLst>
                                        </p:cTn>
                                        <p:tgtEl>
                                          <p:spTgt spid="318471"/>
                                        </p:tgtEl>
                                        <p:attrNameLst>
                                          <p:attrName>ppt_w</p:attrName>
                                        </p:attrNameLst>
                                      </p:cBhvr>
                                    </p:anim>
                                    <p:anim by="(#ppt_w*0.50)" calcmode="lin" valueType="num">
                                      <p:cBhvr>
                                        <p:cTn id="8" dur="250" decel="50000" autoRev="1" fill="hold">
                                          <p:stCondLst>
                                            <p:cond delay="0"/>
                                          </p:stCondLst>
                                        </p:cTn>
                                        <p:tgtEl>
                                          <p:spTgt spid="318471"/>
                                        </p:tgtEl>
                                        <p:attrNameLst>
                                          <p:attrName>ppt_x</p:attrName>
                                        </p:attrNameLst>
                                      </p:cBhvr>
                                    </p:anim>
                                    <p:anim from="(-#ppt_h/2)" to="(#ppt_y)" calcmode="lin" valueType="num">
                                      <p:cBhvr>
                                        <p:cTn id="9" dur="500" fill="hold">
                                          <p:stCondLst>
                                            <p:cond delay="0"/>
                                          </p:stCondLst>
                                        </p:cTn>
                                        <p:tgtEl>
                                          <p:spTgt spid="318471"/>
                                        </p:tgtEl>
                                        <p:attrNameLst>
                                          <p:attrName>ppt_y</p:attrName>
                                        </p:attrNameLst>
                                      </p:cBhvr>
                                    </p:anim>
                                    <p:animRot by="21600000">
                                      <p:cBhvr>
                                        <p:cTn id="10" dur="500" fill="hold">
                                          <p:stCondLst>
                                            <p:cond delay="0"/>
                                          </p:stCondLst>
                                        </p:cTn>
                                        <p:tgtEl>
                                          <p:spTgt spid="318471"/>
                                        </p:tgtEl>
                                        <p:attrNameLst>
                                          <p:attrName>r</p:attrName>
                                        </p:attrNameLst>
                                      </p:cBhvr>
                                    </p:animRot>
                                  </p:childTnLst>
                                </p:cTn>
                              </p:par>
                            </p:childTnLst>
                          </p:cTn>
                        </p:par>
                        <p:par>
                          <p:cTn id="11" fill="hold">
                            <p:stCondLst>
                              <p:cond delay="899"/>
                            </p:stCondLst>
                            <p:childTnLst>
                              <p:par>
                                <p:cTn id="12" presetID="25" presetClass="entr" presetSubtype="0" fill="hold" nodeType="afterEffect">
                                  <p:stCondLst>
                                    <p:cond delay="0"/>
                                  </p:stCondLst>
                                  <p:childTnLst>
                                    <p:set>
                                      <p:cBhvr>
                                        <p:cTn id="13" dur="1" fill="hold">
                                          <p:stCondLst>
                                            <p:cond delay="0"/>
                                          </p:stCondLst>
                                        </p:cTn>
                                        <p:tgtEl>
                                          <p:spTgt spid="318467"/>
                                        </p:tgtEl>
                                        <p:attrNameLst>
                                          <p:attrName>style.visibility</p:attrName>
                                        </p:attrNameLst>
                                      </p:cBhvr>
                                      <p:to>
                                        <p:strVal val="visible"/>
                                      </p:to>
                                    </p:set>
                                    <p:anim calcmode="lin" valueType="num">
                                      <p:cBhvr>
                                        <p:cTn id="14" dur="500" decel="50000" fill="hold">
                                          <p:stCondLst>
                                            <p:cond delay="0"/>
                                          </p:stCondLst>
                                        </p:cTn>
                                        <p:tgtEl>
                                          <p:spTgt spid="318467"/>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318467"/>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318467"/>
                                        </p:tgtEl>
                                        <p:attrNameLst>
                                          <p:attrName>ppt_w</p:attrName>
                                        </p:attrNameLst>
                                      </p:cBhvr>
                                      <p:tavLst>
                                        <p:tav tm="0">
                                          <p:val>
                                            <p:strVal val="#ppt_w*.05"/>
                                          </p:val>
                                        </p:tav>
                                        <p:tav tm="100000">
                                          <p:val>
                                            <p:strVal val="#ppt_w"/>
                                          </p:val>
                                        </p:tav>
                                      </p:tavLst>
                                    </p:anim>
                                    <p:anim calcmode="lin" valueType="num">
                                      <p:cBhvr>
                                        <p:cTn id="17" dur="1000" fill="hold"/>
                                        <p:tgtEl>
                                          <p:spTgt spid="318467"/>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318467"/>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318467"/>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318467"/>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318467"/>
                                        </p:tgtEl>
                                      </p:cBhvr>
                                    </p:animEffect>
                                  </p:childTnLst>
                                </p:cTn>
                              </p:par>
                            </p:childTnLst>
                          </p:cTn>
                        </p:par>
                        <p:par>
                          <p:cTn id="22" fill="hold">
                            <p:stCondLst>
                              <p:cond delay="1899"/>
                            </p:stCondLst>
                            <p:childTnLst>
                              <p:par>
                                <p:cTn id="23" presetID="4" presetClass="entr" presetSubtype="16" fill="hold" grpId="0" nodeType="afterEffect">
                                  <p:stCondLst>
                                    <p:cond delay="0"/>
                                  </p:stCondLst>
                                  <p:childTnLst>
                                    <p:set>
                                      <p:cBhvr>
                                        <p:cTn id="24" dur="1" fill="hold">
                                          <p:stCondLst>
                                            <p:cond delay="0"/>
                                          </p:stCondLst>
                                        </p:cTn>
                                        <p:tgtEl>
                                          <p:spTgt spid="318470"/>
                                        </p:tgtEl>
                                        <p:attrNameLst>
                                          <p:attrName>style.visibility</p:attrName>
                                        </p:attrNameLst>
                                      </p:cBhvr>
                                      <p:to>
                                        <p:strVal val="visible"/>
                                      </p:to>
                                    </p:set>
                                    <p:animEffect transition="in" filter="box(in)">
                                      <p:cBhvr>
                                        <p:cTn id="25" dur="500"/>
                                        <p:tgtEl>
                                          <p:spTgt spid="318470"/>
                                        </p:tgtEl>
                                      </p:cBhvr>
                                    </p:animEffect>
                                  </p:childTnLst>
                                </p:cTn>
                              </p:par>
                            </p:childTnLst>
                          </p:cTn>
                        </p:par>
                        <p:par>
                          <p:cTn id="26" fill="hold">
                            <p:stCondLst>
                              <p:cond delay="2399"/>
                            </p:stCondLst>
                            <p:childTnLst>
                              <p:par>
                                <p:cTn id="27" presetID="5" presetClass="entr" presetSubtype="10" fill="hold" nodeType="afterEffect">
                                  <p:stCondLst>
                                    <p:cond delay="0"/>
                                  </p:stCondLst>
                                  <p:childTnLst>
                                    <p:set>
                                      <p:cBhvr>
                                        <p:cTn id="28" dur="1" fill="hold">
                                          <p:stCondLst>
                                            <p:cond delay="0"/>
                                          </p:stCondLst>
                                        </p:cTn>
                                        <p:tgtEl>
                                          <p:spTgt spid="318472"/>
                                        </p:tgtEl>
                                        <p:attrNameLst>
                                          <p:attrName>style.visibility</p:attrName>
                                        </p:attrNameLst>
                                      </p:cBhvr>
                                      <p:to>
                                        <p:strVal val="visible"/>
                                      </p:to>
                                    </p:set>
                                    <p:animEffect transition="in" filter="checkerboard(across)">
                                      <p:cBhvr>
                                        <p:cTn id="29" dur="500"/>
                                        <p:tgtEl>
                                          <p:spTgt spid="318472"/>
                                        </p:tgtEl>
                                      </p:cBhvr>
                                    </p:animEffect>
                                  </p:childTnLst>
                                </p:cTn>
                              </p:par>
                            </p:childTnLst>
                          </p:cTn>
                        </p:par>
                        <p:par>
                          <p:cTn id="30" fill="hold">
                            <p:stCondLst>
                              <p:cond delay="2899"/>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59"/>
                                        </p:tgtEl>
                                        <p:attrNameLst>
                                          <p:attrName>style.visibility</p:attrName>
                                        </p:attrNameLst>
                                      </p:cBhvr>
                                      <p:to>
                                        <p:strVal val="visible"/>
                                      </p:to>
                                    </p:set>
                                    <p:anim calcmode="lin" valueType="num">
                                      <p:cBhvr>
                                        <p:cTn id="33"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59"/>
                                        </p:tgtEl>
                                        <p:attrNameLst>
                                          <p:attrName>ppt_y</p:attrName>
                                        </p:attrNameLst>
                                      </p:cBhvr>
                                      <p:tavLst>
                                        <p:tav tm="0">
                                          <p:val>
                                            <p:strVal val="#ppt_y"/>
                                          </p:val>
                                        </p:tav>
                                        <p:tav tm="100000">
                                          <p:val>
                                            <p:strVal val="#ppt_y"/>
                                          </p:val>
                                        </p:tav>
                                      </p:tavLst>
                                    </p:anim>
                                    <p:anim calcmode="lin" valueType="num">
                                      <p:cBhvr>
                                        <p:cTn id="35"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70" grpId="0"/>
      <p:bldP spid="318471" grpId="0"/>
      <p:bldP spid="5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2" name="图片 314371" descr="图片1"/>
          <p:cNvPicPr>
            <a:picLocks noChangeAspect="1"/>
          </p:cNvPicPr>
          <p:nvPr/>
        </p:nvPicPr>
        <p:blipFill>
          <a:blip r:embed="rId2">
            <a:lum contrast="14000"/>
          </a:blip>
          <a:stretch>
            <a:fillRect/>
          </a:stretch>
        </p:blipFill>
        <p:spPr>
          <a:xfrm>
            <a:off x="4017963" y="828675"/>
            <a:ext cx="4144962" cy="4171950"/>
          </a:xfrm>
          <a:prstGeom prst="rect">
            <a:avLst/>
          </a:prstGeom>
          <a:noFill/>
          <a:ln w="9525">
            <a:noFill/>
          </a:ln>
        </p:spPr>
      </p:pic>
      <p:sp>
        <p:nvSpPr>
          <p:cNvPr id="314373" name="Text Box 29"/>
          <p:cNvSpPr txBox="1"/>
          <p:nvPr/>
        </p:nvSpPr>
        <p:spPr>
          <a:xfrm>
            <a:off x="230188" y="3738563"/>
            <a:ext cx="3787775" cy="996950"/>
          </a:xfrm>
          <a:prstGeom prst="rect">
            <a:avLst/>
          </a:prstGeom>
          <a:noFill/>
          <a:ln w="9525">
            <a:noFill/>
          </a:ln>
        </p:spPr>
        <p:txBody>
          <a:bodyPr lIns="83238" tIns="41619" rIns="83238" bIns="41619" anchor="t">
            <a:spAutoFit/>
          </a:bodyPr>
          <a:lstStyle/>
          <a:p>
            <a:pPr defTabSz="831850" fontAlgn="base" latinLnBrk="1">
              <a:spcBef>
                <a:spcPct val="50000"/>
              </a:spcBef>
            </a:pPr>
            <a:r>
              <a:rPr lang="zh-CN" altLang="en-US" sz="1300" dirty="0">
                <a:solidFill>
                  <a:srgbClr val="000000"/>
                </a:solidFill>
                <a:latin typeface="宋体" panose="02010600030101010101" pitchFamily="2" charset="-122"/>
                <a:ea typeface="宋体" panose="02010600030101010101" pitchFamily="2" charset="-122"/>
              </a:rPr>
              <a:t>输入相关的文字内</a:t>
            </a:r>
            <a:r>
              <a:rPr lang="zh-CN" altLang="en-US" sz="1300" dirty="0">
                <a:solidFill>
                  <a:srgbClr val="000000"/>
                </a:solidFill>
                <a:latin typeface="Verdana" panose="020B0604030504040204" pitchFamily="34" charset="0"/>
                <a:ea typeface="宋体" panose="02010600030101010101" pitchFamily="2" charset="-122"/>
              </a:rPr>
              <a:t>输入相关的文字内容</a:t>
            </a:r>
          </a:p>
          <a:p>
            <a:pPr defTabSz="831850" fontAlgn="base" latinLnBrk="1">
              <a:spcBef>
                <a:spcPct val="50000"/>
              </a:spcBef>
            </a:pPr>
            <a:r>
              <a:rPr lang="zh-CN" altLang="en-US" sz="1300" dirty="0">
                <a:solidFill>
                  <a:srgbClr val="000000"/>
                </a:solidFill>
                <a:latin typeface="Verdana" panose="020B0604030504040204" pitchFamily="34" charset="0"/>
                <a:ea typeface="宋体" panose="02010600030101010101" pitchFamily="2" charset="-122"/>
              </a:rPr>
              <a:t>输入相关的文字内输入相关的文字内容</a:t>
            </a:r>
          </a:p>
          <a:p>
            <a:pPr defTabSz="831850" fontAlgn="base" latinLnBrk="1">
              <a:spcBef>
                <a:spcPct val="50000"/>
              </a:spcBef>
            </a:pPr>
            <a:r>
              <a:rPr lang="zh-CN" altLang="en-US" sz="1300" dirty="0">
                <a:solidFill>
                  <a:srgbClr val="000000"/>
                </a:solidFill>
                <a:latin typeface="Verdana" panose="020B0604030504040204" pitchFamily="34" charset="0"/>
                <a:ea typeface="宋体" panose="02010600030101010101" pitchFamily="2" charset="-122"/>
              </a:rPr>
              <a:t>输入相关的文字内输入相关的文字内容</a:t>
            </a:r>
            <a:endParaRPr lang="en-US" altLang="zh-CN" sz="1500">
              <a:solidFill>
                <a:srgbClr val="000000"/>
              </a:solidFill>
              <a:latin typeface="Verdana" panose="020B0604030504040204" pitchFamily="34" charset="0"/>
              <a:ea typeface="宋体" panose="02010600030101010101" pitchFamily="2" charset="-122"/>
            </a:endParaRPr>
          </a:p>
        </p:txBody>
      </p:sp>
      <p:sp>
        <p:nvSpPr>
          <p:cNvPr id="314374" name="矩形 314373"/>
          <p:cNvSpPr/>
          <p:nvPr/>
        </p:nvSpPr>
        <p:spPr>
          <a:xfrm>
            <a:off x="5127625" y="1592263"/>
            <a:ext cx="722313" cy="500062"/>
          </a:xfrm>
          <a:prstGeom prst="rect">
            <a:avLst/>
          </a:prstGeom>
          <a:noFill/>
          <a:ln w="15875">
            <a:noFill/>
          </a:ln>
        </p:spPr>
        <p:txBody>
          <a:bodyPr wrap="none" lIns="83238" tIns="41619" rIns="83238" bIns="41619" anchor="t">
            <a:spAutoFit/>
          </a:bodyPr>
          <a:lstStyle/>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p:txBody>
      </p:sp>
      <p:sp>
        <p:nvSpPr>
          <p:cNvPr id="314375" name="矩形 314374"/>
          <p:cNvSpPr/>
          <p:nvPr/>
        </p:nvSpPr>
        <p:spPr>
          <a:xfrm>
            <a:off x="6278563" y="1592263"/>
            <a:ext cx="722312" cy="500062"/>
          </a:xfrm>
          <a:prstGeom prst="rect">
            <a:avLst/>
          </a:prstGeom>
          <a:noFill/>
          <a:ln w="15875">
            <a:noFill/>
          </a:ln>
        </p:spPr>
        <p:txBody>
          <a:bodyPr wrap="none" lIns="83238" tIns="41619" rIns="83238" bIns="41619" anchor="t">
            <a:spAutoFit/>
          </a:bodyPr>
          <a:lstStyle/>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p:txBody>
      </p:sp>
      <p:sp>
        <p:nvSpPr>
          <p:cNvPr id="314376" name="矩形 314375"/>
          <p:cNvSpPr/>
          <p:nvPr/>
        </p:nvSpPr>
        <p:spPr>
          <a:xfrm>
            <a:off x="6862763" y="2632075"/>
            <a:ext cx="722312" cy="500063"/>
          </a:xfrm>
          <a:prstGeom prst="rect">
            <a:avLst/>
          </a:prstGeom>
          <a:noFill/>
          <a:ln w="15875">
            <a:noFill/>
          </a:ln>
        </p:spPr>
        <p:txBody>
          <a:bodyPr wrap="none" lIns="83238" tIns="41619" rIns="83238" bIns="41619" anchor="t">
            <a:spAutoFit/>
          </a:bodyPr>
          <a:lstStyle/>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p:txBody>
      </p:sp>
      <p:sp>
        <p:nvSpPr>
          <p:cNvPr id="314377" name="矩形 314376"/>
          <p:cNvSpPr/>
          <p:nvPr/>
        </p:nvSpPr>
        <p:spPr>
          <a:xfrm>
            <a:off x="6376988" y="3673475"/>
            <a:ext cx="722312" cy="498475"/>
          </a:xfrm>
          <a:prstGeom prst="rect">
            <a:avLst/>
          </a:prstGeom>
          <a:noFill/>
          <a:ln w="15875">
            <a:noFill/>
          </a:ln>
        </p:spPr>
        <p:txBody>
          <a:bodyPr wrap="none" lIns="83238" tIns="41619" rIns="83238" bIns="41619" anchor="t">
            <a:spAutoFit/>
          </a:bodyPr>
          <a:lstStyle/>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p:txBody>
      </p:sp>
      <p:sp>
        <p:nvSpPr>
          <p:cNvPr id="314378" name="矩形 314377"/>
          <p:cNvSpPr/>
          <p:nvPr/>
        </p:nvSpPr>
        <p:spPr>
          <a:xfrm>
            <a:off x="5197475" y="3673475"/>
            <a:ext cx="722313" cy="498475"/>
          </a:xfrm>
          <a:prstGeom prst="rect">
            <a:avLst/>
          </a:prstGeom>
          <a:noFill/>
          <a:ln w="15875">
            <a:noFill/>
          </a:ln>
        </p:spPr>
        <p:txBody>
          <a:bodyPr wrap="none" lIns="83238" tIns="41619" rIns="83238" bIns="41619" anchor="t">
            <a:spAutoFit/>
          </a:bodyPr>
          <a:lstStyle/>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p:txBody>
      </p:sp>
      <p:sp>
        <p:nvSpPr>
          <p:cNvPr id="314379" name="矩形 314378"/>
          <p:cNvSpPr/>
          <p:nvPr/>
        </p:nvSpPr>
        <p:spPr>
          <a:xfrm>
            <a:off x="4573588" y="2632075"/>
            <a:ext cx="722312" cy="500063"/>
          </a:xfrm>
          <a:prstGeom prst="rect">
            <a:avLst/>
          </a:prstGeom>
          <a:noFill/>
          <a:ln w="15875">
            <a:noFill/>
          </a:ln>
        </p:spPr>
        <p:txBody>
          <a:bodyPr wrap="none" lIns="83238" tIns="41619" rIns="83238" bIns="41619" anchor="t">
            <a:spAutoFit/>
          </a:bodyPr>
          <a:lstStyle/>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a:p>
            <a:pPr algn="ctr" defTabSz="831850" fontAlgn="base" latinLnBrk="1">
              <a:spcBef>
                <a:spcPct val="50000"/>
              </a:spcBef>
            </a:pPr>
            <a:r>
              <a:rPr lang="zh-CN" altLang="en-US" sz="900" b="1" dirty="0">
                <a:solidFill/>
                <a:latin typeface="Verdana" panose="020B0604030504040204" pitchFamily="34" charset="0"/>
                <a:ea typeface="宋体" panose="02010600030101010101" pitchFamily="2" charset="-122"/>
              </a:rPr>
              <a:t>文字内容</a:t>
            </a:r>
          </a:p>
        </p:txBody>
      </p:sp>
      <p:pic>
        <p:nvPicPr>
          <p:cNvPr id="314380" name="图片 314379" descr="31"/>
          <p:cNvPicPr>
            <a:picLocks noChangeAspect="1"/>
          </p:cNvPicPr>
          <p:nvPr/>
        </p:nvPicPr>
        <p:blipFill>
          <a:blip r:embed="rId3"/>
          <a:stretch>
            <a:fillRect/>
          </a:stretch>
        </p:blipFill>
        <p:spPr>
          <a:xfrm>
            <a:off x="271463" y="631825"/>
            <a:ext cx="3816350" cy="3175000"/>
          </a:xfrm>
          <a:prstGeom prst="rect">
            <a:avLst/>
          </a:prstGeom>
          <a:noFill/>
          <a:ln w="9525">
            <a:noFill/>
          </a:ln>
        </p:spPr>
      </p:pic>
      <p:sp>
        <p:nvSpPr>
          <p:cNvPr id="314382" name="文本框 314381"/>
          <p:cNvSpPr txBox="1"/>
          <p:nvPr/>
        </p:nvSpPr>
        <p:spPr>
          <a:xfrm>
            <a:off x="838200" y="171450"/>
            <a:ext cx="3527425" cy="342900"/>
          </a:xfrm>
          <a:prstGeom prst="rect">
            <a:avLst/>
          </a:prstGeom>
          <a:noFill/>
          <a:ln w="9525">
            <a:noFill/>
          </a:ln>
        </p:spPr>
        <p:txBody>
          <a:bodyPr anchor="t">
            <a:spAutoFit/>
          </a:bodyPr>
          <a:lstStyle/>
          <a:p>
            <a:pPr algn="ctr" fontAlgn="base"/>
            <a:r>
              <a:rPr sz="2200" b="1">
                <a:solidFill>
                  <a:srgbClr val="000000"/>
                </a:solidFill>
                <a:latin typeface="Times New Roman"/>
              </a:rPr>
              <a:t>在此处输入XX内容内容</a:t>
            </a:r>
            <a:endParaRPr lang="zh-CN" altLang="en-US" sz="1800" dirty="0">
              <a:solidFill>
                <a:srgbClr val="A50021"/>
              </a:solidFill>
              <a:latin typeface="Verdana" panose="020B0604030504040204" pitchFamily="34" charset="0"/>
              <a:ea typeface="宋体" panose="02010600030101010101" pitchFamily="2" charset="-122"/>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4382"/>
                                        </p:tgtEl>
                                        <p:attrNameLst>
                                          <p:attrName>style.visibility</p:attrName>
                                        </p:attrNameLst>
                                      </p:cBhvr>
                                      <p:to>
                                        <p:strVal val="visible"/>
                                      </p:to>
                                    </p:set>
                                    <p:anim by="(-#ppt_w*2)" calcmode="lin" valueType="num">
                                      <p:cBhvr rctx="PPT">
                                        <p:cTn id="7" dur="250" autoRev="1" fill="hold">
                                          <p:stCondLst>
                                            <p:cond delay="0"/>
                                          </p:stCondLst>
                                        </p:cTn>
                                        <p:tgtEl>
                                          <p:spTgt spid="314382"/>
                                        </p:tgtEl>
                                        <p:attrNameLst>
                                          <p:attrName>ppt_w</p:attrName>
                                        </p:attrNameLst>
                                      </p:cBhvr>
                                    </p:anim>
                                    <p:anim by="(#ppt_w*0.50)" calcmode="lin" valueType="num">
                                      <p:cBhvr>
                                        <p:cTn id="8" dur="250" decel="50000" autoRev="1" fill="hold">
                                          <p:stCondLst>
                                            <p:cond delay="0"/>
                                          </p:stCondLst>
                                        </p:cTn>
                                        <p:tgtEl>
                                          <p:spTgt spid="314382"/>
                                        </p:tgtEl>
                                        <p:attrNameLst>
                                          <p:attrName>ppt_x</p:attrName>
                                        </p:attrNameLst>
                                      </p:cBhvr>
                                    </p:anim>
                                    <p:anim from="(-#ppt_h/2)" to="(#ppt_y)" calcmode="lin" valueType="num">
                                      <p:cBhvr>
                                        <p:cTn id="9" dur="500" fill="hold">
                                          <p:stCondLst>
                                            <p:cond delay="0"/>
                                          </p:stCondLst>
                                        </p:cTn>
                                        <p:tgtEl>
                                          <p:spTgt spid="314382"/>
                                        </p:tgtEl>
                                        <p:attrNameLst>
                                          <p:attrName>ppt_y</p:attrName>
                                        </p:attrNameLst>
                                      </p:cBhvr>
                                    </p:anim>
                                    <p:animRot by="21600000">
                                      <p:cBhvr>
                                        <p:cTn id="10" dur="500" fill="hold">
                                          <p:stCondLst>
                                            <p:cond delay="0"/>
                                          </p:stCondLst>
                                        </p:cTn>
                                        <p:tgtEl>
                                          <p:spTgt spid="314382"/>
                                        </p:tgtEl>
                                        <p:attrNameLst>
                                          <p:attrName>r</p:attrName>
                                        </p:attrNameLst>
                                      </p:cBhvr>
                                    </p:animRot>
                                  </p:childTnLst>
                                </p:cTn>
                              </p:par>
                            </p:childTnLst>
                          </p:cTn>
                        </p:par>
                        <p:par>
                          <p:cTn id="11" fill="hold">
                            <p:stCondLst>
                              <p:cond delay="899"/>
                            </p:stCondLst>
                            <p:childTnLst>
                              <p:par>
                                <p:cTn id="12" presetID="42" presetClass="entr" presetSubtype="0" fill="hold" nodeType="afterEffect">
                                  <p:stCondLst>
                                    <p:cond delay="0"/>
                                  </p:stCondLst>
                                  <p:childTnLst>
                                    <p:set>
                                      <p:cBhvr>
                                        <p:cTn id="13" dur="1" fill="hold">
                                          <p:stCondLst>
                                            <p:cond delay="0"/>
                                          </p:stCondLst>
                                        </p:cTn>
                                        <p:tgtEl>
                                          <p:spTgt spid="314380"/>
                                        </p:tgtEl>
                                        <p:attrNameLst>
                                          <p:attrName>style.visibility</p:attrName>
                                        </p:attrNameLst>
                                      </p:cBhvr>
                                      <p:to>
                                        <p:strVal val="visible"/>
                                      </p:to>
                                    </p:set>
                                    <p:animEffect transition="in" filter="fade">
                                      <p:cBhvr>
                                        <p:cTn id="14" dur="1000"/>
                                        <p:tgtEl>
                                          <p:spTgt spid="314380"/>
                                        </p:tgtEl>
                                      </p:cBhvr>
                                    </p:animEffect>
                                    <p:anim calcmode="lin" valueType="num">
                                      <p:cBhvr>
                                        <p:cTn id="15" dur="1000" fill="hold"/>
                                        <p:tgtEl>
                                          <p:spTgt spid="314380"/>
                                        </p:tgtEl>
                                        <p:attrNameLst>
                                          <p:attrName>ppt_x</p:attrName>
                                        </p:attrNameLst>
                                      </p:cBhvr>
                                      <p:tavLst>
                                        <p:tav tm="0">
                                          <p:val>
                                            <p:strVal val="#ppt_x"/>
                                          </p:val>
                                        </p:tav>
                                        <p:tav tm="100000">
                                          <p:val>
                                            <p:strVal val="#ppt_x"/>
                                          </p:val>
                                        </p:tav>
                                      </p:tavLst>
                                    </p:anim>
                                    <p:anim calcmode="lin" valueType="num">
                                      <p:cBhvr>
                                        <p:cTn id="16" dur="1000" fill="hold"/>
                                        <p:tgtEl>
                                          <p:spTgt spid="314380"/>
                                        </p:tgtEl>
                                        <p:attrNameLst>
                                          <p:attrName>ppt_y</p:attrName>
                                        </p:attrNameLst>
                                      </p:cBhvr>
                                      <p:tavLst>
                                        <p:tav tm="0">
                                          <p:val>
                                            <p:strVal val="#ppt_y+.1"/>
                                          </p:val>
                                        </p:tav>
                                        <p:tav tm="100000">
                                          <p:val>
                                            <p:strVal val="#ppt_y"/>
                                          </p:val>
                                        </p:tav>
                                      </p:tavLst>
                                    </p:anim>
                                  </p:childTnLst>
                                </p:cTn>
                              </p:par>
                            </p:childTnLst>
                          </p:cTn>
                        </p:par>
                        <p:par>
                          <p:cTn id="17" fill="hold">
                            <p:stCondLst>
                              <p:cond delay="189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4373"/>
                                        </p:tgtEl>
                                        <p:attrNameLst>
                                          <p:attrName>style.visibility</p:attrName>
                                        </p:attrNameLst>
                                      </p:cBhvr>
                                      <p:to>
                                        <p:strVal val="visible"/>
                                      </p:to>
                                    </p:set>
                                    <p:anim calcmode="lin" valueType="num">
                                      <p:cBhvr>
                                        <p:cTn id="20" dur="500" fill="hold"/>
                                        <p:tgtEl>
                                          <p:spTgt spid="31437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14373"/>
                                        </p:tgtEl>
                                        <p:attrNameLst>
                                          <p:attrName>ppt_y</p:attrName>
                                        </p:attrNameLst>
                                      </p:cBhvr>
                                      <p:tavLst>
                                        <p:tav tm="0">
                                          <p:val>
                                            <p:strVal val="#ppt_y"/>
                                          </p:val>
                                        </p:tav>
                                        <p:tav tm="100000">
                                          <p:val>
                                            <p:strVal val="#ppt_y"/>
                                          </p:val>
                                        </p:tav>
                                      </p:tavLst>
                                    </p:anim>
                                    <p:anim calcmode="lin" valueType="num">
                                      <p:cBhvr>
                                        <p:cTn id="22" dur="500" fill="hold"/>
                                        <p:tgtEl>
                                          <p:spTgt spid="31437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1437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14373"/>
                                        </p:tgtEl>
                                      </p:cBhvr>
                                    </p:animEffect>
                                  </p:childTnLst>
                                </p:cTn>
                              </p:par>
                            </p:childTnLst>
                          </p:cTn>
                        </p:par>
                        <p:par>
                          <p:cTn id="25" fill="hold">
                            <p:stCondLst>
                              <p:cond delay="4900"/>
                            </p:stCondLst>
                            <p:childTnLst>
                              <p:par>
                                <p:cTn id="26" presetID="21" presetClass="entr" presetSubtype="8" fill="hold" nodeType="afterEffect">
                                  <p:stCondLst>
                                    <p:cond delay="0"/>
                                  </p:stCondLst>
                                  <p:childTnLst>
                                    <p:set>
                                      <p:cBhvr>
                                        <p:cTn id="27" dur="1" fill="hold">
                                          <p:stCondLst>
                                            <p:cond delay="0"/>
                                          </p:stCondLst>
                                        </p:cTn>
                                        <p:tgtEl>
                                          <p:spTgt spid="314372"/>
                                        </p:tgtEl>
                                        <p:attrNameLst>
                                          <p:attrName>style.visibility</p:attrName>
                                        </p:attrNameLst>
                                      </p:cBhvr>
                                      <p:to>
                                        <p:strVal val="visible"/>
                                      </p:to>
                                    </p:set>
                                    <p:animEffect transition="in" filter="wheel(8)">
                                      <p:cBhvr>
                                        <p:cTn id="28" dur="1000"/>
                                        <p:tgtEl>
                                          <p:spTgt spid="314372"/>
                                        </p:tgtEl>
                                      </p:cBhvr>
                                    </p:animEffect>
                                  </p:childTnLst>
                                </p:cTn>
                              </p:par>
                            </p:childTnLst>
                          </p:cTn>
                        </p:par>
                        <p:par>
                          <p:cTn id="29" fill="hold">
                            <p:stCondLst>
                              <p:cond delay="59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14374"/>
                                        </p:tgtEl>
                                        <p:attrNameLst>
                                          <p:attrName>style.visibility</p:attrName>
                                        </p:attrNameLst>
                                      </p:cBhvr>
                                      <p:to>
                                        <p:strVal val="visible"/>
                                      </p:to>
                                    </p:set>
                                    <p:anim calcmode="lin" valueType="num">
                                      <p:cBhvr>
                                        <p:cTn id="32" dur="500" fill="hold"/>
                                        <p:tgtEl>
                                          <p:spTgt spid="314374"/>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14374"/>
                                        </p:tgtEl>
                                        <p:attrNameLst>
                                          <p:attrName>ppt_y</p:attrName>
                                        </p:attrNameLst>
                                      </p:cBhvr>
                                      <p:tavLst>
                                        <p:tav tm="0">
                                          <p:val>
                                            <p:strVal val="#ppt_y"/>
                                          </p:val>
                                        </p:tav>
                                        <p:tav tm="100000">
                                          <p:val>
                                            <p:strVal val="#ppt_y"/>
                                          </p:val>
                                        </p:tav>
                                      </p:tavLst>
                                    </p:anim>
                                    <p:anim calcmode="lin" valueType="num">
                                      <p:cBhvr>
                                        <p:cTn id="34" dur="500" fill="hold"/>
                                        <p:tgtEl>
                                          <p:spTgt spid="314374"/>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14374"/>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14374"/>
                                        </p:tgtEl>
                                      </p:cBhvr>
                                    </p:animEffect>
                                  </p:childTnLst>
                                </p:cTn>
                              </p:par>
                            </p:childTnLst>
                          </p:cTn>
                        </p:par>
                        <p:par>
                          <p:cTn id="37" fill="hold">
                            <p:stCondLst>
                              <p:cond delay="67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14375"/>
                                        </p:tgtEl>
                                        <p:attrNameLst>
                                          <p:attrName>style.visibility</p:attrName>
                                        </p:attrNameLst>
                                      </p:cBhvr>
                                      <p:to>
                                        <p:strVal val="visible"/>
                                      </p:to>
                                    </p:set>
                                    <p:anim calcmode="lin" valueType="num">
                                      <p:cBhvr>
                                        <p:cTn id="40" dur="500" fill="hold"/>
                                        <p:tgtEl>
                                          <p:spTgt spid="31437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14375"/>
                                        </p:tgtEl>
                                        <p:attrNameLst>
                                          <p:attrName>ppt_y</p:attrName>
                                        </p:attrNameLst>
                                      </p:cBhvr>
                                      <p:tavLst>
                                        <p:tav tm="0">
                                          <p:val>
                                            <p:strVal val="#ppt_y"/>
                                          </p:val>
                                        </p:tav>
                                        <p:tav tm="100000">
                                          <p:val>
                                            <p:strVal val="#ppt_y"/>
                                          </p:val>
                                        </p:tav>
                                      </p:tavLst>
                                    </p:anim>
                                    <p:anim calcmode="lin" valueType="num">
                                      <p:cBhvr>
                                        <p:cTn id="42" dur="500" fill="hold"/>
                                        <p:tgtEl>
                                          <p:spTgt spid="31437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1437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14375"/>
                                        </p:tgtEl>
                                      </p:cBhvr>
                                    </p:animEffect>
                                  </p:childTnLst>
                                </p:cTn>
                              </p:par>
                            </p:childTnLst>
                          </p:cTn>
                        </p:par>
                        <p:par>
                          <p:cTn id="45" fill="hold">
                            <p:stCondLst>
                              <p:cond delay="7599"/>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14376"/>
                                        </p:tgtEl>
                                        <p:attrNameLst>
                                          <p:attrName>style.visibility</p:attrName>
                                        </p:attrNameLst>
                                      </p:cBhvr>
                                      <p:to>
                                        <p:strVal val="visible"/>
                                      </p:to>
                                    </p:set>
                                    <p:anim calcmode="lin" valueType="num">
                                      <p:cBhvr>
                                        <p:cTn id="48" dur="500" fill="hold"/>
                                        <p:tgtEl>
                                          <p:spTgt spid="314376"/>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14376"/>
                                        </p:tgtEl>
                                        <p:attrNameLst>
                                          <p:attrName>ppt_y</p:attrName>
                                        </p:attrNameLst>
                                      </p:cBhvr>
                                      <p:tavLst>
                                        <p:tav tm="0">
                                          <p:val>
                                            <p:strVal val="#ppt_y"/>
                                          </p:val>
                                        </p:tav>
                                        <p:tav tm="100000">
                                          <p:val>
                                            <p:strVal val="#ppt_y"/>
                                          </p:val>
                                        </p:tav>
                                      </p:tavLst>
                                    </p:anim>
                                    <p:anim calcmode="lin" valueType="num">
                                      <p:cBhvr>
                                        <p:cTn id="50" dur="500" fill="hold"/>
                                        <p:tgtEl>
                                          <p:spTgt spid="314376"/>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1437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14376"/>
                                        </p:tgtEl>
                                      </p:cBhvr>
                                    </p:animEffect>
                                  </p:childTnLst>
                                </p:cTn>
                              </p:par>
                            </p:childTnLst>
                          </p:cTn>
                        </p:par>
                        <p:par>
                          <p:cTn id="53" fill="hold">
                            <p:stCondLst>
                              <p:cond delay="8449"/>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14377"/>
                                        </p:tgtEl>
                                        <p:attrNameLst>
                                          <p:attrName>style.visibility</p:attrName>
                                        </p:attrNameLst>
                                      </p:cBhvr>
                                      <p:to>
                                        <p:strVal val="visible"/>
                                      </p:to>
                                    </p:set>
                                    <p:anim calcmode="lin" valueType="num">
                                      <p:cBhvr>
                                        <p:cTn id="56" dur="500" fill="hold"/>
                                        <p:tgtEl>
                                          <p:spTgt spid="314377"/>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14377"/>
                                        </p:tgtEl>
                                        <p:attrNameLst>
                                          <p:attrName>ppt_y</p:attrName>
                                        </p:attrNameLst>
                                      </p:cBhvr>
                                      <p:tavLst>
                                        <p:tav tm="0">
                                          <p:val>
                                            <p:strVal val="#ppt_y"/>
                                          </p:val>
                                        </p:tav>
                                        <p:tav tm="100000">
                                          <p:val>
                                            <p:strVal val="#ppt_y"/>
                                          </p:val>
                                        </p:tav>
                                      </p:tavLst>
                                    </p:anim>
                                    <p:anim calcmode="lin" valueType="num">
                                      <p:cBhvr>
                                        <p:cTn id="58" dur="500" fill="hold"/>
                                        <p:tgtEl>
                                          <p:spTgt spid="314377"/>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14377"/>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14377"/>
                                        </p:tgtEl>
                                      </p:cBhvr>
                                    </p:animEffect>
                                  </p:childTnLst>
                                </p:cTn>
                              </p:par>
                            </p:childTnLst>
                          </p:cTn>
                        </p:par>
                        <p:par>
                          <p:cTn id="61" fill="hold">
                            <p:stCondLst>
                              <p:cond delay="9299"/>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14378"/>
                                        </p:tgtEl>
                                        <p:attrNameLst>
                                          <p:attrName>style.visibility</p:attrName>
                                        </p:attrNameLst>
                                      </p:cBhvr>
                                      <p:to>
                                        <p:strVal val="visible"/>
                                      </p:to>
                                    </p:set>
                                    <p:anim calcmode="lin" valueType="num">
                                      <p:cBhvr>
                                        <p:cTn id="64" dur="500" fill="hold"/>
                                        <p:tgtEl>
                                          <p:spTgt spid="31437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314378"/>
                                        </p:tgtEl>
                                        <p:attrNameLst>
                                          <p:attrName>ppt_y</p:attrName>
                                        </p:attrNameLst>
                                      </p:cBhvr>
                                      <p:tavLst>
                                        <p:tav tm="0">
                                          <p:val>
                                            <p:strVal val="#ppt_y"/>
                                          </p:val>
                                        </p:tav>
                                        <p:tav tm="100000">
                                          <p:val>
                                            <p:strVal val="#ppt_y"/>
                                          </p:val>
                                        </p:tav>
                                      </p:tavLst>
                                    </p:anim>
                                    <p:anim calcmode="lin" valueType="num">
                                      <p:cBhvr>
                                        <p:cTn id="66" dur="500" fill="hold"/>
                                        <p:tgtEl>
                                          <p:spTgt spid="31437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31437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314378"/>
                                        </p:tgtEl>
                                      </p:cBhvr>
                                    </p:animEffect>
                                  </p:childTnLst>
                                </p:cTn>
                              </p:par>
                            </p:childTnLst>
                          </p:cTn>
                        </p:par>
                        <p:par>
                          <p:cTn id="69" fill="hold">
                            <p:stCondLst>
                              <p:cond delay="10149"/>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314379"/>
                                        </p:tgtEl>
                                        <p:attrNameLst>
                                          <p:attrName>style.visibility</p:attrName>
                                        </p:attrNameLst>
                                      </p:cBhvr>
                                      <p:to>
                                        <p:strVal val="visible"/>
                                      </p:to>
                                    </p:set>
                                    <p:anim calcmode="lin" valueType="num">
                                      <p:cBhvr>
                                        <p:cTn id="72" dur="500" fill="hold"/>
                                        <p:tgtEl>
                                          <p:spTgt spid="31437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314379"/>
                                        </p:tgtEl>
                                        <p:attrNameLst>
                                          <p:attrName>ppt_y</p:attrName>
                                        </p:attrNameLst>
                                      </p:cBhvr>
                                      <p:tavLst>
                                        <p:tav tm="0">
                                          <p:val>
                                            <p:strVal val="#ppt_y"/>
                                          </p:val>
                                        </p:tav>
                                        <p:tav tm="100000">
                                          <p:val>
                                            <p:strVal val="#ppt_y"/>
                                          </p:val>
                                        </p:tav>
                                      </p:tavLst>
                                    </p:anim>
                                    <p:anim calcmode="lin" valueType="num">
                                      <p:cBhvr>
                                        <p:cTn id="74" dur="500" fill="hold"/>
                                        <p:tgtEl>
                                          <p:spTgt spid="31437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31437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314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3" grpId="0"/>
      <p:bldP spid="314374" grpId="0"/>
      <p:bldP spid="314375" grpId="0"/>
      <p:bldP spid="314376" grpId="0"/>
      <p:bldP spid="314377" grpId="0"/>
      <p:bldP spid="314378" grpId="0"/>
      <p:bldP spid="314379" grpId="0"/>
      <p:bldP spid="31438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107523" name="矩形 107522" descr="宽屏壁纸f"/>
          <p:cNvSpPr/>
          <p:nvPr/>
        </p:nvSpPr>
        <p:spPr>
          <a:xfrm>
            <a:off x="4573588" y="2344738"/>
            <a:ext cx="3733800" cy="838200"/>
          </a:xfrm>
          <a:prstGeom prst="rect">
            <a:avLst/>
          </a:prstGeom>
        </p:spPr>
        <p:txBody>
          <a:bodyPr wrap="none" fromWordArt="1">
            <a:prstTxWarp prst="textDeflate">
              <a:avLst>
                <a:gd name="adj" fmla="val 0"/>
              </a:avLst>
            </a:prstTxWarp>
            <a:normAutofit fontScale="92500" lnSpcReduction="10000"/>
          </a:bodyPr>
          <a:lstStyle/>
          <a:p>
            <a:pPr algn="ctr" eaLnBrk="0" hangingPunct="0"/>
            <a:r>
              <a:rPr lang="zh-CN" altLang="en-US" sz="5200" b="1">
                <a:ln w="28575" cap="flat" cmpd="sng">
                  <a:solidFill>
                    <a:srgbClr val="FFFFFF"/>
                  </a:solidFill>
                  <a:prstDash val="solid"/>
                  <a:round/>
                  <a:headEnd type="none" w="med" len="med"/>
                  <a:tailEnd type="none" w="med" len="med"/>
                </a:ln>
                <a:solidFill/>
                <a:latin typeface="方正胖头鱼简体" charset="0"/>
                <a:ea typeface="方正胖头鱼简体" charset="0"/>
              </a:rPr>
              <a:t>谢谢观赏！</a:t>
            </a:r>
          </a:p>
        </p:txBody>
      </p:sp>
      <p:pic>
        <p:nvPicPr>
          <p:cNvPr id="107559" name="图片 107558" descr="医药4"/>
          <p:cNvPicPr>
            <a:picLocks noChangeAspect="1"/>
          </p:cNvPicPr>
          <p:nvPr/>
        </p:nvPicPr>
        <p:blipFill>
          <a:blip r:embed="rId4"/>
          <a:stretch>
            <a:fillRect/>
          </a:stretch>
        </p:blipFill>
        <p:spPr>
          <a:xfrm>
            <a:off x="687388" y="896938"/>
            <a:ext cx="2119312" cy="4248150"/>
          </a:xfrm>
          <a:prstGeom prst="rect">
            <a:avLst/>
          </a:prstGeom>
          <a:noFill/>
          <a:ln w="9525">
            <a:noFill/>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07559"/>
                                        </p:tgtEl>
                                        <p:attrNameLst>
                                          <p:attrName>style.visibility</p:attrName>
                                        </p:attrNameLst>
                                      </p:cBhvr>
                                      <p:to>
                                        <p:strVal val="visible"/>
                                      </p:to>
                                    </p:set>
                                    <p:anim calcmode="lin" valueType="num">
                                      <p:cBhvr>
                                        <p:cTn id="7" dur="1000" fill="hold"/>
                                        <p:tgtEl>
                                          <p:spTgt spid="107559"/>
                                        </p:tgtEl>
                                        <p:attrNameLst>
                                          <p:attrName>ppt_w</p:attrName>
                                        </p:attrNameLst>
                                      </p:cBhvr>
                                      <p:tavLst>
                                        <p:tav tm="0">
                                          <p:val>
                                            <p:fltVal val="0"/>
                                          </p:val>
                                        </p:tav>
                                        <p:tav tm="100000">
                                          <p:val>
                                            <p:strVal val="#ppt_w"/>
                                          </p:val>
                                        </p:tav>
                                      </p:tavLst>
                                    </p:anim>
                                    <p:anim calcmode="lin" valueType="num">
                                      <p:cBhvr>
                                        <p:cTn id="8" dur="1000" fill="hold"/>
                                        <p:tgtEl>
                                          <p:spTgt spid="107559"/>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nodeType="afterEffect">
                                  <p:stCondLst>
                                    <p:cond delay="0"/>
                                  </p:stCondLst>
                                  <p:childTnLst>
                                    <p:set>
                                      <p:cBhvr>
                                        <p:cTn id="11" dur="1" fill="hold">
                                          <p:stCondLst>
                                            <p:cond delay="0"/>
                                          </p:stCondLst>
                                        </p:cTn>
                                        <p:tgtEl>
                                          <p:spTgt spid="107523"/>
                                        </p:tgtEl>
                                        <p:attrNameLst>
                                          <p:attrName>style.visibility</p:attrName>
                                        </p:attrNameLst>
                                      </p:cBhvr>
                                      <p:to>
                                        <p:strVal val="visible"/>
                                      </p:to>
                                    </p:set>
                                    <p:anim calcmode="lin" valueType="num">
                                      <p:cBhvr>
                                        <p:cTn id="12" dur="500" fill="hold"/>
                                        <p:tgtEl>
                                          <p:spTgt spid="107523"/>
                                        </p:tgtEl>
                                        <p:attrNameLst>
                                          <p:attrName>ppt_w</p:attrName>
                                        </p:attrNameLst>
                                      </p:cBhvr>
                                      <p:tavLst>
                                        <p:tav tm="0">
                                          <p:val>
                                            <p:fltVal val="0"/>
                                          </p:val>
                                        </p:tav>
                                        <p:tav tm="100000">
                                          <p:val>
                                            <p:strVal val="#ppt_w"/>
                                          </p:val>
                                        </p:tav>
                                      </p:tavLst>
                                    </p:anim>
                                    <p:anim calcmode="lin" valueType="num">
                                      <p:cBhvr>
                                        <p:cTn id="13" dur="500" fill="hold"/>
                                        <p:tgtEl>
                                          <p:spTgt spid="1075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更多模板请关注：亮亮图文旗舰店https://liangliangtuwen.tmall.com">
  <a:themeElements>
    <a:clrScheme name="">
      <a:dk1>
        <a:srgbClr val="335338"/>
      </a:dk1>
      <a:lt1>
        <a:srgbClr val="D7E4BE"/>
      </a:lt1>
      <a:dk2>
        <a:srgbClr val="000066"/>
      </a:dk2>
      <a:lt2>
        <a:srgbClr val="B2B2B2"/>
      </a:lt2>
      <a:accent1>
        <a:srgbClr val="2F86B1"/>
      </a:accent1>
      <a:accent2>
        <a:srgbClr val="D2761A"/>
      </a:accent2>
      <a:accent3>
        <a:srgbClr val="E8EFDB"/>
      </a:accent3>
      <a:accent4>
        <a:srgbClr val="2A462F"/>
      </a:accent4>
      <a:accent5>
        <a:srgbClr val="ADC3D4"/>
      </a:accent5>
      <a:accent6>
        <a:srgbClr val="BC6916"/>
      </a:accent6>
      <a:hlink>
        <a:srgbClr val="368463"/>
      </a:hlink>
      <a:folHlink>
        <a:srgbClr val="481ECE"/>
      </a:folHlink>
    </a:clrScheme>
    <a:fontScheme na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1A3E86"/>
        </a:dk1>
        <a:lt1>
          <a:srgbClr val="C1CFDD"/>
        </a:lt1>
        <a:dk2>
          <a:srgbClr val="000000"/>
        </a:dk2>
        <a:lt2>
          <a:srgbClr val="B2B2B2"/>
        </a:lt2>
        <a:accent1>
          <a:srgbClr val="4AAAC0"/>
        </a:accent1>
        <a:accent2>
          <a:srgbClr val="6600FF"/>
        </a:accent2>
        <a:accent3>
          <a:srgbClr val="DCE3EB"/>
        </a:accent3>
        <a:accent4>
          <a:srgbClr val="153473"/>
        </a:accent4>
        <a:accent5>
          <a:srgbClr val="B2D1DC"/>
        </a:accent5>
        <a:accent6>
          <a:srgbClr val="5B00E5"/>
        </a:accent6>
        <a:hlink>
          <a:srgbClr val="006699"/>
        </a:hlink>
        <a:folHlink>
          <a:srgbClr val="3366CC"/>
        </a:folHlink>
      </a:clrScheme>
      <a:clrMap bg1="lt1" tx1="dk1" bg2="lt2" tx2="dk2" accent1="accent1" accent2="accent2" accent3="accent3" accent4="accent4" accent5="accent5" accent6="accent6" hlink="hlink" folHlink="folHlink"/>
    </a:extraClrScheme>
    <a:extraClrScheme>
      <a:clrScheme name="">
        <a:dk1>
          <a:srgbClr val="2B166E"/>
        </a:dk1>
        <a:lt1>
          <a:srgbClr val="AADBFC"/>
        </a:lt1>
        <a:dk2>
          <a:srgbClr val="003366"/>
        </a:dk2>
        <a:lt2>
          <a:srgbClr val="B2B2B2"/>
        </a:lt2>
        <a:accent1>
          <a:srgbClr val="19B17B"/>
        </a:accent1>
        <a:accent2>
          <a:srgbClr val="E57B1B"/>
        </a:accent2>
        <a:accent3>
          <a:srgbClr val="D1EAFD"/>
        </a:accent3>
        <a:accent4>
          <a:srgbClr val="23115E"/>
        </a:accent4>
        <a:accent5>
          <a:srgbClr val="AAD4BF"/>
        </a:accent5>
        <a:accent6>
          <a:srgbClr val="CD6E17"/>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
        <a:dk1>
          <a:srgbClr val="335338"/>
        </a:dk1>
        <a:lt1>
          <a:srgbClr val="D7E4BE"/>
        </a:lt1>
        <a:dk2>
          <a:srgbClr val="000066"/>
        </a:dk2>
        <a:lt2>
          <a:srgbClr val="B2B2B2"/>
        </a:lt2>
        <a:accent1>
          <a:srgbClr val="2F86B1"/>
        </a:accent1>
        <a:accent2>
          <a:srgbClr val="D2761A"/>
        </a:accent2>
        <a:accent3>
          <a:srgbClr val="E8EFDB"/>
        </a:accent3>
        <a:accent4>
          <a:srgbClr val="2A462F"/>
        </a:accent4>
        <a:accent5>
          <a:srgbClr val="ADC3D4"/>
        </a:accent5>
        <a:accent6>
          <a:srgbClr val="BC6916"/>
        </a:accent6>
        <a:hlink>
          <a:srgbClr val="368463"/>
        </a:hlink>
        <a:folHlink>
          <a:srgbClr val="481EC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2090</Words>
  <Application>Microsoft Office PowerPoint</Application>
  <PresentationFormat>自定义</PresentationFormat>
  <Paragraphs>379</Paragraphs>
  <Slides>40</Slides>
  <Notes>3</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40</vt:i4>
      </vt:variant>
    </vt:vector>
  </HeadingPairs>
  <TitlesOfParts>
    <vt:vector size="60" baseType="lpstr">
      <vt:lpstr>Gulim</vt:lpstr>
      <vt:lpstr>HY견고딕</vt:lpstr>
      <vt:lpstr>方正超粗黑简体</vt:lpstr>
      <vt:lpstr>方正大黑简体</vt:lpstr>
      <vt:lpstr>方正胖头鱼简体</vt:lpstr>
      <vt:lpstr>黑体</vt:lpstr>
      <vt:lpstr>楷体_GB2312</vt:lpstr>
      <vt:lpstr>迷你简太极</vt:lpstr>
      <vt:lpstr>时尚中黑简体</vt:lpstr>
      <vt:lpstr>宋体</vt:lpstr>
      <vt:lpstr>微软雅黑</vt:lpstr>
      <vt:lpstr>Arial</vt:lpstr>
      <vt:lpstr>Arial Black</vt:lpstr>
      <vt:lpstr>Calibri</vt:lpstr>
      <vt:lpstr>Franklin Gothic Book</vt:lpstr>
      <vt:lpstr>Times New Roman</vt:lpstr>
      <vt:lpstr>Verdana</vt:lpstr>
      <vt:lpstr>Wingdings</vt:lpstr>
      <vt:lpstr>Wingdings 2</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cp:revision>
  <dcterms:created xsi:type="dcterms:W3CDTF">2004-08-26T06:30:40Z</dcterms:created>
  <dcterms:modified xsi:type="dcterms:W3CDTF">2019-06-29T12:56:28Z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