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9308" r:id="rId1"/>
    <p:sldMasterId id="2147499345" r:id="rId2"/>
  </p:sldMasterIdLst>
  <p:notesMasterIdLst>
    <p:notesMasterId r:id="rId3"/>
  </p:notesMasterIdLst>
  <p:sldIdLst>
    <p:sldId id="7090" r:id="rId4"/>
    <p:sldId id="7095" r:id="rId5"/>
    <p:sldId id="7099" r:id="rId6"/>
    <p:sldId id="7102" r:id="rId7"/>
    <p:sldId id="7105" r:id="rId8"/>
    <p:sldId id="7108" r:id="rId9"/>
    <p:sldId id="7111" r:id="rId10"/>
    <p:sldId id="7114" r:id="rId11"/>
    <p:sldId id="7117" r:id="rId12"/>
    <p:sldId id="7120" r:id="rId13"/>
    <p:sldId id="7123" r:id="rId14"/>
    <p:sldId id="7126" r:id="rId15"/>
    <p:sldId id="7129" r:id="rId16"/>
    <p:sldId id="7132" r:id="rId17"/>
    <p:sldId id="7135" r:id="rId18"/>
    <p:sldId id="7138" r:id="rId19"/>
    <p:sldId id="7141" r:id="rId20"/>
    <p:sldId id="7144" r:id="rId21"/>
    <p:sldId id="7147" r:id="rId22"/>
    <p:sldId id="7150" r:id="rId23"/>
    <p:sldId id="7153" r:id="rId24"/>
    <p:sldId id="7156" r:id="rId25"/>
    <p:sldId id="7160" r:id="rId2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tableStyles" Target="tableStyle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98" name="幻灯片图像占位符 1"/>
          <p:cNvSpPr>
            <a:spLocks noChangeAspect="1" noRot="1" noGrp="1"/>
          </p:cNvSpPr>
          <p:nvPr>
            <p:ph type="sldImg"/>
          </p:nvPr>
        </p:nvSpPr>
        <p:spPr/>
      </p:sp>
      <p:sp>
        <p:nvSpPr>
          <p:cNvPr id="1048700" name="备注占位符 2"/>
          <p:cNvSpPr>
            <a:spLocks noGrp="1"/>
          </p:cNvSpPr>
          <p:nvPr>
            <p:ph type="body" idx="1"/>
          </p:nvPr>
        </p:nvSpPr>
        <p:spPr/>
        <p:txBody>
          <a:bodyPr/>
          <a:p>
            <a:endParaRPr altLang="en-US" dirty="0" lang="zh-CN"/>
          </a:p>
        </p:txBody>
      </p:sp>
      <p:sp>
        <p:nvSpPr>
          <p:cNvPr id="1048702"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4" name="幻灯片图像占位符 1"/>
          <p:cNvSpPr>
            <a:spLocks noChangeAspect="1" noRot="1" noGrp="1"/>
          </p:cNvSpPr>
          <p:nvPr>
            <p:ph type="sldImg"/>
          </p:nvPr>
        </p:nvSpPr>
        <p:spPr/>
      </p:sp>
      <p:sp>
        <p:nvSpPr>
          <p:cNvPr id="1048626" name="备注占位符 2"/>
          <p:cNvSpPr>
            <a:spLocks noGrp="1"/>
          </p:cNvSpPr>
          <p:nvPr>
            <p:ph type="body" idx="1"/>
          </p:nvPr>
        </p:nvSpPr>
        <p:spPr/>
        <p:txBody>
          <a:bodyPr/>
          <a:p>
            <a:endParaRPr altLang="en-US" dirty="0" lang="zh-CN"/>
          </a:p>
        </p:txBody>
      </p:sp>
      <p:sp>
        <p:nvSpPr>
          <p:cNvPr id="1048628"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3" name="幻灯片图像占位符 1"/>
          <p:cNvSpPr>
            <a:spLocks noChangeAspect="1" noRot="1" noGrp="1"/>
          </p:cNvSpPr>
          <p:nvPr>
            <p:ph type="sldImg"/>
          </p:nvPr>
        </p:nvSpPr>
        <p:spPr/>
      </p:sp>
      <p:sp>
        <p:nvSpPr>
          <p:cNvPr id="1048615" name="备注占位符 2"/>
          <p:cNvSpPr>
            <a:spLocks noGrp="1"/>
          </p:cNvSpPr>
          <p:nvPr>
            <p:ph type="body" idx="1"/>
          </p:nvPr>
        </p:nvSpPr>
        <p:spPr/>
        <p:txBody>
          <a:bodyPr/>
          <a:p>
            <a:endParaRPr altLang="en-US" dirty="0" lang="zh-CN"/>
          </a:p>
        </p:txBody>
      </p:sp>
      <p:sp>
        <p:nvSpPr>
          <p:cNvPr id="104861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image" Target="../media/image3.png"/><Relationship Id="rId7" Type="http://schemas.openxmlformats.org/officeDocument/2006/relationships/tags" Target="../tags/tag4.xml"/><Relationship Id="rId8" Type="http://schemas.openxmlformats.org/officeDocument/2006/relationships/tags" Target="../tags/tag5.xml"/><Relationship Id="rId9" Type="http://schemas.openxmlformats.org/officeDocument/2006/relationships/tags" Target="../tags/tag6.xml"/><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tags" Target="../tags/tag12.xml"/><Relationship Id="rId16" Type="http://schemas.openxmlformats.org/officeDocument/2006/relationships/tags" Target="../tags/tag13.xml"/><Relationship Id="rId17" Type="http://schemas.openxmlformats.org/officeDocument/2006/relationships/tags" Target="../tags/tag14.xml"/><Relationship Id="rId18" Type="http://schemas.openxmlformats.org/officeDocument/2006/relationships/tags" Target="../tags/tag15.xml"/><Relationship Id="rId19" Type="http://schemas.openxmlformats.org/officeDocument/2006/relationships/tags" Target="../tags/tag16.xml"/><Relationship Id="rId20" Type="http://schemas.openxmlformats.org/officeDocument/2006/relationships/tags" Target="../tags/tag17.xml"/><Relationship Id="rId21" Type="http://schemas.openxmlformats.org/officeDocument/2006/relationships/tags" Target="../tags/tag18.xml"/><Relationship Id="rId22" Type="http://schemas.openxmlformats.org/officeDocument/2006/relationships/tags" Target="../tags/tag19.xml"/><Relationship Id="rId2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image" Target="../media/image1.png"/><Relationship Id="rId3" Type="http://schemas.openxmlformats.org/officeDocument/2006/relationships/tags" Target="../tags/tag21.xml"/><Relationship Id="rId4" Type="http://schemas.openxmlformats.org/officeDocument/2006/relationships/tags" Target="../tags/tag22.xml"/><Relationship Id="rId5" Type="http://schemas.openxmlformats.org/officeDocument/2006/relationships/tags" Target="../tags/tag23.xml"/><Relationship Id="rId6" Type="http://schemas.openxmlformats.org/officeDocument/2006/relationships/tags" Target="../tags/tag24.xml"/><Relationship Id="rId7" Type="http://schemas.openxmlformats.org/officeDocument/2006/relationships/tags" Target="../tags/tag25.xml"/><Relationship Id="rId8" Type="http://schemas.openxmlformats.org/officeDocument/2006/relationships/tags" Target="../tags/tag26.xml"/><Relationship Id="rId9" Type="http://schemas.openxmlformats.org/officeDocument/2006/relationships/tags" Target="../tags/tag27.xml"/><Relationship Id="rId10" Type="http://schemas.openxmlformats.org/officeDocument/2006/relationships/tags" Target="../tags/tag28.xml"/><Relationship Id="rId1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4.png"/><Relationship Id="rId3" Type="http://schemas.openxmlformats.org/officeDocument/2006/relationships/tags" Target="../tags/tag30.xml"/><Relationship Id="rId4" Type="http://schemas.openxmlformats.org/officeDocument/2006/relationships/image" Target="../media/image5.png"/><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tags" Target="../tags/tag33.xml"/><Relationship Id="rId8" Type="http://schemas.openxmlformats.org/officeDocument/2006/relationships/tags" Target="../tags/tag34.xml"/><Relationship Id="rId9" Type="http://schemas.openxmlformats.org/officeDocument/2006/relationships/tags" Target="../tags/tag35.xml"/><Relationship Id="rId10" Type="http://schemas.openxmlformats.org/officeDocument/2006/relationships/tags" Target="../tags/tag36.xml"/><Relationship Id="rId11" Type="http://schemas.openxmlformats.org/officeDocument/2006/relationships/tags" Target="../tags/tag37.xml"/><Relationship Id="rId12" Type="http://schemas.openxmlformats.org/officeDocument/2006/relationships/tags" Target="../tags/tag38.xml"/><Relationship Id="rId13" Type="http://schemas.openxmlformats.org/officeDocument/2006/relationships/tags" Target="../tags/tag39.xml"/><Relationship Id="rId14" Type="http://schemas.openxmlformats.org/officeDocument/2006/relationships/tags" Target="../tags/tag40.xml"/><Relationship Id="rId15" Type="http://schemas.openxmlformats.org/officeDocument/2006/relationships/tags" Target="../tags/tag41.xml"/><Relationship Id="rId16" Type="http://schemas.openxmlformats.org/officeDocument/2006/relationships/tags" Target="../tags/tag42.xml"/><Relationship Id="rId17" Type="http://schemas.openxmlformats.org/officeDocument/2006/relationships/tags" Target="../tags/tag43.xml"/><Relationship Id="rId18" Type="http://schemas.openxmlformats.org/officeDocument/2006/relationships/tags" Target="../tags/tag44.xml"/><Relationship Id="rId19" Type="http://schemas.openxmlformats.org/officeDocument/2006/relationships/tags" Target="../tags/tag45.xml"/><Relationship Id="rId2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image" Target="../media/image6.png"/><Relationship Id="rId3" Type="http://schemas.openxmlformats.org/officeDocument/2006/relationships/tags" Target="../tags/tag47.xml"/><Relationship Id="rId4" Type="http://schemas.openxmlformats.org/officeDocument/2006/relationships/image" Target="../media/image7.png"/><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tags" Target="../tags/tag50.xml"/><Relationship Id="rId8" Type="http://schemas.openxmlformats.org/officeDocument/2006/relationships/tags" Target="../tags/tag51.xml"/><Relationship Id="rId9" Type="http://schemas.openxmlformats.org/officeDocument/2006/relationships/tags" Target="../tags/tag52.xml"/><Relationship Id="rId10" Type="http://schemas.openxmlformats.org/officeDocument/2006/relationships/tags" Target="../tags/tag53.xml"/><Relationship Id="rId11" Type="http://schemas.openxmlformats.org/officeDocument/2006/relationships/tags" Target="../tags/tag54.xml"/><Relationship Id="rId12" Type="http://schemas.openxmlformats.org/officeDocument/2006/relationships/tags" Target="../tags/tag55.xml"/><Relationship Id="rId13" Type="http://schemas.openxmlformats.org/officeDocument/2006/relationships/tags" Target="../tags/tag56.xml"/><Relationship Id="rId14" Type="http://schemas.openxmlformats.org/officeDocument/2006/relationships/tags" Target="../tags/tag57.xml"/><Relationship Id="rId15" Type="http://schemas.openxmlformats.org/officeDocument/2006/relationships/tags" Target="../tags/tag58.xml"/><Relationship Id="rId16" Type="http://schemas.openxmlformats.org/officeDocument/2006/relationships/tags" Target="../tags/tag59.xml"/><Relationship Id="rId17" Type="http://schemas.openxmlformats.org/officeDocument/2006/relationships/tags" Target="../tags/tag60.xml"/><Relationship Id="rId18" Type="http://schemas.openxmlformats.org/officeDocument/2006/relationships/tags" Target="../tags/tag61.xml"/><Relationship Id="rId19" Type="http://schemas.openxmlformats.org/officeDocument/2006/relationships/tags" Target="../tags/tag62.xml"/><Relationship Id="rId20"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image" Target="../media/image1.png"/><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tags" Target="../tags/tag68.xml"/><Relationship Id="rId8" Type="http://schemas.openxmlformats.org/officeDocument/2006/relationships/tags" Target="../tags/tag69.xml"/><Relationship Id="rId9" Type="http://schemas.openxmlformats.org/officeDocument/2006/relationships/tags" Target="../tags/tag70.xml"/><Relationship Id="rId10" Type="http://schemas.openxmlformats.org/officeDocument/2006/relationships/tags" Target="../tags/tag71.xml"/><Relationship Id="rId11" Type="http://schemas.openxmlformats.org/officeDocument/2006/relationships/tags" Target="../tags/tag72.xml"/><Relationship Id="rId12"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73.xml"/><Relationship Id="rId2" Type="http://schemas.openxmlformats.org/officeDocument/2006/relationships/image" Target="../media/image1.png"/><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tags" Target="../tags/tag78.xml"/><Relationship Id="rId8" Type="http://schemas.openxmlformats.org/officeDocument/2006/relationships/tags" Target="../tags/tag79.xml"/><Relationship Id="rId9" Type="http://schemas.openxmlformats.org/officeDocument/2006/relationships/tags" Target="../tags/tag80.xml"/><Relationship Id="rId10" Type="http://schemas.openxmlformats.org/officeDocument/2006/relationships/tags" Target="../tags/tag81.xml"/><Relationship Id="rId11" Type="http://schemas.openxmlformats.org/officeDocument/2006/relationships/tags" Target="../tags/tag8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image" Target="../media/image1.png"/><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tags" Target="../tags/tag89.xml"/><Relationship Id="rId7" Type="http://schemas.openxmlformats.org/officeDocument/2006/relationships/tags" Target="../tags/tag90.xml"/><Relationship Id="rId8" Type="http://schemas.openxmlformats.org/officeDocument/2006/relationships/tags" Target="../tags/tag91.xml"/><Relationship Id="rId9" Type="http://schemas.openxmlformats.org/officeDocument/2006/relationships/tags" Target="../tags/tag92.xml"/><Relationship Id="rId10"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image" Target="../media/image1.png"/><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image" Target="../media/image1.png"/><Relationship Id="rId3" Type="http://schemas.openxmlformats.org/officeDocument/2006/relationships/tags" Target="../tags/tag98.xml"/><Relationship Id="rId4" Type="http://schemas.openxmlformats.org/officeDocument/2006/relationships/tags" Target="../tags/tag99.xml"/><Relationship Id="rId5" Type="http://schemas.openxmlformats.org/officeDocument/2006/relationships/tags" Target="../tags/tag100.xml"/><Relationship Id="rId6" Type="http://schemas.openxmlformats.org/officeDocument/2006/relationships/tags" Target="../tags/tag10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2.xml"/><Relationship Id="rId2" Type="http://schemas.openxmlformats.org/officeDocument/2006/relationships/image" Target="../media/image1.png"/><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image" Target="../media/image1.png"/><Relationship Id="rId3" Type="http://schemas.openxmlformats.org/officeDocument/2006/relationships/tags" Target="../tags/tag112.xml"/><Relationship Id="rId4" Type="http://schemas.openxmlformats.org/officeDocument/2006/relationships/image" Target="../media/image2.png"/><Relationship Id="rId5" Type="http://schemas.openxmlformats.org/officeDocument/2006/relationships/tags" Target="../tags/tag113.xml"/><Relationship Id="rId6" Type="http://schemas.openxmlformats.org/officeDocument/2006/relationships/image" Target="../media/image3.png"/><Relationship Id="rId7" Type="http://schemas.openxmlformats.org/officeDocument/2006/relationships/tags" Target="../tags/tag114.xml"/><Relationship Id="rId8" Type="http://schemas.openxmlformats.org/officeDocument/2006/relationships/tags" Target="../tags/tag115.xml"/><Relationship Id="rId9" Type="http://schemas.openxmlformats.org/officeDocument/2006/relationships/tags" Target="../tags/tag116.xml"/><Relationship Id="rId10" Type="http://schemas.openxmlformats.org/officeDocument/2006/relationships/tags" Target="../tags/tag117.xml"/><Relationship Id="rId11" Type="http://schemas.openxmlformats.org/officeDocument/2006/relationships/tags" Target="../tags/tag118.xml"/><Relationship Id="rId12" Type="http://schemas.openxmlformats.org/officeDocument/2006/relationships/tags" Target="../tags/tag119.xml"/><Relationship Id="rId13" Type="http://schemas.openxmlformats.org/officeDocument/2006/relationships/tags" Target="../tags/tag120.xml"/><Relationship Id="rId14" Type="http://schemas.openxmlformats.org/officeDocument/2006/relationships/tags" Target="../tags/tag121.xml"/><Relationship Id="rId15" Type="http://schemas.openxmlformats.org/officeDocument/2006/relationships/tags" Target="../tags/tag122.xml"/><Relationship Id="rId16" Type="http://schemas.openxmlformats.org/officeDocument/2006/relationships/tags" Target="../tags/tag123.xml"/><Relationship Id="rId17" Type="http://schemas.openxmlformats.org/officeDocument/2006/relationships/tags" Target="../tags/tag124.xml"/><Relationship Id="rId18" Type="http://schemas.openxmlformats.org/officeDocument/2006/relationships/tags" Target="../tags/tag125.xml"/><Relationship Id="rId19" Type="http://schemas.openxmlformats.org/officeDocument/2006/relationships/tags" Target="../tags/tag126.xml"/><Relationship Id="rId20" Type="http://schemas.openxmlformats.org/officeDocument/2006/relationships/tags" Target="../tags/tag127.xml"/><Relationship Id="rId21" Type="http://schemas.openxmlformats.org/officeDocument/2006/relationships/tags" Target="../tags/tag128.xml"/><Relationship Id="rId2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3"/>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pic>
        <p:nvPicPr>
          <p:cNvPr id="2097157" name="图片 12" descr="蓝色的卡通人物  低可信度描述已自动生成"/>
          <p:cNvPicPr>
            <a:picLocks noChangeAspect="1"/>
          </p:cNvPicPr>
          <p:nvPr>
            <p:custDataLst>
              <p:tags r:id="rId3"/>
            </p:custDataLst>
          </p:nvPr>
        </p:nvPicPr>
        <p:blipFill>
          <a:blip xmlns:r="http://schemas.openxmlformats.org/officeDocument/2006/relationships" r:embed="rId4"/>
          <a:srcRect/>
          <a:stretch>
            <a:fillRect/>
          </a:stretch>
        </p:blipFill>
        <p:spPr>
          <a:xfrm>
            <a:off x="2614295" y="0"/>
            <a:ext cx="9577705" cy="6858635"/>
          </a:xfrm>
          <a:custGeom>
            <a:avLst/>
            <a:gdLst>
              <a:gd name="connsiteX0" fmla="*/ 0 w 9679407"/>
              <a:gd name="connsiteY0" fmla="*/ 0 h 6858000"/>
              <a:gd name="connsiteX1" fmla="*/ 9679407 w 9679407"/>
              <a:gd name="connsiteY1" fmla="*/ 0 h 6858000"/>
              <a:gd name="connsiteX2" fmla="*/ 9679407 w 9679407"/>
              <a:gd name="connsiteY2" fmla="*/ 6858000 h 6858000"/>
              <a:gd name="connsiteX3" fmla="*/ 0 w 96794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679407" h="6858000">
                <a:moveTo>
                  <a:pt x="0" y="0"/>
                </a:moveTo>
                <a:lnTo>
                  <a:pt x="9679407" y="0"/>
                </a:lnTo>
                <a:lnTo>
                  <a:pt x="9679407" y="6858000"/>
                </a:lnTo>
                <a:lnTo>
                  <a:pt x="0" y="6858000"/>
                </a:lnTo>
                <a:close/>
              </a:path>
            </a:pathLst>
          </a:custGeom>
        </p:spPr>
      </p:pic>
      <p:pic>
        <p:nvPicPr>
          <p:cNvPr id="2097159" name="图片 26"/>
          <p:cNvPicPr>
            <a:picLocks noChangeAspect="1"/>
          </p:cNvPicPr>
          <p:nvPr>
            <p:custDataLst>
              <p:tags r:id="rId5"/>
            </p:custDataLst>
          </p:nvPr>
        </p:nvPicPr>
        <p:blipFill>
          <a:blip xmlns:r="http://schemas.openxmlformats.org/officeDocument/2006/relationships" r:embed="rId6"/>
          <a:stretch>
            <a:fillRect/>
          </a:stretch>
        </p:blipFill>
        <p:spPr>
          <a:xfrm>
            <a:off x="2505075" y="0"/>
            <a:ext cx="2468880" cy="6858635"/>
          </a:xfrm>
          <a:prstGeom prst="rect"/>
        </p:spPr>
      </p:pic>
      <p:sp>
        <p:nvSpPr>
          <p:cNvPr id="1048670" name="椭圆 17"/>
          <p:cNvSpPr/>
          <p:nvPr>
            <p:custDataLst>
              <p:tags r:id="rId7"/>
            </p:custDataLst>
          </p:nvPr>
        </p:nvSpPr>
        <p:spPr>
          <a:xfrm rot="10800000">
            <a:off x="744855" y="451294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75000" lnSpcReduction="20000"/>
          </a:bodyPr>
          <a:p>
            <a:pPr algn="ctr"/>
            <a:endParaRPr altLang="en-US" dirty="0" lang="zh-CN">
              <a:cs typeface="MiSans Heavy" panose="00000A00000000000000" charset="-122"/>
            </a:endParaRPr>
          </a:p>
        </p:txBody>
      </p:sp>
      <p:sp>
        <p:nvSpPr>
          <p:cNvPr id="1048672" name="箭头: V 形 18"/>
          <p:cNvSpPr/>
          <p:nvPr>
            <p:custDataLst>
              <p:tags r:id="rId8"/>
            </p:custDataLst>
          </p:nvPr>
        </p:nvSpPr>
        <p:spPr>
          <a:xfrm rot="10800000" flipH="1">
            <a:off x="875665" y="463232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31" name="直接连接符 16"/>
          <p:cNvCxnSpPr>
            <a:cxnSpLocks/>
          </p:cNvCxnSpPr>
          <p:nvPr>
            <p:custDataLst>
              <p:tags r:id="rId9"/>
            </p:custDataLst>
          </p:nvPr>
        </p:nvCxnSpPr>
        <p:spPr>
          <a:xfrm>
            <a:off x="745106" y="872671"/>
            <a:ext cx="6961505"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1032"/>
          <p:cNvCxnSpPr>
            <a:cxnSpLocks/>
          </p:cNvCxnSpPr>
          <p:nvPr>
            <p:custDataLst>
              <p:tags r:id="rId10"/>
            </p:custDataLst>
          </p:nvPr>
        </p:nvCxnSpPr>
        <p:spPr>
          <a:xfrm>
            <a:off x="9860280" y="872671"/>
            <a:ext cx="1661160"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048674" name="署名"/>
          <p:cNvSpPr txBox="1">
            <a:spLocks noGrp="1"/>
          </p:cNvSpPr>
          <p:nvPr>
            <p:ph type="body" idx="9" hasCustomPrompt="1"/>
            <p:custDataLst>
              <p:tags r:id="rId11"/>
            </p:custDataLst>
          </p:nvPr>
        </p:nvSpPr>
        <p:spPr>
          <a:xfrm>
            <a:off x="1250315" y="4554855"/>
            <a:ext cx="1953895" cy="337820"/>
          </a:xfrm>
          <a:prstGeom prst="rect"/>
          <a:noFill/>
        </p:spPr>
        <p:txBody>
          <a:bodyPr anchor="ctr" anchorCtr="0" bIns="45720" lIns="91440" rIns="91440" rtlCol="0" tIns="45720" vert="horz" wrap="square">
            <a:normAutofit/>
          </a:bodyPr>
          <a:lstStyle>
            <a:defPPr>
              <a:defRPr lang="zh-CN"/>
            </a:defPPr>
            <a:lvl1pPr algn="l" defTabSz="914400" eaLnBrk="1" fontAlgn="auto" hangingPunct="1" latinLnBrk="0" lvl="0" marL="0" marR="0" rtl="0">
              <a:lnSpc>
                <a:spcPct val="100000"/>
              </a:lnSpc>
              <a:buClrTx/>
              <a:buSzTx/>
              <a:buFontTx/>
              <a:buNone/>
              <a:defRPr altLang="en-US" baseline="0" b="0" cap="none" dirty="0" sz="1400" i="0" kern="1200" kumimoji="0" lang="zh-CN" noProof="1" normalizeH="0" spc="0" strike="noStrike" u="none">
                <a:solidFill>
                  <a:schemeClr val="tx1"/>
                </a:solidFill>
                <a:latin typeface="+mj-ea"/>
                <a:ea typeface="+mj-ea"/>
                <a:cs typeface="MiSans Heavy" panose="00000A00000000000000" charset="-122"/>
                <a:sym typeface="+mn-ea"/>
              </a:defRPr>
            </a:lvl1pPr>
          </a:lstStyle>
          <a:p>
            <a:pPr algn="l" lvl="0">
              <a:buClrTx/>
              <a:buSzTx/>
              <a:buFontTx/>
            </a:pPr>
            <a:r>
              <a:rPr>
                <a:sym typeface="+mn-ea"/>
              </a:rPr>
              <a:t>单击此处编辑文本</a:t>
            </a:r>
            <a:endParaRPr>
              <a:sym typeface="+mn-ea"/>
            </a:endParaRPr>
          </a:p>
        </p:txBody>
      </p:sp>
      <p:sp>
        <p:nvSpPr>
          <p:cNvPr id="1048676" name="平行四边形 10"/>
          <p:cNvSpPr/>
          <p:nvPr>
            <p:custDataLst>
              <p:tags r:id="rId12"/>
            </p:custDataLst>
          </p:nvPr>
        </p:nvSpPr>
        <p:spPr>
          <a:xfrm>
            <a:off x="91376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78" name="平行四边形 9"/>
          <p:cNvSpPr/>
          <p:nvPr>
            <p:custDataLst>
              <p:tags r:id="rId13"/>
            </p:custDataLst>
          </p:nvPr>
        </p:nvSpPr>
        <p:spPr>
          <a:xfrm>
            <a:off x="1041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0" name="平行四边形 8"/>
          <p:cNvSpPr/>
          <p:nvPr>
            <p:custDataLst>
              <p:tags r:id="rId14"/>
            </p:custDataLst>
          </p:nvPr>
        </p:nvSpPr>
        <p:spPr>
          <a:xfrm>
            <a:off x="1168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2" name="平行四边形 21"/>
          <p:cNvSpPr/>
          <p:nvPr>
            <p:custDataLst>
              <p:tags r:id="rId15"/>
            </p:custDataLst>
          </p:nvPr>
        </p:nvSpPr>
        <p:spPr>
          <a:xfrm>
            <a:off x="129603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4" name="平行四边形 22"/>
          <p:cNvSpPr/>
          <p:nvPr>
            <p:custDataLst>
              <p:tags r:id="rId16"/>
            </p:custDataLst>
          </p:nvPr>
        </p:nvSpPr>
        <p:spPr>
          <a:xfrm>
            <a:off x="142367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6" name="平行四边形 23"/>
          <p:cNvSpPr/>
          <p:nvPr>
            <p:custDataLst>
              <p:tags r:id="rId17"/>
            </p:custDataLst>
          </p:nvPr>
        </p:nvSpPr>
        <p:spPr>
          <a:xfrm>
            <a:off x="155194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688" name="标题"/>
          <p:cNvSpPr txBox="1">
            <a:spLocks noGrp="1"/>
          </p:cNvSpPr>
          <p:nvPr>
            <p:ph type="title" idx="2" hasCustomPrompt="1"/>
            <p:custDataLst>
              <p:tags r:id="rId18"/>
            </p:custDataLst>
          </p:nvPr>
        </p:nvSpPr>
        <p:spPr>
          <a:xfrm>
            <a:off x="744855" y="2837815"/>
            <a:ext cx="6029960" cy="1553845"/>
          </a:xfrm>
          <a:prstGeom prst="rect"/>
          <a:noFill/>
        </p:spPr>
        <p:txBody>
          <a:bodyPr anchor="t" anchorCtr="0" bIns="0" lIns="0" rIns="0" rtlCol="0" tIns="0" wrap="square">
            <a:normAutofit/>
          </a:bodyPr>
          <a:lstStyle>
            <a:lvl1pPr algn="l" defTabSz="914400" eaLnBrk="1" fontAlgn="auto" hangingPunct="1" latinLnBrk="0" lvl="0" marL="0" marR="0" rtl="0">
              <a:lnSpc>
                <a:spcPct val="100000"/>
              </a:lnSpc>
              <a:buClrTx/>
              <a:buSzTx/>
              <a:buFontTx/>
              <a:buNone/>
              <a:defRPr altLang="en-US" baseline="0" b="0" cap="none" dirty="0" sz="5400" i="0" kern="1200" kumimoji="0" lang="zh-CN" noProof="1" normalizeH="0" spc="0" strike="noStrike" u="none">
                <a:solidFill>
                  <a:schemeClr val="tx1"/>
                </a:solidFill>
                <a:effectLst/>
                <a:latin typeface="+mj-ea"/>
                <a:ea typeface="+mj-ea"/>
                <a:cs typeface="MiSans Heavy" panose="00000A00000000000000" charset="-122"/>
                <a:sym typeface="+mn-ea"/>
              </a:defRPr>
            </a:lvl1pPr>
          </a:lstStyle>
          <a:p>
            <a:pPr algn="l" lvl="0">
              <a:lnSpc>
                <a:spcPct val="100000"/>
              </a:lnSpc>
              <a:buClrTx/>
              <a:buSzTx/>
              <a:buFontTx/>
            </a:pPr>
            <a:r>
              <a:rPr dirty="0">
                <a:sym typeface="+mn-ea"/>
              </a:rPr>
              <a:t>单击此处编辑标题</a:t>
            </a:r>
            <a:endParaRPr dirty="0">
              <a:sym typeface="+mn-ea"/>
            </a:endParaRPr>
          </a:p>
        </p:txBody>
      </p:sp>
      <p:sp>
        <p:nvSpPr>
          <p:cNvPr id="1048690" name="正文"/>
          <p:cNvSpPr txBox="1">
            <a:spLocks noGrp="1"/>
          </p:cNvSpPr>
          <p:nvPr>
            <p:ph type="body" idx="1" hasCustomPrompt="1"/>
            <p:custDataLst>
              <p:tags r:id="rId19"/>
            </p:custDataLst>
          </p:nvPr>
        </p:nvSpPr>
        <p:spPr>
          <a:xfrm>
            <a:off x="744220" y="1779270"/>
            <a:ext cx="6029960" cy="1019175"/>
          </a:xfrm>
          <a:prstGeom prst="rect"/>
          <a:noFill/>
        </p:spPr>
        <p:txBody>
          <a:bodyPr anchor="b" anchorCtr="0" bIns="0" lIns="0" rIns="0" rtlCol="0" tIns="0" vert="horz" wrap="square">
            <a:normAutofit/>
          </a:bodyPr>
          <a:lstStyle>
            <a:defPPr>
              <a:defRPr lang="zh-CN"/>
            </a:defPPr>
            <a:lvl1pPr algn="l" defTabSz="914400" eaLnBrk="1" fontAlgn="auto" hangingPunct="1" latinLnBrk="0" lvl="0" marL="0" marR="0" rtl="0">
              <a:lnSpc>
                <a:spcPct val="13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latin typeface="+mj-lt"/>
                <a:ea typeface="+mj-ea"/>
                <a:cs typeface="MiSans Heavy" panose="00000A00000000000000" charset="-122"/>
                <a:sym typeface="+mn-ea"/>
              </a:defRPr>
            </a:lvl1pPr>
          </a:lstStyle>
          <a:p>
            <a:pPr algn="l" lvl="0">
              <a:buClrTx/>
              <a:buSzTx/>
              <a:buFontTx/>
            </a:pPr>
            <a:r>
              <a:rPr>
                <a:sym typeface="+mn-ea"/>
              </a:rPr>
              <a:t>单击此处编辑母版副标题样式</a:t>
            </a:r>
            <a:endParaRPr>
              <a:sym typeface="+mn-ea"/>
            </a:endParaRPr>
          </a:p>
        </p:txBody>
      </p:sp>
      <p:sp>
        <p:nvSpPr>
          <p:cNvPr id="1048692" name="日期占位符 3"/>
          <p:cNvSpPr>
            <a:spLocks noGrp="1"/>
          </p:cNvSpPr>
          <p:nvPr>
            <p:ph type="dt" sz="half" idx="10"/>
            <p:custDataLst>
              <p:tags r:id="rId2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4" name="页脚占位符 4"/>
          <p:cNvSpPr>
            <a:spLocks noGrp="1"/>
          </p:cNvSpPr>
          <p:nvPr>
            <p:ph type="ftr" sz="quarter" idx="11"/>
            <p:custDataLst>
              <p:tags r:id="rId21"/>
            </p:custDataLst>
          </p:nvPr>
        </p:nvSpPr>
        <p:spPr>
          <a:xfrm>
            <a:off x="4038600" y="6356350"/>
            <a:ext cx="4114800" cy="365125"/>
          </a:xfrm>
        </p:spPr>
        <p:txBody>
          <a:bodyPr/>
          <a:p>
            <a:endParaRPr altLang="en-US" lang="zh-CN"/>
          </a:p>
        </p:txBody>
      </p:sp>
      <p:sp>
        <p:nvSpPr>
          <p:cNvPr id="1048696" name="灯片编号占位符 5"/>
          <p:cNvSpPr>
            <a:spLocks noGrp="1"/>
          </p:cNvSpPr>
          <p:nvPr>
            <p:ph type="sldNum" sz="quarter" idx="12"/>
            <p:custDataLst>
              <p:tags r:id="rId2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61" name="图片 8"/>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698" name="正文"/>
          <p:cNvSpPr txBox="1">
            <a:spLocks noGrp="1"/>
          </p:cNvSpPr>
          <p:nvPr>
            <p:ph idx="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rgbClr val="C8E9F4"/>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rgbClr val="C8E9F4"/>
              </a:buClr>
            </a:pPr>
            <a:r>
              <a:rPr dirty="0">
                <a:sym typeface="+mn-ea"/>
              </a:rPr>
              <a:t>单击此处编辑母版文本样式</a:t>
            </a:r>
            <a:endParaRPr dirty="0">
              <a:sym typeface="+mn-ea"/>
            </a:endParaRPr>
          </a:p>
          <a:p>
            <a:pPr lvl="1">
              <a:spcBef>
                <a:spcPts val="1200"/>
              </a:spcBef>
              <a:spcAft>
                <a:spcPts val="0"/>
              </a:spcAft>
              <a:buClr>
                <a:srgbClr val="C8E9F4"/>
              </a:buClr>
            </a:pPr>
            <a:r>
              <a:rPr dirty="0" err="1">
                <a:sym typeface="+mn-ea"/>
              </a:rPr>
              <a:t>第二级</a:t>
            </a:r>
            <a:endParaRPr dirty="0">
              <a:sym typeface="+mn-ea"/>
            </a:endParaRPr>
          </a:p>
          <a:p>
            <a:pPr lvl="2">
              <a:spcBef>
                <a:spcPts val="1200"/>
              </a:spcBef>
              <a:spcAft>
                <a:spcPts val="0"/>
              </a:spcAft>
              <a:buClr>
                <a:srgbClr val="C8E9F4"/>
              </a:buClr>
            </a:pPr>
            <a:r>
              <a:rPr dirty="0" err="1">
                <a:sym typeface="+mn-ea"/>
              </a:rPr>
              <a:t>第三级</a:t>
            </a:r>
            <a:endParaRPr dirty="0">
              <a:sym typeface="+mn-ea"/>
            </a:endParaRPr>
          </a:p>
          <a:p>
            <a:pPr lvl="3">
              <a:spcBef>
                <a:spcPts val="1200"/>
              </a:spcBef>
              <a:spcAft>
                <a:spcPts val="0"/>
              </a:spcAft>
              <a:buClr>
                <a:srgbClr val="C8E9F4"/>
              </a:buClr>
            </a:pPr>
            <a:r>
              <a:rPr dirty="0" err="1">
                <a:sym typeface="+mn-ea"/>
              </a:rPr>
              <a:t>第四级</a:t>
            </a:r>
            <a:endParaRPr dirty="0">
              <a:sym typeface="+mn-ea"/>
            </a:endParaRPr>
          </a:p>
          <a:p>
            <a:pPr lvl="4">
              <a:spcBef>
                <a:spcPts val="1200"/>
              </a:spcBef>
              <a:spcAft>
                <a:spcPts val="0"/>
              </a:spcAft>
              <a:buClr>
                <a:srgbClr val="C8E9F4"/>
              </a:buClr>
            </a:pPr>
            <a:r>
              <a:rPr dirty="0" err="1">
                <a:sym typeface="+mn-ea"/>
              </a:rPr>
              <a:t>第五级</a:t>
            </a:r>
            <a:endParaRPr dirty="0">
              <a:sym typeface="+mn-ea"/>
            </a:endParaRPr>
          </a:p>
        </p:txBody>
      </p:sp>
      <p:sp>
        <p:nvSpPr>
          <p:cNvPr id="1048700" name="标题"/>
          <p:cNvSpPr txBox="1">
            <a:spLocks noGrp="1"/>
          </p:cNvSpPr>
          <p:nvPr>
            <p:ph type="title" idx="4"/>
            <p:custDataLst>
              <p:tags r:id="rId4"/>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dirty="0">
                <a:sym typeface="+mn-ea"/>
              </a:rPr>
              <a:t>单击此处编辑母版标题样式</a:t>
            </a:r>
            <a:endParaRPr dirty="0">
              <a:sym typeface="+mn-ea"/>
            </a:endParaRPr>
          </a:p>
        </p:txBody>
      </p:sp>
      <p:sp>
        <p:nvSpPr>
          <p:cNvPr id="1048702" name="椭圆 13"/>
          <p:cNvSpPr/>
          <p:nvPr>
            <p:custDataLst>
              <p:tags r:id="rId5"/>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704" name="箭头: V 形 7"/>
          <p:cNvSpPr/>
          <p:nvPr>
            <p:custDataLst>
              <p:tags r:id="rId6"/>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35" name="直接连接符 10"/>
          <p:cNvCxnSpPr>
            <a:cxnSpLocks/>
          </p:cNvCxnSpPr>
          <p:nvPr>
            <p:custDataLst>
              <p:tags r:id="rId7"/>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706" name="日期占位符 3"/>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8" name="页脚占位符 4"/>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10" name="灯片编号占位符 5"/>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3" name="图片 8"/>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pic>
        <p:nvPicPr>
          <p:cNvPr id="2097165" name="图片 70"/>
          <p:cNvPicPr>
            <a:picLocks noChangeAspect="1"/>
          </p:cNvPicPr>
          <p:nvPr>
            <p:custDataLst>
              <p:tags r:id="rId3"/>
            </p:custDataLst>
          </p:nvPr>
        </p:nvPicPr>
        <p:blipFill>
          <a:blip xmlns:r="http://schemas.openxmlformats.org/officeDocument/2006/relationships" r:embed="rId4"/>
          <a:srcRect/>
          <a:stretch>
            <a:fillRect/>
          </a:stretch>
        </p:blipFill>
        <p:spPr>
          <a:xfrm flipH="1">
            <a:off x="0" y="0"/>
            <a:ext cx="11416030" cy="6858000"/>
          </a:xfrm>
          <a:custGeom>
            <a:avLst/>
            <a:gdLst>
              <a:gd name="connsiteX0" fmla="*/ 11416222 w 11416222"/>
              <a:gd name="connsiteY0" fmla="*/ 0 h 6858000"/>
              <a:gd name="connsiteX1" fmla="*/ 0 w 11416222"/>
              <a:gd name="connsiteY1" fmla="*/ 0 h 6858000"/>
              <a:gd name="connsiteX2" fmla="*/ 0 w 11416222"/>
              <a:gd name="connsiteY2" fmla="*/ 6858000 h 6858000"/>
              <a:gd name="connsiteX3" fmla="*/ 11416222 w 1141622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416222" h="6858000">
                <a:moveTo>
                  <a:pt x="11416222" y="0"/>
                </a:moveTo>
                <a:lnTo>
                  <a:pt x="0" y="0"/>
                </a:lnTo>
                <a:lnTo>
                  <a:pt x="0" y="6858000"/>
                </a:lnTo>
                <a:lnTo>
                  <a:pt x="11416222" y="6858000"/>
                </a:lnTo>
                <a:close/>
              </a:path>
            </a:pathLst>
          </a:custGeom>
        </p:spPr>
      </p:pic>
      <p:sp>
        <p:nvSpPr>
          <p:cNvPr id="1048712" name="任意多边形: 形状 16"/>
          <p:cNvSpPr/>
          <p:nvPr>
            <p:custDataLst>
              <p:tags r:id="rId5"/>
            </p:custDataLst>
          </p:nvPr>
        </p:nvSpPr>
        <p:spPr>
          <a:xfrm>
            <a:off x="442336" y="2871879"/>
            <a:ext cx="3251010" cy="1732167"/>
          </a:xfrm>
          <a:custGeom>
            <a:avLst/>
            <a:gdLst>
              <a:gd name="connsiteX0" fmla="*/ 109102 w 2819400"/>
              <a:gd name="connsiteY0" fmla="*/ 0 h 1386703"/>
              <a:gd name="connsiteX1" fmla="*/ 1507986 w 2819400"/>
              <a:gd name="connsiteY1" fmla="*/ 0 h 1386703"/>
              <a:gd name="connsiteX2" fmla="*/ 1847850 w 2819400"/>
              <a:gd name="connsiteY2" fmla="*/ 339864 h 1386703"/>
              <a:gd name="connsiteX3" fmla="*/ 1847850 w 2819400"/>
              <a:gd name="connsiteY3" fmla="*/ 344382 h 1386703"/>
              <a:gd name="connsiteX4" fmla="*/ 2646296 w 2819400"/>
              <a:gd name="connsiteY4" fmla="*/ 344382 h 1386703"/>
              <a:gd name="connsiteX5" fmla="*/ 2819400 w 2819400"/>
              <a:gd name="connsiteY5" fmla="*/ 517486 h 1386703"/>
              <a:gd name="connsiteX6" fmla="*/ 2819400 w 2819400"/>
              <a:gd name="connsiteY6" fmla="*/ 1125966 h 1386703"/>
              <a:gd name="connsiteX7" fmla="*/ 2558663 w 2819400"/>
              <a:gd name="connsiteY7" fmla="*/ 1386703 h 1386703"/>
              <a:gd name="connsiteX8" fmla="*/ 326392 w 2819400"/>
              <a:gd name="connsiteY8" fmla="*/ 1386703 h 1386703"/>
              <a:gd name="connsiteX9" fmla="*/ 0 w 2819400"/>
              <a:gd name="connsiteY9" fmla="*/ 1060311 h 1386703"/>
              <a:gd name="connsiteX10" fmla="*/ 0 w 2819400"/>
              <a:gd name="connsiteY10" fmla="*/ 109102 h 1386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19400" h="1386703">
                <a:moveTo>
                  <a:pt x="109102" y="0"/>
                </a:moveTo>
                <a:lnTo>
                  <a:pt x="1507986" y="0"/>
                </a:lnTo>
                <a:lnTo>
                  <a:pt x="1847850" y="339864"/>
                </a:lnTo>
                <a:lnTo>
                  <a:pt x="1847850" y="344382"/>
                </a:lnTo>
                <a:lnTo>
                  <a:pt x="2646296" y="344382"/>
                </a:lnTo>
                <a:lnTo>
                  <a:pt x="2819400" y="517486"/>
                </a:lnTo>
                <a:lnTo>
                  <a:pt x="2819400" y="1125966"/>
                </a:lnTo>
                <a:lnTo>
                  <a:pt x="2558663" y="1386703"/>
                </a:lnTo>
                <a:lnTo>
                  <a:pt x="326392" y="1386703"/>
                </a:lnTo>
                <a:lnTo>
                  <a:pt x="0" y="1060311"/>
                </a:lnTo>
                <a:lnTo>
                  <a:pt x="0" y="109102"/>
                </a:lnTo>
                <a:close/>
              </a:path>
            </a:pathLst>
          </a:custGeom>
          <a:gradFill>
            <a:gsLst>
              <a:gs pos="0">
                <a:schemeClr val="accent1">
                  <a:lumMod val="50000"/>
                </a:schemeClr>
              </a:gs>
              <a:gs pos="100000">
                <a:schemeClr val="accent1">
                  <a:lumMod val="50000"/>
                  <a:alpha val="5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MiSans Heavy" panose="00000A00000000000000" charset="-122"/>
            </a:endParaRPr>
          </a:p>
        </p:txBody>
      </p:sp>
      <p:sp>
        <p:nvSpPr>
          <p:cNvPr id="1048714" name="加号 7"/>
          <p:cNvSpPr/>
          <p:nvPr>
            <p:custDataLst>
              <p:tags r:id="rId6"/>
            </p:custDataLst>
          </p:nvPr>
        </p:nvSpPr>
        <p:spPr>
          <a:xfrm rot="2781836">
            <a:off x="550718" y="3335569"/>
            <a:ext cx="1320680" cy="1320680"/>
          </a:xfrm>
          <a:prstGeom prst="mathPlus">
            <a:avLst>
              <a:gd name="adj1" fmla="val 14727"/>
            </a:avLst>
          </a:prstGeom>
          <a:noFill/>
          <a:ln>
            <a:gradFill flip="none" rotWithShape="1">
              <a:gsLst>
                <a:gs pos="0">
                  <a:schemeClr val="accent2"/>
                </a:gs>
                <a:gs pos="67000">
                  <a:schemeClr val="accent2">
                    <a:alpha val="0"/>
                  </a:schemeClr>
                </a:gs>
              </a:gsLst>
              <a:path path="circle">
                <a:fillToRect l="50000" t="50000" r="50000" b="50000"/>
              </a:path>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lnSpcReduction="20000"/>
          </a:bodyPr>
          <a:p>
            <a:pPr algn="ctr"/>
            <a:endParaRPr altLang="en-US" lang="zh-CN">
              <a:cs typeface="MiSans Heavy" panose="00000A00000000000000" charset="-122"/>
            </a:endParaRPr>
          </a:p>
        </p:txBody>
      </p:sp>
      <p:cxnSp>
        <p:nvCxnSpPr>
          <p:cNvPr id="3145737" name="直接连接符 17"/>
          <p:cNvCxnSpPr>
            <a:cxnSpLocks/>
          </p:cNvCxnSpPr>
          <p:nvPr>
            <p:custDataLst>
              <p:tags r:id="rId7"/>
            </p:custDataLst>
          </p:nvPr>
        </p:nvCxnSpPr>
        <p:spPr>
          <a:xfrm>
            <a:off x="613261" y="3447263"/>
            <a:ext cx="2646985"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716" name="箭头: V 形 22"/>
          <p:cNvSpPr/>
          <p:nvPr>
            <p:custDataLst>
              <p:tags r:id="rId8"/>
            </p:custDataLst>
          </p:nvPr>
        </p:nvSpPr>
        <p:spPr>
          <a:xfrm>
            <a:off x="3371215"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sp>
        <p:nvSpPr>
          <p:cNvPr id="1048718" name="箭头: V 形 23"/>
          <p:cNvSpPr/>
          <p:nvPr>
            <p:custDataLst>
              <p:tags r:id="rId9"/>
            </p:custDataLst>
          </p:nvPr>
        </p:nvSpPr>
        <p:spPr>
          <a:xfrm>
            <a:off x="3535045"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sp>
        <p:nvSpPr>
          <p:cNvPr id="1048720" name="箭头: V 形 24"/>
          <p:cNvSpPr/>
          <p:nvPr>
            <p:custDataLst>
              <p:tags r:id="rId10"/>
            </p:custDataLst>
          </p:nvPr>
        </p:nvSpPr>
        <p:spPr>
          <a:xfrm>
            <a:off x="3699510"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sp>
        <p:nvSpPr>
          <p:cNvPr id="1048722" name="箭头: V 形 25"/>
          <p:cNvSpPr/>
          <p:nvPr>
            <p:custDataLst>
              <p:tags r:id="rId11"/>
            </p:custDataLst>
          </p:nvPr>
        </p:nvSpPr>
        <p:spPr>
          <a:xfrm>
            <a:off x="3863975"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sp>
        <p:nvSpPr>
          <p:cNvPr id="1048724" name="箭头: V 形 26"/>
          <p:cNvSpPr/>
          <p:nvPr>
            <p:custDataLst>
              <p:tags r:id="rId12"/>
            </p:custDataLst>
          </p:nvPr>
        </p:nvSpPr>
        <p:spPr>
          <a:xfrm>
            <a:off x="4027805" y="4484370"/>
            <a:ext cx="218440" cy="287020"/>
          </a:xfrm>
          <a:prstGeom prst="chevron">
            <a:avLst>
              <a:gd name="adj" fmla="val 63333"/>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10000"/>
          </a:bodyPr>
          <a:p>
            <a:pPr algn="ctr"/>
            <a:endParaRPr altLang="en-US" lang="zh-CN">
              <a:solidFill>
                <a:schemeClr val="tx1"/>
              </a:solidFill>
              <a:cs typeface="MiSans Heavy" panose="00000A00000000000000" charset="-122"/>
            </a:endParaRPr>
          </a:p>
        </p:txBody>
      </p:sp>
      <p:cxnSp>
        <p:nvCxnSpPr>
          <p:cNvPr id="3145739" name="直接连接符 35"/>
          <p:cNvCxnSpPr>
            <a:cxnSpLocks/>
          </p:cNvCxnSpPr>
          <p:nvPr>
            <p:custDataLst>
              <p:tags r:id="rId13"/>
            </p:custDataLst>
          </p:nvPr>
        </p:nvCxnSpPr>
        <p:spPr>
          <a:xfrm>
            <a:off x="439766" y="783771"/>
            <a:ext cx="1479196"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3145741" name="直接连接符 39"/>
          <p:cNvCxnSpPr>
            <a:cxnSpLocks/>
          </p:cNvCxnSpPr>
          <p:nvPr>
            <p:custDataLst>
              <p:tags r:id="rId14"/>
            </p:custDataLst>
          </p:nvPr>
        </p:nvCxnSpPr>
        <p:spPr>
          <a:xfrm>
            <a:off x="3503364" y="783771"/>
            <a:ext cx="8203565"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048726" name="副标题"/>
          <p:cNvSpPr txBox="1">
            <a:spLocks noGrp="1"/>
          </p:cNvSpPr>
          <p:nvPr>
            <p:ph type="body" idx="2" hasCustomPrompt="1"/>
            <p:custDataLst>
              <p:tags r:id="rId15"/>
            </p:custDataLst>
          </p:nvPr>
        </p:nvSpPr>
        <p:spPr>
          <a:xfrm>
            <a:off x="613410" y="2988310"/>
            <a:ext cx="2056765" cy="459105"/>
          </a:xfrm>
          <a:prstGeom prst="rect"/>
          <a:noFill/>
        </p:spPr>
        <p:txBody>
          <a:bodyPr anchor="t" bIns="0" lIns="91440" rIns="91440" rtlCol="0" tIns="0" wrap="square">
            <a:normAutofit/>
          </a:bodyPr>
          <a:lstStyle>
            <a:defPPr>
              <a:defRPr lang="zh-CN"/>
            </a:defPPr>
            <a:lvl1pPr algn="l" defTabSz="914400" eaLnBrk="1" fontAlgn="auto" hangingPunct="1" latinLnBrk="0" lvl="0" marL="0" marR="0" rtl="0">
              <a:lnSpc>
                <a:spcPct val="130000"/>
              </a:lnSpc>
              <a:buClrTx/>
              <a:buSzTx/>
              <a:buFontTx/>
              <a:buNone/>
              <a:defRPr altLang="zh-CN" baseline="0" b="0" cap="none" dirty="0" sz="2000" i="0" kern="1200" kumimoji="0" lang="en-US" noProof="1" normalizeH="0" spc="0" strike="noStrike" u="none">
                <a:gradFill flip="none" rotWithShape="1">
                  <a:gsLst>
                    <a:gs pos="0">
                      <a:schemeClr val="accent1"/>
                    </a:gs>
                    <a:gs pos="100000">
                      <a:schemeClr val="accent2"/>
                    </a:gs>
                  </a:gsLst>
                  <a:lin ang="2700000" scaled="1"/>
                </a:gradFill>
                <a:effectLst>
                  <a:outerShdw algn="ctr" blurRad="139700" dist="38100" rotWithShape="0" sx="102000" sy="102000">
                    <a:schemeClr val="accent1">
                      <a:lumMod val="75000"/>
                      <a:alpha val="34000"/>
                    </a:schemeClr>
                  </a:outerShdw>
                </a:effectLst>
                <a:latin typeface="+mj-ea"/>
                <a:ea typeface="+mj-ea"/>
                <a:cs typeface="MiSans Heavy" panose="00000A00000000000000" charset="-122"/>
                <a:sym typeface="+mn-ea"/>
              </a:defRPr>
            </a:lvl1pPr>
          </a:lstStyle>
          <a:p>
            <a:pPr algn="l" lvl="0">
              <a:buClrTx/>
              <a:buSzTx/>
              <a:buFontTx/>
            </a:pPr>
            <a:r>
              <a:rPr>
                <a:sym typeface="+mn-ea"/>
              </a:rPr>
              <a:t>单击编辑副标题</a:t>
            </a:r>
            <a:endParaRPr>
              <a:sym typeface="+mn-ea"/>
            </a:endParaRPr>
          </a:p>
        </p:txBody>
      </p:sp>
      <p:sp>
        <p:nvSpPr>
          <p:cNvPr id="1048728" name="标题"/>
          <p:cNvSpPr txBox="1">
            <a:spLocks noGrp="1"/>
          </p:cNvSpPr>
          <p:nvPr>
            <p:ph type="title" idx="1" hasCustomPrompt="1"/>
            <p:custDataLst>
              <p:tags r:id="rId16"/>
            </p:custDataLst>
          </p:nvPr>
        </p:nvSpPr>
        <p:spPr>
          <a:xfrm>
            <a:off x="1612265" y="3436620"/>
            <a:ext cx="2087880" cy="1195705"/>
          </a:xfrm>
          <a:prstGeom prst="rect"/>
          <a:noFill/>
        </p:spPr>
        <p:txBody>
          <a:bodyPr anchor="t" anchorCtr="0" bIns="0" lIns="91440" rIns="91440" rtlCol="0" tIns="0" wrap="square">
            <a:normAutofit/>
          </a:bodyPr>
          <a:lstStyle>
            <a:lvl1pPr algn="l" defTabSz="914400" eaLnBrk="1" fontAlgn="auto" hangingPunct="1" latinLnBrk="0" lvl="0" marL="0" marR="0" rtl="0">
              <a:lnSpc>
                <a:spcPct val="110000"/>
              </a:lnSpc>
              <a:buClrTx/>
              <a:buSzTx/>
              <a:buFontTx/>
              <a:buNone/>
              <a:defRPr altLang="en-US" baseline="0" b="0" cap="none" dirty="0" sz="6400" i="0" kern="1200" kumimoji="0" lang="zh-CN" noProof="1" normalizeH="0" spc="0" strike="noStrike" u="none">
                <a:solidFill>
                  <a:schemeClr val="tx1"/>
                </a:solidFill>
                <a:effectLst/>
                <a:latin typeface="+mj-ea"/>
                <a:ea typeface="+mj-ea"/>
                <a:cs typeface="MiSans Heavy" panose="00000A00000000000000" charset="-122"/>
                <a:sym typeface="+mn-ea"/>
              </a:defRPr>
            </a:lvl1pPr>
          </a:lstStyle>
          <a:p>
            <a:pPr algn="l" lvl="0">
              <a:lnSpc>
                <a:spcPct val="110000"/>
              </a:lnSpc>
              <a:buClrTx/>
              <a:buSzTx/>
              <a:buFontTx/>
            </a:pPr>
            <a:r>
              <a:rPr dirty="0">
                <a:sym typeface="+mn-ea"/>
              </a:rPr>
              <a:t>标题</a:t>
            </a:r>
            <a:endParaRPr dirty="0">
              <a:sym typeface="+mn-ea"/>
            </a:endParaRPr>
          </a:p>
        </p:txBody>
      </p:sp>
      <p:sp>
        <p:nvSpPr>
          <p:cNvPr id="1048730" name="日期占位符 2"/>
          <p:cNvSpPr>
            <a:spLocks noGrp="1"/>
          </p:cNvSpPr>
          <p:nvPr>
            <p:ph type="dt" sz="half" idx="10"/>
            <p:custDataLst>
              <p:tags r:id="rId1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2" name="页脚占位符 3"/>
          <p:cNvSpPr>
            <a:spLocks noGrp="1"/>
          </p:cNvSpPr>
          <p:nvPr>
            <p:ph type="ftr" sz="quarter" idx="11"/>
            <p:custDataLst>
              <p:tags r:id="rId18"/>
            </p:custDataLst>
          </p:nvPr>
        </p:nvSpPr>
        <p:spPr>
          <a:xfrm>
            <a:off x="4038600" y="6356350"/>
            <a:ext cx="4114800" cy="365125"/>
          </a:xfrm>
        </p:spPr>
        <p:txBody>
          <a:bodyPr/>
          <a:p>
            <a:endParaRPr altLang="en-US" lang="zh-CN"/>
          </a:p>
        </p:txBody>
      </p:sp>
      <p:sp>
        <p:nvSpPr>
          <p:cNvPr id="1048734" name="灯片编号占位符 4"/>
          <p:cNvSpPr>
            <a:spLocks noGrp="1"/>
          </p:cNvSpPr>
          <p:nvPr>
            <p:ph type="sldNum" sz="quarter" idx="12"/>
            <p:custDataLst>
              <p:tags r:id="rId1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7" name="图片 11"/>
          <p:cNvPicPr>
            <a:picLocks noChangeAspect="1"/>
          </p:cNvPicPr>
          <p:nvPr>
            <p:custDataLst>
              <p:tags r:id="rId1"/>
            </p:custDataLst>
          </p:nvPr>
        </p:nvPicPr>
        <p:blipFill>
          <a:blip xmlns:r="http://schemas.openxmlformats.org/officeDocument/2006/relationships" r:embed="rId2"/>
          <a:stretch>
            <a:fillRect/>
          </a:stretch>
        </p:blipFill>
        <p:spPr>
          <a:xfrm>
            <a:off x="0" y="0"/>
            <a:ext cx="12201525" cy="6858000"/>
          </a:xfrm>
          <a:prstGeom prst="rect"/>
        </p:spPr>
      </p:pic>
      <p:pic>
        <p:nvPicPr>
          <p:cNvPr id="2097169" name="图片 47"/>
          <p:cNvPicPr>
            <a:picLocks noChangeAspect="1"/>
          </p:cNvPicPr>
          <p:nvPr>
            <p:custDataLst>
              <p:tags r:id="rId3"/>
            </p:custDataLst>
          </p:nvPr>
        </p:nvPicPr>
        <p:blipFill>
          <a:blip xmlns:r="http://schemas.openxmlformats.org/officeDocument/2006/relationships" r:embed="rId4"/>
          <a:srcRect/>
          <a:stretch>
            <a:fillRect/>
          </a:stretch>
        </p:blipFill>
        <p:spPr>
          <a:xfrm>
            <a:off x="3871595" y="0"/>
            <a:ext cx="8798560" cy="6858000"/>
          </a:xfrm>
          <a:custGeom>
            <a:avLst/>
            <a:gdLst>
              <a:gd name="connsiteX0" fmla="*/ 0 w 9003113"/>
              <a:gd name="connsiteY0" fmla="*/ 0 h 6858000"/>
              <a:gd name="connsiteX1" fmla="*/ 9003113 w 9003113"/>
              <a:gd name="connsiteY1" fmla="*/ 0 h 6858000"/>
              <a:gd name="connsiteX2" fmla="*/ 9003113 w 9003113"/>
              <a:gd name="connsiteY2" fmla="*/ 6858000 h 6858000"/>
              <a:gd name="connsiteX3" fmla="*/ 0 w 90031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003113" h="6858000">
                <a:moveTo>
                  <a:pt x="0" y="0"/>
                </a:moveTo>
                <a:lnTo>
                  <a:pt x="9003113" y="0"/>
                </a:lnTo>
                <a:lnTo>
                  <a:pt x="9003113" y="6858000"/>
                </a:lnTo>
                <a:lnTo>
                  <a:pt x="0" y="6858000"/>
                </a:lnTo>
                <a:close/>
              </a:path>
            </a:pathLst>
          </a:custGeom>
        </p:spPr>
      </p:pic>
      <p:sp>
        <p:nvSpPr>
          <p:cNvPr id="1048736" name="椭圆 17"/>
          <p:cNvSpPr/>
          <p:nvPr>
            <p:custDataLst>
              <p:tags r:id="rId5"/>
            </p:custDataLst>
          </p:nvPr>
        </p:nvSpPr>
        <p:spPr>
          <a:xfrm>
            <a:off x="758825" y="27209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738" name="箭头: V 形 18"/>
          <p:cNvSpPr/>
          <p:nvPr>
            <p:custDataLst>
              <p:tags r:id="rId6"/>
            </p:custDataLst>
          </p:nvPr>
        </p:nvSpPr>
        <p:spPr>
          <a:xfrm>
            <a:off x="909955" y="28479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43" name="直接连接符 33"/>
          <p:cNvCxnSpPr>
            <a:cxnSpLocks/>
          </p:cNvCxnSpPr>
          <p:nvPr>
            <p:custDataLst>
              <p:tags r:id="rId7"/>
            </p:custDataLst>
          </p:nvPr>
        </p:nvCxnSpPr>
        <p:spPr>
          <a:xfrm>
            <a:off x="747011" y="821871"/>
            <a:ext cx="7792720"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1032"/>
          <p:cNvCxnSpPr>
            <a:cxnSpLocks/>
          </p:cNvCxnSpPr>
          <p:nvPr>
            <p:custDataLst>
              <p:tags r:id="rId8"/>
            </p:custDataLst>
          </p:nvPr>
        </p:nvCxnSpPr>
        <p:spPr>
          <a:xfrm>
            <a:off x="9661208" y="821871"/>
            <a:ext cx="1845310"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048740" name="标题"/>
          <p:cNvSpPr txBox="1">
            <a:spLocks noGrp="1"/>
          </p:cNvSpPr>
          <p:nvPr>
            <p:ph type="title" idx="8" hasCustomPrompt="1"/>
            <p:custDataLst>
              <p:tags r:id="rId9"/>
            </p:custDataLst>
          </p:nvPr>
        </p:nvSpPr>
        <p:spPr>
          <a:xfrm>
            <a:off x="636270" y="3221990"/>
            <a:ext cx="5557520" cy="1931035"/>
          </a:xfrm>
          <a:prstGeom prst="rect"/>
          <a:noFill/>
        </p:spPr>
        <p:txBody>
          <a:bodyPr anchor="t" anchorCtr="0" bIns="0" lIns="91440" rIns="91440" rtlCol="0" tIns="0" wrap="square">
            <a:normAutofit/>
          </a:bodyPr>
          <a:lstStyle>
            <a:lvl1pPr algn="l" defTabSz="914400" eaLnBrk="1" fontAlgn="auto" hangingPunct="1" latinLnBrk="0" lvl="0" marL="0" marR="0" rtl="0">
              <a:lnSpc>
                <a:spcPct val="100000"/>
              </a:lnSpc>
              <a:buClrTx/>
              <a:buSzTx/>
              <a:buFontTx/>
              <a:buNone/>
              <a:defRPr altLang="en-US" baseline="0" b="0" cap="none" dirty="0" sz="5400" i="0" kern="1200" kumimoji="0" lang="zh-CN" noProof="1" normalizeH="0" spc="0" strike="noStrike" u="none">
                <a:solidFill>
                  <a:schemeClr val="tx1"/>
                </a:solidFill>
                <a:effectLst/>
                <a:latin typeface="+mj-ea"/>
                <a:ea typeface="+mj-ea"/>
                <a:cs typeface="MiSans Heavy" panose="00000A00000000000000" charset="-122"/>
                <a:sym typeface="+mn-ea"/>
              </a:defRPr>
            </a:lvl1pPr>
          </a:lstStyle>
          <a:p>
            <a:pPr algn="l" lvl="0">
              <a:lnSpc>
                <a:spcPct val="100000"/>
              </a:lnSpc>
              <a:buClrTx/>
              <a:buSzTx/>
              <a:buFontTx/>
            </a:pPr>
            <a:r>
              <a:rPr dirty="0">
                <a:sym typeface="+mn-ea"/>
              </a:rPr>
              <a:t>单击编辑标题</a:t>
            </a:r>
            <a:endParaRPr dirty="0">
              <a:sym typeface="+mn-ea"/>
            </a:endParaRPr>
          </a:p>
        </p:txBody>
      </p:sp>
      <p:sp>
        <p:nvSpPr>
          <p:cNvPr id="1048742" name="副标题"/>
          <p:cNvSpPr txBox="1">
            <a:spLocks noGrp="1"/>
          </p:cNvSpPr>
          <p:nvPr>
            <p:ph type="body" idx="7" hasCustomPrompt="1"/>
            <p:custDataLst>
              <p:tags r:id="rId10"/>
            </p:custDataLst>
          </p:nvPr>
        </p:nvSpPr>
        <p:spPr>
          <a:xfrm>
            <a:off x="1169035" y="2303145"/>
            <a:ext cx="5024755" cy="918845"/>
          </a:xfrm>
          <a:prstGeom prst="rect"/>
          <a:noFill/>
        </p:spPr>
        <p:txBody>
          <a:bodyPr anchor="b" anchorCtr="0" bIns="0" lIns="71755" rIns="71755" rtlCol="0" tIns="0" wrap="square">
            <a:normAutofit/>
          </a:bodyPr>
          <a:lstStyle>
            <a:defPPr>
              <a:defRPr lang="zh-CN"/>
            </a:defPPr>
            <a:lvl1pPr algn="l" defTabSz="914400" eaLnBrk="1" fontAlgn="auto" hangingPunct="1" latinLnBrk="0" lvl="0" marL="0" marR="0" rtl="0">
              <a:lnSpc>
                <a:spcPct val="100000"/>
              </a:lnSpc>
              <a:buClrTx/>
              <a:buSzTx/>
              <a:buFontTx/>
              <a:buNone/>
              <a:defRPr altLang="zh-CN" baseline="0" b="0" cap="none" dirty="0" sz="3200" i="0" kern="1200" kumimoji="0" lang="en-US" noProof="1" normalizeH="0" spc="0" strike="noStrike" u="none">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latin typeface="+mj-ea"/>
                <a:ea typeface="+mj-ea"/>
                <a:cs typeface="MiSans Heavy" panose="00000A00000000000000" charset="-122"/>
                <a:sym typeface="+mn-ea"/>
              </a:defRPr>
            </a:lvl1pPr>
          </a:lstStyle>
          <a:p>
            <a:pPr algn="l" lvl="0">
              <a:lnSpc>
                <a:spcPct val="100000"/>
              </a:lnSpc>
              <a:buClrTx/>
              <a:buSzTx/>
              <a:buFontTx/>
            </a:pPr>
            <a:r>
              <a:rPr dirty="0" err="1">
                <a:sym typeface="+mn-ea"/>
              </a:rPr>
              <a:t>编辑节编号</a:t>
            </a:r>
            <a:endParaRPr dirty="0">
              <a:sym typeface="+mn-ea"/>
            </a:endParaRPr>
          </a:p>
        </p:txBody>
      </p:sp>
      <p:sp>
        <p:nvSpPr>
          <p:cNvPr id="1048744" name="平行四边形 7"/>
          <p:cNvSpPr/>
          <p:nvPr>
            <p:custDataLst>
              <p:tags r:id="rId11"/>
            </p:custDataLst>
          </p:nvPr>
        </p:nvSpPr>
        <p:spPr>
          <a:xfrm>
            <a:off x="91376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46" name="平行四边形 6"/>
          <p:cNvSpPr/>
          <p:nvPr>
            <p:custDataLst>
              <p:tags r:id="rId12"/>
            </p:custDataLst>
          </p:nvPr>
        </p:nvSpPr>
        <p:spPr>
          <a:xfrm>
            <a:off x="1041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48" name="平行四边形 8"/>
          <p:cNvSpPr/>
          <p:nvPr>
            <p:custDataLst>
              <p:tags r:id="rId13"/>
            </p:custDataLst>
          </p:nvPr>
        </p:nvSpPr>
        <p:spPr>
          <a:xfrm>
            <a:off x="1168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0" name="平行四边形 21"/>
          <p:cNvSpPr/>
          <p:nvPr>
            <p:custDataLst>
              <p:tags r:id="rId14"/>
            </p:custDataLst>
          </p:nvPr>
        </p:nvSpPr>
        <p:spPr>
          <a:xfrm>
            <a:off x="129603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2" name="平行四边形 22"/>
          <p:cNvSpPr/>
          <p:nvPr>
            <p:custDataLst>
              <p:tags r:id="rId15"/>
            </p:custDataLst>
          </p:nvPr>
        </p:nvSpPr>
        <p:spPr>
          <a:xfrm>
            <a:off x="142367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4" name="平行四边形 23"/>
          <p:cNvSpPr/>
          <p:nvPr>
            <p:custDataLst>
              <p:tags r:id="rId16"/>
            </p:custDataLst>
          </p:nvPr>
        </p:nvSpPr>
        <p:spPr>
          <a:xfrm>
            <a:off x="155194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756" name="日期占位符 3"/>
          <p:cNvSpPr>
            <a:spLocks noGrp="1"/>
          </p:cNvSpPr>
          <p:nvPr>
            <p:ph type="dt" sz="half" idx="10"/>
            <p:custDataLst>
              <p:tags r:id="rId1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8" name="页脚占位符 4"/>
          <p:cNvSpPr>
            <a:spLocks noGrp="1"/>
          </p:cNvSpPr>
          <p:nvPr>
            <p:ph type="ftr" sz="quarter" idx="11"/>
            <p:custDataLst>
              <p:tags r:id="rId18"/>
            </p:custDataLst>
          </p:nvPr>
        </p:nvSpPr>
        <p:spPr>
          <a:xfrm>
            <a:off x="4038600" y="6356350"/>
            <a:ext cx="4114800" cy="365125"/>
          </a:xfrm>
        </p:spPr>
        <p:txBody>
          <a:bodyPr/>
          <a:p>
            <a:endParaRPr altLang="en-US" lang="zh-CN"/>
          </a:p>
        </p:txBody>
      </p:sp>
      <p:sp>
        <p:nvSpPr>
          <p:cNvPr id="1048760" name="灯片编号占位符 5"/>
          <p:cNvSpPr>
            <a:spLocks noGrp="1"/>
          </p:cNvSpPr>
          <p:nvPr>
            <p:ph type="sldNum" sz="quarter" idx="12"/>
            <p:custDataLst>
              <p:tags r:id="rId1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71" name="图片 11"/>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762" name="正文"/>
          <p:cNvSpPr txBox="1">
            <a:spLocks noGrp="1"/>
          </p:cNvSpPr>
          <p:nvPr>
            <p:ph idx="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4" name="正文"/>
          <p:cNvSpPr txBox="1">
            <a:spLocks noGrp="1"/>
          </p:cNvSpPr>
          <p:nvPr>
            <p:ph idx="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66" name="标题"/>
          <p:cNvSpPr txBox="1">
            <a:spLocks noGrp="1"/>
          </p:cNvSpPr>
          <p:nvPr>
            <p:ph type="title" idx="4"/>
            <p:custDataLst>
              <p:tags r:id="rId5"/>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dirty="0">
                <a:sym typeface="+mn-ea"/>
              </a:rPr>
              <a:t>单击此处编辑母版标题样式</a:t>
            </a:r>
            <a:endParaRPr dirty="0">
              <a:sym typeface="+mn-ea"/>
            </a:endParaRPr>
          </a:p>
        </p:txBody>
      </p:sp>
      <p:sp>
        <p:nvSpPr>
          <p:cNvPr id="1048768" name="椭圆 13"/>
          <p:cNvSpPr/>
          <p:nvPr>
            <p:custDataLst>
              <p:tags r:id="rId6"/>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770" name="箭头: V 形 7"/>
          <p:cNvSpPr/>
          <p:nvPr>
            <p:custDataLst>
              <p:tags r:id="rId7"/>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47" name="直接连接符 10"/>
          <p:cNvCxnSpPr>
            <a:cxnSpLocks/>
          </p:cNvCxnSpPr>
          <p:nvPr>
            <p:custDataLst>
              <p:tags r:id="rId8"/>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772" name="日期占位符 4"/>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4" name="页脚占位符 5"/>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76" name="灯片编号占位符 6"/>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3" name="图片 17"/>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778" name="正文"/>
          <p:cNvSpPr txBox="1">
            <a:spLocks noGrp="1"/>
          </p:cNvSpPr>
          <p:nvPr>
            <p:ph idx="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0" name="标题"/>
          <p:cNvSpPr txBox="1">
            <a:spLocks noGrp="1"/>
          </p:cNvSpPr>
          <p:nvPr>
            <p:ph type="title" idx="7"/>
            <p:custDataLst>
              <p:tags r:id="rId4"/>
            </p:custDataLst>
          </p:nvPr>
        </p:nvSpPr>
        <p:spPr>
          <a:xfrm>
            <a:off x="6235065" y="1395095"/>
            <a:ext cx="5342255" cy="43434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82" name="正文"/>
          <p:cNvSpPr txBox="1">
            <a:spLocks noGrp="1"/>
          </p:cNvSpPr>
          <p:nvPr>
            <p:ph idx="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84" name="标题"/>
          <p:cNvSpPr txBox="1">
            <a:spLocks noGrp="1"/>
          </p:cNvSpPr>
          <p:nvPr>
            <p:ph type="title" idx="5"/>
            <p:custDataLst>
              <p:tags r:id="rId6"/>
            </p:custDataLst>
          </p:nvPr>
        </p:nvSpPr>
        <p:spPr>
          <a:xfrm>
            <a:off x="608330" y="1395095"/>
            <a:ext cx="5342255" cy="43434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86" name="标题"/>
          <p:cNvSpPr txBox="1">
            <a:spLocks noGrp="1"/>
          </p:cNvSpPr>
          <p:nvPr>
            <p:ph type="title" idx="4"/>
            <p:custDataLst>
              <p:tags r:id="rId7"/>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a:sym typeface="+mn-ea"/>
              </a:rPr>
              <a:t>单击此处编辑母版标题样式</a:t>
            </a:r>
            <a:endParaRPr>
              <a:sym typeface="+mn-ea"/>
            </a:endParaRPr>
          </a:p>
        </p:txBody>
      </p:sp>
      <p:sp>
        <p:nvSpPr>
          <p:cNvPr id="1048788" name="椭圆 13"/>
          <p:cNvSpPr/>
          <p:nvPr>
            <p:custDataLst>
              <p:tags r:id="rId8"/>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790" name="箭头: V 形 7"/>
          <p:cNvSpPr/>
          <p:nvPr>
            <p:custDataLst>
              <p:tags r:id="rId9"/>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49" name="直接连接符 10"/>
          <p:cNvCxnSpPr>
            <a:cxnSpLocks/>
          </p:cNvCxnSpPr>
          <p:nvPr>
            <p:custDataLst>
              <p:tags r:id="rId10"/>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792" name="日期占位符 6"/>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94" name="页脚占位符 7"/>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96" name="灯片编号占位符 8"/>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5" name="图片 6"/>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798" name="标题"/>
          <p:cNvSpPr txBox="1">
            <a:spLocks noGrp="1"/>
          </p:cNvSpPr>
          <p:nvPr>
            <p:ph type="title" idx="4"/>
            <p:custDataLst>
              <p:tags r:id="rId3"/>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a:sym typeface="+mn-ea"/>
              </a:rPr>
              <a:t>单击此处编辑母版标题样式</a:t>
            </a:r>
            <a:endParaRPr>
              <a:sym typeface="+mn-ea"/>
            </a:endParaRPr>
          </a:p>
        </p:txBody>
      </p:sp>
      <p:sp>
        <p:nvSpPr>
          <p:cNvPr id="1048800" name="椭圆 13"/>
          <p:cNvSpPr/>
          <p:nvPr>
            <p:custDataLst>
              <p:tags r:id="rId4"/>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802" name="箭头: V 形 7"/>
          <p:cNvSpPr/>
          <p:nvPr>
            <p:custDataLst>
              <p:tags r:id="rId5"/>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51" name="直接连接符 10"/>
          <p:cNvCxnSpPr>
            <a:cxnSpLocks/>
          </p:cNvCxnSpPr>
          <p:nvPr>
            <p:custDataLst>
              <p:tags r:id="rId6"/>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804" name="日期占位符 2"/>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06"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808" name="灯片编号占位符 4"/>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77" name="图片 7"/>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810"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812" name="页脚占位符 2"/>
          <p:cNvSpPr>
            <a:spLocks noGrp="1"/>
          </p:cNvSpPr>
          <p:nvPr>
            <p:ph type="ftr" sz="quarter" idx="11"/>
            <p:custDataLst>
              <p:tags r:id="rId4"/>
            </p:custDataLst>
          </p:nvPr>
        </p:nvSpPr>
        <p:spPr/>
        <p:txBody>
          <a:bodyPr/>
          <a:p>
            <a:endParaRPr altLang="en-US" lang="zh-CN"/>
          </a:p>
        </p:txBody>
      </p:sp>
      <p:sp>
        <p:nvSpPr>
          <p:cNvPr id="1048814"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9" name="图片 7"/>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816" name="正文"/>
          <p:cNvSpPr txBox="1">
            <a:spLocks noGrp="1"/>
          </p:cNvSpPr>
          <p:nvPr>
            <p:ph idx="1"/>
            <p:custDataLst>
              <p:tags r:id="rId3"/>
            </p:custDataLst>
          </p:nvPr>
        </p:nvSpPr>
        <p:spPr>
          <a:xfrm>
            <a:off x="608330" y="408305"/>
            <a:ext cx="10968990" cy="584835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818"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20"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822"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81" name="图片 7"/>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sp>
        <p:nvSpPr>
          <p:cNvPr id="1048824" name="副标题"/>
          <p:cNvSpPr txBox="1">
            <a:spLocks noGrp="1"/>
          </p:cNvSpPr>
          <p:nvPr>
            <p:ph type="body" idx="5" hasCustomPrompt="1"/>
            <p:custDataLst>
              <p:tags r:id="rId3"/>
            </p:custDataLst>
          </p:nvPr>
        </p:nvSpPr>
        <p:spPr>
          <a:xfrm>
            <a:off x="608330" y="1148080"/>
            <a:ext cx="10968990" cy="426085"/>
          </a:xfrm>
          <a:prstGeom prst="rect"/>
          <a:noFill/>
          <a:ln>
            <a:noFill/>
            <a:prstDash val="sysDash"/>
          </a:ln>
        </p:spPr>
        <p:txBody>
          <a:bodyPr lIns="107950" rtlCol="0" wrap="square">
            <a:normAutofit/>
          </a:bodyPr>
          <a:lstStyle>
            <a:lvl1pPr algn="l" defTabSz="914400" eaLnBrk="1" fontAlgn="auto" hangingPunct="1" latinLnBrk="0" marL="0" marR="0" rtl="0">
              <a:lnSpc>
                <a:spcPct val="100000"/>
              </a:lnSpc>
              <a:buClrTx/>
              <a:buSzTx/>
              <a:buFontTx/>
              <a:buNone/>
              <a:defRPr altLang="en-US" baseline="0" b="0" cap="none" dirty="0" sz="1900" i="0" kern="1200" kumimoji="0" lang="zh-CN" noProof="1" normalizeH="0" spc="300" strike="noStrike" u="none">
                <a:solidFill>
                  <a:schemeClr val="tx1"/>
                </a:solidFill>
                <a:latin typeface="+mj-ea"/>
                <a:ea typeface="+mj-ea"/>
                <a:cs typeface="MiSans" panose="00000500000000000000" charset="-122"/>
              </a:defRPr>
            </a:lvl1pPr>
          </a:lstStyle>
          <a:p>
            <a:pPr algn="l" lvl="0"/>
            <a:r>
              <a:rPr dirty="0">
                <a:sym typeface="+mn-ea"/>
              </a:rPr>
              <a:t>单击此处编辑母版副标题样式</a:t>
            </a:r>
            <a:endParaRPr dirty="0">
              <a:sym typeface="+mn-ea"/>
            </a:endParaRPr>
          </a:p>
        </p:txBody>
      </p:sp>
      <p:sp>
        <p:nvSpPr>
          <p:cNvPr id="1048826" name="标题"/>
          <p:cNvSpPr txBox="1">
            <a:spLocks noGrp="1"/>
          </p:cNvSpPr>
          <p:nvPr>
            <p:ph type="title" idx="4"/>
            <p:custDataLst>
              <p:tags r:id="rId4"/>
            </p:custDataLst>
          </p:nvPr>
        </p:nvSpPr>
        <p:spPr>
          <a:xfrm>
            <a:off x="1096645" y="408940"/>
            <a:ext cx="10480675" cy="609600"/>
          </a:xfrm>
          <a:prstGeom prst="rect"/>
          <a:noFill/>
        </p:spPr>
        <p:txBody>
          <a:bodyPr bIns="0" rtlCol="0" tIns="0" wrap="square">
            <a:normAutofit/>
          </a:bodyPr>
          <a:lstStyle>
            <a:lvl1pPr algn="l" defTabSz="914400" eaLnBrk="1" fontAlgn="auto" hangingPunct="1" latinLnBrk="0" lvl="0" marL="0" marR="0" rtl="0">
              <a:lnSpc>
                <a:spcPct val="120000"/>
              </a:lnSpc>
              <a:buClrTx/>
              <a:buSzTx/>
              <a:buFontTx/>
              <a:buNone/>
              <a:defRPr altLang="en-US" baseline="0" b="0" cap="none" dirty="0" sz="3200" i="0" kern="1200" kumimoji="0" lang="zh-CN" noProof="1" normalizeH="0" spc="0" strike="noStrike" u="none">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sym typeface="+mn-ea"/>
              </a:defRPr>
            </a:lvl1pPr>
          </a:lstStyle>
          <a:p>
            <a:pPr algn="l" lvl="0">
              <a:lnSpc>
                <a:spcPct val="120000"/>
              </a:lnSpc>
              <a:buClrTx/>
              <a:buSzTx/>
              <a:buFontTx/>
            </a:pPr>
            <a:r>
              <a:rPr>
                <a:sym typeface="+mn-ea"/>
              </a:rPr>
              <a:t>单击此处编辑母版标题样式</a:t>
            </a:r>
            <a:endParaRPr>
              <a:sym typeface="+mn-ea"/>
            </a:endParaRPr>
          </a:p>
        </p:txBody>
      </p:sp>
      <p:sp>
        <p:nvSpPr>
          <p:cNvPr id="1048828" name="椭圆 16"/>
          <p:cNvSpPr/>
          <p:nvPr>
            <p:custDataLst>
              <p:tags r:id="rId5"/>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830" name="箭头: V 形 7"/>
          <p:cNvSpPr/>
          <p:nvPr>
            <p:custDataLst>
              <p:tags r:id="rId6"/>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53" name="直接连接符 18"/>
          <p:cNvCxnSpPr>
            <a:cxnSpLocks/>
          </p:cNvCxnSpPr>
          <p:nvPr>
            <p:custDataLst>
              <p:tags r:id="rId7"/>
            </p:custDataLst>
          </p:nvPr>
        </p:nvCxnSpPr>
        <p:spPr>
          <a:xfrm flipH="1">
            <a:off x="717550" y="10922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832" name="日期占位符 2"/>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34" name="页脚占位符 3"/>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836" name="灯片编号占位符 4"/>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3" name="图片 13"/>
          <p:cNvPicPr>
            <a:picLocks noChangeAspect="1"/>
          </p:cNvPicPr>
          <p:nvPr>
            <p:custDataLst>
              <p:tags r:id="rId1"/>
            </p:custDataLst>
          </p:nvPr>
        </p:nvPicPr>
        <p:blipFill>
          <a:blip xmlns:r="http://schemas.openxmlformats.org/officeDocument/2006/relationships" r:embed="rId2"/>
          <a:stretch>
            <a:fillRect/>
          </a:stretch>
        </p:blipFill>
        <p:spPr>
          <a:xfrm>
            <a:off x="-4445" y="0"/>
            <a:ext cx="12201525" cy="6858000"/>
          </a:xfrm>
          <a:prstGeom prst="rect"/>
        </p:spPr>
      </p:pic>
      <p:pic>
        <p:nvPicPr>
          <p:cNvPr id="2097185" name="图片 12" descr="蓝色的卡通人物  低可信度描述已自动生成"/>
          <p:cNvPicPr>
            <a:picLocks noChangeAspect="1"/>
          </p:cNvPicPr>
          <p:nvPr>
            <p:custDataLst>
              <p:tags r:id="rId3"/>
            </p:custDataLst>
          </p:nvPr>
        </p:nvPicPr>
        <p:blipFill>
          <a:blip xmlns:r="http://schemas.openxmlformats.org/officeDocument/2006/relationships" r:embed="rId4"/>
          <a:srcRect/>
          <a:stretch>
            <a:fillRect/>
          </a:stretch>
        </p:blipFill>
        <p:spPr>
          <a:xfrm>
            <a:off x="2614295" y="0"/>
            <a:ext cx="9577705" cy="6858635"/>
          </a:xfrm>
          <a:custGeom>
            <a:avLst/>
            <a:gdLst>
              <a:gd name="connsiteX0" fmla="*/ 0 w 9679407"/>
              <a:gd name="connsiteY0" fmla="*/ 0 h 6858000"/>
              <a:gd name="connsiteX1" fmla="*/ 9679407 w 9679407"/>
              <a:gd name="connsiteY1" fmla="*/ 0 h 6858000"/>
              <a:gd name="connsiteX2" fmla="*/ 9679407 w 9679407"/>
              <a:gd name="connsiteY2" fmla="*/ 6858000 h 6858000"/>
              <a:gd name="connsiteX3" fmla="*/ 0 w 96794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679407" h="6858000">
                <a:moveTo>
                  <a:pt x="0" y="0"/>
                </a:moveTo>
                <a:lnTo>
                  <a:pt x="9679407" y="0"/>
                </a:lnTo>
                <a:lnTo>
                  <a:pt x="9679407" y="6858000"/>
                </a:lnTo>
                <a:lnTo>
                  <a:pt x="0" y="6858000"/>
                </a:lnTo>
                <a:close/>
              </a:path>
            </a:pathLst>
          </a:custGeom>
        </p:spPr>
      </p:pic>
      <p:pic>
        <p:nvPicPr>
          <p:cNvPr id="2097187" name="图片 11"/>
          <p:cNvPicPr>
            <a:picLocks noChangeAspect="1"/>
          </p:cNvPicPr>
          <p:nvPr>
            <p:custDataLst>
              <p:tags r:id="rId5"/>
            </p:custDataLst>
          </p:nvPr>
        </p:nvPicPr>
        <p:blipFill>
          <a:blip xmlns:r="http://schemas.openxmlformats.org/officeDocument/2006/relationships" r:embed="rId6"/>
          <a:stretch>
            <a:fillRect/>
          </a:stretch>
        </p:blipFill>
        <p:spPr>
          <a:xfrm>
            <a:off x="2505075" y="0"/>
            <a:ext cx="2468880" cy="6858635"/>
          </a:xfrm>
          <a:prstGeom prst="rect"/>
        </p:spPr>
      </p:pic>
      <p:sp>
        <p:nvSpPr>
          <p:cNvPr id="1048838" name="椭圆 17"/>
          <p:cNvSpPr/>
          <p:nvPr>
            <p:custDataLst>
              <p:tags r:id="rId7"/>
            </p:custDataLst>
          </p:nvPr>
        </p:nvSpPr>
        <p:spPr>
          <a:xfrm rot="10800000">
            <a:off x="744855" y="4264660"/>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840" name="箭头: V 形 18"/>
          <p:cNvSpPr/>
          <p:nvPr>
            <p:custDataLst>
              <p:tags r:id="rId8"/>
            </p:custDataLst>
          </p:nvPr>
        </p:nvSpPr>
        <p:spPr>
          <a:xfrm rot="10800000" flipH="1">
            <a:off x="875665" y="4384040"/>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55" name="直接连接符 16"/>
          <p:cNvCxnSpPr>
            <a:cxnSpLocks/>
          </p:cNvCxnSpPr>
          <p:nvPr>
            <p:custDataLst>
              <p:tags r:id="rId9"/>
            </p:custDataLst>
          </p:nvPr>
        </p:nvCxnSpPr>
        <p:spPr>
          <a:xfrm>
            <a:off x="745106" y="872671"/>
            <a:ext cx="6961505"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3145757" name="直接连接符 1032"/>
          <p:cNvCxnSpPr>
            <a:cxnSpLocks/>
          </p:cNvCxnSpPr>
          <p:nvPr>
            <p:custDataLst>
              <p:tags r:id="rId10"/>
            </p:custDataLst>
          </p:nvPr>
        </p:nvCxnSpPr>
        <p:spPr>
          <a:xfrm>
            <a:off x="9860280" y="872671"/>
            <a:ext cx="1661160" cy="0"/>
          </a:xfrm>
          <a:prstGeom prst="line"/>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048842" name="署名"/>
          <p:cNvSpPr txBox="1">
            <a:spLocks noGrp="1"/>
          </p:cNvSpPr>
          <p:nvPr>
            <p:ph type="body" idx="8" hasCustomPrompt="1"/>
            <p:custDataLst>
              <p:tags r:id="rId11"/>
            </p:custDataLst>
          </p:nvPr>
        </p:nvSpPr>
        <p:spPr>
          <a:xfrm>
            <a:off x="1250315" y="4306570"/>
            <a:ext cx="5524500" cy="337820"/>
          </a:xfrm>
          <a:prstGeom prst="rect"/>
          <a:noFill/>
        </p:spPr>
        <p:txBody>
          <a:bodyPr anchor="ctr" anchorCtr="0" bIns="45720" lIns="91440" rIns="91440" rtlCol="0" tIns="45720" vert="horz" wrap="square">
            <a:normAutofit/>
          </a:bodyPr>
          <a:lstStyle>
            <a:defPPr>
              <a:defRPr lang="zh-CN"/>
            </a:defPPr>
            <a:lvl1pPr algn="l" defTabSz="914400" eaLnBrk="1" fontAlgn="auto" hangingPunct="1" latinLnBrk="0" lvl="0" marL="0" marR="0" rtl="0">
              <a:lnSpc>
                <a:spcPct val="100000"/>
              </a:lnSpc>
              <a:buClrTx/>
              <a:buSzTx/>
              <a:buFontTx/>
              <a:buNone/>
              <a:defRPr altLang="en-US" baseline="0" b="0" cap="none" dirty="0" sz="1400" i="0" kern="1200" kumimoji="0" lang="zh-CN" noProof="1" normalizeH="0" spc="0" strike="noStrike" u="none">
                <a:solidFill>
                  <a:schemeClr val="tx1"/>
                </a:solidFill>
                <a:latin typeface="+mj-ea"/>
                <a:ea typeface="+mj-ea"/>
                <a:cs typeface="MiSans Heavy" panose="00000A00000000000000" charset="-122"/>
                <a:sym typeface="+mn-ea"/>
              </a:defRPr>
            </a:lvl1pPr>
          </a:lstStyle>
          <a:p>
            <a:pPr algn="l" lvl="0">
              <a:buClrTx/>
              <a:buSzTx/>
              <a:buFontTx/>
            </a:pPr>
            <a:r>
              <a:rPr dirty="0">
                <a:sym typeface="+mn-ea"/>
              </a:rPr>
              <a:t>单击此处编辑文本</a:t>
            </a:r>
            <a:endParaRPr dirty="0">
              <a:sym typeface="+mn-ea"/>
            </a:endParaRPr>
          </a:p>
        </p:txBody>
      </p:sp>
      <p:sp>
        <p:nvSpPr>
          <p:cNvPr id="1048844" name="平行四边形 9"/>
          <p:cNvSpPr/>
          <p:nvPr>
            <p:custDataLst>
              <p:tags r:id="rId12"/>
            </p:custDataLst>
          </p:nvPr>
        </p:nvSpPr>
        <p:spPr>
          <a:xfrm>
            <a:off x="91376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46" name="平行四边形 7"/>
          <p:cNvSpPr/>
          <p:nvPr>
            <p:custDataLst>
              <p:tags r:id="rId13"/>
            </p:custDataLst>
          </p:nvPr>
        </p:nvSpPr>
        <p:spPr>
          <a:xfrm>
            <a:off x="1041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48" name="平行四边形 8"/>
          <p:cNvSpPr/>
          <p:nvPr>
            <p:custDataLst>
              <p:tags r:id="rId14"/>
            </p:custDataLst>
          </p:nvPr>
        </p:nvSpPr>
        <p:spPr>
          <a:xfrm>
            <a:off x="116840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50" name="平行四边形 21"/>
          <p:cNvSpPr/>
          <p:nvPr>
            <p:custDataLst>
              <p:tags r:id="rId15"/>
            </p:custDataLst>
          </p:nvPr>
        </p:nvSpPr>
        <p:spPr>
          <a:xfrm>
            <a:off x="1296035"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52" name="平行四边形 22"/>
          <p:cNvSpPr/>
          <p:nvPr>
            <p:custDataLst>
              <p:tags r:id="rId16"/>
            </p:custDataLst>
          </p:nvPr>
        </p:nvSpPr>
        <p:spPr>
          <a:xfrm>
            <a:off x="142367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54" name="平行四边形 23"/>
          <p:cNvSpPr/>
          <p:nvPr>
            <p:custDataLst>
              <p:tags r:id="rId17"/>
            </p:custDataLst>
          </p:nvPr>
        </p:nvSpPr>
        <p:spPr>
          <a:xfrm>
            <a:off x="1551940" y="561340"/>
            <a:ext cx="127635" cy="144145"/>
          </a:xfrm>
          <a:prstGeom prst="parallelogram">
            <a:avLst>
              <a:gd name="adj" fmla="val 61736"/>
            </a:avLst>
          </a:prstGeom>
          <a:solidFill>
            <a:schemeClr val="accent1"/>
          </a:solidFill>
          <a:ln>
            <a:noFill/>
            <a:prstDash val="solid"/>
          </a:ln>
          <a:effectLst>
            <a:outerShdw algn="ctr" blurRad="139700" rotWithShape="0" sx="102000" sy="10200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panose="00000500000000000000" charset="-122"/>
            </a:endParaRPr>
          </a:p>
        </p:txBody>
      </p:sp>
      <p:sp>
        <p:nvSpPr>
          <p:cNvPr id="1048856" name="标题"/>
          <p:cNvSpPr txBox="1">
            <a:spLocks noGrp="1"/>
          </p:cNvSpPr>
          <p:nvPr>
            <p:ph type="title" idx="1" hasCustomPrompt="1"/>
            <p:custDataLst>
              <p:tags r:id="rId18"/>
            </p:custDataLst>
          </p:nvPr>
        </p:nvSpPr>
        <p:spPr>
          <a:xfrm>
            <a:off x="744855" y="1696720"/>
            <a:ext cx="6029960" cy="1949450"/>
          </a:xfrm>
          <a:prstGeom prst="rect"/>
          <a:noFill/>
        </p:spPr>
        <p:txBody>
          <a:bodyPr anchor="b" anchorCtr="0" bIns="0" lIns="0" rIns="0" rtlCol="0" tIns="0" wrap="square">
            <a:normAutofit/>
          </a:bodyPr>
          <a:lstStyle>
            <a:lvl1pPr algn="l" defTabSz="914400" eaLnBrk="1" fontAlgn="auto" hangingPunct="1" latinLnBrk="0" lvl="0" marL="0" marR="0" rtl="0">
              <a:lnSpc>
                <a:spcPct val="100000"/>
              </a:lnSpc>
              <a:buClrTx/>
              <a:buSzTx/>
              <a:buFontTx/>
              <a:buNone/>
              <a:defRPr altLang="en-US" baseline="0" b="0" cap="none" dirty="0" sz="5400" i="0" kern="1200" kumimoji="0" lang="zh-CN" noProof="1" normalizeH="0" spc="0" strike="noStrike" u="none">
                <a:solidFill>
                  <a:schemeClr val="tx1"/>
                </a:solidFill>
                <a:effectLst/>
                <a:latin typeface="+mj-ea"/>
                <a:ea typeface="+mj-ea"/>
                <a:cs typeface="MiSans Heavy" panose="00000A00000000000000" charset="-122"/>
                <a:sym typeface="+mn-ea"/>
              </a:defRPr>
            </a:lvl1pPr>
          </a:lstStyle>
          <a:p>
            <a:pPr algn="l" lvl="0">
              <a:lnSpc>
                <a:spcPct val="100000"/>
              </a:lnSpc>
              <a:buClrTx/>
              <a:buSzTx/>
              <a:buFontTx/>
            </a:pPr>
            <a:r>
              <a:rPr dirty="0">
                <a:sym typeface="+mn-ea"/>
              </a:rPr>
              <a:t>单击此处编辑标题</a:t>
            </a:r>
            <a:endParaRPr dirty="0">
              <a:sym typeface="+mn-ea"/>
            </a:endParaRPr>
          </a:p>
        </p:txBody>
      </p:sp>
      <p:sp>
        <p:nvSpPr>
          <p:cNvPr id="1048858" name="日期占位符 3"/>
          <p:cNvSpPr>
            <a:spLocks noGrp="1"/>
          </p:cNvSpPr>
          <p:nvPr>
            <p:ph type="dt" sz="half" idx="10"/>
            <p:custDataLst>
              <p:tags r:id="rId1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0" name="页脚占位符 4"/>
          <p:cNvSpPr>
            <a:spLocks noGrp="1"/>
          </p:cNvSpPr>
          <p:nvPr>
            <p:ph type="ftr" sz="quarter" idx="11"/>
            <p:custDataLst>
              <p:tags r:id="rId20"/>
            </p:custDataLst>
          </p:nvPr>
        </p:nvSpPr>
        <p:spPr>
          <a:xfrm>
            <a:off x="4038600" y="6356350"/>
            <a:ext cx="4114800" cy="365125"/>
          </a:xfrm>
        </p:spPr>
        <p:txBody>
          <a:bodyPr/>
          <a:p>
            <a:endParaRPr altLang="en-US" lang="zh-CN"/>
          </a:p>
        </p:txBody>
      </p:sp>
      <p:sp>
        <p:nvSpPr>
          <p:cNvPr id="1048862" name="灯片编号占位符 5"/>
          <p:cNvSpPr>
            <a:spLocks noGrp="1"/>
          </p:cNvSpPr>
          <p:nvPr>
            <p:ph type="sldNum" sz="quarter" idx="12"/>
            <p:custDataLst>
              <p:tags r:id="rId2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29.xml"/><Relationship Id="rId13" Type="http://schemas.openxmlformats.org/officeDocument/2006/relationships/image" Target="../media/image1.png"/><Relationship Id="rId14" Type="http://schemas.openxmlformats.org/officeDocument/2006/relationships/tags" Target="../tags/tag130.xml"/><Relationship Id="rId15" Type="http://schemas.openxmlformats.org/officeDocument/2006/relationships/tags" Target="../tags/tag131.xml"/><Relationship Id="rId16" Type="http://schemas.openxmlformats.org/officeDocument/2006/relationships/tags" Target="../tags/tag132.xml"/><Relationship Id="rId17" Type="http://schemas.openxmlformats.org/officeDocument/2006/relationships/tags" Target="../tags/tag133.xml"/><Relationship Id="rId18" Type="http://schemas.openxmlformats.org/officeDocument/2006/relationships/tags" Target="../tags/tag134.xml"/><Relationship Id="rId19" Type="http://schemas.openxmlformats.org/officeDocument/2006/relationships/tags" Target="../tags/tag135.xml"/><Relationship Id="rId20" Type="http://schemas.openxmlformats.org/officeDocument/2006/relationships/tags" Target="../tags/tag136.xml"/><Relationship Id="rId21" Type="http://schemas.openxmlformats.org/officeDocument/2006/relationships/tags" Target="../tags/tag137.xml"/><Relationship Id="rId22" Type="http://schemas.openxmlformats.org/officeDocument/2006/relationships/tags" Target="../tags/tag138.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9309" r:id="rId1"/>
    <p:sldLayoutId id="2147499310" r:id="rId2"/>
    <p:sldLayoutId id="2147499311" r:id="rId3"/>
    <p:sldLayoutId id="2147499312" r:id="rId4"/>
    <p:sldLayoutId id="2147499313" r:id="rId5"/>
    <p:sldLayoutId id="2147499314" r:id="rId6"/>
    <p:sldLayoutId id="2147499315" r:id="rId7"/>
    <p:sldLayoutId id="2147499316" r:id="rId8"/>
    <p:sldLayoutId id="2147499317" r:id="rId9"/>
    <p:sldLayoutId id="2147499318" r:id="rId10"/>
    <p:sldLayoutId id="214749931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6"/>
          <p:cNvPicPr>
            <a:picLocks noChangeAspect="1"/>
          </p:cNvPicPr>
          <p:nvPr>
            <p:custDataLst>
              <p:tags r:id="rId12"/>
            </p:custDataLst>
          </p:nvPr>
        </p:nvPicPr>
        <p:blipFill>
          <a:blip xmlns:r="http://schemas.openxmlformats.org/officeDocument/2006/relationships" r:embed="rId13"/>
          <a:stretch>
            <a:fillRect/>
          </a:stretch>
        </p:blipFill>
        <p:spPr>
          <a:xfrm>
            <a:off x="-4445" y="0"/>
            <a:ext cx="12201525" cy="6858000"/>
          </a:xfrm>
          <a:prstGeom prst="rect"/>
          <a:ln>
            <a:noFill/>
            <a:prstDash val="sysDash"/>
          </a:ln>
        </p:spPr>
      </p:pic>
      <p:sp>
        <p:nvSpPr>
          <p:cNvPr id="1048654" name="椭圆 13"/>
          <p:cNvSpPr/>
          <p:nvPr>
            <p:custDataLst>
              <p:tags r:id="rId14"/>
            </p:custDataLst>
          </p:nvPr>
        </p:nvSpPr>
        <p:spPr>
          <a:xfrm>
            <a:off x="669290" y="523875"/>
            <a:ext cx="379730" cy="379730"/>
          </a:xfrm>
          <a:prstGeom prst="ellipse"/>
          <a:noFill/>
          <a:ln>
            <a:gradFill flip="none" rotWithShape="1">
              <a:gsLst>
                <a:gs pos="0">
                  <a:schemeClr val="accent2">
                    <a:alpha val="0"/>
                  </a:schemeClr>
                </a:gs>
                <a:gs pos="100000">
                  <a:schemeClr val="accent2"/>
                </a:gs>
              </a:gsLst>
              <a:lin ang="189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80000" lnSpcReduction="20000"/>
          </a:bodyPr>
          <a:p>
            <a:pPr algn="ctr"/>
            <a:endParaRPr altLang="en-US" dirty="0" lang="zh-CN">
              <a:cs typeface="MiSans Heavy" panose="00000A00000000000000" charset="-122"/>
            </a:endParaRPr>
          </a:p>
        </p:txBody>
      </p:sp>
      <p:sp>
        <p:nvSpPr>
          <p:cNvPr id="1048656" name="箭头: V 形 7"/>
          <p:cNvSpPr/>
          <p:nvPr>
            <p:custDataLst>
              <p:tags r:id="rId15"/>
            </p:custDataLst>
          </p:nvPr>
        </p:nvSpPr>
        <p:spPr>
          <a:xfrm>
            <a:off x="820420" y="650875"/>
            <a:ext cx="97790" cy="133350"/>
          </a:xfrm>
          <a:prstGeom prst="chevron"/>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tx1"/>
              </a:solidFill>
              <a:cs typeface="MiSans Heavy" panose="00000A00000000000000" charset="-122"/>
            </a:endParaRPr>
          </a:p>
        </p:txBody>
      </p:sp>
      <p:cxnSp>
        <p:nvCxnSpPr>
          <p:cNvPr id="3145729" name="直接连接符 10"/>
          <p:cNvCxnSpPr>
            <a:cxnSpLocks/>
          </p:cNvCxnSpPr>
          <p:nvPr>
            <p:custDataLst>
              <p:tags r:id="rId16"/>
            </p:custDataLst>
          </p:nvPr>
        </p:nvCxnSpPr>
        <p:spPr>
          <a:xfrm flipH="1">
            <a:off x="717550" y="1130300"/>
            <a:ext cx="3046095" cy="0"/>
          </a:xfrm>
          <a:prstGeom prst="line"/>
          <a:ln w="12700">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58" name="日期占位符 8"/>
          <p:cNvSpPr>
            <a:spLocks noGrp="1"/>
          </p:cNvSpPr>
          <p:nvPr>
            <p:ph type="dt" sz="half" idx="10"/>
            <p:custDataLst>
              <p:tags r:id="rId17"/>
            </p:custDataLst>
          </p:nvPr>
        </p:nvSpPr>
        <p:spPr>
          <a:xfrm>
            <a:off x="838200" y="6356350"/>
            <a:ext cx="2743200" cy="365125"/>
          </a:xfrm>
        </p:spPr>
        <p:txBody>
          <a:bodyPr/>
          <a:lstStyle>
            <a:lvl1pPr>
              <a:defRPr>
                <a:cs typeface="MiSans" panose="00000500000000000000" charset="-122"/>
              </a:defRPr>
            </a:lvl1pPr>
          </a:lstStyle>
          <a:p>
            <a:fld id="{297C79FE-DCC0-4620-A566-16CA7A0CE41F}" type="datetimeFigureOut">
              <a:rPr altLang="en-US" lang="zh-CN" smtClean="0"/>
            </a:fld>
            <a:endParaRPr altLang="en-US" lang="zh-CN"/>
          </a:p>
        </p:txBody>
      </p:sp>
      <p:sp>
        <p:nvSpPr>
          <p:cNvPr id="1048660" name="页脚占位符 9"/>
          <p:cNvSpPr>
            <a:spLocks noGrp="1"/>
          </p:cNvSpPr>
          <p:nvPr>
            <p:ph type="ftr" sz="quarter" idx="11"/>
            <p:custDataLst>
              <p:tags r:id="rId18"/>
            </p:custDataLst>
          </p:nvPr>
        </p:nvSpPr>
        <p:spPr>
          <a:xfrm>
            <a:off x="4038600" y="6356350"/>
            <a:ext cx="4114800" cy="365125"/>
          </a:xfrm>
        </p:spPr>
        <p:txBody>
          <a:bodyPr/>
          <a:lstStyle>
            <a:lvl1pPr>
              <a:defRPr>
                <a:cs typeface="MiSans" panose="00000500000000000000" charset="-122"/>
              </a:defRPr>
            </a:lvl1pPr>
          </a:lstStyle>
          <a:p>
            <a:endParaRPr altLang="en-US" lang="zh-CN"/>
          </a:p>
        </p:txBody>
      </p:sp>
      <p:sp>
        <p:nvSpPr>
          <p:cNvPr id="1048662" name="灯片编号占位符 11"/>
          <p:cNvSpPr>
            <a:spLocks noGrp="1"/>
          </p:cNvSpPr>
          <p:nvPr>
            <p:ph type="sldNum" sz="quarter" idx="12"/>
            <p:custDataLst>
              <p:tags r:id="rId19"/>
            </p:custDataLst>
          </p:nvPr>
        </p:nvSpPr>
        <p:spPr>
          <a:xfrm>
            <a:off x="8610600" y="6356350"/>
            <a:ext cx="2743200" cy="365125"/>
          </a:xfrm>
        </p:spPr>
        <p:txBody>
          <a:bodyPr/>
          <a:lstStyle>
            <a:lvl1pPr>
              <a:defRPr>
                <a:cs typeface="MiSans" panose="00000500000000000000" charset="-122"/>
              </a:defRPr>
            </a:lvl1pPr>
          </a:lstStyle>
          <a:p>
            <a:fld id="{515A922F-1294-4387-9CB3-FCC8465D972A}" type="slidenum">
              <a:rPr altLang="en-US" lang="zh-CN" smtClean="0"/>
            </a:fld>
            <a:endParaRPr altLang="en-US" lang="zh-CN"/>
          </a:p>
        </p:txBody>
      </p:sp>
      <p:sp>
        <p:nvSpPr>
          <p:cNvPr id="1048664" name="文本占位符 3"/>
          <p:cNvSpPr>
            <a:spLocks noGrp="1"/>
          </p:cNvSpPr>
          <p:nvPr>
            <p:ph type="body" idx="1"/>
            <p:custDataLst>
              <p:tags r:id="rId20"/>
            </p:custDataLst>
          </p:nvPr>
        </p:nvSpPr>
        <p:spPr>
          <a:xfrm>
            <a:off x="717550" y="1356995"/>
            <a:ext cx="10636250" cy="4819968"/>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rgbClr val="C8E9F4"/>
              </a:buClr>
              <a:buSzTx/>
              <a:buChar char="●"/>
            </a:pPr>
            <a:r>
              <a:rPr altLang="en-US" lang="zh-CN"/>
              <a:t>单击此处编辑母版文本样式</a:t>
            </a:r>
            <a:endParaRPr altLang="en-US" lang="zh-CN"/>
          </a:p>
          <a:p>
            <a:pPr fontAlgn="auto" lvl="1" marR="0">
              <a:lnSpc>
                <a:spcPct val="120000"/>
              </a:lnSpc>
              <a:spcBef>
                <a:spcPts val="1200"/>
              </a:spcBef>
              <a:spcAft>
                <a:spcPts val="0"/>
              </a:spcAft>
              <a:buClr>
                <a:srgbClr val="C8E9F4"/>
              </a:buClr>
              <a:buSzTx/>
              <a:buChar char="●"/>
              <a:tabLst>
                <a:tab algn="l" pos="1609725"/>
              </a:tabLst>
            </a:pPr>
            <a:r>
              <a:rPr altLang="en-US" lang="zh-CN"/>
              <a:t>二级</a:t>
            </a:r>
            <a:endParaRPr altLang="en-US" lang="zh-CN"/>
          </a:p>
          <a:p>
            <a:pPr fontAlgn="auto" lvl="2" marR="0">
              <a:lnSpc>
                <a:spcPct val="120000"/>
              </a:lnSpc>
              <a:spcBef>
                <a:spcPts val="1200"/>
              </a:spcBef>
              <a:spcAft>
                <a:spcPts val="0"/>
              </a:spcAft>
              <a:buClr>
                <a:srgbClr val="C8E9F4"/>
              </a:buClr>
              <a:buSzTx/>
              <a:buChar char="●"/>
              <a:tabLst>
                <a:tab algn="l" pos="1609725"/>
              </a:tabLst>
            </a:pPr>
            <a:r>
              <a:rPr altLang="en-US" lang="zh-CN"/>
              <a:t>三级</a:t>
            </a:r>
            <a:endParaRPr altLang="en-US" lang="zh-CN"/>
          </a:p>
          <a:p>
            <a:pPr fontAlgn="auto" lvl="3" marR="0">
              <a:lnSpc>
                <a:spcPct val="120000"/>
              </a:lnSpc>
              <a:spcBef>
                <a:spcPts val="1200"/>
              </a:spcBef>
              <a:spcAft>
                <a:spcPts val="0"/>
              </a:spcAft>
              <a:buClr>
                <a:srgbClr val="C8E9F4"/>
              </a:buClr>
              <a:buSzTx/>
              <a:buFont typeface="Wingdings" panose="05000000000000000000" charset="0"/>
              <a:buChar char=""/>
              <a:tabLst>
                <a:tab algn="l" pos="1609725"/>
              </a:tabLst>
            </a:pPr>
            <a:r>
              <a:rPr altLang="en-US" lang="zh-CN"/>
              <a:t>四级</a:t>
            </a:r>
            <a:endParaRPr altLang="en-US" lang="zh-CN"/>
          </a:p>
          <a:p>
            <a:pPr fontAlgn="auto" lvl="4" marR="0">
              <a:lnSpc>
                <a:spcPct val="120000"/>
              </a:lnSpc>
              <a:spcBef>
                <a:spcPts val="1200"/>
              </a:spcBef>
              <a:spcAft>
                <a:spcPts val="0"/>
              </a:spcAft>
              <a:buClr>
                <a:srgbClr val="C8E9F4"/>
              </a:buClr>
              <a:buSzTx/>
              <a:tabLst>
                <a:tab algn="l" pos="1609725"/>
              </a:tabLst>
            </a:pPr>
            <a:r>
              <a:rPr altLang="en-US" lang="zh-CN"/>
              <a:t>五级</a:t>
            </a:r>
            <a:endParaRPr altLang="en-US" lang="zh-CN"/>
          </a:p>
        </p:txBody>
      </p:sp>
      <p:sp>
        <p:nvSpPr>
          <p:cNvPr id="1048666" name="标题占位符 1"/>
          <p:cNvSpPr>
            <a:spLocks noGrp="1"/>
          </p:cNvSpPr>
          <p:nvPr>
            <p:ph type="title"/>
            <p:custDataLst>
              <p:tags r:id="rId21"/>
            </p:custDataLst>
          </p:nvPr>
        </p:nvSpPr>
        <p:spPr>
          <a:xfrm>
            <a:off x="1149350" y="290195"/>
            <a:ext cx="10204450" cy="803910"/>
          </a:xfrm>
          <a:prstGeom prst="rect"/>
          <a:noFill/>
        </p:spPr>
        <p:txBody>
          <a:bodyPr anchor="ctr" bIns="0" lIns="91440" rIns="91440" rtlCol="0" tIns="0" vert="horz" wrap="square">
            <a:normAutofit/>
          </a:bodyPr>
          <a:p>
            <a:pPr fontAlgn="auto" lvl="0" marL="0" marR="0">
              <a:lnSpc>
                <a:spcPct val="120000"/>
              </a:lnSpc>
              <a:buClrTx/>
              <a:buSzTx/>
              <a:buFontTx/>
            </a:pPr>
            <a:r>
              <a:rPr altLang="en-US" lang="zh-CN"/>
              <a:t>单击此处编辑母版标题样式</a:t>
            </a:r>
            <a:endParaRPr altLang="en-US" lang="zh-CN"/>
          </a:p>
        </p:txBody>
      </p:sp>
      <p:sp>
        <p:nvSpPr>
          <p:cNvPr id="1048668" name="KSO_TEMPLATE" hidden="1"/>
          <p:cNvSpPr/>
          <p:nvPr userDrawn="1">
            <p:custDataLst>
              <p:tags r:id="rId22"/>
            </p:custDataLst>
          </p:nvPr>
        </p:nvSpPr>
        <p:spPr>
          <a:xfrm>
            <a:off x="0" y="0"/>
            <a:ext cx="0" cy="0"/>
          </a:xfrm>
          <a:prstGeom prst="rect"/>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9346" r:id="rId1"/>
    <p:sldLayoutId id="2147499347" r:id="rId2"/>
    <p:sldLayoutId id="2147499348" r:id="rId3"/>
    <p:sldLayoutId id="2147499349" r:id="rId4"/>
    <p:sldLayoutId id="2147499350" r:id="rId5"/>
    <p:sldLayoutId id="2147499351" r:id="rId6"/>
    <p:sldLayoutId id="2147499352" r:id="rId7"/>
    <p:sldLayoutId id="2147499353" r:id="rId8"/>
    <p:sldLayoutId id="2147499354" r:id="rId9"/>
    <p:sldLayoutId id="2147499355" r:id="rId10"/>
    <p:sldLayoutId id="2147499356" r:id="rId11"/>
  </p:sldLayoutIdLst>
  <p:txStyles>
    <p:titleStyle>
      <a:lvl1pPr algn="l" defTabSz="914400" eaLnBrk="1" hangingPunct="1" latinLnBrk="0" rtl="0">
        <a:lnSpc>
          <a:spcPct val="90000"/>
        </a:lnSpc>
        <a:spcBef>
          <a:spcPct val="0"/>
        </a:spcBef>
        <a:buNone/>
        <a:defRPr altLang="en-US" baseline="0" b="0" cap="none" sz="3200" i="0" kern="1200" kumimoji="0" lang="zh-CN" normalizeH="0" spc="0" strike="noStrike" u="none" smtClean="0">
          <a:gradFill flip="none" rotWithShape="1">
            <a:gsLst>
              <a:gs pos="0">
                <a:schemeClr val="accent1"/>
              </a:gs>
              <a:gs pos="100000">
                <a:schemeClr val="accent2"/>
              </a:gs>
            </a:gsLst>
            <a:lin ang="2700000" scaled="1"/>
          </a:gradFill>
          <a:effectLst>
            <a:outerShdw algn="tl" blurRad="139700" dist="38100" sx="102000" sy="102000">
              <a:schemeClr val="accent2">
                <a:alpha val="34000"/>
              </a:schemeClr>
            </a:outerShdw>
          </a:effectLst>
          <a:latin typeface="+mj-ea"/>
          <a:ea typeface="+mj-ea"/>
          <a:cs typeface="MiSans Heavy" panose="00000A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a:ln>
            <a:noFill/>
            <a:prstDash val="sysDot"/>
          </a:ln>
          <a:solidFill>
            <a:schemeClr val="tx1"/>
          </a:solidFill>
          <a:latin typeface="+mn-ea"/>
          <a:ea typeface="+mn-ea"/>
          <a:cs typeface="MiSans"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Proof="1" normalizeH="0" spc="150" strike="noStrike" u="none">
          <a:solidFill>
            <a:schemeClr val="tx1"/>
          </a:solidFill>
          <a:latin typeface="+mn-ea"/>
          <a:ea typeface="+mn-ea"/>
          <a:cs typeface="MiSans Heavy" panose="00000A00000000000000" charset="-122"/>
          <a:sym typeface="+mn-ea"/>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Proof="1" normalizeH="0" spc="150" strike="noStrike" u="none">
          <a:solidFill>
            <a:schemeClr val="tx1"/>
          </a:solidFill>
          <a:latin typeface="+mn-ea"/>
          <a:ea typeface="+mn-ea"/>
          <a:cs typeface="MiSans Heavy" panose="00000A00000000000000" charset="-122"/>
          <a:sym typeface="+mn-ea"/>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Proof="1" normalizeH="0" spc="150" strike="noStrike" u="none">
          <a:solidFill>
            <a:schemeClr val="tx1"/>
          </a:solidFill>
          <a:latin typeface="+mn-ea"/>
          <a:ea typeface="+mn-ea"/>
          <a:cs typeface="MiSans Heavy" panose="00000A00000000000000" charset="-122"/>
          <a:sym typeface="+mn-ea"/>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Proof="1" normalizeH="0" spc="150" strike="noStrike" u="none">
          <a:solidFill>
            <a:schemeClr val="tx1"/>
          </a:solidFill>
          <a:latin typeface="+mn-ea"/>
          <a:ea typeface="+mn-ea"/>
          <a:cs typeface="MiSans Heavy" panose="00000A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tags" Target="../tags/tag142.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tags" Target="../tags/tag155.xml"/><Relationship Id="rId14" Type="http://schemas.openxmlformats.org/officeDocument/2006/relationships/tags" Target="../tags/tag156.xml"/><Relationship Id="rId15" Type="http://schemas.openxmlformats.org/officeDocument/2006/relationships/tags" Target="../tags/tag157.xml"/><Relationship Id="rId16" Type="http://schemas.openxmlformats.org/officeDocument/2006/relationships/tags" Target="../tags/tag158.xml"/><Relationship Id="rId17" Type="http://schemas.openxmlformats.org/officeDocument/2006/relationships/tags" Target="../tags/tag159.xml"/><Relationship Id="rId18" Type="http://schemas.openxmlformats.org/officeDocument/2006/relationships/tags" Target="../tags/tag160.xml"/><Relationship Id="rId19" Type="http://schemas.openxmlformats.org/officeDocument/2006/relationships/tags" Target="../tags/tag161.xml"/><Relationship Id="rId20" Type="http://schemas.openxmlformats.org/officeDocument/2006/relationships/slideLayout" Target="../slideLayouts/slideLayout14.xml"/><Relationship Id="rId21"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tags" Target="../tags/tag169.xml"/><Relationship Id="rId6" Type="http://schemas.openxmlformats.org/officeDocument/2006/relationships/tags" Target="../tags/tag170.xml"/><Relationship Id="rId7" Type="http://schemas.openxmlformats.org/officeDocument/2006/relationships/tags" Target="../tags/tag171.xml"/><Relationship Id="rId8" Type="http://schemas.openxmlformats.org/officeDocument/2006/relationships/tags" Target="../tags/tag172.xml"/><Relationship Id="rId9" Type="http://schemas.openxmlformats.org/officeDocument/2006/relationships/tags" Target="../tags/tag173.xml"/><Relationship Id="rId10" Type="http://schemas.openxmlformats.org/officeDocument/2006/relationships/tags" Target="../tags/tag174.xml"/><Relationship Id="rId11" Type="http://schemas.openxmlformats.org/officeDocument/2006/relationships/tags" Target="../tags/tag175.xml"/><Relationship Id="rId12" Type="http://schemas.openxmlformats.org/officeDocument/2006/relationships/tags" Target="../tags/tag176.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tags" Target="../tags/tag183.xml"/><Relationship Id="rId8" Type="http://schemas.openxmlformats.org/officeDocument/2006/relationships/tags" Target="../tags/tag184.xml"/><Relationship Id="rId9" Type="http://schemas.openxmlformats.org/officeDocument/2006/relationships/tags" Target="../tags/tag185.xml"/><Relationship Id="rId10" Type="http://schemas.openxmlformats.org/officeDocument/2006/relationships/tags" Target="../tags/tag186.xml"/><Relationship Id="rId11" Type="http://schemas.openxmlformats.org/officeDocument/2006/relationships/tags" Target="../tags/tag187.xml"/><Relationship Id="rId12" Type="http://schemas.openxmlformats.org/officeDocument/2006/relationships/tags" Target="../tags/tag188.xml"/><Relationship Id="rId13" Type="http://schemas.openxmlformats.org/officeDocument/2006/relationships/tags" Target="../tags/tag189.xml"/><Relationship Id="rId14" Type="http://schemas.openxmlformats.org/officeDocument/2006/relationships/tags" Target="../tags/tag190.xml"/><Relationship Id="rId15" Type="http://schemas.openxmlformats.org/officeDocument/2006/relationships/tags" Target="../tags/tag191.xml"/><Relationship Id="rId16" Type="http://schemas.openxmlformats.org/officeDocument/2006/relationships/tags" Target="../tags/tag192.xml"/><Relationship Id="rId17" Type="http://schemas.openxmlformats.org/officeDocument/2006/relationships/tags" Target="../tags/tag193.xml"/><Relationship Id="rId18" Type="http://schemas.openxmlformats.org/officeDocument/2006/relationships/tags" Target="../tags/tag194.xml"/><Relationship Id="rId19" Type="http://schemas.openxmlformats.org/officeDocument/2006/relationships/tags" Target="../tags/tag195.xml"/><Relationship Id="rId20" Type="http://schemas.openxmlformats.org/officeDocument/2006/relationships/tags" Target="../tags/tag196.xml"/><Relationship Id="rId21" Type="http://schemas.openxmlformats.org/officeDocument/2006/relationships/tags" Target="../tags/tag197.xml"/><Relationship Id="rId22" Type="http://schemas.openxmlformats.org/officeDocument/2006/relationships/tags" Target="../tags/tag198.xml"/><Relationship Id="rId23" Type="http://schemas.openxmlformats.org/officeDocument/2006/relationships/tags" Target="../tags/tag199.xml"/><Relationship Id="rId24" Type="http://schemas.openxmlformats.org/officeDocument/2006/relationships/tags" Target="../tags/tag200.xml"/><Relationship Id="rId25" Type="http://schemas.openxmlformats.org/officeDocument/2006/relationships/tags" Target="../tags/tag201.xml"/><Relationship Id="rId26" Type="http://schemas.openxmlformats.org/officeDocument/2006/relationships/tags" Target="../tags/tag202.xml"/><Relationship Id="rId27" Type="http://schemas.openxmlformats.org/officeDocument/2006/relationships/tags" Target="../tags/tag203.xml"/><Relationship Id="rId28" Type="http://schemas.openxmlformats.org/officeDocument/2006/relationships/tags" Target="../tags/tag204.xml"/><Relationship Id="rId29" Type="http://schemas.openxmlformats.org/officeDocument/2006/relationships/tags" Target="../tags/tag205.xml"/><Relationship Id="rId30"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tags" Target="../tags/tag209.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tags" Target="../tags/tag213.xml"/><Relationship Id="rId5" Type="http://schemas.openxmlformats.org/officeDocument/2006/relationships/tags" Target="../tags/tag214.xml"/><Relationship Id="rId6" Type="http://schemas.openxmlformats.org/officeDocument/2006/relationships/tags" Target="../tags/tag215.xml"/><Relationship Id="rId7" Type="http://schemas.openxmlformats.org/officeDocument/2006/relationships/tags" Target="../tags/tag216.xml"/><Relationship Id="rId8" Type="http://schemas.openxmlformats.org/officeDocument/2006/relationships/tags" Target="../tags/tag217.xml"/><Relationship Id="rId9" Type="http://schemas.openxmlformats.org/officeDocument/2006/relationships/tags" Target="../tags/tag218.xml"/><Relationship Id="rId10" Type="http://schemas.openxmlformats.org/officeDocument/2006/relationships/tags" Target="../tags/tag219.xml"/><Relationship Id="rId11" Type="http://schemas.openxmlformats.org/officeDocument/2006/relationships/tags" Target="../tags/tag220.xml"/><Relationship Id="rId12" Type="http://schemas.openxmlformats.org/officeDocument/2006/relationships/tags" Target="../tags/tag221.xml"/><Relationship Id="rId13" Type="http://schemas.openxmlformats.org/officeDocument/2006/relationships/tags" Target="../tags/tag222.xml"/><Relationship Id="rId14" Type="http://schemas.openxmlformats.org/officeDocument/2006/relationships/tags" Target="../tags/tag223.xml"/><Relationship Id="rId15" Type="http://schemas.openxmlformats.org/officeDocument/2006/relationships/tags" Target="../tags/tag224.xml"/><Relationship Id="rId16" Type="http://schemas.openxmlformats.org/officeDocument/2006/relationships/tags" Target="../tags/tag225.xml"/><Relationship Id="rId17"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tags" Target="../tags/tag232.xml"/><Relationship Id="rId5" Type="http://schemas.openxmlformats.org/officeDocument/2006/relationships/tags" Target="../tags/tag233.xml"/><Relationship Id="rId6" Type="http://schemas.openxmlformats.org/officeDocument/2006/relationships/tags" Target="../tags/tag234.xml"/><Relationship Id="rId7" Type="http://schemas.openxmlformats.org/officeDocument/2006/relationships/tags" Target="../tags/tag235.xml"/><Relationship Id="rId8" Type="http://schemas.openxmlformats.org/officeDocument/2006/relationships/tags" Target="../tags/tag236.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tags" Target="../tags/tag240.xml"/><Relationship Id="rId5" Type="http://schemas.openxmlformats.org/officeDocument/2006/relationships/tags" Target="../tags/tag241.xml"/><Relationship Id="rId6" Type="http://schemas.openxmlformats.org/officeDocument/2006/relationships/tags" Target="../tags/tag242.xml"/><Relationship Id="rId7" Type="http://schemas.openxmlformats.org/officeDocument/2006/relationships/tags" Target="../tags/tag243.xml"/><Relationship Id="rId8" Type="http://schemas.openxmlformats.org/officeDocument/2006/relationships/tags" Target="../tags/tag244.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tags" Target="../tags/tag261.xml"/><Relationship Id="rId6" Type="http://schemas.openxmlformats.org/officeDocument/2006/relationships/tags" Target="../tags/tag262.xml"/><Relationship Id="rId7" Type="http://schemas.openxmlformats.org/officeDocument/2006/relationships/tags" Target="../tags/tag263.xml"/><Relationship Id="rId8" Type="http://schemas.openxmlformats.org/officeDocument/2006/relationships/tags" Target="../tags/tag264.xml"/><Relationship Id="rId9" Type="http://schemas.openxmlformats.org/officeDocument/2006/relationships/tags" Target="../tags/tag265.xml"/><Relationship Id="rId10" Type="http://schemas.openxmlformats.org/officeDocument/2006/relationships/tags" Target="../tags/tag266.xml"/><Relationship Id="rId11" Type="http://schemas.openxmlformats.org/officeDocument/2006/relationships/tags" Target="../tags/tag267.xml"/><Relationship Id="rId12" Type="http://schemas.openxmlformats.org/officeDocument/2006/relationships/tags" Target="../tags/tag268.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tags" Target="../tags/tag275.xml"/><Relationship Id="rId5" Type="http://schemas.openxmlformats.org/officeDocument/2006/relationships/tags" Target="../tags/tag276.xml"/><Relationship Id="rId6" Type="http://schemas.openxmlformats.org/officeDocument/2006/relationships/tags" Target="../tags/tag277.xml"/><Relationship Id="rId7" Type="http://schemas.openxmlformats.org/officeDocument/2006/relationships/tags" Target="../tags/tag278.xml"/><Relationship Id="rId8" Type="http://schemas.openxmlformats.org/officeDocument/2006/relationships/tags" Target="../tags/tag279.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tags" Target="../tags/tag283.xml"/><Relationship Id="rId5" Type="http://schemas.openxmlformats.org/officeDocument/2006/relationships/tags" Target="../tags/tag284.xml"/><Relationship Id="rId6" Type="http://schemas.openxmlformats.org/officeDocument/2006/relationships/tags" Target="../tags/tag285.xml"/><Relationship Id="rId7" Type="http://schemas.openxmlformats.org/officeDocument/2006/relationships/tags" Target="../tags/tag286.xml"/><Relationship Id="rId8" Type="http://schemas.openxmlformats.org/officeDocument/2006/relationships/tags" Target="../tags/tag287.xml"/><Relationship Id="rId9" Type="http://schemas.openxmlformats.org/officeDocument/2006/relationships/tags" Target="../tags/tag288.xml"/><Relationship Id="rId10" Type="http://schemas.openxmlformats.org/officeDocument/2006/relationships/tags" Target="../tags/tag289.xml"/><Relationship Id="rId11" Type="http://schemas.openxmlformats.org/officeDocument/2006/relationships/tags" Target="../tags/tag290.xml"/><Relationship Id="rId12" Type="http://schemas.openxmlformats.org/officeDocument/2006/relationships/tags" Target="../tags/tag291.xml"/><Relationship Id="rId13" Type="http://schemas.openxmlformats.org/officeDocument/2006/relationships/tags" Target="../tags/tag292.xml"/><Relationship Id="rId14" Type="http://schemas.openxmlformats.org/officeDocument/2006/relationships/tags" Target="../tags/tag293.xml"/><Relationship Id="rId15" Type="http://schemas.openxmlformats.org/officeDocument/2006/relationships/tags" Target="../tags/tag294.xml"/><Relationship Id="rId16" Type="http://schemas.openxmlformats.org/officeDocument/2006/relationships/tags" Target="../tags/tag295.xml"/><Relationship Id="rId17" Type="http://schemas.openxmlformats.org/officeDocument/2006/relationships/tags" Target="../tags/tag296.xml"/><Relationship Id="rId18" Type="http://schemas.openxmlformats.org/officeDocument/2006/relationships/tags" Target="../tags/tag297.xml"/><Relationship Id="rId19" Type="http://schemas.openxmlformats.org/officeDocument/2006/relationships/tags" Target="../tags/tag298.xml"/><Relationship Id="rId20" Type="http://schemas.openxmlformats.org/officeDocument/2006/relationships/tags" Target="../tags/tag299.xml"/><Relationship Id="rId21" Type="http://schemas.openxmlformats.org/officeDocument/2006/relationships/tags" Target="../tags/tag300.xml"/><Relationship Id="rId22" Type="http://schemas.openxmlformats.org/officeDocument/2006/relationships/tags" Target="../tags/tag301.xml"/><Relationship Id="rId23" Type="http://schemas.openxmlformats.org/officeDocument/2006/relationships/tags" Target="../tags/tag302.xml"/><Relationship Id="rId24" Type="http://schemas.openxmlformats.org/officeDocument/2006/relationships/tags" Target="../tags/tag303.xml"/><Relationship Id="rId25" Type="http://schemas.openxmlformats.org/officeDocument/2006/relationships/tags" Target="../tags/tag304.xml"/><Relationship Id="rId26" Type="http://schemas.openxmlformats.org/officeDocument/2006/relationships/tags" Target="../tags/tag305.xml"/><Relationship Id="rId27" Type="http://schemas.openxmlformats.org/officeDocument/2006/relationships/tags" Target="../tags/tag306.xml"/><Relationship Id="rId28" Type="http://schemas.openxmlformats.org/officeDocument/2006/relationships/tags" Target="../tags/tag307.xml"/><Relationship Id="rId29" Type="http://schemas.openxmlformats.org/officeDocument/2006/relationships/tags" Target="../tags/tag308.xml"/><Relationship Id="rId30"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309.xml"/><Relationship Id="rId2" Type="http://schemas.openxmlformats.org/officeDocument/2006/relationships/tags" Target="../tags/tag310.xml"/><Relationship Id="rId3" Type="http://schemas.openxmlformats.org/officeDocument/2006/relationships/tags" Target="../tags/tag311.xml"/><Relationship Id="rId4" Type="http://schemas.openxmlformats.org/officeDocument/2006/relationships/tags" Target="../tags/tag312.xml"/><Relationship Id="rId5" Type="http://schemas.openxmlformats.org/officeDocument/2006/relationships/tags" Target="../tags/tag313.xml"/><Relationship Id="rId6" Type="http://schemas.openxmlformats.org/officeDocument/2006/relationships/tags" Target="../tags/tag314.xml"/><Relationship Id="rId7" Type="http://schemas.openxmlformats.org/officeDocument/2006/relationships/tags" Target="../tags/tag315.xml"/><Relationship Id="rId8" Type="http://schemas.openxmlformats.org/officeDocument/2006/relationships/tags" Target="../tags/tag316.xml"/><Relationship Id="rId9" Type="http://schemas.openxmlformats.org/officeDocument/2006/relationships/tags" Target="../tags/tag317.xml"/><Relationship Id="rId10" Type="http://schemas.openxmlformats.org/officeDocument/2006/relationships/tags" Target="../tags/tag318.xml"/><Relationship Id="rId11" Type="http://schemas.openxmlformats.org/officeDocument/2006/relationships/tags" Target="../tags/tag319.xml"/><Relationship Id="rId12" Type="http://schemas.openxmlformats.org/officeDocument/2006/relationships/tags" Target="../tags/tag320.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tags" Target="../tags/tag325.xml"/><Relationship Id="rId6" Type="http://schemas.openxmlformats.org/officeDocument/2006/relationships/tags" Target="../tags/tag326.xml"/><Relationship Id="rId7" Type="http://schemas.openxmlformats.org/officeDocument/2006/relationships/tags" Target="../tags/tag327.xml"/><Relationship Id="rId8" Type="http://schemas.openxmlformats.org/officeDocument/2006/relationships/tags" Target="../tags/tag328.xml"/><Relationship Id="rId9"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29.xml"/><Relationship Id="rId2" Type="http://schemas.openxmlformats.org/officeDocument/2006/relationships/tags" Target="../tags/tag330.xml"/><Relationship Id="rId3" Type="http://schemas.openxmlformats.org/officeDocument/2006/relationships/tags" Target="../tags/tag331.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332.xml"/><Relationship Id="rId2" Type="http://schemas.openxmlformats.org/officeDocument/2006/relationships/tags" Target="../tags/tag333.xml"/><Relationship Id="rId3" Type="http://schemas.openxmlformats.org/officeDocument/2006/relationships/tags" Target="../tags/tag334.xml"/><Relationship Id="rId4" Type="http://schemas.openxmlformats.org/officeDocument/2006/relationships/tags" Target="../tags/tag335.xml"/><Relationship Id="rId5" Type="http://schemas.openxmlformats.org/officeDocument/2006/relationships/tags" Target="../tags/tag336.xml"/><Relationship Id="rId6" Type="http://schemas.openxmlformats.org/officeDocument/2006/relationships/tags" Target="../tags/tag337.xml"/><Relationship Id="rId7" Type="http://schemas.openxmlformats.org/officeDocument/2006/relationships/tags" Target="../tags/tag338.xml"/><Relationship Id="rId8" Type="http://schemas.openxmlformats.org/officeDocument/2006/relationships/tags" Target="../tags/tag339.xml"/><Relationship Id="rId9" Type="http://schemas.openxmlformats.org/officeDocument/2006/relationships/tags" Target="../tags/tag340.xml"/><Relationship Id="rId10" Type="http://schemas.openxmlformats.org/officeDocument/2006/relationships/tags" Target="../tags/tag341.xml"/><Relationship Id="rId11" Type="http://schemas.openxmlformats.org/officeDocument/2006/relationships/tags" Target="../tags/tag342.xml"/><Relationship Id="rId12" Type="http://schemas.openxmlformats.org/officeDocument/2006/relationships/tags" Target="../tags/tag343.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44.xml"/><Relationship Id="rId2" Type="http://schemas.openxmlformats.org/officeDocument/2006/relationships/tags" Target="../tags/tag345.xml"/><Relationship Id="rId3" Type="http://schemas.openxmlformats.org/officeDocument/2006/relationships/tags" Target="../tags/tag346.xml"/><Relationship Id="rId4" Type="http://schemas.openxmlformats.org/officeDocument/2006/relationships/tags" Target="../tags/tag347.xml"/><Relationship Id="rId5" Type="http://schemas.openxmlformats.org/officeDocument/2006/relationships/tags" Target="../tags/tag348.xml"/><Relationship Id="rId6" Type="http://schemas.openxmlformats.org/officeDocument/2006/relationships/tags" Target="../tags/tag349.xml"/><Relationship Id="rId7" Type="http://schemas.openxmlformats.org/officeDocument/2006/relationships/tags" Target="../tags/tag350.xml"/><Relationship Id="rId8" Type="http://schemas.openxmlformats.org/officeDocument/2006/relationships/tags" Target="../tags/tag351.xml"/><Relationship Id="rId9" Type="http://schemas.openxmlformats.org/officeDocument/2006/relationships/tags" Target="../tags/tag352.xml"/><Relationship Id="rId10" Type="http://schemas.openxmlformats.org/officeDocument/2006/relationships/tags" Target="../tags/tag353.xml"/><Relationship Id="rId11" Type="http://schemas.openxmlformats.org/officeDocument/2006/relationships/tags" Target="../tags/tag354.xml"/><Relationship Id="rId12" Type="http://schemas.openxmlformats.org/officeDocument/2006/relationships/tags" Target="../tags/tag355.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tags" Target="../tags/tag359.xml"/><Relationship Id="rId5" Type="http://schemas.openxmlformats.org/officeDocument/2006/relationships/tags" Target="../tags/tag360.xml"/><Relationship Id="rId6" Type="http://schemas.openxmlformats.org/officeDocument/2006/relationships/tags" Target="../tags/tag361.xml"/><Relationship Id="rId7" Type="http://schemas.openxmlformats.org/officeDocument/2006/relationships/tags" Target="../tags/tag362.xml"/><Relationship Id="rId8" Type="http://schemas.openxmlformats.org/officeDocument/2006/relationships/tags" Target="../tags/tag363.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64.xml"/><Relationship Id="rId2" Type="http://schemas.openxmlformats.org/officeDocument/2006/relationships/tags" Target="../tags/tag365.xml"/><Relationship Id="rId3" Type="http://schemas.openxmlformats.org/officeDocument/2006/relationships/tags" Target="../tags/tag366.xml"/><Relationship Id="rId4" Type="http://schemas.openxmlformats.org/officeDocument/2006/relationships/tags" Target="../tags/tag367.xml"/><Relationship Id="rId5" Type="http://schemas.openxmlformats.org/officeDocument/2006/relationships/tags" Target="../tags/tag368.xml"/><Relationship Id="rId6" Type="http://schemas.openxmlformats.org/officeDocument/2006/relationships/tags" Target="../tags/tag369.xml"/><Relationship Id="rId7" Type="http://schemas.openxmlformats.org/officeDocument/2006/relationships/tags" Target="../tags/tag370.xml"/><Relationship Id="rId8" Type="http://schemas.openxmlformats.org/officeDocument/2006/relationships/tags" Target="../tags/tag371.xml"/><Relationship Id="rId9" Type="http://schemas.openxmlformats.org/officeDocument/2006/relationships/tags" Target="../tags/tag372.xml"/><Relationship Id="rId10" Type="http://schemas.openxmlformats.org/officeDocument/2006/relationships/tags" Target="../tags/tag373.xml"/><Relationship Id="rId11" Type="http://schemas.openxmlformats.org/officeDocument/2006/relationships/tags" Target="../tags/tag374.xml"/><Relationship Id="rId12" Type="http://schemas.openxmlformats.org/officeDocument/2006/relationships/tags" Target="../tags/tag375.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76.xml"/><Relationship Id="rId2" Type="http://schemas.openxmlformats.org/officeDocument/2006/relationships/tags" Target="../tags/tag377.xml"/><Relationship Id="rId3" Type="http://schemas.openxmlformats.org/officeDocument/2006/relationships/tags" Target="../tags/tag378.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9"/>
            <p:custDataLst>
              <p:tags r:id="rId1"/>
            </p:custDataLst>
          </p:nvPr>
        </p:nvSpPr>
        <p:spPr/>
        <p:txBody>
          <a:bodyPr>
            <a:normAutofit fontScale="92857"/>
          </a:bodyPr>
          <a:p>
            <a:r>
              <a:rPr altLang="en-US" lang="zh-CN"/>
              <a:t>汇报人：</a:t>
            </a:r>
            <a:r>
              <a:rPr altLang="zh-CN" lang="en-US"/>
              <a:t>xxx</a:t>
            </a:r>
            <a:endParaRPr altLang="en-US" lang="zh-CN"/>
          </a:p>
        </p:txBody>
      </p:sp>
      <p:sp>
        <p:nvSpPr>
          <p:cNvPr id="1048650" name="标题 4"/>
          <p:cNvSpPr>
            <a:spLocks noGrp="1"/>
          </p:cNvSpPr>
          <p:nvPr>
            <p:ph type="title" idx="2"/>
            <p:custDataLst>
              <p:tags r:id="rId2"/>
            </p:custDataLst>
          </p:nvPr>
        </p:nvSpPr>
        <p:spPr/>
        <p:txBody>
          <a:bodyPr>
            <a:normAutofit fontScale="90000"/>
          </a:bodyPr>
          <a:p>
            <a:r>
              <a:rPr altLang="en-US" lang="zh-CN"/>
              <a:t>人工智能在初中教育中的应用前景</a:t>
            </a:r>
            <a:endParaRPr altLang="en-US" lang="zh-CN"/>
          </a:p>
        </p:txBody>
      </p:sp>
      <p:sp>
        <p:nvSpPr>
          <p:cNvPr id="1048652" name="文本占位符 9"/>
          <p:cNvSpPr>
            <a:spLocks noGrp="1"/>
          </p:cNvSpPr>
          <p:nvPr>
            <p:ph type="body" idx="1"/>
            <p:custDataLst>
              <p:tags r:id="rId3"/>
            </p:custDataLst>
          </p:nvPr>
        </p:nvSpPr>
        <p:spPr/>
        <p:txBody>
          <a:bodyPr/>
          <a:p>
            <a:r>
              <a:rPr altLang="en-US" lang="zh-CN"/>
              <a:t>NEW PRODUCT</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92" name="文本占位符 1"/>
          <p:cNvSpPr>
            <a:spLocks noGrp="1"/>
          </p:cNvSpPr>
          <p:nvPr>
            <p:ph type="body" idx="2"/>
            <p:custDataLst>
              <p:tags r:id="rId1"/>
            </p:custDataLst>
          </p:nvPr>
        </p:nvSpPr>
        <p:spPr/>
        <p:txBody>
          <a:bodyPr>
            <a:normAutofit fontScale="95000" lnSpcReduction="10000"/>
          </a:bodyPr>
          <a:p>
            <a:r>
              <a:rPr altLang="en-US" lang="zh-CN"/>
              <a:t>CONTENTS</a:t>
            </a:r>
            <a:endParaRPr altLang="en-US" lang="zh-CN"/>
          </a:p>
        </p:txBody>
      </p:sp>
      <p:sp>
        <p:nvSpPr>
          <p:cNvPr id="1048894" name="标题 15"/>
          <p:cNvSpPr>
            <a:spLocks noGrp="1"/>
          </p:cNvSpPr>
          <p:nvPr>
            <p:ph type="title" idx="1"/>
            <p:custDataLst>
              <p:tags r:id="rId2"/>
            </p:custDataLst>
          </p:nvPr>
        </p:nvSpPr>
        <p:spPr/>
        <p:txBody>
          <a:bodyPr>
            <a:normAutofit fontScale="90625"/>
          </a:bodyPr>
          <a:p>
            <a:r>
              <a:rPr altLang="en-US" lang="zh-CN"/>
              <a:t>目录</a:t>
            </a:r>
            <a:endParaRPr altLang="en-US" lang="zh-CN"/>
          </a:p>
        </p:txBody>
      </p:sp>
      <p:sp>
        <p:nvSpPr>
          <p:cNvPr id="1048896" name="圆角矩形 11"/>
          <p:cNvSpPr/>
          <p:nvPr>
            <p:custDataLst>
              <p:tags r:id="rId3"/>
            </p:custDataLst>
          </p:nvPr>
        </p:nvSpPr>
        <p:spPr>
          <a:xfrm>
            <a:off x="5426710" y="1478280"/>
            <a:ext cx="2929890" cy="1938655"/>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63" name="直接连接符 8"/>
          <p:cNvCxnSpPr>
            <a:cxnSpLocks/>
          </p:cNvCxnSpPr>
          <p:nvPr>
            <p:custDataLst>
              <p:tags r:id="rId4"/>
            </p:custDataLst>
          </p:nvPr>
        </p:nvCxnSpPr>
        <p:spPr>
          <a:xfrm>
            <a:off x="5558790" y="2202180"/>
            <a:ext cx="2543175"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898" name="序号"/>
          <p:cNvSpPr txBox="1"/>
          <p:nvPr>
            <p:custDataLst>
              <p:tags r:id="rId5"/>
            </p:custDataLst>
          </p:nvPr>
        </p:nvSpPr>
        <p:spPr>
          <a:xfrm>
            <a:off x="5652770" y="1593215"/>
            <a:ext cx="2529205" cy="608965"/>
          </a:xfrm>
          <a:prstGeom prst="rect"/>
          <a:noFill/>
        </p:spPr>
        <p:txBody>
          <a:bodyPr anchor="t" bIns="0" lIns="91440" rIns="91440" rtlCol="0" tIns="0" wrap="square">
            <a:normAutofit fontScale="93750" lnSpcReduction="2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01</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00" name="标题"/>
          <p:cNvSpPr txBox="1"/>
          <p:nvPr>
            <p:custDataLst>
              <p:tags r:id="rId6"/>
            </p:custDataLst>
          </p:nvPr>
        </p:nvSpPr>
        <p:spPr>
          <a:xfrm>
            <a:off x="5652770" y="2298700"/>
            <a:ext cx="2528570" cy="921600"/>
          </a:xfrm>
          <a:prstGeom prst="rect"/>
          <a:noFill/>
        </p:spPr>
        <p:txBody>
          <a:bodyPr anchor="t" anchorCtr="0" bIns="0" lIns="91440" rIns="91440" rtlCol="0" tIns="0" vert="horz" wrap="square">
            <a:normAutofit fontScale="94737"/>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1900" lang="zh-CN">
                <a:solidFill>
                  <a:schemeClr val="tx1"/>
                </a:solidFill>
                <a:cs typeface="MiSans Heavy" panose="00000A00000000000000" charset="-122"/>
                <a:sym typeface="+mn-ea"/>
              </a:rPr>
              <a:t>人工智能在初中教育的现状</a:t>
            </a:r>
            <a:endParaRPr altLang="en-US" dirty="0" sz="1900" lang="zh-CN">
              <a:solidFill>
                <a:schemeClr val="tx1"/>
              </a:solidFill>
              <a:cs typeface="MiSans Heavy" panose="00000A00000000000000" charset="-122"/>
              <a:sym typeface="+mn-ea"/>
            </a:endParaRPr>
          </a:p>
        </p:txBody>
      </p:sp>
      <p:sp>
        <p:nvSpPr>
          <p:cNvPr id="1048902" name="圆角矩形 61"/>
          <p:cNvSpPr/>
          <p:nvPr>
            <p:custDataLst>
              <p:tags r:id="rId7"/>
            </p:custDataLst>
          </p:nvPr>
        </p:nvSpPr>
        <p:spPr>
          <a:xfrm>
            <a:off x="5426710" y="3908425"/>
            <a:ext cx="2929890" cy="1938655"/>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65" name="直接连接符 23"/>
          <p:cNvCxnSpPr>
            <a:cxnSpLocks/>
          </p:cNvCxnSpPr>
          <p:nvPr>
            <p:custDataLst>
              <p:tags r:id="rId8"/>
            </p:custDataLst>
          </p:nvPr>
        </p:nvCxnSpPr>
        <p:spPr>
          <a:xfrm>
            <a:off x="5558790" y="4632325"/>
            <a:ext cx="2543175"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04" name="序号"/>
          <p:cNvSpPr txBox="1"/>
          <p:nvPr>
            <p:custDataLst>
              <p:tags r:id="rId9"/>
            </p:custDataLst>
          </p:nvPr>
        </p:nvSpPr>
        <p:spPr>
          <a:xfrm>
            <a:off x="5652770" y="4023360"/>
            <a:ext cx="2529205" cy="608965"/>
          </a:xfrm>
          <a:prstGeom prst="rect"/>
          <a:noFill/>
        </p:spPr>
        <p:txBody>
          <a:bodyPr anchor="t" bIns="0" lIns="91440" rIns="91440" rtlCol="0" tIns="0" wrap="square">
            <a:normAutofit fontScale="93750" lnSpcReduction="2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03</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06" name="标题"/>
          <p:cNvSpPr txBox="1"/>
          <p:nvPr>
            <p:custDataLst>
              <p:tags r:id="rId10"/>
            </p:custDataLst>
          </p:nvPr>
        </p:nvSpPr>
        <p:spPr>
          <a:xfrm>
            <a:off x="5652770" y="4728845"/>
            <a:ext cx="2528570" cy="921600"/>
          </a:xfrm>
          <a:prstGeom prst="rect"/>
          <a:noFill/>
        </p:spPr>
        <p:txBody>
          <a:bodyPr anchor="t" anchorCtr="0" bIns="0" lIns="91440" rIns="91440" rtlCol="0" tIns="0" vert="horz" wrap="square">
            <a:normAutofit fontScale="94737"/>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1900" lang="zh-CN">
                <a:solidFill>
                  <a:schemeClr val="tx1"/>
                </a:solidFill>
                <a:cs typeface="MiSans Heavy" panose="00000A00000000000000" charset="-122"/>
                <a:sym typeface="+mn-ea"/>
              </a:rPr>
              <a:t>人工智能在初中教育的未来展望</a:t>
            </a:r>
            <a:endParaRPr altLang="en-US" dirty="0" sz="1900" lang="zh-CN">
              <a:solidFill>
                <a:schemeClr val="tx1"/>
              </a:solidFill>
              <a:cs typeface="MiSans Heavy" panose="00000A00000000000000" charset="-122"/>
              <a:sym typeface="+mn-ea"/>
            </a:endParaRPr>
          </a:p>
        </p:txBody>
      </p:sp>
      <p:sp>
        <p:nvSpPr>
          <p:cNvPr id="1048908" name="圆角矩形 29"/>
          <p:cNvSpPr/>
          <p:nvPr>
            <p:custDataLst>
              <p:tags r:id="rId11"/>
            </p:custDataLst>
          </p:nvPr>
        </p:nvSpPr>
        <p:spPr>
          <a:xfrm>
            <a:off x="8703945" y="1478280"/>
            <a:ext cx="2929890" cy="1938655"/>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67" name="直接连接符 30"/>
          <p:cNvCxnSpPr>
            <a:cxnSpLocks/>
          </p:cNvCxnSpPr>
          <p:nvPr>
            <p:custDataLst>
              <p:tags r:id="rId12"/>
            </p:custDataLst>
          </p:nvPr>
        </p:nvCxnSpPr>
        <p:spPr>
          <a:xfrm>
            <a:off x="8836025" y="2202180"/>
            <a:ext cx="2543175"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10" name="序号"/>
          <p:cNvSpPr txBox="1"/>
          <p:nvPr>
            <p:custDataLst>
              <p:tags r:id="rId13"/>
            </p:custDataLst>
          </p:nvPr>
        </p:nvSpPr>
        <p:spPr>
          <a:xfrm>
            <a:off x="8930005" y="1593215"/>
            <a:ext cx="2529205" cy="608965"/>
          </a:xfrm>
          <a:prstGeom prst="rect"/>
          <a:noFill/>
        </p:spPr>
        <p:txBody>
          <a:bodyPr anchor="t" bIns="0" lIns="91440" rIns="91440" rtlCol="0" tIns="0" wrap="square">
            <a:normAutofit fontScale="93750" lnSpcReduction="2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02</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12" name="标题"/>
          <p:cNvSpPr txBox="1"/>
          <p:nvPr>
            <p:custDataLst>
              <p:tags r:id="rId14"/>
            </p:custDataLst>
          </p:nvPr>
        </p:nvSpPr>
        <p:spPr>
          <a:xfrm>
            <a:off x="8930005" y="2298700"/>
            <a:ext cx="2528570" cy="921600"/>
          </a:xfrm>
          <a:prstGeom prst="rect"/>
          <a:noFill/>
        </p:spPr>
        <p:txBody>
          <a:bodyPr anchor="t" anchorCtr="0" bIns="0" lIns="91440" rIns="91440" rtlCol="0" tIns="0" vert="horz" wrap="square">
            <a:normAutofit fontScale="94737"/>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1900" lang="zh-CN">
                <a:solidFill>
                  <a:schemeClr val="tx1"/>
                </a:solidFill>
                <a:cs typeface="MiSans Heavy" panose="00000A00000000000000" charset="-122"/>
                <a:sym typeface="+mn-ea"/>
              </a:rPr>
              <a:t>人工智能在初中教育中的具体应用</a:t>
            </a:r>
            <a:endParaRPr altLang="en-US" dirty="0" sz="1900" lang="zh-CN">
              <a:solidFill>
                <a:schemeClr val="tx1"/>
              </a:solidFill>
              <a:cs typeface="MiSans Heavy" panose="00000A00000000000000" charset="-122"/>
              <a:sym typeface="+mn-ea"/>
            </a:endParaRPr>
          </a:p>
        </p:txBody>
      </p:sp>
      <p:sp>
        <p:nvSpPr>
          <p:cNvPr id="1048914" name="圆角矩形 44"/>
          <p:cNvSpPr/>
          <p:nvPr>
            <p:custDataLst>
              <p:tags r:id="rId15"/>
            </p:custDataLst>
          </p:nvPr>
        </p:nvSpPr>
        <p:spPr>
          <a:xfrm>
            <a:off x="8703945" y="3908425"/>
            <a:ext cx="2929890" cy="1938655"/>
          </a:xfrm>
          <a:prstGeom prst="roundRect">
            <a:avLst>
              <a:gd name="adj" fmla="val 12869"/>
            </a:avLst>
          </a:prstGeom>
          <a:gradFill>
            <a:gsLst>
              <a:gs pos="0">
                <a:schemeClr val="accent1">
                  <a:lumMod val="50000"/>
                  <a:alpha val="50000"/>
                </a:schemeClr>
              </a:gs>
              <a:gs pos="100000">
                <a:schemeClr val="accent1">
                  <a:lumMod val="50000"/>
                  <a:alpha val="20000"/>
                </a:schemeClr>
              </a:gs>
            </a:gsLst>
            <a:lin ang="0" scaled="1"/>
          </a:gradFill>
          <a:ln>
            <a:gradFill flip="none" rotWithShape="1">
              <a:gsLst>
                <a:gs pos="0">
                  <a:schemeClr val="bg1">
                    <a:lumMod val="5000"/>
                    <a:lumOff val="95000"/>
                  </a:schemeClr>
                </a:gs>
                <a:gs pos="100000">
                  <a:schemeClr val="accent1">
                    <a:alpha val="0"/>
                    <a:lumMod val="30000"/>
                    <a:lumOff val="7000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a:endParaRPr altLang="en-US" dirty="0" lang="zh-CN">
              <a:cs typeface="MiSans" panose="00000500000000000000" charset="-122"/>
              <a:sym typeface="+mn-ea"/>
            </a:endParaRPr>
          </a:p>
        </p:txBody>
      </p:sp>
      <p:cxnSp>
        <p:nvCxnSpPr>
          <p:cNvPr id="3145769" name="直接连接符 45"/>
          <p:cNvCxnSpPr>
            <a:cxnSpLocks/>
          </p:cNvCxnSpPr>
          <p:nvPr>
            <p:custDataLst>
              <p:tags r:id="rId16"/>
            </p:custDataLst>
          </p:nvPr>
        </p:nvCxnSpPr>
        <p:spPr>
          <a:xfrm>
            <a:off x="8836025" y="4632325"/>
            <a:ext cx="2543175" cy="0"/>
          </a:xfrm>
          <a:prstGeom prst="line"/>
          <a:ln w="12700">
            <a:gradFill flip="none" rotWithShape="1">
              <a:gsLst>
                <a:gs pos="0">
                  <a:schemeClr val="accent1">
                    <a:alpha val="0"/>
                    <a:lumMod val="45000"/>
                    <a:lumOff val="5500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916" name="序号"/>
          <p:cNvSpPr txBox="1"/>
          <p:nvPr>
            <p:custDataLst>
              <p:tags r:id="rId17"/>
            </p:custDataLst>
          </p:nvPr>
        </p:nvSpPr>
        <p:spPr>
          <a:xfrm>
            <a:off x="8930005" y="4023360"/>
            <a:ext cx="2529205" cy="608965"/>
          </a:xfrm>
          <a:prstGeom prst="rect"/>
          <a:noFill/>
        </p:spPr>
        <p:txBody>
          <a:bodyPr anchor="t" bIns="0" lIns="91440" rIns="91440" rtlCol="0" tIns="0" wrap="square">
            <a:normAutofit fontScale="93750" lnSpcReduction="20000"/>
          </a:bodyPr>
          <a:lstStyle>
            <a:defPPr>
              <a:defRPr lang="zh-CN"/>
            </a:defPPr>
            <a:lvl1pPr>
              <a:lnSpc>
                <a:spcPct val="130000"/>
              </a:lnSpc>
              <a:defRPr sz="2000">
                <a:gradFill flip="none" rotWithShape="1">
                  <a:gsLst>
                    <a:gs pos="0">
                      <a:schemeClr val="accent1"/>
                    </a:gs>
                    <a:gs pos="100000">
                      <a:srgbClr val="33CCFF"/>
                    </a:gs>
                  </a:gsLst>
                  <a:lin ang="2700000" scaled="1"/>
                </a:gradFill>
                <a:effectLst>
                  <a:outerShdw algn="ctr" blurRad="139700" dist="38100" rotWithShape="0" sx="102000" sy="102000">
                    <a:srgbClr val="33CCFF">
                      <a:alpha val="34000"/>
                    </a:srgbClr>
                  </a:outerShdw>
                </a:effectLst>
                <a:latin typeface="+mj-lt"/>
                <a:ea typeface="+mj-ea"/>
              </a:defRPr>
            </a:lvl1pPr>
          </a:lstStyle>
          <a:p>
            <a:pPr algn="l" lvl="0">
              <a:lnSpc>
                <a:spcPct val="120000"/>
              </a:lnSpc>
              <a:buClrTx/>
              <a:buSzTx/>
              <a:buFontTx/>
            </a:pPr>
            <a:r>
              <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rPr>
              <a:t>04</a:t>
            </a:r>
            <a:endParaRPr altLang="zh-CN" dirty="0" sz="3200" lang="en-US">
              <a:gradFill flip="none" rotWithShape="1">
                <a:gsLst>
                  <a:gs pos="0">
                    <a:schemeClr val="accent1"/>
                  </a:gs>
                  <a:gs pos="100000">
                    <a:schemeClr val="accent2"/>
                  </a:gs>
                </a:gsLst>
                <a:lin ang="2700000" scaled="1"/>
              </a:gradFill>
              <a:effectLst>
                <a:outerShdw algn="ctr" blurRad="139700" dist="38100" rotWithShape="0" sx="102000" sy="102000">
                  <a:schemeClr val="accent2">
                    <a:alpha val="34000"/>
                  </a:schemeClr>
                </a:outerShdw>
              </a:effectLst>
              <a:cs typeface="MiSans Heavy" panose="00000A00000000000000" charset="-122"/>
              <a:sym typeface="+mn-ea"/>
            </a:endParaRPr>
          </a:p>
        </p:txBody>
      </p:sp>
      <p:sp>
        <p:nvSpPr>
          <p:cNvPr id="1048918" name="标题"/>
          <p:cNvSpPr txBox="1"/>
          <p:nvPr>
            <p:custDataLst>
              <p:tags r:id="rId18"/>
            </p:custDataLst>
          </p:nvPr>
        </p:nvSpPr>
        <p:spPr>
          <a:xfrm>
            <a:off x="8930005" y="4728845"/>
            <a:ext cx="2528570" cy="921600"/>
          </a:xfrm>
          <a:prstGeom prst="rect"/>
          <a:noFill/>
        </p:spPr>
        <p:txBody>
          <a:bodyPr anchor="t" anchorCtr="0" bIns="0" lIns="91440" rIns="91440" rtlCol="0" tIns="0" vert="horz" wrap="square">
            <a:normAutofit fontScale="75833"/>
          </a:bodyPr>
          <a:lstStyle>
            <a:defPPr>
              <a:defRPr lang="zh-CN"/>
            </a:defPPr>
            <a:lvl1pPr algn="ctr">
              <a:lnSpc>
                <a:spcPct val="130000"/>
              </a:lnSpc>
              <a:defRPr sz="4400">
                <a:gradFill>
                  <a:gsLst>
                    <a:gs pos="0">
                      <a:srgbClr val="CA9471"/>
                    </a:gs>
                    <a:gs pos="100000">
                      <a:srgbClr val="EED3B5"/>
                    </a:gs>
                  </a:gsLst>
                  <a:lin ang="13500000" scaled="1"/>
                </a:gradFill>
                <a:latin typeface="+mj-ea"/>
                <a:ea typeface="+mj-ea"/>
              </a:defRPr>
            </a:lvl1pPr>
          </a:lstStyle>
          <a:p>
            <a:pPr algn="l" lvl="0">
              <a:lnSpc>
                <a:spcPct val="120000"/>
              </a:lnSpc>
              <a:buClrTx/>
              <a:buSzTx/>
              <a:buFontTx/>
            </a:pPr>
            <a:r>
              <a:rPr altLang="en-US" dirty="0" sz="2400" lang="zh-CN">
                <a:solidFill>
                  <a:schemeClr val="tx1"/>
                </a:solidFill>
                <a:cs typeface="MiSans Heavy" panose="00000A00000000000000" charset="-122"/>
                <a:sym typeface="+mn-ea"/>
              </a:rPr>
              <a:t>人工智能在初中教育中应用的挑战与对策</a:t>
            </a:r>
            <a:endParaRPr altLang="en-US" dirty="0" sz="2400" lang="zh-CN">
              <a:solidFill>
                <a:schemeClr val="tx1"/>
              </a:solidFill>
              <a:cs typeface="MiSans Heavy" panose="00000A00000000000000" charset="-122"/>
              <a:sym typeface="+mn-ea"/>
            </a:endParaRPr>
          </a:p>
        </p:txBody>
      </p:sp>
    </p:spTree>
    <p:custDataLst>
      <p:tags r:id="rId19"/>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84" name="标题 1"/>
          <p:cNvSpPr>
            <a:spLocks noGrp="1"/>
          </p:cNvSpPr>
          <p:nvPr>
            <p:ph type="title" idx="8"/>
            <p:custDataLst>
              <p:tags r:id="rId1"/>
            </p:custDataLst>
          </p:nvPr>
        </p:nvSpPr>
        <p:spPr/>
        <p:txBody>
          <a:bodyPr>
            <a:normAutofit fontScale="92593"/>
          </a:bodyPr>
          <a:p>
            <a:r>
              <a:rPr altLang="en-US" lang="zh-CN"/>
              <a:t>人工智能在初中教育的现状</a:t>
            </a:r>
            <a:endParaRPr altLang="en-US" lang="zh-CN"/>
          </a:p>
        </p:txBody>
      </p:sp>
      <p:sp>
        <p:nvSpPr>
          <p:cNvPr id="1048986" name="文本占位符 4"/>
          <p:cNvSpPr>
            <a:spLocks noGrp="1"/>
          </p:cNvSpPr>
          <p:nvPr>
            <p:ph type="body" idx="7"/>
            <p:custDataLst>
              <p:tags r:id="rId2"/>
            </p:custDataLst>
          </p:nvPr>
        </p:nvSpPr>
        <p:spPr/>
        <p:txBody>
          <a:bodyPr/>
          <a:p>
            <a:r>
              <a:rPr altLang="en-US" lang="zh-CN"/>
              <a:t>PART 01</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56" name="标题 2"/>
          <p:cNvSpPr>
            <a:spLocks noGrp="1"/>
          </p:cNvSpPr>
          <p:nvPr>
            <p:ph type="title" idx="4"/>
          </p:nvPr>
        </p:nvSpPr>
        <p:spPr/>
        <p:txBody>
          <a:bodyPr>
            <a:normAutofit fontScale="90000"/>
          </a:bodyPr>
          <a:p>
            <a:r>
              <a:rPr altLang="en-US" lang="zh-CN"/>
              <a:t>人工智能在初中教育中的应用场景</a:t>
            </a:r>
            <a:endParaRPr altLang="en-US" lang="zh-CN"/>
          </a:p>
        </p:txBody>
      </p:sp>
      <p:sp>
        <p:nvSpPr>
          <p:cNvPr id="1049058"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60"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062"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个性化学习：根据学生的学习情况和进度，提供定制化的学习资源和指导</a:t>
            </a:r>
            <a:endParaRPr altLang="en-US" dirty="0" sz="2000" lang="zh-CN" spc="200">
              <a:solidFill>
                <a:schemeClr val="tx1">
                  <a:lumMod val="85000"/>
                  <a:lumOff val="15000"/>
                </a:schemeClr>
              </a:solidFill>
              <a:latin typeface="+mn-ea"/>
              <a:sym typeface="+mn-ea"/>
            </a:endParaRPr>
          </a:p>
        </p:txBody>
      </p:sp>
      <p:sp>
        <p:nvSpPr>
          <p:cNvPr id="1049064"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66"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68"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智能助教：协助教师进行教学管理、答疑解惑等工作，提高教学效率</a:t>
            </a:r>
            <a:endParaRPr altLang="en-US" dirty="0" sz="2000" lang="zh-CN" spc="200">
              <a:solidFill>
                <a:schemeClr val="tx1">
                  <a:lumMod val="85000"/>
                  <a:lumOff val="15000"/>
                </a:schemeClr>
              </a:solidFill>
              <a:latin typeface="+mn-ea"/>
              <a:sym typeface="+mn-ea"/>
            </a:endParaRPr>
          </a:p>
        </p:txBody>
      </p:sp>
      <p:sp>
        <p:nvSpPr>
          <p:cNvPr id="1049070"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72"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74"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智能评估：通过分析学生的学习数据，对学生的学习情况进行评估，为教师提供反馈和建议</a:t>
            </a:r>
            <a:endParaRPr altLang="en-US" dirty="0" sz="2000" lang="zh-CN" spc="200">
              <a:solidFill>
                <a:schemeClr val="tx1">
                  <a:lumMod val="85000"/>
                  <a:lumOff val="15000"/>
                </a:schemeClr>
              </a:solidFill>
              <a:latin typeface="+mn-ea"/>
              <a:sym typeface="+mn-ea"/>
            </a:endParaRPr>
          </a:p>
        </p:txBody>
      </p:sp>
      <p:sp>
        <p:nvSpPr>
          <p:cNvPr id="1049076"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78"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080"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虚拟实验：为学生提供虚拟实验环境，帮助学生更好地理解和掌握实验操作和原理</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126" name="标题 2"/>
          <p:cNvSpPr>
            <a:spLocks noGrp="1"/>
          </p:cNvSpPr>
          <p:nvPr>
            <p:ph type="title" idx="4"/>
          </p:nvPr>
        </p:nvSpPr>
        <p:spPr/>
        <p:txBody>
          <a:bodyPr>
            <a:normAutofit fontScale="90000"/>
          </a:bodyPr>
          <a:p>
            <a:r>
              <a:rPr altLang="en-US" lang="zh-CN"/>
              <a:t>人工智能在初中教育中的优势</a:t>
            </a:r>
            <a:endParaRPr altLang="en-US" lang="zh-CN"/>
          </a:p>
        </p:txBody>
      </p:sp>
      <p:sp>
        <p:nvSpPr>
          <p:cNvPr id="104912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3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3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3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3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1"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3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4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4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3"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4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5"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07"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4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4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5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09"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5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1"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5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3"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5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5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6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6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64" name="正文"/>
          <p:cNvSpPr txBox="1"/>
          <p:nvPr>
            <p:custDataLst>
              <p:tags r:id="rId26"/>
            </p:custDataLst>
          </p:nvPr>
        </p:nvSpPr>
        <p:spPr>
          <a:xfrm>
            <a:off x="608400" y="3788960"/>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个性化教学：根据学生的学习情况，提供定制化的学习资源和教学方案。</a:t>
            </a:r>
            <a:endParaRPr altLang="en-US" dirty="0" sz="1200" lang="zh-CN" spc="150">
              <a:solidFill>
                <a:schemeClr val="tx1">
                  <a:lumMod val="65000"/>
                  <a:lumOff val="35000"/>
                </a:schemeClr>
              </a:solidFill>
              <a:latin typeface="+mn-ea"/>
              <a:sym typeface="+mn-ea"/>
            </a:endParaRPr>
          </a:p>
        </p:txBody>
      </p:sp>
      <p:sp>
        <p:nvSpPr>
          <p:cNvPr id="1049166"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培养学生自主学习能力：引导学生自主学习，培养其独立思考和解决问题的能力。</a:t>
            </a:r>
            <a:endParaRPr altLang="en-US" dirty="0" sz="1200" lang="zh-CN" spc="150">
              <a:solidFill>
                <a:schemeClr val="tx1">
                  <a:lumMod val="65000"/>
                  <a:lumOff val="35000"/>
                </a:schemeClr>
              </a:solidFill>
              <a:latin typeface="+mn-ea"/>
              <a:sym typeface="+mn-ea"/>
            </a:endParaRPr>
          </a:p>
        </p:txBody>
      </p:sp>
      <p:sp>
        <p:nvSpPr>
          <p:cNvPr id="1049168"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实时反馈：及时了解学生的学习进度和掌握情况，调整教学策略。</a:t>
            </a:r>
            <a:endParaRPr altLang="en-US" dirty="0" sz="1200" lang="zh-CN" spc="150">
              <a:solidFill>
                <a:schemeClr val="tx1">
                  <a:lumMod val="65000"/>
                  <a:lumOff val="35000"/>
                </a:schemeClr>
              </a:solidFill>
              <a:latin typeface="+mn-ea"/>
              <a:sym typeface="+mn-ea"/>
            </a:endParaRPr>
          </a:p>
        </p:txBody>
      </p:sp>
      <p:sp>
        <p:nvSpPr>
          <p:cNvPr id="1049170"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提高教学效率：减轻教师负担，释放教师创造力，提高教学质量和效果。</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216" name="标题 2"/>
          <p:cNvSpPr>
            <a:spLocks noGrp="1"/>
          </p:cNvSpPr>
          <p:nvPr>
            <p:ph type="title" idx="4"/>
          </p:nvPr>
        </p:nvSpPr>
        <p:spPr/>
        <p:txBody>
          <a:bodyPr>
            <a:normAutofit fontScale="90000"/>
          </a:bodyPr>
          <a:p>
            <a:r>
              <a:rPr altLang="en-US" lang="zh-CN"/>
              <a:t>人工智能在初中教育中的挑战</a:t>
            </a:r>
            <a:endParaRPr altLang="en-US" lang="zh-CN"/>
          </a:p>
        </p:txBody>
      </p:sp>
      <p:sp>
        <p:nvSpPr>
          <p:cNvPr id="104921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技术设施不足：部分学校缺乏必要的技术设施，如计算机、投影仪等</a:t>
            </a:r>
            <a:endParaRPr altLang="en-US" dirty="0" sz="1200" lang="zh-CN" spc="150">
              <a:solidFill>
                <a:schemeClr val="tx1">
                  <a:lumMod val="65000"/>
                  <a:lumOff val="35000"/>
                </a:schemeClr>
              </a:solidFill>
              <a:latin typeface="+mn-ea"/>
              <a:sym typeface="+mn-ea"/>
            </a:endParaRPr>
          </a:p>
        </p:txBody>
      </p:sp>
      <p:sp>
        <p:nvSpPr>
          <p:cNvPr id="104922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教师技术能力有限：许多教师缺乏使用人工智能技术的能力，需要培训和指导</a:t>
            </a:r>
            <a:endParaRPr altLang="en-US" dirty="0" sz="1200" lang="zh-CN" spc="150">
              <a:solidFill>
                <a:schemeClr val="tx1">
                  <a:lumMod val="65000"/>
                  <a:lumOff val="35000"/>
                </a:schemeClr>
              </a:solidFill>
              <a:latin typeface="+mn-ea"/>
              <a:sym typeface="+mn-ea"/>
            </a:endParaRPr>
          </a:p>
        </p:txBody>
      </p:sp>
      <p:sp>
        <p:nvSpPr>
          <p:cNvPr id="104922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数据隐私和安全问题：使用人工智能技术需要处理大量学生数据，如何保障数据隐私和安全是一大挑战</a:t>
            </a:r>
            <a:endParaRPr altLang="en-US" dirty="0" sz="1200" lang="zh-CN" spc="150">
              <a:solidFill>
                <a:schemeClr val="tx1">
                  <a:lumMod val="65000"/>
                  <a:lumOff val="35000"/>
                </a:schemeClr>
              </a:solidFill>
              <a:latin typeface="+mn-ea"/>
              <a:sym typeface="+mn-ea"/>
            </a:endParaRPr>
          </a:p>
        </p:txBody>
      </p:sp>
      <p:sp>
        <p:nvSpPr>
          <p:cNvPr id="104922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教育公平问题：部分地区或学校可能因为资源限制而无法充分利用人工智能技术，导致教育不公平现象加剧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70" name="标题 2"/>
          <p:cNvSpPr>
            <a:spLocks noGrp="1"/>
          </p:cNvSpPr>
          <p:nvPr>
            <p:ph type="title" idx="4"/>
          </p:nvPr>
        </p:nvSpPr>
        <p:spPr/>
        <p:txBody>
          <a:bodyPr>
            <a:normAutofit fontScale="90000"/>
          </a:bodyPr>
          <a:p>
            <a:r>
              <a:rPr altLang="en-US" lang="zh-CN"/>
              <a:t>人工智能在初中教育中的发展趋势</a:t>
            </a:r>
            <a:endParaRPr altLang="en-US" lang="zh-CN"/>
          </a:p>
        </p:txBody>
      </p:sp>
      <p:sp>
        <p:nvSpPr>
          <p:cNvPr id="104927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8"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随着技术的进步，人工智能将为初中教育提供更加个性化、精准的学习支持和服务。</a:t>
            </a:r>
            <a:endParaRPr altLang="zh-CN" dirty="0" lang="en-US">
              <a:solidFill>
                <a:schemeClr val="dk1">
                  <a:lumMod val="80000"/>
                  <a:lumOff val="20000"/>
                </a:schemeClr>
              </a:solidFill>
              <a:latin typeface="+mn-ea"/>
              <a:sym typeface="+mn-ea"/>
            </a:endParaRPr>
          </a:p>
        </p:txBody>
      </p:sp>
      <p:sp>
        <p:nvSpPr>
          <p:cNvPr id="104928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人工智能技术不断升级，将为初中教育提供更多可能性。</a:t>
            </a:r>
            <a:endParaRPr altLang="en-US" dirty="0" sz="1600" lang="zh-CN">
              <a:solidFill>
                <a:schemeClr val="dk1">
                  <a:lumMod val="80000"/>
                  <a:lumOff val="20000"/>
                </a:schemeClr>
              </a:solidFill>
              <a:latin typeface="+mn-ea"/>
              <a:sym typeface="+mn-ea"/>
            </a:endParaRPr>
          </a:p>
        </p:txBody>
      </p:sp>
      <p:sp>
        <p:nvSpPr>
          <p:cNvPr id="104928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未来几年，人工智能在初中教育中的应用将更加广泛，涉及更多学科和领域。</a:t>
            </a:r>
            <a:endParaRPr altLang="en-US" dirty="0" sz="1600" lang="zh-CN">
              <a:solidFill>
                <a:schemeClr val="dk1">
                  <a:lumMod val="80000"/>
                  <a:lumOff val="20000"/>
                </a:schemeClr>
              </a:solidFill>
              <a:latin typeface="+mn-ea"/>
              <a:sym typeface="+mn-ea"/>
            </a:endParaRPr>
          </a:p>
        </p:txBody>
      </p:sp>
      <p:sp>
        <p:nvSpPr>
          <p:cNvPr id="104929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人工智能在初中教育中的应用将逐渐从辅助教学向全面变革教育模式的方向发展。</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48" name="标题 1"/>
          <p:cNvSpPr>
            <a:spLocks noGrp="1"/>
          </p:cNvSpPr>
          <p:nvPr>
            <p:ph type="title" idx="8"/>
            <p:custDataLst>
              <p:tags r:id="rId1"/>
            </p:custDataLst>
          </p:nvPr>
        </p:nvSpPr>
        <p:spPr/>
        <p:txBody>
          <a:bodyPr>
            <a:normAutofit fontScale="90000"/>
          </a:bodyPr>
          <a:p>
            <a:r>
              <a:rPr altLang="en-US" lang="zh-CN"/>
              <a:t>人工智能在初中教育中的具体应用</a:t>
            </a:r>
            <a:endParaRPr altLang="en-US" lang="zh-CN"/>
          </a:p>
        </p:txBody>
      </p:sp>
      <p:sp>
        <p:nvSpPr>
          <p:cNvPr id="1049350" name="文本占位符 4"/>
          <p:cNvSpPr>
            <a:spLocks noGrp="1"/>
          </p:cNvSpPr>
          <p:nvPr>
            <p:ph type="body" idx="7"/>
            <p:custDataLst>
              <p:tags r:id="rId2"/>
            </p:custDataLst>
          </p:nvPr>
        </p:nvSpPr>
        <p:spPr/>
        <p:txBody>
          <a:bodyPr/>
          <a:p>
            <a:r>
              <a:rPr altLang="en-US" lang="zh-CN"/>
              <a:t>PART 02</a:t>
            </a:r>
            <a:endParaRPr altLang="en-US"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420" name="标题 2"/>
          <p:cNvSpPr>
            <a:spLocks noGrp="1"/>
          </p:cNvSpPr>
          <p:nvPr>
            <p:ph type="title" idx="4"/>
          </p:nvPr>
        </p:nvSpPr>
        <p:spPr/>
        <p:txBody>
          <a:bodyPr>
            <a:normAutofit fontScale="90000"/>
          </a:bodyPr>
          <a:p>
            <a:r>
              <a:rPr altLang="en-US" lang="zh-CN"/>
              <a:t>个性化教学</a:t>
            </a:r>
            <a:endParaRPr altLang="en-US" lang="zh-CN"/>
          </a:p>
        </p:txBody>
      </p:sp>
      <p:sp>
        <p:nvSpPr>
          <p:cNvPr id="104942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2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2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2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3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人工智能可以智能分析学生的学习进度和掌握程度，提供针对性的辅导。</a:t>
            </a:r>
            <a:endParaRPr altLang="en-US" sz="1400" lang="zh-CN" spc="150">
              <a:solidFill>
                <a:schemeClr val="tx1"/>
              </a:solidFill>
              <a:effectLst/>
              <a:latin typeface="+mn-ea"/>
              <a:sym typeface="+mn-ea"/>
            </a:endParaRPr>
          </a:p>
        </p:txBody>
      </p:sp>
      <p:sp>
        <p:nvSpPr>
          <p:cNvPr id="104943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人工智能可以根据学生的学习情况，提供个性化的学习方案。</a:t>
            </a:r>
            <a:endParaRPr altLang="en-US" dirty="0" sz="1400" lang="zh-CN" spc="150">
              <a:solidFill>
                <a:schemeClr val="tx1"/>
              </a:solidFill>
              <a:effectLst/>
              <a:latin typeface="+mn-ea"/>
              <a:sym typeface="+mn-ea"/>
            </a:endParaRPr>
          </a:p>
        </p:txBody>
      </p:sp>
      <p:sp>
        <p:nvSpPr>
          <p:cNvPr id="104943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人工智能可以智能推荐学习资源，帮助学生更高效地学习。</a:t>
            </a:r>
            <a:endParaRPr altLang="en-US" sz="1400" lang="zh-CN" spc="150">
              <a:solidFill>
                <a:schemeClr val="tx1"/>
              </a:solidFill>
              <a:effectLst/>
              <a:latin typeface="+mn-ea"/>
              <a:sym typeface="+mn-ea"/>
            </a:endParaRPr>
          </a:p>
        </p:txBody>
      </p:sp>
      <p:sp>
        <p:nvSpPr>
          <p:cNvPr id="104943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人工智能可以智能评估学生的学习成果，提供及时反馈和指导。</a:t>
            </a:r>
            <a:endParaRPr altLang="en-US" sz="1400" lang="zh-CN" spc="150">
              <a:solidFill>
                <a:schemeClr val="tx1"/>
              </a:solidFill>
              <a:effectLst/>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482" name="标题 2"/>
          <p:cNvSpPr>
            <a:spLocks noGrp="1"/>
          </p:cNvSpPr>
          <p:nvPr>
            <p:ph type="title" idx="4"/>
          </p:nvPr>
        </p:nvSpPr>
        <p:spPr/>
        <p:txBody>
          <a:bodyPr>
            <a:normAutofit fontScale="90000"/>
          </a:bodyPr>
          <a:p>
            <a:r>
              <a:rPr altLang="en-US" lang="zh-CN"/>
              <a:t>智能评估与反馈</a:t>
            </a:r>
            <a:endParaRPr altLang="en-US" lang="zh-CN"/>
          </a:p>
        </p:txBody>
      </p:sp>
      <p:sp>
        <p:nvSpPr>
          <p:cNvPr id="1049484"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86"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88"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90"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92"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智能评估系统能够实时监测学生的学习进度和掌握情况，及时调整教学策略</a:t>
            </a:r>
            <a:endParaRPr altLang="en-US" sz="1400" lang="zh-CN" spc="150">
              <a:solidFill>
                <a:schemeClr val="tx1"/>
              </a:solidFill>
              <a:effectLst/>
              <a:latin typeface="+mn-ea"/>
              <a:sym typeface="+mn-ea"/>
            </a:endParaRPr>
          </a:p>
        </p:txBody>
      </p:sp>
      <p:sp>
        <p:nvSpPr>
          <p:cNvPr id="1049494"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智能评估系统能够根据学生的学习情况，提供个性化的学习计划和指导</a:t>
            </a:r>
            <a:endParaRPr altLang="en-US" dirty="0" sz="1400" lang="zh-CN" spc="150">
              <a:solidFill>
                <a:schemeClr val="tx1"/>
              </a:solidFill>
              <a:effectLst/>
              <a:latin typeface="+mn-ea"/>
              <a:sym typeface="+mn-ea"/>
            </a:endParaRPr>
          </a:p>
        </p:txBody>
      </p:sp>
      <p:sp>
        <p:nvSpPr>
          <p:cNvPr id="1049496"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智能评估系统能够通过数据分析，发现学生的学习问题和薄弱环节，提高教学质量</a:t>
            </a:r>
            <a:endParaRPr altLang="en-US" sz="1400" lang="zh-CN" spc="150">
              <a:solidFill>
                <a:schemeClr val="tx1"/>
              </a:solidFill>
              <a:effectLst/>
              <a:latin typeface="+mn-ea"/>
              <a:sym typeface="+mn-ea"/>
            </a:endParaRPr>
          </a:p>
        </p:txBody>
      </p:sp>
      <p:sp>
        <p:nvSpPr>
          <p:cNvPr id="1049498"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智能评估系统能够为学生提供及时的学习反馈和评价，帮助学生更好地了解自己的学习状况</a:t>
            </a:r>
            <a:endParaRPr altLang="en-US" sz="1400" lang="zh-CN" spc="150">
              <a:solidFill>
                <a:schemeClr val="tx1"/>
              </a:solidFill>
              <a:effectLst/>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544" name="标题 2"/>
          <p:cNvSpPr>
            <a:spLocks noGrp="1"/>
          </p:cNvSpPr>
          <p:nvPr>
            <p:ph type="title" idx="4"/>
          </p:nvPr>
        </p:nvSpPr>
        <p:spPr/>
        <p:txBody>
          <a:bodyPr>
            <a:normAutofit fontScale="90000"/>
          </a:bodyPr>
          <a:p>
            <a:r>
              <a:rPr altLang="en-US" lang="zh-CN"/>
              <a:t>智能辅助备课</a:t>
            </a:r>
            <a:endParaRPr altLang="en-US" lang="zh-CN"/>
          </a:p>
        </p:txBody>
      </p:sp>
      <p:sp>
        <p:nvSpPr>
          <p:cNvPr id="1049546"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48"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550"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智能辅助备课系统能够提供丰富的备课资源，帮助教师快速找到所需资料。</a:t>
            </a:r>
            <a:endParaRPr altLang="en-US" dirty="0" sz="2000" lang="zh-CN" spc="200">
              <a:solidFill>
                <a:schemeClr val="tx1">
                  <a:lumMod val="85000"/>
                  <a:lumOff val="15000"/>
                </a:schemeClr>
              </a:solidFill>
              <a:latin typeface="+mn-ea"/>
              <a:sym typeface="+mn-ea"/>
            </a:endParaRPr>
          </a:p>
        </p:txBody>
      </p:sp>
      <p:sp>
        <p:nvSpPr>
          <p:cNvPr id="1049552"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54"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56"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系统可以根据教师需求，自动生成教学计划和课程安排，减轻教师工作负担。</a:t>
            </a:r>
            <a:endParaRPr altLang="en-US" dirty="0" sz="2000" lang="zh-CN" spc="200">
              <a:solidFill>
                <a:schemeClr val="tx1">
                  <a:lumMod val="85000"/>
                  <a:lumOff val="15000"/>
                </a:schemeClr>
              </a:solidFill>
              <a:latin typeface="+mn-ea"/>
              <a:sym typeface="+mn-ea"/>
            </a:endParaRPr>
          </a:p>
        </p:txBody>
      </p:sp>
      <p:sp>
        <p:nvSpPr>
          <p:cNvPr id="1049558"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60"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62"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通过智能分析学生的学习数据，系统可以为教师提供针对性的教学建议，提高教学质量。</a:t>
            </a:r>
            <a:endParaRPr altLang="en-US" dirty="0" sz="2000" lang="zh-CN" spc="200">
              <a:solidFill>
                <a:schemeClr val="tx1">
                  <a:lumMod val="85000"/>
                  <a:lumOff val="15000"/>
                </a:schemeClr>
              </a:solidFill>
              <a:latin typeface="+mn-ea"/>
              <a:sym typeface="+mn-ea"/>
            </a:endParaRPr>
          </a:p>
        </p:txBody>
      </p:sp>
      <p:sp>
        <p:nvSpPr>
          <p:cNvPr id="1049564"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66"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568"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智能辅助备课系统可以与其他教学平台无缝对接，方便教师进行教学管理。</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614" name="标题 2"/>
          <p:cNvSpPr>
            <a:spLocks noGrp="1"/>
          </p:cNvSpPr>
          <p:nvPr>
            <p:ph type="title" idx="4"/>
          </p:nvPr>
        </p:nvSpPr>
        <p:spPr/>
        <p:txBody>
          <a:bodyPr>
            <a:normAutofit fontScale="90000"/>
          </a:bodyPr>
          <a:p>
            <a:r>
              <a:rPr altLang="en-US" lang="zh-CN"/>
              <a:t>智能管理学生信息</a:t>
            </a:r>
            <a:endParaRPr altLang="en-US" lang="zh-CN"/>
          </a:p>
        </p:txBody>
      </p:sp>
      <p:sp>
        <p:nvSpPr>
          <p:cNvPr id="104961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1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收集学生信息：通过人工智能技术，全面收集学生的学习情况、兴趣爱好等信息。</a:t>
            </a:r>
            <a:endParaRPr altLang="en-US" dirty="0" sz="2000" lang="zh-CN" spc="150">
              <a:solidFill>
                <a:schemeClr val="tx1">
                  <a:lumMod val="75000"/>
                  <a:lumOff val="25000"/>
                </a:schemeClr>
              </a:solidFill>
              <a:latin typeface="+mn-ea"/>
              <a:sym typeface="+mn-ea"/>
            </a:endParaRPr>
          </a:p>
        </p:txBody>
      </p:sp>
      <p:sp>
        <p:nvSpPr>
          <p:cNvPr id="104962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2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2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分析学生数据：利用人工智能技术对收集到的学生信息进行分析，了解学生的学习需求和特点。</a:t>
            </a:r>
            <a:endParaRPr altLang="en-US" dirty="0" sz="2000" lang="zh-CN" spc="150">
              <a:solidFill>
                <a:schemeClr val="tx1">
                  <a:lumMod val="75000"/>
                  <a:lumOff val="25000"/>
                </a:schemeClr>
              </a:solidFill>
              <a:latin typeface="+mn-ea"/>
              <a:sym typeface="+mn-ea"/>
            </a:endParaRPr>
          </a:p>
        </p:txBody>
      </p:sp>
      <p:sp>
        <p:nvSpPr>
          <p:cNvPr id="104962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2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3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制定个性化教学方案：根据分析结果，制定个性化的教学方案，满足不同学生的需求。</a:t>
            </a:r>
            <a:endParaRPr altLang="en-US" dirty="0" sz="2000" lang="zh-CN" spc="150">
              <a:solidFill>
                <a:schemeClr val="tx1">
                  <a:lumMod val="75000"/>
                  <a:lumOff val="25000"/>
                </a:schemeClr>
              </a:solidFill>
              <a:latin typeface="+mn-ea"/>
              <a:sym typeface="+mn-ea"/>
            </a:endParaRPr>
          </a:p>
        </p:txBody>
      </p:sp>
      <p:sp>
        <p:nvSpPr>
          <p:cNvPr id="104963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3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3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监测学生学习进展：通过人工智能技术实时监测学生的学习进展，及时调整教学方案。</a:t>
            </a:r>
            <a:endParaRPr altLang="en-US" dirty="0" sz="2000" lang="zh-CN" spc="150">
              <a:solidFill>
                <a:schemeClr val="tx1">
                  <a:lumMod val="75000"/>
                  <a:lumOff val="25000"/>
                </a:schemeClr>
              </a:solidFill>
              <a:latin typeface="+mn-ea"/>
              <a:sym typeface="+mn-ea"/>
            </a:endParaRPr>
          </a:p>
        </p:txBody>
      </p:sp>
      <p:sp>
        <p:nvSpPr>
          <p:cNvPr id="104963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684" name="标题 1"/>
          <p:cNvSpPr>
            <a:spLocks noGrp="1"/>
          </p:cNvSpPr>
          <p:nvPr>
            <p:ph type="title" idx="8"/>
            <p:custDataLst>
              <p:tags r:id="rId1"/>
            </p:custDataLst>
          </p:nvPr>
        </p:nvSpPr>
        <p:spPr/>
        <p:txBody>
          <a:bodyPr>
            <a:normAutofit fontScale="94444"/>
          </a:bodyPr>
          <a:p>
            <a:r>
              <a:rPr altLang="en-US" lang="zh-CN"/>
              <a:t>人工智能在初中教育的未来展望</a:t>
            </a:r>
            <a:endParaRPr altLang="en-US" lang="zh-CN"/>
          </a:p>
        </p:txBody>
      </p:sp>
      <p:sp>
        <p:nvSpPr>
          <p:cNvPr id="1049686" name="文本占位符 4"/>
          <p:cNvSpPr>
            <a:spLocks noGrp="1"/>
          </p:cNvSpPr>
          <p:nvPr>
            <p:ph type="body" idx="7"/>
            <p:custDataLst>
              <p:tags r:id="rId2"/>
            </p:custDataLst>
          </p:nvPr>
        </p:nvSpPr>
        <p:spPr/>
        <p:txBody>
          <a:bodyPr/>
          <a:p>
            <a:r>
              <a:rPr altLang="en-US" lang="zh-CN"/>
              <a:t>PART 03</a:t>
            </a:r>
            <a:endParaRPr altLang="en-US"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756" name="标题 2"/>
          <p:cNvSpPr>
            <a:spLocks noGrp="1"/>
          </p:cNvSpPr>
          <p:nvPr>
            <p:ph type="title" idx="4"/>
          </p:nvPr>
        </p:nvSpPr>
        <p:spPr/>
        <p:txBody>
          <a:bodyPr>
            <a:normAutofit fontScale="90000"/>
          </a:bodyPr>
          <a:p>
            <a:r>
              <a:rPr altLang="en-US" lang="zh-CN"/>
              <a:t>人工智能与教师协同教学</a:t>
            </a:r>
            <a:endParaRPr altLang="en-US" lang="zh-CN"/>
          </a:p>
        </p:txBody>
      </p:sp>
      <p:sp>
        <p:nvSpPr>
          <p:cNvPr id="104975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6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6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6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6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人工智能可以提供个性化学习资源，满足学生个性化需求</a:t>
            </a:r>
            <a:endParaRPr altLang="en-US" sz="1400" lang="zh-CN" spc="150">
              <a:solidFill>
                <a:schemeClr val="tx1"/>
              </a:solidFill>
              <a:effectLst/>
              <a:latin typeface="+mn-ea"/>
              <a:sym typeface="+mn-ea"/>
            </a:endParaRPr>
          </a:p>
        </p:txBody>
      </p:sp>
      <p:sp>
        <p:nvSpPr>
          <p:cNvPr id="104976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人工智能可以协助教师进行教学管理，减轻工作负担</a:t>
            </a:r>
            <a:endParaRPr altLang="en-US" dirty="0" sz="1400" lang="zh-CN" spc="150">
              <a:solidFill>
                <a:schemeClr val="tx1"/>
              </a:solidFill>
              <a:effectLst/>
              <a:latin typeface="+mn-ea"/>
              <a:sym typeface="+mn-ea"/>
            </a:endParaRPr>
          </a:p>
        </p:txBody>
      </p:sp>
      <p:sp>
        <p:nvSpPr>
          <p:cNvPr id="104977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人工智能可以辅助教师进行教学评估，提高教学质量</a:t>
            </a:r>
            <a:endParaRPr altLang="en-US" sz="1400" lang="zh-CN" spc="150">
              <a:solidFill>
                <a:schemeClr val="tx1"/>
              </a:solidFill>
              <a:effectLst/>
              <a:latin typeface="+mn-ea"/>
              <a:sym typeface="+mn-ea"/>
            </a:endParaRPr>
          </a:p>
        </p:txBody>
      </p:sp>
      <p:sp>
        <p:nvSpPr>
          <p:cNvPr id="104977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人工智能可以促进教师专业发展，提升教学能力</a:t>
            </a:r>
            <a:endParaRPr altLang="en-US" sz="1400" lang="zh-CN" spc="150">
              <a:solidFill>
                <a:schemeClr val="tx1"/>
              </a:solidFill>
              <a:effectLst/>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818" name="标题 2"/>
          <p:cNvSpPr>
            <a:spLocks noGrp="1"/>
          </p:cNvSpPr>
          <p:nvPr>
            <p:ph type="title" idx="4"/>
          </p:nvPr>
        </p:nvSpPr>
        <p:spPr/>
        <p:txBody>
          <a:bodyPr>
            <a:normAutofit fontScale="90000"/>
          </a:bodyPr>
          <a:p>
            <a:r>
              <a:rPr altLang="en-US" lang="zh-CN"/>
              <a:t>人工智能助力学生自主学习</a:t>
            </a:r>
            <a:endParaRPr altLang="en-US" lang="zh-CN"/>
          </a:p>
        </p:txBody>
      </p:sp>
      <p:sp>
        <p:nvSpPr>
          <p:cNvPr id="1049820"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22"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24"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26"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28"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8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30"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32"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34"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8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36"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8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8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38"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40"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42"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44"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46"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48"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50"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52"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54"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56" name="正文"/>
          <p:cNvSpPr txBox="1"/>
          <p:nvPr>
            <p:custDataLst>
              <p:tags r:id="rId26"/>
            </p:custDataLst>
          </p:nvPr>
        </p:nvSpPr>
        <p:spPr>
          <a:xfrm>
            <a:off x="608400" y="3788960"/>
            <a:ext cx="2158097" cy="808877"/>
          </a:xfrm>
          <a:prstGeom prst="rect"/>
          <a:noFill/>
        </p:spPr>
        <p:txBody>
          <a:bodyPr anchor="t" anchorCtr="0" bIns="0" lIns="0" rIns="0" rtlCol="0" tIns="0" wrap="square">
            <a:normAutofit fontScale="91667"/>
          </a:bodyPr>
          <a:p>
            <a:pPr algn="l" fontAlgn="auto" indent="0">
              <a:lnSpc>
                <a:spcPct val="130000"/>
              </a:lnSpc>
            </a:pPr>
            <a:r>
              <a:rPr altLang="en-US" dirty="0" sz="1200" lang="zh-CN" spc="150">
                <a:solidFill>
                  <a:schemeClr val="tx1">
                    <a:lumMod val="65000"/>
                    <a:lumOff val="35000"/>
                  </a:schemeClr>
                </a:solidFill>
                <a:latin typeface="+mn-ea"/>
                <a:sym typeface="+mn-ea"/>
              </a:rPr>
              <a:t>智能辅导：个性化推荐学习资源，帮助学生高效掌握知识</a:t>
            </a:r>
            <a:endParaRPr altLang="en-US" dirty="0" sz="1200" lang="zh-CN" spc="150">
              <a:solidFill>
                <a:schemeClr val="tx1">
                  <a:lumMod val="65000"/>
                  <a:lumOff val="35000"/>
                </a:schemeClr>
              </a:solidFill>
              <a:latin typeface="+mn-ea"/>
              <a:sym typeface="+mn-ea"/>
            </a:endParaRPr>
          </a:p>
        </p:txBody>
      </p:sp>
      <p:sp>
        <p:nvSpPr>
          <p:cNvPr id="1049858"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智能交互：增强师生互动，提高学生学习兴趣和参与度</a:t>
            </a:r>
            <a:endParaRPr altLang="en-US" dirty="0" sz="1200" lang="zh-CN" spc="150">
              <a:solidFill>
                <a:schemeClr val="tx1">
                  <a:lumMod val="65000"/>
                  <a:lumOff val="35000"/>
                </a:schemeClr>
              </a:solidFill>
              <a:latin typeface="+mn-ea"/>
              <a:sym typeface="+mn-ea"/>
            </a:endParaRPr>
          </a:p>
        </p:txBody>
      </p:sp>
      <p:sp>
        <p:nvSpPr>
          <p:cNvPr id="1049860"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智能助手：协助教师进行教学管理，减轻教师工作负担</a:t>
            </a:r>
            <a:endParaRPr altLang="en-US" dirty="0" sz="1200" lang="zh-CN" spc="150">
              <a:solidFill>
                <a:schemeClr val="tx1">
                  <a:lumMod val="65000"/>
                  <a:lumOff val="35000"/>
                </a:schemeClr>
              </a:solidFill>
              <a:latin typeface="+mn-ea"/>
              <a:sym typeface="+mn-ea"/>
            </a:endParaRPr>
          </a:p>
        </p:txBody>
      </p:sp>
      <p:sp>
        <p:nvSpPr>
          <p:cNvPr id="1049862"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a:bodyPr>
          <a:p>
            <a:pPr algn="l" fontAlgn="auto" indent="0">
              <a:lnSpc>
                <a:spcPct val="130000"/>
              </a:lnSpc>
            </a:pPr>
            <a:r>
              <a:rPr altLang="en-US" dirty="0" sz="1200" lang="zh-CN" spc="150">
                <a:solidFill>
                  <a:schemeClr val="tx1">
                    <a:lumMod val="65000"/>
                    <a:lumOff val="35000"/>
                  </a:schemeClr>
                </a:solidFill>
                <a:latin typeface="+mn-ea"/>
                <a:sym typeface="+mn-ea"/>
              </a:rPr>
              <a:t>智能评估：实时监测学生学习进度，提供精准反馈和评估</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908" name="标题 2"/>
          <p:cNvSpPr>
            <a:spLocks noGrp="1"/>
          </p:cNvSpPr>
          <p:nvPr>
            <p:ph type="title" idx="4"/>
          </p:nvPr>
        </p:nvSpPr>
        <p:spPr/>
        <p:txBody>
          <a:bodyPr>
            <a:normAutofit fontScale="90000"/>
          </a:bodyPr>
          <a:p>
            <a:r>
              <a:rPr altLang="en-US" lang="zh-CN"/>
              <a:t>人工智能提升教育公平性</a:t>
            </a:r>
            <a:endParaRPr altLang="en-US" lang="zh-CN"/>
          </a:p>
        </p:txBody>
      </p:sp>
      <p:sp>
        <p:nvSpPr>
          <p:cNvPr id="1049910"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人工智能技术可以弥补城乡教育资源差距，让农村地区的学生也能享受到优质的教育资源。</a:t>
            </a:r>
            <a:endParaRPr altLang="en-US" dirty="0" sz="1200" lang="zh-CN" spc="150">
              <a:solidFill>
                <a:schemeClr val="tx1">
                  <a:lumMod val="85000"/>
                  <a:lumOff val="15000"/>
                </a:schemeClr>
              </a:solidFill>
              <a:latin typeface="+mn-ea"/>
              <a:sym typeface="+mn-ea"/>
            </a:endParaRPr>
          </a:p>
        </p:txBody>
      </p:sp>
      <p:sp>
        <p:nvSpPr>
          <p:cNvPr id="1049912"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14"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16"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人工智能可以提供个性化的学习方案，根据每个学生的学习情况和进度，制定最适合他们的学习计划。</a:t>
            </a:r>
            <a:endParaRPr altLang="en-US" dirty="0" sz="1200" lang="zh-CN" spc="150">
              <a:solidFill>
                <a:schemeClr val="tx1">
                  <a:lumMod val="85000"/>
                  <a:lumOff val="15000"/>
                </a:schemeClr>
              </a:solidFill>
              <a:latin typeface="+mn-ea"/>
              <a:sym typeface="+mn-ea"/>
            </a:endParaRPr>
          </a:p>
        </p:txBody>
      </p:sp>
      <p:sp>
        <p:nvSpPr>
          <p:cNvPr id="1049918"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20"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22"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人工智能可以辅助教师进行教学，减轻他们的工作负担，让他们有更多的时间和精力关注学生的个性化需求。</a:t>
            </a:r>
            <a:endParaRPr altLang="en-US" dirty="0" sz="1200" lang="zh-CN" spc="150">
              <a:solidFill>
                <a:schemeClr val="tx1">
                  <a:lumMod val="85000"/>
                  <a:lumOff val="15000"/>
                </a:schemeClr>
              </a:solidFill>
              <a:latin typeface="+mn-ea"/>
              <a:sym typeface="+mn-ea"/>
            </a:endParaRPr>
          </a:p>
        </p:txBody>
      </p:sp>
      <p:sp>
        <p:nvSpPr>
          <p:cNvPr id="1049924"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26"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28"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人工智能可以通过智能评估和反馈系统，帮助学生及时了解自己的学习状况，发现不足之处并加以改进。</a:t>
            </a:r>
            <a:endParaRPr altLang="en-US" dirty="0" sz="1200" lang="zh-CN" spc="150">
              <a:solidFill>
                <a:schemeClr val="tx1">
                  <a:lumMod val="85000"/>
                  <a:lumOff val="15000"/>
                </a:schemeClr>
              </a:solidFill>
              <a:latin typeface="+mn-ea"/>
              <a:sym typeface="+mn-ea"/>
            </a:endParaRPr>
          </a:p>
        </p:txBody>
      </p:sp>
      <p:sp>
        <p:nvSpPr>
          <p:cNvPr id="1049930"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2"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978" name="标题 2"/>
          <p:cNvSpPr>
            <a:spLocks noGrp="1"/>
          </p:cNvSpPr>
          <p:nvPr>
            <p:ph type="title" idx="4"/>
          </p:nvPr>
        </p:nvSpPr>
        <p:spPr/>
        <p:txBody>
          <a:bodyPr>
            <a:normAutofit fontScale="90000"/>
          </a:bodyPr>
          <a:p>
            <a:r>
              <a:rPr altLang="en-US" lang="zh-CN"/>
              <a:t>人工智能推动初中教育创新发展</a:t>
            </a:r>
            <a:endParaRPr altLang="en-US" lang="zh-CN"/>
          </a:p>
        </p:txBody>
      </p:sp>
      <p:sp>
        <p:nvSpPr>
          <p:cNvPr id="104998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8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8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8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8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人工智能将助力教师进行教学辅助，减轻教师负担，提高教学质量。</a:t>
            </a:r>
            <a:endParaRPr altLang="en-US" sz="1400" lang="zh-CN" spc="150">
              <a:solidFill>
                <a:schemeClr val="tx1"/>
              </a:solidFill>
              <a:effectLst/>
              <a:latin typeface="+mn-ea"/>
              <a:sym typeface="+mn-ea"/>
            </a:endParaRPr>
          </a:p>
        </p:txBody>
      </p:sp>
      <p:sp>
        <p:nvSpPr>
          <p:cNvPr id="104999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人工智能技术将为初中教育提供个性化教学方案，满足学生个性化需求。</a:t>
            </a:r>
            <a:endParaRPr altLang="en-US" dirty="0" sz="1400" lang="zh-CN" spc="150">
              <a:solidFill>
                <a:schemeClr val="tx1"/>
              </a:solidFill>
              <a:effectLst/>
              <a:latin typeface="+mn-ea"/>
              <a:sym typeface="+mn-ea"/>
            </a:endParaRPr>
          </a:p>
        </p:txBody>
      </p:sp>
      <p:sp>
        <p:nvSpPr>
          <p:cNvPr id="104999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人工智能将促进教育资源的均衡分配，缩小城乡教育差距。</a:t>
            </a:r>
            <a:endParaRPr altLang="en-US" sz="1400" lang="zh-CN" spc="150">
              <a:solidFill>
                <a:schemeClr val="tx1"/>
              </a:solidFill>
              <a:effectLst/>
              <a:latin typeface="+mn-ea"/>
              <a:sym typeface="+mn-ea"/>
            </a:endParaRPr>
          </a:p>
        </p:txBody>
      </p:sp>
      <p:sp>
        <p:nvSpPr>
          <p:cNvPr id="104999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人工智能将推动教育模式的变革，实现线上线下相结合的混合式教学模式。</a:t>
            </a:r>
            <a:endParaRPr altLang="en-US" sz="1400" lang="zh-CN" spc="150">
              <a:solidFill>
                <a:schemeClr val="tx1"/>
              </a:solidFill>
              <a:effectLst/>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040" name="标题 1"/>
          <p:cNvSpPr>
            <a:spLocks noGrp="1"/>
          </p:cNvSpPr>
          <p:nvPr>
            <p:ph type="title" idx="8"/>
            <p:custDataLst>
              <p:tags r:id="rId1"/>
            </p:custDataLst>
          </p:nvPr>
        </p:nvSpPr>
        <p:spPr/>
        <p:txBody>
          <a:bodyPr>
            <a:normAutofit fontScale="90000"/>
          </a:bodyPr>
          <a:p>
            <a:r>
              <a:rPr altLang="en-US" lang="zh-CN"/>
              <a:t>人工智能在初中教育中应用的挑战与对策</a:t>
            </a:r>
            <a:endParaRPr altLang="en-US" lang="zh-CN"/>
          </a:p>
        </p:txBody>
      </p:sp>
      <p:sp>
        <p:nvSpPr>
          <p:cNvPr id="1050042" name="文本占位符 4"/>
          <p:cNvSpPr>
            <a:spLocks noGrp="1"/>
          </p:cNvSpPr>
          <p:nvPr>
            <p:ph type="body" idx="7"/>
            <p:custDataLst>
              <p:tags r:id="rId2"/>
            </p:custDataLst>
          </p:nvPr>
        </p:nvSpPr>
        <p:spPr/>
        <p:txBody>
          <a:bodyPr/>
          <a:p>
            <a:r>
              <a:rPr altLang="en-US" lang="zh-CN"/>
              <a:t>PART 04</a:t>
            </a:r>
            <a:endParaRPr altLang="en-US" 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112" name="标题 2"/>
          <p:cNvSpPr>
            <a:spLocks noGrp="1"/>
          </p:cNvSpPr>
          <p:nvPr>
            <p:ph type="title" idx="4"/>
          </p:nvPr>
        </p:nvSpPr>
        <p:spPr/>
        <p:txBody>
          <a:bodyPr>
            <a:normAutofit fontScale="90000"/>
          </a:bodyPr>
          <a:p>
            <a:r>
              <a:rPr altLang="en-US" lang="zh-CN"/>
              <a:t>数据隐私与安全问题</a:t>
            </a:r>
            <a:endParaRPr altLang="en-US" lang="zh-CN"/>
          </a:p>
        </p:txBody>
      </p:sp>
      <p:sp>
        <p:nvSpPr>
          <p:cNvPr id="105011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1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18" name="TextBox 2"/>
          <p:cNvSpPr txBox="1"/>
          <p:nvPr>
            <p:custDataLst>
              <p:tags r:id="rId3"/>
            </p:custDataLst>
          </p:nvPr>
        </p:nvSpPr>
        <p:spPr>
          <a:xfrm>
            <a:off x="763381"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人工智能在初中教育应用中涉及学生个人信息保护</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2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2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24"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保障数据安全需要采取加密和访问控制等措施</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2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2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30" name="TextBox 2"/>
          <p:cNvSpPr txBox="1"/>
          <p:nvPr>
            <p:custDataLst>
              <p:tags r:id="rId9"/>
            </p:custDataLst>
          </p:nvPr>
        </p:nvSpPr>
        <p:spPr>
          <a:xfrm>
            <a:off x="6356085"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制定相关法律法规和政策，规范人工智能在初中教育中的应用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3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3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36" name="TextBox 2"/>
          <p:cNvSpPr txBox="1"/>
          <p:nvPr>
            <p:custDataLst>
              <p:tags r:id="rId12"/>
            </p:custDataLst>
          </p:nvPr>
        </p:nvSpPr>
        <p:spPr>
          <a:xfrm>
            <a:off x="9144465"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加强数据安全意识，提高师生对数据隐私和安全的认知水平</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182" name="标题 2"/>
          <p:cNvSpPr>
            <a:spLocks noGrp="1"/>
          </p:cNvSpPr>
          <p:nvPr>
            <p:ph type="title" idx="4"/>
          </p:nvPr>
        </p:nvSpPr>
        <p:spPr/>
        <p:txBody>
          <a:bodyPr>
            <a:normAutofit fontScale="90000"/>
          </a:bodyPr>
          <a:p>
            <a:r>
              <a:rPr altLang="en-US" lang="zh-CN"/>
              <a:t>教师与学生信息素养问题</a:t>
            </a:r>
            <a:endParaRPr altLang="en-US" lang="zh-CN"/>
          </a:p>
        </p:txBody>
      </p:sp>
      <p:sp>
        <p:nvSpPr>
          <p:cNvPr id="105018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8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8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9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9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9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9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9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0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958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教师与学生心理接受度：需要逐步引导教师和学生接受人工智能教育模式</a:t>
            </a:r>
            <a:endParaRPr altLang="en-US" dirty="0" sz="2400" lang="zh-CN">
              <a:latin typeface="+mn-ea"/>
              <a:ea typeface="+mn-ea"/>
            </a:endParaRPr>
          </a:p>
        </p:txBody>
      </p:sp>
      <p:sp>
        <p:nvSpPr>
          <p:cNvPr id="105020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教师与学生隐私保护意识：需要加强隐私保护意识，确保学生个人信息的安全</a:t>
            </a:r>
            <a:endParaRPr altLang="en-US" dirty="0" sz="2400" lang="zh-CN">
              <a:latin typeface="+mn-ea"/>
              <a:ea typeface="+mn-ea"/>
            </a:endParaRPr>
          </a:p>
        </p:txBody>
      </p:sp>
      <p:sp>
        <p:nvSpPr>
          <p:cNvPr id="105020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教师信息素养不足：缺乏对人工智能技术的了解和掌握</a:t>
            </a:r>
            <a:endParaRPr altLang="en-US" dirty="0" sz="2400" lang="zh-CN">
              <a:latin typeface="+mn-ea"/>
              <a:ea typeface="+mn-ea"/>
            </a:endParaRPr>
          </a:p>
        </p:txBody>
      </p:sp>
      <p:sp>
        <p:nvSpPr>
          <p:cNvPr id="105020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学生信息素养参差不齐：部分学生可能无法适应人工智能教育模式</a:t>
            </a:r>
            <a:endParaRPr altLang="en-US" dirty="0" sz="2400" lang="zh-CN">
              <a:latin typeface="+mn-ea"/>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252" name="标题 2"/>
          <p:cNvSpPr>
            <a:spLocks noGrp="1"/>
          </p:cNvSpPr>
          <p:nvPr>
            <p:ph type="title" idx="4"/>
          </p:nvPr>
        </p:nvSpPr>
        <p:spPr/>
        <p:txBody>
          <a:bodyPr>
            <a:normAutofit fontScale="90000"/>
          </a:bodyPr>
          <a:p>
            <a:r>
              <a:rPr altLang="en-US" lang="zh-CN"/>
              <a:t>技术与教育融合问题</a:t>
            </a:r>
            <a:endParaRPr altLang="en-US" lang="zh-CN"/>
          </a:p>
        </p:txBody>
      </p:sp>
      <p:sp>
        <p:nvSpPr>
          <p:cNvPr id="1050254"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56"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58"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60"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62"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教师技术应用能力不足的问题</a:t>
            </a:r>
            <a:endParaRPr altLang="en-US" sz="1400" lang="zh-CN" spc="150">
              <a:solidFill>
                <a:schemeClr val="tx1"/>
              </a:solidFill>
              <a:effectLst/>
              <a:latin typeface="+mn-ea"/>
              <a:sym typeface="+mn-ea"/>
            </a:endParaRPr>
          </a:p>
        </p:txBody>
      </p:sp>
      <p:sp>
        <p:nvSpPr>
          <p:cNvPr id="1050264"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技术更新速度与教育内容滞后性的矛盾</a:t>
            </a:r>
            <a:endParaRPr altLang="en-US" dirty="0" sz="1400" lang="zh-CN" spc="150">
              <a:solidFill>
                <a:schemeClr val="tx1"/>
              </a:solidFill>
              <a:effectLst/>
              <a:latin typeface="+mn-ea"/>
              <a:sym typeface="+mn-ea"/>
            </a:endParaRPr>
          </a:p>
        </p:txBody>
      </p:sp>
      <p:sp>
        <p:nvSpPr>
          <p:cNvPr id="1050266"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学生信息素养参差不齐，影响教学效果</a:t>
            </a:r>
            <a:endParaRPr altLang="en-US" sz="1400" lang="zh-CN" spc="150">
              <a:solidFill>
                <a:schemeClr val="tx1"/>
              </a:solidFill>
              <a:effectLst/>
              <a:latin typeface="+mn-ea"/>
              <a:sym typeface="+mn-ea"/>
            </a:endParaRPr>
          </a:p>
        </p:txBody>
      </p:sp>
      <p:sp>
        <p:nvSpPr>
          <p:cNvPr id="1050268"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隐私和安全问题需要得到重视和解决</a:t>
            </a:r>
            <a:endParaRPr altLang="en-US" sz="1400" lang="zh-CN" spc="150">
              <a:solidFill>
                <a:schemeClr val="tx1"/>
              </a:solidFill>
              <a:effectLst/>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314" name="标题 2"/>
          <p:cNvSpPr>
            <a:spLocks noGrp="1"/>
          </p:cNvSpPr>
          <p:nvPr>
            <p:ph type="title" idx="4"/>
          </p:nvPr>
        </p:nvSpPr>
        <p:spPr/>
        <p:txBody>
          <a:bodyPr>
            <a:normAutofit fontScale="90000"/>
          </a:bodyPr>
          <a:p>
            <a:r>
              <a:rPr altLang="en-US" lang="zh-CN"/>
              <a:t>教育伦理与法律问题</a:t>
            </a:r>
            <a:endParaRPr altLang="en-US" lang="zh-CN"/>
          </a:p>
        </p:txBody>
      </p:sp>
      <p:sp>
        <p:nvSpPr>
          <p:cNvPr id="105031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1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2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人工智能在初中教育中应用可能涉及的隐私和数据保护问题</a:t>
            </a:r>
            <a:endParaRPr altLang="en-US" dirty="0" sz="2000" lang="zh-CN" spc="150">
              <a:solidFill>
                <a:schemeClr val="tx1">
                  <a:lumMod val="85000"/>
                  <a:lumOff val="15000"/>
                </a:schemeClr>
              </a:solidFill>
              <a:latin typeface="+mn-ea"/>
              <a:sym typeface="+mn-ea"/>
            </a:endParaRPr>
          </a:p>
        </p:txBody>
      </p:sp>
      <p:sp>
        <p:nvSpPr>
          <p:cNvPr id="105032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2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2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人工智能决策的透明度和公正性对教育公平的影响</a:t>
            </a:r>
            <a:endParaRPr altLang="en-US" dirty="0" sz="2000" lang="zh-CN" spc="150">
              <a:solidFill>
                <a:schemeClr val="tx1">
                  <a:lumMod val="85000"/>
                  <a:lumOff val="15000"/>
                </a:schemeClr>
              </a:solidFill>
              <a:latin typeface="+mn-ea"/>
              <a:sym typeface="+mn-ea"/>
            </a:endParaRPr>
          </a:p>
        </p:txBody>
      </p:sp>
      <p:sp>
        <p:nvSpPr>
          <p:cNvPr id="105032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3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3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人工智能技术滥用对教育环境和学生心理健康的潜在风险</a:t>
            </a:r>
            <a:endParaRPr altLang="en-US" dirty="0" sz="2000" lang="zh-CN" spc="150">
              <a:solidFill>
                <a:schemeClr val="tx1">
                  <a:lumMod val="85000"/>
                  <a:lumOff val="15000"/>
                </a:schemeClr>
              </a:solidFill>
              <a:latin typeface="+mn-ea"/>
              <a:sym typeface="+mn-ea"/>
            </a:endParaRPr>
          </a:p>
        </p:txBody>
      </p:sp>
      <p:sp>
        <p:nvSpPr>
          <p:cNvPr id="105033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3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3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人工智能在初中教育中应用的规范和法律监管框架的建立与完善</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384" name="文本占位符 2"/>
          <p:cNvSpPr>
            <a:spLocks noGrp="1"/>
          </p:cNvSpPr>
          <p:nvPr>
            <p:ph type="body" idx="8"/>
            <p:custDataLst>
              <p:tags r:id="rId1"/>
            </p:custDataLst>
          </p:nvPr>
        </p:nvSpPr>
        <p:spPr/>
        <p:txBody>
          <a:bodyPr>
            <a:normAutofit fontScale="92857"/>
          </a:bodyPr>
          <a:p>
            <a:r>
              <a:rPr altLang="en-US" lang="zh-CN"/>
              <a:t>汇报人：</a:t>
            </a:r>
            <a:r>
              <a:rPr altLang="zh-CN" lang="en-US"/>
              <a:t>xxx</a:t>
            </a:r>
            <a:endParaRPr altLang="en-US" lang="zh-CN"/>
          </a:p>
        </p:txBody>
      </p:sp>
      <p:sp>
        <p:nvSpPr>
          <p:cNvPr id="1050386" name="标题 3"/>
          <p:cNvSpPr>
            <a:spLocks noGrp="1"/>
          </p:cNvSpPr>
          <p:nvPr>
            <p:ph type="title" idx="1"/>
            <p:custDataLst>
              <p:tags r:id="rId2"/>
            </p:custDataLst>
          </p:nvPr>
        </p:nvSpPr>
        <p:spPr/>
        <p:txBody>
          <a:bodyPr/>
          <a:p>
            <a:r>
              <a:rPr altLang="en-US" lang="zh-CN"/>
              <a:t>感谢您的观看</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5.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6.xml><?xml version="1.0" encoding="utf-8"?>
<p:tagLst xmlns:p="http://schemas.openxmlformats.org/presentationml/2006/main">
  <p:tag name="KSO_WM_UNIT_PRESET_TEXT" val="NEW PRODUCT"/>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 name="KSO_WM_UNIT_CONTENT_GROUP_TYPE" val="contentchip"/>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2*i*1"/>
  <p:tag name="KSO_WM_UNIT_LAYERLEVEL" val="1"/>
  <p:tag name="KSO_WM_TAG_VERSION" val="1.0"/>
</p:tagLst>
</file>

<file path=ppt/tags/tag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22.xml><?xml version="1.0" encoding="utf-8"?>
<p:tagLst xmlns:p="http://schemas.openxmlformats.org/presentationml/2006/main">
  <p:tag name="KSO_WM_UNIT_ISCONTENTSTITLE" val="0"/>
  <p:tag name="KSO_WM_UNIT_ISNUMDGMTITLE" val="0"/>
  <p:tag name="KSO_WM_UNIT_PRESET_TEXT" val="单击此处添加标题内容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CONTENT_GROUP_TYPE" val="titlestyle"/>
  <p:tag name="KSO_WM_UNIT_TYPE" val="i"/>
  <p:tag name="KSO_WM_UNIT_INDEX" val="3"/>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CONTENT_GROUP_TYPE" val="titlestyle"/>
  <p:tag name="KSO_WM_UNIT_TYPE" val="i"/>
  <p:tag name="KSO_WM_UNIT_INDEX" val="4"/>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3*i*6"/>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4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4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CONTENT_GROUP_TYPE" val="contentchip"/>
  <p:tag name="KSO_WM_UNIT_TYPE" val="i"/>
  <p:tag name="KSO_WM_UNIT_INDEX" val="3"/>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CONTENT_GROUP_TYPE" val="contentchip"/>
  <p:tag name="KSO_WM_UNIT_TYPE" val="i"/>
  <p:tag name="KSO_WM_UNIT_INDEX" val="4"/>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52.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53.xml><?xml version="1.0" encoding="utf-8"?>
<p:tagLst xmlns:p="http://schemas.openxmlformats.org/presentationml/2006/main">
  <p:tag name="KSO_WM_UNIT_ISCONTENTSTITLE" val="0"/>
  <p:tag name="KSO_WM_UNIT_ISNUMDGMTITLE" val="0"/>
  <p:tag name="KSO_WM_UNIT_PRESET_TEXT" val="PART 01"/>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5*i*1"/>
  <p:tag name="KSO_WM_UNIT_LAYERLEVEL" val="1"/>
  <p:tag name="KSO_WM_TAG_VERSION" val="1.0"/>
</p:tagLst>
</file>

<file path=ppt/tags/tag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ISCONTENTSTITLE" val="0"/>
  <p:tag name="KSO_WM_UNIT_ISNUMDGMTITLE" val="0"/>
  <p:tag name="KSO_WM_UNIT_PRESET_TEXT" val="单击此处添加标题内容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CONTENT_GROUP_TYPE" val="titlestyle"/>
  <p:tag name="KSO_WM_UNIT_TYPE" val="i"/>
  <p:tag name="KSO_WM_UNIT_INDEX" val="3"/>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CONTENT_GROUP_TYPE" val="titlestyle"/>
  <p:tag name="KSO_WM_UNIT_TYPE" val="i"/>
  <p:tag name="KSO_WM_UNIT_INDEX" val="4"/>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Lst>
</file>

<file path=ppt/tags/tag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7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77.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78.xml><?xml version="1.0" encoding="utf-8"?>
<p:tagLst xmlns:p="http://schemas.openxmlformats.org/presentationml/2006/main">
  <p:tag name="KSO_WM_UNIT_ISCONTENTSTITLE" val="0"/>
  <p:tag name="KSO_WM_UNIT_ISNUMDGMTITLE" val="0"/>
  <p:tag name="KSO_WM_UNIT_PRESET_TEXT" val="单击此处添加标题内容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CONTENT_GROUP_TYPE" val="titlestyle"/>
  <p:tag name="KSO_WM_UNIT_TYPE" val="i"/>
  <p:tag name="KSO_WM_UNIT_INDEX" val="3"/>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CONTENT_GROUP_TYPE" val="titlestyle"/>
  <p:tag name="KSO_WM_UNIT_TYPE" val="i"/>
  <p:tag name="KSO_WM_UNIT_INDEX" val="4"/>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7*i*1"/>
  <p:tag name="KSO_WM_UNIT_LAYERLEVEL" val="1"/>
  <p:tag name="KSO_WM_TAG_VERSION" val="1.0"/>
</p:tagLst>
</file>

<file path=ppt/tags/tag86.xml><?xml version="1.0" encoding="utf-8"?>
<p:tagLst xmlns:p="http://schemas.openxmlformats.org/presentationml/2006/main">
  <p:tag name="KSO_WM_UNIT_ISCONTENTSTITLE" val="0"/>
  <p:tag name="KSO_WM_UNIT_ISNUMDGMTITLE" val="0"/>
  <p:tag name="KSO_WM_UNIT_PRESET_TEXT" val="单击此处添加标题内容"/>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CONTENT_GROUP_TYPE" val="titlestyle"/>
  <p:tag name="KSO_WM_UNIT_TYPE" val="i"/>
  <p:tag name="KSO_WM_UNIT_INDEX" val="4"/>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8*i*1"/>
  <p:tag name="KSO_WM_UNIT_LAYERLEVEL" val="1"/>
  <p:tag name="KSO_WM_TAG_VERSION" val="1.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9*i*1"/>
  <p:tag name="KSO_WM_UNIT_LAYERLEVEL" val="1"/>
  <p:tag name="KSO_WM_TAG_VERSION" val="1.0"/>
</p:tagLst>
</file>

<file path=ppt/tags/tag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0*i*1"/>
  <p:tag name="KSO_WM_UNIT_LAYERLEVEL" val="1"/>
  <p:tag name="KSO_WM_TAG_VERSION" val="1.0"/>
</p:tagLst>
</file>

<file path=ppt/tags/tag103.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104.xml><?xml version="1.0" encoding="utf-8"?>
<p:tagLst xmlns:p="http://schemas.openxmlformats.org/presentationml/2006/main">
  <p:tag name="KSO_WM_UNIT_ISCONTENTSTITLE" val="0"/>
  <p:tag name="KSO_WM_UNIT_ISNUMDGMTITLE" val="0"/>
  <p:tag name="KSO_WM_UNIT_PRESET_TEXT" val="单击此处添加标题内容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CONTENT_GROUP_TYPE" val="titlestyle"/>
  <p:tag name="KSO_WM_UNIT_TYPE" val="i"/>
  <p:tag name="KSO_WM_UNIT_INDEX" val="4"/>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1*i*4"/>
  <p:tag name="KSO_WM_UNIT_LAYERLEVEL" val="1"/>
  <p:tag name="KSO_WM_TAG_VERSION" val="1.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5"/>
  <p:tag name="KSO_WM_UNIT_ID" val="_11*i*5"/>
  <p:tag name="KSO_WM_UNIT_LAYERLEVEL" val="1"/>
  <p:tag name="KSO_WM_TAG_VERSION" val="1.0"/>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1.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1*i*7"/>
  <p:tag name="KSO_WM_UNIT_LAYERLEVEL" val="1"/>
  <p:tag name="KSO_WM_TAG_VERSION" val="1.0"/>
</p:tagLst>
</file>

<file path=ppt/tags/tag11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1*i*8"/>
  <p:tag name="KSO_WM_UNIT_LAYERLEVEL" val="1"/>
  <p:tag name="KSO_WM_TAG_VERSION" val="1.0"/>
  <p:tag name="KSO_WM_BEAUTIFY_FLAG" val="#wm#"/>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1*i*9"/>
  <p:tag name="KSO_WM_UNIT_LAYERLEVEL" val="1"/>
  <p:tag name="KSO_WM_TAG_VERSION" val="1.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1*i*10"/>
  <p:tag name="KSO_WM_UNIT_LAYERLEVEL" val="1"/>
  <p:tag name="KSO_WM_TAG_VERSION" val="1.0"/>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1*i*11"/>
  <p:tag name="KSO_WM_UNIT_LAYERLEVEL" val="1"/>
  <p:tag name="KSO_WM_TAG_VERSION" val="1.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1*i*12"/>
  <p:tag name="KSO_WM_UNIT_LAYERLEVEL" val="1"/>
  <p:tag name="KSO_WM_TAG_VERSION" val="1.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1*i*13"/>
  <p:tag name="KSO_WM_UNIT_LAYERLEVEL" val="1"/>
  <p:tag name="KSO_WM_TAG_VERSION" val="1.0"/>
</p:tagLst>
</file>

<file path=ppt/tags/tag125.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CONTENT_GROUP_TYPE" val="titlestyle"/>
  <p:tag name="KSO_WM_UNIT_TYPE" val="i"/>
  <p:tag name="KSO_WM_UNIT_INDEX" val="4"/>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51"/>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51"/>
</p:tagLst>
</file>

<file path=ppt/tags/tag13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51"/>
  <p:tag name="KSO_WM_SPECIAL_SOURCE" val="bdnull"/>
  <p:tag name="KSO_WM_TEMPLATE_THUMBS_INDEX" val="1、9"/>
</p:tagLst>
</file>

<file path=ppt/tags/tag13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51_1*f*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汇报人：WPS"/>
</p:tagLst>
</file>

<file path=ppt/tags/tag1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1*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单击添加文档标题"/>
</p:tagLst>
</file>

<file path=ppt/tags/tag141.xml><?xml version="1.0" encoding="utf-8"?>
<p:tagLst xmlns:p="http://schemas.openxmlformats.org/presentationml/2006/main">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custom20230251_1*b*1"/>
  <p:tag name="KSO_WM_TEMPLATE_CATEGORY" val="custom"/>
  <p:tag name="KSO_WM_TEMPLATE_INDEX" val="20230251"/>
  <p:tag name="KSO_WM_UNIT_LAYERLEVEL" val="1"/>
  <p:tag name="KSO_WM_TAG_VERSION" val="1.0"/>
  <p:tag name="KSO_WM_BEAUTIFY_FLAG" val="#wm#"/>
  <p:tag name="KSO_WM_UNIT_ISCONTENTSTITLE" val="0"/>
  <p:tag name="KSO_WM_UNIT_ISNUMDGMTITLE" val="0"/>
  <p:tag name="KSO_WM_UNIT_CONTENT_GROUP_TYPE" val="contentchip"/>
  <p:tag name="KSO_WM_UNIT_PRESET_TEXT" val="NEW PRODUCT"/>
</p:tagLst>
</file>

<file path=ppt/tags/tag142.xml><?xml version="1.0" encoding="utf-8"?>
<p:tagLst xmlns:p="http://schemas.openxmlformats.org/presentationml/2006/main">
  <p:tag name="KSO_WM_SLIDE_ID" val="custom20230251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51"/>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32.85&quot;,&quot;top&quot;:&quot;119.55&quot;,&quot;width&quot;:&quot;539.75&quot;,&quot;height&quot;:&quot;310.35&quot;}"/>
</p:tagLst>
</file>

<file path=ppt/tags/tag143.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51_4*b*1"/>
  <p:tag name="KSO_WM_TEMPLATE_CATEGORY" val="custom"/>
  <p:tag name="KSO_WM_TEMPLATE_INDEX" val="20230251"/>
  <p:tag name="KSO_WM_UNIT_LAYERLEVEL" val="1"/>
  <p:tag name="KSO_WM_TAG_VERSION" val="1.0"/>
  <p:tag name="KSO_WM_BEAUTIFY_FLAG" val="#wm#"/>
  <p:tag name="KSO_WM_DIAGRAM_GROUP_CODE" val="l1-1"/>
  <p:tag name="KSO_WM_UNIT_PRESET_TEXT" val="CONTENTS"/>
</p:tagLst>
</file>

<file path=ppt/tags/tag144.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4*a*1"/>
  <p:tag name="KSO_WM_TEMPLATE_CATEGORY" val="custom"/>
  <p:tag name="KSO_WM_TEMPLATE_INDEX" val="20230251"/>
  <p:tag name="KSO_WM_UNIT_LAYERLEVEL" val="1"/>
  <p:tag name="KSO_WM_TAG_VERSION" val="1.0"/>
  <p:tag name="KSO_WM_BEAUTIFY_FLAG" val="#wm#"/>
  <p:tag name="KSO_WM_DIAGRAM_GROUP_CODE" val="l1-1"/>
  <p:tag name="KSO_WM_UNIT_PRESET_TEXT" val="目录"/>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51_4*l_h_i*1_1_3"/>
  <p:tag name="KSO_WM_TEMPLATE_CATEGORY" val="custom"/>
  <p:tag name="KSO_WM_TEMPLATE_INDEX" val="20230251"/>
  <p:tag name="KSO_WM_UNIT_LAYERLEVEL" val="1_1_1"/>
  <p:tag name="KSO_WM_TAG_VERSION" val="1.0"/>
  <p:tag name="KSO_WM_BEAUTIFY_FLAG" val="#wm#"/>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4*l_h_i*1_1_1"/>
  <p:tag name="KSO_WM_TEMPLATE_CATEGORY" val="custom"/>
  <p:tag name="KSO_WM_TEMPLATE_INDEX" val="20230251"/>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251_4*l_h_i*1_1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51"/>
  <p:tag name="KSO_WM_UNIT_LAYERLEVEL" val="1_1_1"/>
  <p:tag name="KSO_WM_TAG_VERSION" val="1.0"/>
  <p:tag name="KSO_WM_BEAUTIFY_FLAG" val="#wm#"/>
  <p:tag name="KSO_WM_DIAGRAM_GROUP_CODE" val="l1-1"/>
  <p:tag name="KSO_WM_UNIT_VALUE" val="14"/>
  <p:tag name="KSO_WM_UNIT_TYPE" val="l_h_a"/>
  <p:tag name="KSO_WM_UNIT_ID" val="custom20230251_4*l_h_a*1_1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4*l_h_i*1_3_3"/>
  <p:tag name="KSO_WM_TEMPLATE_CATEGORY" val="custom"/>
  <p:tag name="KSO_WM_TEMPLATE_INDEX" val="20230251"/>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4*l_h_i*1_3_1"/>
  <p:tag name="KSO_WM_TEMPLATE_CATEGORY" val="custom"/>
  <p:tag name="KSO_WM_TEMPLATE_INDEX" val="20230251"/>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51_4*l_h_i*1_3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51"/>
  <p:tag name="KSO_WM_UNIT_LAYERLEVEL" val="1_1_1"/>
  <p:tag name="KSO_WM_TAG_VERSION" val="1.0"/>
  <p:tag name="KSO_WM_BEAUTIFY_FLAG" val="#wm#"/>
  <p:tag name="KSO_WM_DIAGRAM_GROUP_CODE" val="l1-1"/>
  <p:tag name="KSO_WM_UNIT_VALUE" val="14"/>
  <p:tag name="KSO_WM_UNIT_TYPE" val="l_h_a"/>
  <p:tag name="KSO_WM_UNIT_ID" val="custom20230251_4*l_h_a*1_3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51_4*l_h_i*1_2_3"/>
  <p:tag name="KSO_WM_TEMPLATE_CATEGORY" val="custom"/>
  <p:tag name="KSO_WM_TEMPLATE_INDEX" val="20230251"/>
  <p:tag name="KSO_WM_UNIT_LAYERLEVEL" val="1_1_1"/>
  <p:tag name="KSO_WM_TAG_VERSION" val="1.0"/>
  <p:tag name="KSO_WM_BEAUTIFY_FLAG" val="#wm#"/>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4*l_h_i*1_2_1"/>
  <p:tag name="KSO_WM_TEMPLATE_CATEGORY" val="custom"/>
  <p:tag name="KSO_WM_TEMPLATE_INDEX" val="20230251"/>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51_4*l_h_i*1_2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51"/>
  <p:tag name="KSO_WM_UNIT_LAYERLEVEL" val="1_1_1"/>
  <p:tag name="KSO_WM_TAG_VERSION" val="1.0"/>
  <p:tag name="KSO_WM_BEAUTIFY_FLAG" val="#wm#"/>
  <p:tag name="KSO_WM_DIAGRAM_GROUP_CODE" val="l1-1"/>
  <p:tag name="KSO_WM_UNIT_VALUE" val="14"/>
  <p:tag name="KSO_WM_UNIT_TYPE" val="l_h_a"/>
  <p:tag name="KSO_WM_UNIT_ID" val="custom20230251_4*l_h_a*1_2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4*l_h_i*1_4_3"/>
  <p:tag name="KSO_WM_TEMPLATE_CATEGORY" val="custom"/>
  <p:tag name="KSO_WM_TEMPLATE_INDEX" val="20230251"/>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gradient&quot;:[{&quot;brightness&quot;:-0.5,&quot;colorType&quot;:1,&quot;foreColorIndex&quot;:5,&quot;pos&quot;:1,&quot;transparency&quot;:0.800000011920929},{&quot;brightness&quot;:-0.5,&quot;colorType&quot;:1,&quot;foreColorIndex&quot;:5,&quot;pos&quot;:0,&quot;transparency&quot;:0.5}],&quot;type&quot;:3},&quot;glow&quot;:{&quot;colorType&quot;:0},&quot;line&quot;:{&quot;gradient&quot;:[{&quot;brightness&quot;:0.949999988079071,&quot;colorType&quot;:1,&quot;foreColorIndex&quot;:14,&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1_4*l_h_i*1_4_1"/>
  <p:tag name="KSO_WM_TEMPLATE_CATEGORY" val="custom"/>
  <p:tag name="KSO_WM_TEMPLATE_INDEX" val="20230251"/>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gradient&quot;:[{&quot;brightness&quot;:0.550000011920929,&quot;colorType&quot;:1,&quot;foreColorIndex&quot;:5,&quot;pos&quot;:0,&quot;transparency&quot;:1},{&quot;brightness&quot;:0,&quot;colorType&quot;:1,&quot;foreColorIndex&quot;:6,&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51_4*l_h_i*1_4_2"/>
  <p:tag name="KSO_WM_TEMPLATE_CATEGORY" val="custom"/>
  <p:tag name="KSO_WM_TEMPLATE_INDEX" val="20230251"/>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600000262260437},&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51"/>
  <p:tag name="KSO_WM_UNIT_LAYERLEVEL" val="1_1_1"/>
  <p:tag name="KSO_WM_TAG_VERSION" val="1.0"/>
  <p:tag name="KSO_WM_BEAUTIFY_FLAG" val="#wm#"/>
  <p:tag name="KSO_WM_DIAGRAM_GROUP_CODE" val="l1-1"/>
  <p:tag name="KSO_WM_UNIT_VALUE" val="14"/>
  <p:tag name="KSO_WM_UNIT_TYPE" val="l_h_a"/>
  <p:tag name="KSO_WM_UNIT_ID" val="custom20230251_4*l_h_a*1_4_1"/>
  <p:tag name="KSO_WM_DIAGRAM_VERSION" val="3"/>
  <p:tag name="KSO_WM_UNIT_PRESET_TEXT" val="添加目录标题"/>
  <p:tag name="KSO_WM_DIAGRAM_COLOR_TRICK" val="1"/>
  <p:tag name="KSO_WM_DIAGRAM_COLOR_TEXT_CAN_REMOVE" val="n"/>
  <p:tag name="KSO_WM_DIAGRAM_MAX_ITEMCNT" val="6"/>
  <p:tag name="KSO_WM_DIAGRAM_MIN_ITEMCNT" val="2"/>
  <p:tag name="KSO_WM_DIAGRAM_VIRTUALLY_FRAME" val="{&quot;height&quot;:394.29999999999995,&quot;width&quot;:424.79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SLIDE_ID" val="custom20230251_4"/>
  <p:tag name="KSO_WM_TEMPLATE_SUBCATEGORY" val="29"/>
  <p:tag name="KSO_WM_TEMPLATE_MASTER_TYPE" val="0"/>
  <p:tag name="KSO_WM_TEMPLATE_COLOR_TYPE" val="0"/>
  <p:tag name="KSO_WM_SLIDE_ITEM_CNT" val="4"/>
  <p:tag name="KSO_WM_SLIDE_INDEX" val="4"/>
  <p:tag name="KSO_WM_TAG_VERSION" val="1.0"/>
  <p:tag name="KSO_WM_BEAUTIFY_FLAG" val="#wm#"/>
  <p:tag name="KSO_WM_TEMPLATE_CATEGORY" val="custom"/>
  <p:tag name="KSO_WM_TEMPLATE_INDEX" val="20230251"/>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6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1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1"/>
</p:tagLst>
</file>

<file path=ppt/tags/tag164.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2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2"/>
</p:tagLst>
</file>

<file path=ppt/tags/tag228.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2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3"/>
</p:tagLst>
</file>

<file path=ppt/tags/tag271.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7*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添加章节标题"/>
</p:tagLst>
</file>

<file path=ppt/tags/tag3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251_7*e*1"/>
  <p:tag name="KSO_WM_TEMPLATE_CATEGORY" val="custom"/>
  <p:tag name="KSO_WM_TEMPLATE_INDEX" val="20230251"/>
  <p:tag name="KSO_WM_UNIT_LAYERLEVEL" val="1"/>
  <p:tag name="KSO_WM_TAG_VERSION" val="1.0"/>
  <p:tag name="KSO_WM_BEAUTIFY_FLAG" val="#wm#"/>
  <p:tag name="KSO_WM_UNIT_PRESET_TEXT" val="PART 04"/>
</p:tagLst>
</file>

<file path=ppt/tags/tag331.xml><?xml version="1.0" encoding="utf-8"?>
<p:tagLst xmlns:p="http://schemas.openxmlformats.org/presentationml/2006/main">
  <p:tag name="KSO_WM_SLIDE_ID" val="custom20230251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51"/>
  <p:tag name="KSO_WM_SLIDE_TYPE" val="sectionTitle"/>
  <p:tag name="KSO_WM_SLIDE_SUBTYPE" val="pureTxt"/>
  <p:tag name="KSO_WM_SLIDE_LAYOUT" val="a_e"/>
  <p:tag name="KSO_WM_SLIDE_LAYOUT_CNT" val="1_1"/>
  <p:tag name="KSO_WM_SPECIAL_SOURCE" val="bdnull"/>
  <p:tag name="KSO_WM_SLIDE_CONTENT_AREA" val="{&quot;left&quot;:&quot;26.65&quot;,&quot;top&quot;:&quot;113.75&quot;,&quot;width&quot;:&quot;539.75&quot;,&quot;height&quot;:&quot;310.35&quot;}"/>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51_9*f*1"/>
  <p:tag name="KSO_WM_TEMPLATE_CATEGORY" val="custom"/>
  <p:tag name="KSO_WM_TEMPLATE_INDEX" val="20230251"/>
  <p:tag name="KSO_WM_UNIT_LAYERLEVEL" val="1"/>
  <p:tag name="KSO_WM_TAG_VERSION" val="1.0"/>
  <p:tag name="KSO_WM_BEAUTIFY_FLAG" val="#wm#"/>
  <p:tag name="KSO_WM_UNIT_PRESET_TEXT" val="汇报人：WPS"/>
</p:tagLst>
</file>

<file path=ppt/tags/tag3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1_9*a*1"/>
  <p:tag name="KSO_WM_TEMPLATE_CATEGORY" val="custom"/>
  <p:tag name="KSO_WM_TEMPLATE_INDEX" val="20230251"/>
  <p:tag name="KSO_WM_UNIT_LAYERLEVEL" val="1"/>
  <p:tag name="KSO_WM_TAG_VERSION" val="1.0"/>
  <p:tag name="KSO_WM_BEAUTIFY_FLAG" val="#wm#"/>
  <p:tag name="KSO_WM_UNIT_CONTENT_GROUP_TYPE" val="contentchip"/>
  <p:tag name="KSO_WM_UNIT_PRESET_TEXT" val="感谢您的观看"/>
</p:tagLst>
</file>

<file path=ppt/tags/tag378.xml><?xml version="1.0" encoding="utf-8"?>
<p:tagLst xmlns:p="http://schemas.openxmlformats.org/presentationml/2006/main">
  <p:tag name="KSO_WM_SLIDE_ID" val="custom20230251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51"/>
  <p:tag name="KSO_WM_SLIDE_TYPE" val="endPage"/>
  <p:tag name="KSO_WM_SLIDE_SUBTYPE" val="pureTxt"/>
  <p:tag name="KSO_WM_SLIDE_LAYOUT" val="a_f"/>
  <p:tag name="KSO_WM_SLIDE_LAYOUT_CNT" val="1_1"/>
  <p:tag name="KSO_WM_SPECIAL_SOURCE" val="bdnull"/>
  <p:tag name="KSO_WM_TEMPLATE_THUMBS_INDEX" val="1、19"/>
  <p:tag name="KSO_WM_SLIDE_CONTENT_AREA" val="{&quot;left&quot;:&quot;32.85&quot;,&quot;top&quot;:&quot;119.55&quot;,&quot;width&quot;:&quot;539.75&quot;,&quot;height&quot;:&quot;310.3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9">
      <a:dk1>
        <a:srgbClr val="000000"/>
      </a:dk1>
      <a:lt1>
        <a:srgbClr val="FFFFFF"/>
      </a:lt1>
      <a:dk2>
        <a:srgbClr val="00175A"/>
      </a:dk2>
      <a:lt2>
        <a:srgbClr val="F0F0F0"/>
      </a:lt2>
      <a:accent1>
        <a:srgbClr val="5DC8FD"/>
      </a:accent1>
      <a:accent2>
        <a:srgbClr val="62CFE9"/>
      </a:accent2>
      <a:accent3>
        <a:srgbClr val="67D6D5"/>
      </a:accent3>
      <a:accent4>
        <a:srgbClr val="6BDCC1"/>
      </a:accent4>
      <a:accent5>
        <a:srgbClr val="70E3AD"/>
      </a:accent5>
      <a:accent6>
        <a:srgbClr val="75EA99"/>
      </a:accent6>
      <a:hlink>
        <a:srgbClr val="4472C4"/>
      </a:hlink>
      <a:folHlink>
        <a:srgbClr val="F67FFF"/>
      </a:folHlink>
    </a:clrScheme>
    <a:fontScheme name="稻壳儿-黑体常规2">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lnDef>
      <a:spPr>
        <a:ln w="12700">
          <a:solidFill>
            <a:srgbClr val="1F6E8E"/>
          </a:solidFill>
        </a:ln>
      </a:spPr>
      <a:bodyPr/>
      <a:lstStyle/>
      <a:style>
        <a:lnRef idx="1">
          <a:schemeClr val="accent1"/>
        </a:lnRef>
        <a:fillRef idx="0">
          <a:schemeClr val="accent1"/>
        </a:fillRef>
        <a:effectRef idx="0">
          <a:schemeClr val="accent1"/>
        </a:effectRef>
        <a:fontRef idx="minor">
          <a:schemeClr val="tx1"/>
        </a:fontRef>
      </a:style>
    </a:ln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SM-N9760</dc:creator>
  <dcterms:created xsi:type="dcterms:W3CDTF">2023-12-31T17:02:31Z</dcterms:created>
  <dcterms:modified xsi:type="dcterms:W3CDTF">2023-12-31T17:02:31Z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bb4b0eb0f09c4b0f908b2744e9e8768f_21</vt:lpwstr>
  </property>
</Properties>
</file>