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17.fntdata" ContentType="application/x-fontdata"/>
  <Override PartName="/ppt/fonts/font18.fntdata" ContentType="application/x-fontdata"/>
  <Override PartName="/ppt/fonts/font19.fntdata" ContentType="application/x-fontdata"/>
  <Override PartName="/ppt/fonts/font2.fntdata" ContentType="application/x-fontdata"/>
  <Override PartName="/ppt/fonts/font20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media/image2.svg" ContentType="image/svg+xml"/>
  <Override PartName="/ppt/media/image4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0" r:id="rId3"/>
    <p:sldMasterId id="2147483652" r:id="rId4"/>
    <p:sldMasterId id="2147483654" r:id="rId5"/>
    <p:sldMasterId id="2147483656" r:id="rId6"/>
    <p:sldMasterId id="2147483658" r:id="rId7"/>
  </p:sldMasterIdLst>
  <p:notesMasterIdLst>
    <p:notesMasterId r:id="rId9"/>
  </p:notesMasterIdLst>
  <p:sldIdLst>
    <p:sldId id="286" r:id="rId8"/>
    <p:sldId id="256" r:id="rId10"/>
    <p:sldId id="260" r:id="rId11"/>
    <p:sldId id="263" r:id="rId12"/>
    <p:sldId id="266" r:id="rId13"/>
    <p:sldId id="269" r:id="rId14"/>
    <p:sldId id="270" r:id="rId15"/>
    <p:sldId id="271" r:id="rId16"/>
    <p:sldId id="272" r:id="rId17"/>
    <p:sldId id="273" r:id="rId18"/>
    <p:sldId id="274" r:id="rId19"/>
  </p:sldIdLst>
  <p:sldSz cx="7556500" cy="10680700"/>
  <p:notesSz cx="7556500" cy="10680700"/>
  <p:embeddedFontLst>
    <p:embeddedFont>
      <p:font typeface="微软雅黑" panose="020B0503020204020204" charset="-122"/>
      <p:regular r:id="rId23"/>
    </p:embeddedFont>
    <p:embeddedFont>
      <p:font typeface="MHRTWW+Î¢ÈíÑÅºÚ,Bold" panose="020B0703020204020201" charset="-122"/>
      <p:bold r:id="rId24"/>
    </p:embeddedFont>
    <p:embeddedFont>
      <p:font typeface="ESREIB+Î¢ÈíÑÅºÚ" panose="020B0503020204020204" charset="-122"/>
      <p:regular r:id="rId25"/>
    </p:embeddedFont>
    <p:embeddedFont>
      <p:font typeface="HKCINW+Î¢ÈíÑÅºÚ" panose="020B0503020204020204" charset="-122"/>
      <p:regular r:id="rId26"/>
    </p:embeddedFont>
    <p:embeddedFont>
      <p:font typeface="LFQIQL+Î¢ÈíÑÅºÚ,Bold" panose="020B0703020204020201" charset="-122"/>
      <p:bold r:id="rId27"/>
    </p:embeddedFont>
    <p:embeddedFont>
      <p:font typeface="KSOFAR+Î¢ÈíÑÅºÚ" panose="020B0503020204020204" charset="-122"/>
      <p:regular r:id="rId28"/>
    </p:embeddedFont>
    <p:embeddedFont>
      <p:font typeface="TILWLF+Î¢ÈíÑÅºÚ" panose="020B0503020204020204" charset="-122"/>
      <p:regular r:id="rId29"/>
    </p:embeddedFont>
    <p:embeddedFont>
      <p:font typeface="MPWKKB+Î¢ÈíÑÅºÚ,Bold" panose="020B0703020204020201" charset="-122"/>
      <p:bold r:id="rId30"/>
    </p:embeddedFont>
    <p:embeddedFont>
      <p:font typeface="TPRNFD+Î¢ÈíÑÅºÚ,Bold" panose="020B0703020204020201" charset="-122"/>
      <p:bold r:id="rId31"/>
    </p:embeddedFont>
    <p:embeddedFont>
      <p:font typeface="ODJAAW+Î¢ÈíÑÅºÚ,Bold" panose="020B0703020204020201" charset="-122"/>
      <p:bold r:id="rId32"/>
    </p:embeddedFont>
    <p:embeddedFont>
      <p:font typeface="UNHBNL+Î¢ÈíÑÅºÚ" panose="020B0503020204020204" charset="-122"/>
      <p:regular r:id="rId33"/>
    </p:embeddedFont>
    <p:embeddedFont>
      <p:font typeface="URMSBD+Î¢ÈíÑÅºÚ" panose="020B0503020204020204" charset="-122"/>
      <p:regular r:id="rId34"/>
    </p:embeddedFont>
    <p:embeddedFont>
      <p:font typeface="UNWCON+Î¢ÈíÑÅºÚ,Bold" panose="020B0703020204020201" charset="-122"/>
      <p:bold r:id="rId35"/>
    </p:embeddedFont>
    <p:embeddedFont>
      <p:font typeface="RGAKPU+Î¢ÈíÑÅºÚ,Bold" panose="020B0703020204020201" charset="-122"/>
      <p:bold r:id="rId36"/>
    </p:embeddedFont>
    <p:embeddedFont>
      <p:font typeface="HQDLGD+Î¢ÈíÑÅºÚ" panose="020B0503020204020204" charset="-122"/>
      <p:regular r:id="rId37"/>
    </p:embeddedFont>
    <p:embeddedFont>
      <p:font typeface="JVSCNA+Î¢ÈíÑÅºÚ" panose="020B0503020204020204" charset="-122"/>
      <p:regular r:id="rId38"/>
    </p:embeddedFont>
    <p:embeddedFont>
      <p:font typeface="Calibri" panose="020F0502020204030204" charset="0"/>
      <p:regular r:id="rId39"/>
      <p:bold r:id="rId40"/>
      <p:italic r:id="rId41"/>
      <p:boldItalic r:id="rId42"/>
    </p:embeddedFont>
  </p:embeddedFontLst>
  <p:custDataLst>
    <p:tags r:id="rId43"/>
  </p:custDataLst>
  <p:defaultTextStyle/>
  <p:extLst>
    <p:ext uri="{EFAFB233-063F-42B5-8137-9DF3F51BA10A}">
      <p15:sldGuideLst xmlns:p15="http://schemas.microsoft.com/office/powerpoint/2012/main">
        <p15:guide id="1" orient="horz" pos="3133" userDrawn="1">
          <p15:clr>
            <a:srgbClr val="A4A3A4"/>
          </p15:clr>
        </p15:guide>
        <p15:guide id="2" pos="243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57" d="100"/>
          <a:sy n="57" d="100"/>
        </p:scale>
        <p:origin x="-2482" y="-91"/>
      </p:cViewPr>
      <p:guideLst>
        <p:guide orient="horz" pos="3133"/>
        <p:guide pos="243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3" Type="http://schemas.openxmlformats.org/officeDocument/2006/relationships/tags" Target="tags/tag215.xml"/><Relationship Id="rId42" Type="http://schemas.openxmlformats.org/officeDocument/2006/relationships/font" Target="fonts/font20.fntdata"/><Relationship Id="rId41" Type="http://schemas.openxmlformats.org/officeDocument/2006/relationships/font" Target="fonts/font19.fntdata"/><Relationship Id="rId40" Type="http://schemas.openxmlformats.org/officeDocument/2006/relationships/font" Target="fonts/font18.fntdata"/><Relationship Id="rId4" Type="http://schemas.openxmlformats.org/officeDocument/2006/relationships/slideMaster" Target="slideMasters/slideMaster3.xml"/><Relationship Id="rId39" Type="http://schemas.openxmlformats.org/officeDocument/2006/relationships/font" Target="fonts/font17.fntdata"/><Relationship Id="rId38" Type="http://schemas.openxmlformats.org/officeDocument/2006/relationships/font" Target="fonts/font16.fntdata"/><Relationship Id="rId37" Type="http://schemas.openxmlformats.org/officeDocument/2006/relationships/font" Target="fonts/font15.fntdata"/><Relationship Id="rId36" Type="http://schemas.openxmlformats.org/officeDocument/2006/relationships/font" Target="fonts/font14.fntdata"/><Relationship Id="rId35" Type="http://schemas.openxmlformats.org/officeDocument/2006/relationships/font" Target="fonts/font13.fntdata"/><Relationship Id="rId34" Type="http://schemas.openxmlformats.org/officeDocument/2006/relationships/font" Target="fonts/font12.fntdata"/><Relationship Id="rId33" Type="http://schemas.openxmlformats.org/officeDocument/2006/relationships/font" Target="fonts/font11.fntdata"/><Relationship Id="rId32" Type="http://schemas.openxmlformats.org/officeDocument/2006/relationships/font" Target="fonts/font10.fntdata"/><Relationship Id="rId31" Type="http://schemas.openxmlformats.org/officeDocument/2006/relationships/font" Target="fonts/font9.fntdata"/><Relationship Id="rId30" Type="http://schemas.openxmlformats.org/officeDocument/2006/relationships/font" Target="fonts/font8.fntdata"/><Relationship Id="rId3" Type="http://schemas.openxmlformats.org/officeDocument/2006/relationships/slideMaster" Target="slideMasters/slideMaster2.xml"/><Relationship Id="rId29" Type="http://schemas.openxmlformats.org/officeDocument/2006/relationships/font" Target="fonts/font7.fntdata"/><Relationship Id="rId28" Type="http://schemas.openxmlformats.org/officeDocument/2006/relationships/font" Target="fonts/font6.fntdata"/><Relationship Id="rId27" Type="http://schemas.openxmlformats.org/officeDocument/2006/relationships/font" Target="fonts/font5.fntdata"/><Relationship Id="rId26" Type="http://schemas.openxmlformats.org/officeDocument/2006/relationships/font" Target="fonts/font4.fntdata"/><Relationship Id="rId25" Type="http://schemas.openxmlformats.org/officeDocument/2006/relationships/font" Target="fonts/font3.fntdata"/><Relationship Id="rId24" Type="http://schemas.openxmlformats.org/officeDocument/2006/relationships/font" Target="fonts/font2.fntdata"/><Relationship Id="rId23" Type="http://schemas.openxmlformats.org/officeDocument/2006/relationships/font" Target="fonts/font1.fntdata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1.xml"/><Relationship Id="rId18" Type="http://schemas.openxmlformats.org/officeDocument/2006/relationships/slide" Target="slides/slide10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4483" cy="53589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280268" y="0"/>
            <a:ext cx="3274483" cy="53589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574040" y="1335088"/>
            <a:ext cx="6408420" cy="3604736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55650" y="5140087"/>
            <a:ext cx="6045200" cy="420552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0144811"/>
            <a:ext cx="3274483" cy="5358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280268" y="10144811"/>
            <a:ext cx="3274483" cy="5358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7" Type="http://schemas.openxmlformats.org/officeDocument/2006/relationships/tags" Target="../tags/tag64.xml"/><Relationship Id="rId66" Type="http://schemas.openxmlformats.org/officeDocument/2006/relationships/tags" Target="../tags/tag63.xml"/><Relationship Id="rId65" Type="http://schemas.openxmlformats.org/officeDocument/2006/relationships/tags" Target="../tags/tag62.xml"/><Relationship Id="rId64" Type="http://schemas.openxmlformats.org/officeDocument/2006/relationships/tags" Target="../tags/tag61.xml"/><Relationship Id="rId63" Type="http://schemas.openxmlformats.org/officeDocument/2006/relationships/tags" Target="../tags/tag60.xml"/><Relationship Id="rId62" Type="http://schemas.openxmlformats.org/officeDocument/2006/relationships/tags" Target="../tags/tag59.xml"/><Relationship Id="rId61" Type="http://schemas.openxmlformats.org/officeDocument/2006/relationships/tags" Target="../tags/tag58.xml"/><Relationship Id="rId60" Type="http://schemas.openxmlformats.org/officeDocument/2006/relationships/tags" Target="../tags/tag57.xml"/><Relationship Id="rId6" Type="http://schemas.openxmlformats.org/officeDocument/2006/relationships/tags" Target="../tags/tag3.xml"/><Relationship Id="rId59" Type="http://schemas.openxmlformats.org/officeDocument/2006/relationships/tags" Target="../tags/tag56.xml"/><Relationship Id="rId58" Type="http://schemas.openxmlformats.org/officeDocument/2006/relationships/tags" Target="../tags/tag55.xml"/><Relationship Id="rId57" Type="http://schemas.openxmlformats.org/officeDocument/2006/relationships/tags" Target="../tags/tag54.xml"/><Relationship Id="rId56" Type="http://schemas.openxmlformats.org/officeDocument/2006/relationships/tags" Target="../tags/tag53.xml"/><Relationship Id="rId55" Type="http://schemas.openxmlformats.org/officeDocument/2006/relationships/tags" Target="../tags/tag52.xml"/><Relationship Id="rId54" Type="http://schemas.openxmlformats.org/officeDocument/2006/relationships/tags" Target="../tags/tag51.xml"/><Relationship Id="rId53" Type="http://schemas.openxmlformats.org/officeDocument/2006/relationships/tags" Target="../tags/tag50.xml"/><Relationship Id="rId52" Type="http://schemas.openxmlformats.org/officeDocument/2006/relationships/tags" Target="../tags/tag49.xml"/><Relationship Id="rId51" Type="http://schemas.openxmlformats.org/officeDocument/2006/relationships/tags" Target="../tags/tag48.xml"/><Relationship Id="rId50" Type="http://schemas.openxmlformats.org/officeDocument/2006/relationships/tags" Target="../tags/tag47.xml"/><Relationship Id="rId5" Type="http://schemas.openxmlformats.org/officeDocument/2006/relationships/tags" Target="../tags/tag2.xml"/><Relationship Id="rId49" Type="http://schemas.openxmlformats.org/officeDocument/2006/relationships/tags" Target="../tags/tag46.xml"/><Relationship Id="rId48" Type="http://schemas.openxmlformats.org/officeDocument/2006/relationships/tags" Target="../tags/tag45.xml"/><Relationship Id="rId47" Type="http://schemas.openxmlformats.org/officeDocument/2006/relationships/tags" Target="../tags/tag44.xml"/><Relationship Id="rId46" Type="http://schemas.openxmlformats.org/officeDocument/2006/relationships/tags" Target="../tags/tag43.xml"/><Relationship Id="rId45" Type="http://schemas.openxmlformats.org/officeDocument/2006/relationships/tags" Target="../tags/tag42.xml"/><Relationship Id="rId44" Type="http://schemas.openxmlformats.org/officeDocument/2006/relationships/tags" Target="../tags/tag41.xml"/><Relationship Id="rId43" Type="http://schemas.openxmlformats.org/officeDocument/2006/relationships/tags" Target="../tags/tag40.xml"/><Relationship Id="rId42" Type="http://schemas.openxmlformats.org/officeDocument/2006/relationships/tags" Target="../tags/tag39.xml"/><Relationship Id="rId41" Type="http://schemas.openxmlformats.org/officeDocument/2006/relationships/tags" Target="../tags/tag38.xml"/><Relationship Id="rId40" Type="http://schemas.openxmlformats.org/officeDocument/2006/relationships/tags" Target="../tags/tag37.xml"/><Relationship Id="rId4" Type="http://schemas.openxmlformats.org/officeDocument/2006/relationships/image" Target="../media/image2.svg"/><Relationship Id="rId39" Type="http://schemas.openxmlformats.org/officeDocument/2006/relationships/tags" Target="../tags/tag36.xml"/><Relationship Id="rId38" Type="http://schemas.openxmlformats.org/officeDocument/2006/relationships/tags" Target="../tags/tag35.xml"/><Relationship Id="rId37" Type="http://schemas.openxmlformats.org/officeDocument/2006/relationships/tags" Target="../tags/tag34.xml"/><Relationship Id="rId36" Type="http://schemas.openxmlformats.org/officeDocument/2006/relationships/tags" Target="../tags/tag33.xml"/><Relationship Id="rId35" Type="http://schemas.openxmlformats.org/officeDocument/2006/relationships/tags" Target="../tags/tag32.xml"/><Relationship Id="rId34" Type="http://schemas.openxmlformats.org/officeDocument/2006/relationships/tags" Target="../tags/tag31.xml"/><Relationship Id="rId33" Type="http://schemas.openxmlformats.org/officeDocument/2006/relationships/tags" Target="../tags/tag30.xml"/><Relationship Id="rId32" Type="http://schemas.openxmlformats.org/officeDocument/2006/relationships/tags" Target="../tags/tag29.xml"/><Relationship Id="rId31" Type="http://schemas.openxmlformats.org/officeDocument/2006/relationships/tags" Target="../tags/tag28.xml"/><Relationship Id="rId30" Type="http://schemas.openxmlformats.org/officeDocument/2006/relationships/tags" Target="../tags/tag27.xml"/><Relationship Id="rId3" Type="http://schemas.openxmlformats.org/officeDocument/2006/relationships/image" Target="../media/image1.png"/><Relationship Id="rId29" Type="http://schemas.openxmlformats.org/officeDocument/2006/relationships/tags" Target="../tags/tag26.xml"/><Relationship Id="rId28" Type="http://schemas.openxmlformats.org/officeDocument/2006/relationships/tags" Target="../tags/tag25.xml"/><Relationship Id="rId27" Type="http://schemas.openxmlformats.org/officeDocument/2006/relationships/tags" Target="../tags/tag24.xml"/><Relationship Id="rId26" Type="http://schemas.openxmlformats.org/officeDocument/2006/relationships/tags" Target="../tags/tag23.xml"/><Relationship Id="rId25" Type="http://schemas.openxmlformats.org/officeDocument/2006/relationships/tags" Target="../tags/tag22.xml"/><Relationship Id="rId24" Type="http://schemas.openxmlformats.org/officeDocument/2006/relationships/tags" Target="../tags/tag21.xml"/><Relationship Id="rId23" Type="http://schemas.openxmlformats.org/officeDocument/2006/relationships/tags" Target="../tags/tag20.xml"/><Relationship Id="rId22" Type="http://schemas.openxmlformats.org/officeDocument/2006/relationships/tags" Target="../tags/tag19.xml"/><Relationship Id="rId21" Type="http://schemas.openxmlformats.org/officeDocument/2006/relationships/tags" Target="../tags/tag18.xml"/><Relationship Id="rId20" Type="http://schemas.openxmlformats.org/officeDocument/2006/relationships/tags" Target="../tags/tag17.xml"/><Relationship Id="rId2" Type="http://schemas.openxmlformats.org/officeDocument/2006/relationships/tags" Target="../tags/tag1.xml"/><Relationship Id="rId19" Type="http://schemas.openxmlformats.org/officeDocument/2006/relationships/tags" Target="../tags/tag16.xml"/><Relationship Id="rId18" Type="http://schemas.openxmlformats.org/officeDocument/2006/relationships/tags" Target="../tags/tag15.xml"/><Relationship Id="rId17" Type="http://schemas.openxmlformats.org/officeDocument/2006/relationships/tags" Target="../tags/tag14.xml"/><Relationship Id="rId16" Type="http://schemas.openxmlformats.org/officeDocument/2006/relationships/tags" Target="../tags/tag13.xml"/><Relationship Id="rId15" Type="http://schemas.openxmlformats.org/officeDocument/2006/relationships/tags" Target="../tags/tag12.xml"/><Relationship Id="rId14" Type="http://schemas.openxmlformats.org/officeDocument/2006/relationships/tags" Target="../tags/tag11.xml"/><Relationship Id="rId13" Type="http://schemas.openxmlformats.org/officeDocument/2006/relationships/tags" Target="../tags/tag10.xml"/><Relationship Id="rId12" Type="http://schemas.openxmlformats.org/officeDocument/2006/relationships/tags" Target="../tags/tag9.xml"/><Relationship Id="rId11" Type="http://schemas.openxmlformats.org/officeDocument/2006/relationships/tags" Target="../tags/tag8.xml"/><Relationship Id="rId10" Type="http://schemas.openxmlformats.org/officeDocument/2006/relationships/tags" Target="../tags/tag7.xml"/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77.xml"/><Relationship Id="rId8" Type="http://schemas.openxmlformats.org/officeDocument/2006/relationships/tags" Target="../tags/tag76.xml"/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3" Type="http://schemas.openxmlformats.org/officeDocument/2006/relationships/tags" Target="../tags/tag101.xml"/><Relationship Id="rId32" Type="http://schemas.openxmlformats.org/officeDocument/2006/relationships/tags" Target="../tags/tag100.xml"/><Relationship Id="rId31" Type="http://schemas.openxmlformats.org/officeDocument/2006/relationships/tags" Target="../tags/tag99.xml"/><Relationship Id="rId30" Type="http://schemas.openxmlformats.org/officeDocument/2006/relationships/tags" Target="../tags/tag98.xml"/><Relationship Id="rId3" Type="http://schemas.openxmlformats.org/officeDocument/2006/relationships/tags" Target="../tags/tag71.xml"/><Relationship Id="rId29" Type="http://schemas.openxmlformats.org/officeDocument/2006/relationships/tags" Target="../tags/tag97.xml"/><Relationship Id="rId28" Type="http://schemas.openxmlformats.org/officeDocument/2006/relationships/tags" Target="../tags/tag96.xml"/><Relationship Id="rId27" Type="http://schemas.openxmlformats.org/officeDocument/2006/relationships/tags" Target="../tags/tag95.xml"/><Relationship Id="rId26" Type="http://schemas.openxmlformats.org/officeDocument/2006/relationships/tags" Target="../tags/tag94.xml"/><Relationship Id="rId25" Type="http://schemas.openxmlformats.org/officeDocument/2006/relationships/tags" Target="../tags/tag93.xml"/><Relationship Id="rId24" Type="http://schemas.openxmlformats.org/officeDocument/2006/relationships/tags" Target="../tags/tag92.xml"/><Relationship Id="rId23" Type="http://schemas.openxmlformats.org/officeDocument/2006/relationships/tags" Target="../tags/tag91.xml"/><Relationship Id="rId22" Type="http://schemas.openxmlformats.org/officeDocument/2006/relationships/tags" Target="../tags/tag90.xml"/><Relationship Id="rId21" Type="http://schemas.openxmlformats.org/officeDocument/2006/relationships/tags" Target="../tags/tag89.xml"/><Relationship Id="rId20" Type="http://schemas.openxmlformats.org/officeDocument/2006/relationships/tags" Target="../tags/tag88.xml"/><Relationship Id="rId2" Type="http://schemas.openxmlformats.org/officeDocument/2006/relationships/tags" Target="../tags/tag70.xml"/><Relationship Id="rId19" Type="http://schemas.openxmlformats.org/officeDocument/2006/relationships/tags" Target="../tags/tag87.xml"/><Relationship Id="rId18" Type="http://schemas.openxmlformats.org/officeDocument/2006/relationships/tags" Target="../tags/tag86.xml"/><Relationship Id="rId17" Type="http://schemas.openxmlformats.org/officeDocument/2006/relationships/tags" Target="../tags/tag85.xml"/><Relationship Id="rId16" Type="http://schemas.openxmlformats.org/officeDocument/2006/relationships/tags" Target="../tags/tag84.xml"/><Relationship Id="rId15" Type="http://schemas.openxmlformats.org/officeDocument/2006/relationships/tags" Target="../tags/tag83.xml"/><Relationship Id="rId14" Type="http://schemas.openxmlformats.org/officeDocument/2006/relationships/tags" Target="../tags/tag82.xml"/><Relationship Id="rId13" Type="http://schemas.openxmlformats.org/officeDocument/2006/relationships/tags" Target="../tags/tag81.xml"/><Relationship Id="rId12" Type="http://schemas.openxmlformats.org/officeDocument/2006/relationships/tags" Target="../tags/tag80.xml"/><Relationship Id="rId11" Type="http://schemas.openxmlformats.org/officeDocument/2006/relationships/tags" Target="../tags/tag79.xml"/><Relationship Id="rId10" Type="http://schemas.openxmlformats.org/officeDocument/2006/relationships/tags" Target="../tags/tag78.xml"/><Relationship Id="rId1" Type="http://schemas.openxmlformats.org/officeDocument/2006/relationships/slideMaster" Target="../slideMasters/slideMaster6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109.xml"/><Relationship Id="rId8" Type="http://schemas.openxmlformats.org/officeDocument/2006/relationships/tags" Target="../tags/tag108.xml"/><Relationship Id="rId7" Type="http://schemas.openxmlformats.org/officeDocument/2006/relationships/tags" Target="../tags/tag107.xml"/><Relationship Id="rId6" Type="http://schemas.openxmlformats.org/officeDocument/2006/relationships/tags" Target="../tags/tag106.xml"/><Relationship Id="rId5" Type="http://schemas.openxmlformats.org/officeDocument/2006/relationships/tags" Target="../tags/tag105.xml"/><Relationship Id="rId4" Type="http://schemas.openxmlformats.org/officeDocument/2006/relationships/tags" Target="../tags/tag104.xml"/><Relationship Id="rId34" Type="http://schemas.openxmlformats.org/officeDocument/2006/relationships/tags" Target="../tags/tag134.xml"/><Relationship Id="rId33" Type="http://schemas.openxmlformats.org/officeDocument/2006/relationships/tags" Target="../tags/tag133.xml"/><Relationship Id="rId32" Type="http://schemas.openxmlformats.org/officeDocument/2006/relationships/tags" Target="../tags/tag132.xml"/><Relationship Id="rId31" Type="http://schemas.openxmlformats.org/officeDocument/2006/relationships/tags" Target="../tags/tag131.xml"/><Relationship Id="rId30" Type="http://schemas.openxmlformats.org/officeDocument/2006/relationships/tags" Target="../tags/tag130.xml"/><Relationship Id="rId3" Type="http://schemas.openxmlformats.org/officeDocument/2006/relationships/tags" Target="../tags/tag103.xml"/><Relationship Id="rId29" Type="http://schemas.openxmlformats.org/officeDocument/2006/relationships/tags" Target="../tags/tag129.xml"/><Relationship Id="rId28" Type="http://schemas.openxmlformats.org/officeDocument/2006/relationships/tags" Target="../tags/tag128.xml"/><Relationship Id="rId27" Type="http://schemas.openxmlformats.org/officeDocument/2006/relationships/tags" Target="../tags/tag127.xml"/><Relationship Id="rId26" Type="http://schemas.openxmlformats.org/officeDocument/2006/relationships/tags" Target="../tags/tag126.xml"/><Relationship Id="rId25" Type="http://schemas.openxmlformats.org/officeDocument/2006/relationships/tags" Target="../tags/tag125.xml"/><Relationship Id="rId24" Type="http://schemas.openxmlformats.org/officeDocument/2006/relationships/tags" Target="../tags/tag124.xml"/><Relationship Id="rId23" Type="http://schemas.openxmlformats.org/officeDocument/2006/relationships/tags" Target="../tags/tag123.xml"/><Relationship Id="rId22" Type="http://schemas.openxmlformats.org/officeDocument/2006/relationships/tags" Target="../tags/tag122.xml"/><Relationship Id="rId21" Type="http://schemas.openxmlformats.org/officeDocument/2006/relationships/tags" Target="../tags/tag121.xml"/><Relationship Id="rId20" Type="http://schemas.openxmlformats.org/officeDocument/2006/relationships/tags" Target="../tags/tag120.xml"/><Relationship Id="rId2" Type="http://schemas.openxmlformats.org/officeDocument/2006/relationships/tags" Target="../tags/tag102.xml"/><Relationship Id="rId19" Type="http://schemas.openxmlformats.org/officeDocument/2006/relationships/tags" Target="../tags/tag119.xml"/><Relationship Id="rId18" Type="http://schemas.openxmlformats.org/officeDocument/2006/relationships/tags" Target="../tags/tag118.xml"/><Relationship Id="rId17" Type="http://schemas.openxmlformats.org/officeDocument/2006/relationships/tags" Target="../tags/tag117.xml"/><Relationship Id="rId16" Type="http://schemas.openxmlformats.org/officeDocument/2006/relationships/tags" Target="../tags/tag116.xml"/><Relationship Id="rId15" Type="http://schemas.openxmlformats.org/officeDocument/2006/relationships/tags" Target="../tags/tag115.xml"/><Relationship Id="rId14" Type="http://schemas.openxmlformats.org/officeDocument/2006/relationships/tags" Target="../tags/tag114.xml"/><Relationship Id="rId13" Type="http://schemas.openxmlformats.org/officeDocument/2006/relationships/tags" Target="../tags/tag113.xml"/><Relationship Id="rId12" Type="http://schemas.openxmlformats.org/officeDocument/2006/relationships/tags" Target="../tags/tag112.xml"/><Relationship Id="rId11" Type="http://schemas.openxmlformats.org/officeDocument/2006/relationships/tags" Target="../tags/tag111.xml"/><Relationship Id="rId10" Type="http://schemas.openxmlformats.org/officeDocument/2006/relationships/tags" Target="../tags/tag110.xml"/><Relationship Id="rId1" Type="http://schemas.openxmlformats.org/officeDocument/2006/relationships/slideMaster" Target="../slideMasters/slideMaster6.xml"/></Relationships>
</file>

<file path=ppt/slideLayouts/_rels/slideLayout10.xml.rels><?xml version="1.0" encoding="UTF-8" standalone="yes"?>
<Relationships xmlns="http://schemas.openxmlformats.org/package/2006/relationships"><Relationship Id="rId7" Type="http://schemas.openxmlformats.org/officeDocument/2006/relationships/tags" Target="../tags/tag140.xml"/><Relationship Id="rId6" Type="http://schemas.openxmlformats.org/officeDocument/2006/relationships/tags" Target="../tags/tag139.xml"/><Relationship Id="rId5" Type="http://schemas.openxmlformats.org/officeDocument/2006/relationships/tags" Target="../tags/tag138.xml"/><Relationship Id="rId4" Type="http://schemas.openxmlformats.org/officeDocument/2006/relationships/tags" Target="../tags/tag137.xml"/><Relationship Id="rId3" Type="http://schemas.openxmlformats.org/officeDocument/2006/relationships/tags" Target="../tags/tag136.xml"/><Relationship Id="rId2" Type="http://schemas.openxmlformats.org/officeDocument/2006/relationships/tags" Target="../tags/tag135.xml"/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48.xml"/><Relationship Id="rId8" Type="http://schemas.openxmlformats.org/officeDocument/2006/relationships/tags" Target="../tags/tag147.xml"/><Relationship Id="rId7" Type="http://schemas.openxmlformats.org/officeDocument/2006/relationships/tags" Target="../tags/tag146.xml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152.xml"/><Relationship Id="rId4" Type="http://schemas.openxmlformats.org/officeDocument/2006/relationships/tags" Target="../tags/tag151.xml"/><Relationship Id="rId3" Type="http://schemas.openxmlformats.org/officeDocument/2006/relationships/tags" Target="../tags/tag150.xml"/><Relationship Id="rId2" Type="http://schemas.openxmlformats.org/officeDocument/2006/relationships/tags" Target="../tags/tag149.xml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tags" Target="../tags/tag155.xml"/><Relationship Id="rId3" Type="http://schemas.openxmlformats.org/officeDocument/2006/relationships/tags" Target="../tags/tag154.xml"/><Relationship Id="rId2" Type="http://schemas.openxmlformats.org/officeDocument/2006/relationships/tags" Target="../tags/tag153.xml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5" Type="http://schemas.openxmlformats.org/officeDocument/2006/relationships/tags" Target="../tags/tag159.xml"/><Relationship Id="rId4" Type="http://schemas.openxmlformats.org/officeDocument/2006/relationships/tags" Target="../tags/tag158.xml"/><Relationship Id="rId3" Type="http://schemas.openxmlformats.org/officeDocument/2006/relationships/tags" Target="../tags/tag157.xml"/><Relationship Id="rId2" Type="http://schemas.openxmlformats.org/officeDocument/2006/relationships/tags" Target="../tags/tag156.xml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6" Type="http://schemas.openxmlformats.org/officeDocument/2006/relationships/tags" Target="../tags/tag164.xml"/><Relationship Id="rId5" Type="http://schemas.openxmlformats.org/officeDocument/2006/relationships/tags" Target="../tags/tag163.xml"/><Relationship Id="rId4" Type="http://schemas.openxmlformats.org/officeDocument/2006/relationships/tags" Target="../tags/tag162.xml"/><Relationship Id="rId3" Type="http://schemas.openxmlformats.org/officeDocument/2006/relationships/tags" Target="../tags/tag161.xml"/><Relationship Id="rId2" Type="http://schemas.openxmlformats.org/officeDocument/2006/relationships/tags" Target="../tags/tag160.xml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70.xml"/><Relationship Id="rId8" Type="http://schemas.openxmlformats.org/officeDocument/2006/relationships/tags" Target="../tags/tag169.xml"/><Relationship Id="rId7" Type="http://schemas.openxmlformats.org/officeDocument/2006/relationships/tags" Target="../tags/tag168.xml"/><Relationship Id="rId6" Type="http://schemas.openxmlformats.org/officeDocument/2006/relationships/tags" Target="../tags/tag167.xml"/><Relationship Id="rId5" Type="http://schemas.openxmlformats.org/officeDocument/2006/relationships/tags" Target="../tags/tag166.xml"/><Relationship Id="rId40" Type="http://schemas.openxmlformats.org/officeDocument/2006/relationships/tags" Target="../tags/tag201.xml"/><Relationship Id="rId4" Type="http://schemas.openxmlformats.org/officeDocument/2006/relationships/image" Target="../media/image4.svg"/><Relationship Id="rId39" Type="http://schemas.openxmlformats.org/officeDocument/2006/relationships/tags" Target="../tags/tag200.xml"/><Relationship Id="rId38" Type="http://schemas.openxmlformats.org/officeDocument/2006/relationships/tags" Target="../tags/tag199.xml"/><Relationship Id="rId37" Type="http://schemas.openxmlformats.org/officeDocument/2006/relationships/tags" Target="../tags/tag198.xml"/><Relationship Id="rId36" Type="http://schemas.openxmlformats.org/officeDocument/2006/relationships/tags" Target="../tags/tag197.xml"/><Relationship Id="rId35" Type="http://schemas.openxmlformats.org/officeDocument/2006/relationships/tags" Target="../tags/tag196.xml"/><Relationship Id="rId34" Type="http://schemas.openxmlformats.org/officeDocument/2006/relationships/tags" Target="../tags/tag195.xml"/><Relationship Id="rId33" Type="http://schemas.openxmlformats.org/officeDocument/2006/relationships/tags" Target="../tags/tag194.xml"/><Relationship Id="rId32" Type="http://schemas.openxmlformats.org/officeDocument/2006/relationships/tags" Target="../tags/tag193.xml"/><Relationship Id="rId31" Type="http://schemas.openxmlformats.org/officeDocument/2006/relationships/tags" Target="../tags/tag192.xml"/><Relationship Id="rId30" Type="http://schemas.openxmlformats.org/officeDocument/2006/relationships/tags" Target="../tags/tag191.xml"/><Relationship Id="rId3" Type="http://schemas.openxmlformats.org/officeDocument/2006/relationships/image" Target="../media/image3.png"/><Relationship Id="rId29" Type="http://schemas.openxmlformats.org/officeDocument/2006/relationships/tags" Target="../tags/tag190.xml"/><Relationship Id="rId28" Type="http://schemas.openxmlformats.org/officeDocument/2006/relationships/tags" Target="../tags/tag189.xml"/><Relationship Id="rId27" Type="http://schemas.openxmlformats.org/officeDocument/2006/relationships/tags" Target="../tags/tag188.xml"/><Relationship Id="rId26" Type="http://schemas.openxmlformats.org/officeDocument/2006/relationships/tags" Target="../tags/tag187.xml"/><Relationship Id="rId25" Type="http://schemas.openxmlformats.org/officeDocument/2006/relationships/tags" Target="../tags/tag186.xml"/><Relationship Id="rId24" Type="http://schemas.openxmlformats.org/officeDocument/2006/relationships/tags" Target="../tags/tag185.xml"/><Relationship Id="rId23" Type="http://schemas.openxmlformats.org/officeDocument/2006/relationships/tags" Target="../tags/tag184.xml"/><Relationship Id="rId22" Type="http://schemas.openxmlformats.org/officeDocument/2006/relationships/tags" Target="../tags/tag183.xml"/><Relationship Id="rId21" Type="http://schemas.openxmlformats.org/officeDocument/2006/relationships/tags" Target="../tags/tag182.xml"/><Relationship Id="rId20" Type="http://schemas.openxmlformats.org/officeDocument/2006/relationships/tags" Target="../tags/tag181.xml"/><Relationship Id="rId2" Type="http://schemas.openxmlformats.org/officeDocument/2006/relationships/tags" Target="../tags/tag165.xml"/><Relationship Id="rId19" Type="http://schemas.openxmlformats.org/officeDocument/2006/relationships/tags" Target="../tags/tag180.xml"/><Relationship Id="rId18" Type="http://schemas.openxmlformats.org/officeDocument/2006/relationships/tags" Target="../tags/tag179.xml"/><Relationship Id="rId17" Type="http://schemas.openxmlformats.org/officeDocument/2006/relationships/tags" Target="../tags/tag178.xml"/><Relationship Id="rId16" Type="http://schemas.openxmlformats.org/officeDocument/2006/relationships/tags" Target="../tags/tag177.xml"/><Relationship Id="rId15" Type="http://schemas.openxmlformats.org/officeDocument/2006/relationships/tags" Target="../tags/tag176.xml"/><Relationship Id="rId14" Type="http://schemas.openxmlformats.org/officeDocument/2006/relationships/tags" Target="../tags/tag175.xml"/><Relationship Id="rId13" Type="http://schemas.openxmlformats.org/officeDocument/2006/relationships/tags" Target="../tags/tag174.xml"/><Relationship Id="rId12" Type="http://schemas.openxmlformats.org/officeDocument/2006/relationships/tags" Target="../tags/tag173.xml"/><Relationship Id="rId11" Type="http://schemas.openxmlformats.org/officeDocument/2006/relationships/tags" Target="../tags/tag172.xml"/><Relationship Id="rId10" Type="http://schemas.openxmlformats.org/officeDocument/2006/relationships/tags" Target="../tags/tag171.xml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VCG41N126607681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4468" y="3215084"/>
            <a:ext cx="1170176" cy="1888575"/>
          </a:xfrm>
          <a:prstGeom prst="rect">
            <a:avLst/>
          </a:prstGeom>
        </p:spPr>
      </p:pic>
      <p:cxnSp>
        <p:nvCxnSpPr>
          <p:cNvPr id="9" name="直接连接符 8"/>
          <p:cNvCxnSpPr/>
          <p:nvPr userDrawn="1">
            <p:custDataLst>
              <p:tags r:id="rId5"/>
            </p:custDataLst>
          </p:nvPr>
        </p:nvCxnSpPr>
        <p:spPr>
          <a:xfrm>
            <a:off x="346340" y="7260960"/>
            <a:ext cx="592713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任意多边形: 形状 10"/>
          <p:cNvSpPr/>
          <p:nvPr userDrawn="1">
            <p:custDataLst>
              <p:tags r:id="rId6"/>
            </p:custDataLst>
          </p:nvPr>
        </p:nvSpPr>
        <p:spPr>
          <a:xfrm>
            <a:off x="6150935" y="6282312"/>
            <a:ext cx="1169425" cy="1184877"/>
          </a:xfrm>
          <a:custGeom>
            <a:avLst/>
            <a:gdLst>
              <a:gd name="connsiteX0" fmla="*/ 1924435 w 1924435"/>
              <a:gd name="connsiteY0" fmla="*/ 1924435 h 1924435"/>
              <a:gd name="connsiteX1" fmla="*/ 0 w 1924435"/>
              <a:gd name="connsiteY1" fmla="*/ 1924435 h 1924435"/>
              <a:gd name="connsiteX2" fmla="*/ 0 w 1924435"/>
              <a:gd name="connsiteY2" fmla="*/ 962218 h 1924435"/>
              <a:gd name="connsiteX3" fmla="*/ 962218 w 1924435"/>
              <a:gd name="connsiteY3" fmla="*/ 0 h 1924435"/>
              <a:gd name="connsiteX4" fmla="*/ 962218 w 1924435"/>
              <a:gd name="connsiteY4" fmla="*/ 0 h 1924435"/>
              <a:gd name="connsiteX5" fmla="*/ 1924435 w 1924435"/>
              <a:gd name="connsiteY5" fmla="*/ 962218 h 1924435"/>
              <a:gd name="connsiteX6" fmla="*/ 1924435 w 1924435"/>
              <a:gd name="connsiteY6" fmla="*/ 1924435 h 1924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4435" h="1924435">
                <a:moveTo>
                  <a:pt x="1924435" y="1924435"/>
                </a:moveTo>
                <a:lnTo>
                  <a:pt x="0" y="1924435"/>
                </a:lnTo>
                <a:lnTo>
                  <a:pt x="0" y="962218"/>
                </a:lnTo>
                <a:cubicBezTo>
                  <a:pt x="0" y="430944"/>
                  <a:pt x="430944" y="0"/>
                  <a:pt x="962218" y="0"/>
                </a:cubicBezTo>
                <a:lnTo>
                  <a:pt x="962218" y="0"/>
                </a:lnTo>
                <a:cubicBezTo>
                  <a:pt x="1493491" y="0"/>
                  <a:pt x="1924435" y="430944"/>
                  <a:pt x="1924435" y="962218"/>
                </a:cubicBezTo>
                <a:lnTo>
                  <a:pt x="1924435" y="192443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12" name="任意多边形: 形状 11"/>
          <p:cNvSpPr/>
          <p:nvPr userDrawn="1">
            <p:custDataLst>
              <p:tags r:id="rId7"/>
            </p:custDataLst>
          </p:nvPr>
        </p:nvSpPr>
        <p:spPr>
          <a:xfrm>
            <a:off x="0" y="6745603"/>
            <a:ext cx="720013" cy="720013"/>
          </a:xfrm>
          <a:custGeom>
            <a:avLst/>
            <a:gdLst>
              <a:gd name="connsiteX0" fmla="*/ 1161702 w 1161701"/>
              <a:gd name="connsiteY0" fmla="*/ 1161702 h 1161701"/>
              <a:gd name="connsiteX1" fmla="*/ 0 w 1161701"/>
              <a:gd name="connsiteY1" fmla="*/ 1161702 h 1161701"/>
              <a:gd name="connsiteX2" fmla="*/ 0 w 1161701"/>
              <a:gd name="connsiteY2" fmla="*/ 0 h 1161701"/>
              <a:gd name="connsiteX3" fmla="*/ 0 w 1161701"/>
              <a:gd name="connsiteY3" fmla="*/ 0 h 1161701"/>
              <a:gd name="connsiteX4" fmla="*/ 1161702 w 1161701"/>
              <a:gd name="connsiteY4" fmla="*/ 1161702 h 1161701"/>
              <a:gd name="connsiteX5" fmla="*/ 1161702 w 1161701"/>
              <a:gd name="connsiteY5" fmla="*/ 1161702 h 1161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1701" h="1161701">
                <a:moveTo>
                  <a:pt x="1161702" y="1161702"/>
                </a:moveTo>
                <a:lnTo>
                  <a:pt x="0" y="1161702"/>
                </a:lnTo>
                <a:lnTo>
                  <a:pt x="0" y="0"/>
                </a:lnTo>
                <a:lnTo>
                  <a:pt x="0" y="0"/>
                </a:lnTo>
                <a:cubicBezTo>
                  <a:pt x="641576" y="0"/>
                  <a:pt x="1161702" y="520126"/>
                  <a:pt x="1161702" y="1161702"/>
                </a:cubicBezTo>
                <a:lnTo>
                  <a:pt x="1161702" y="1161702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13" name="任意多边形: 形状 12"/>
          <p:cNvSpPr/>
          <p:nvPr userDrawn="1">
            <p:custDataLst>
              <p:tags r:id="rId8"/>
            </p:custDataLst>
          </p:nvPr>
        </p:nvSpPr>
        <p:spPr>
          <a:xfrm>
            <a:off x="537107" y="6121452"/>
            <a:ext cx="939415" cy="469707"/>
          </a:xfrm>
          <a:custGeom>
            <a:avLst/>
            <a:gdLst>
              <a:gd name="connsiteX0" fmla="*/ 938749 w 1877497"/>
              <a:gd name="connsiteY0" fmla="*/ 938749 h 938748"/>
              <a:gd name="connsiteX1" fmla="*/ 1877498 w 1877497"/>
              <a:gd name="connsiteY1" fmla="*/ 0 h 938748"/>
              <a:gd name="connsiteX2" fmla="*/ 0 w 1877497"/>
              <a:gd name="connsiteY2" fmla="*/ 0 h 938748"/>
              <a:gd name="connsiteX3" fmla="*/ 938749 w 1877497"/>
              <a:gd name="connsiteY3" fmla="*/ 938749 h 938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7497" h="938748">
                <a:moveTo>
                  <a:pt x="938749" y="938749"/>
                </a:moveTo>
                <a:cubicBezTo>
                  <a:pt x="1457114" y="938749"/>
                  <a:pt x="1877498" y="518366"/>
                  <a:pt x="1877498" y="0"/>
                </a:cubicBezTo>
                <a:lnTo>
                  <a:pt x="0" y="0"/>
                </a:lnTo>
                <a:cubicBezTo>
                  <a:pt x="0" y="518366"/>
                  <a:pt x="420383" y="938749"/>
                  <a:pt x="938749" y="93874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16" name="任意多边形: 形状 15"/>
          <p:cNvSpPr/>
          <p:nvPr userDrawn="1">
            <p:custDataLst>
              <p:tags r:id="rId9"/>
            </p:custDataLst>
          </p:nvPr>
        </p:nvSpPr>
        <p:spPr>
          <a:xfrm>
            <a:off x="472281" y="5804760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17" name="任意多边形: 形状 16"/>
          <p:cNvSpPr/>
          <p:nvPr userDrawn="1">
            <p:custDataLst>
              <p:tags r:id="rId10"/>
            </p:custDataLst>
          </p:nvPr>
        </p:nvSpPr>
        <p:spPr>
          <a:xfrm>
            <a:off x="558079" y="5804760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19" name="任意多边形: 形状 18"/>
          <p:cNvSpPr/>
          <p:nvPr userDrawn="1">
            <p:custDataLst>
              <p:tags r:id="rId11"/>
            </p:custDataLst>
          </p:nvPr>
        </p:nvSpPr>
        <p:spPr>
          <a:xfrm>
            <a:off x="643483" y="5804760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21" name="任意多边形: 形状 20"/>
          <p:cNvSpPr/>
          <p:nvPr userDrawn="1">
            <p:custDataLst>
              <p:tags r:id="rId12"/>
            </p:custDataLst>
          </p:nvPr>
        </p:nvSpPr>
        <p:spPr>
          <a:xfrm>
            <a:off x="729281" y="5804760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22" name="任意多边形: 形状 21"/>
          <p:cNvSpPr/>
          <p:nvPr userDrawn="1">
            <p:custDataLst>
              <p:tags r:id="rId13"/>
            </p:custDataLst>
          </p:nvPr>
        </p:nvSpPr>
        <p:spPr>
          <a:xfrm>
            <a:off x="815079" y="5804760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23" name="任意多边形: 形状 22"/>
          <p:cNvSpPr/>
          <p:nvPr userDrawn="1">
            <p:custDataLst>
              <p:tags r:id="rId14"/>
            </p:custDataLst>
          </p:nvPr>
        </p:nvSpPr>
        <p:spPr>
          <a:xfrm>
            <a:off x="900876" y="5804760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25" name="任意多边形: 形状 24"/>
          <p:cNvSpPr/>
          <p:nvPr userDrawn="1">
            <p:custDataLst>
              <p:tags r:id="rId15"/>
            </p:custDataLst>
          </p:nvPr>
        </p:nvSpPr>
        <p:spPr>
          <a:xfrm>
            <a:off x="472281" y="5970058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26" name="任意多边形: 形状 25"/>
          <p:cNvSpPr/>
          <p:nvPr userDrawn="1">
            <p:custDataLst>
              <p:tags r:id="rId16"/>
            </p:custDataLst>
          </p:nvPr>
        </p:nvSpPr>
        <p:spPr>
          <a:xfrm>
            <a:off x="558079" y="5970058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27" name="任意多边形: 形状 26"/>
          <p:cNvSpPr/>
          <p:nvPr userDrawn="1">
            <p:custDataLst>
              <p:tags r:id="rId17"/>
            </p:custDataLst>
          </p:nvPr>
        </p:nvSpPr>
        <p:spPr>
          <a:xfrm>
            <a:off x="643483" y="5970058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28" name="任意多边形: 形状 27"/>
          <p:cNvSpPr/>
          <p:nvPr userDrawn="1">
            <p:custDataLst>
              <p:tags r:id="rId18"/>
            </p:custDataLst>
          </p:nvPr>
        </p:nvSpPr>
        <p:spPr>
          <a:xfrm>
            <a:off x="729281" y="5970058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29" name="任意多边形: 形状 28"/>
          <p:cNvSpPr/>
          <p:nvPr userDrawn="1">
            <p:custDataLst>
              <p:tags r:id="rId19"/>
            </p:custDataLst>
          </p:nvPr>
        </p:nvSpPr>
        <p:spPr>
          <a:xfrm>
            <a:off x="815079" y="5970058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30" name="任意多边形: 形状 29"/>
          <p:cNvSpPr/>
          <p:nvPr userDrawn="1">
            <p:custDataLst>
              <p:tags r:id="rId20"/>
            </p:custDataLst>
          </p:nvPr>
        </p:nvSpPr>
        <p:spPr>
          <a:xfrm>
            <a:off x="900876" y="5970058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31" name="任意多边形: 形状 30"/>
          <p:cNvSpPr/>
          <p:nvPr userDrawn="1">
            <p:custDataLst>
              <p:tags r:id="rId21"/>
            </p:custDataLst>
          </p:nvPr>
        </p:nvSpPr>
        <p:spPr>
          <a:xfrm>
            <a:off x="472281" y="6134963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32" name="任意多边形: 形状 31"/>
          <p:cNvSpPr/>
          <p:nvPr userDrawn="1">
            <p:custDataLst>
              <p:tags r:id="rId22"/>
            </p:custDataLst>
          </p:nvPr>
        </p:nvSpPr>
        <p:spPr>
          <a:xfrm>
            <a:off x="558079" y="6134963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33" name="任意多边形: 形状 32"/>
          <p:cNvSpPr/>
          <p:nvPr userDrawn="1">
            <p:custDataLst>
              <p:tags r:id="rId23"/>
            </p:custDataLst>
          </p:nvPr>
        </p:nvSpPr>
        <p:spPr>
          <a:xfrm>
            <a:off x="643483" y="6134963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34" name="任意多边形: 形状 33"/>
          <p:cNvSpPr/>
          <p:nvPr userDrawn="1">
            <p:custDataLst>
              <p:tags r:id="rId24"/>
            </p:custDataLst>
          </p:nvPr>
        </p:nvSpPr>
        <p:spPr>
          <a:xfrm>
            <a:off x="729281" y="6134963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35" name="任意多边形: 形状 34"/>
          <p:cNvSpPr/>
          <p:nvPr userDrawn="1">
            <p:custDataLst>
              <p:tags r:id="rId25"/>
            </p:custDataLst>
          </p:nvPr>
        </p:nvSpPr>
        <p:spPr>
          <a:xfrm>
            <a:off x="815079" y="6134963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36" name="任意多边形: 形状 35"/>
          <p:cNvSpPr/>
          <p:nvPr userDrawn="1">
            <p:custDataLst>
              <p:tags r:id="rId26"/>
            </p:custDataLst>
          </p:nvPr>
        </p:nvSpPr>
        <p:spPr>
          <a:xfrm>
            <a:off x="900876" y="6134963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37" name="任意多边形: 形状 36"/>
          <p:cNvSpPr/>
          <p:nvPr userDrawn="1">
            <p:custDataLst>
              <p:tags r:id="rId27"/>
            </p:custDataLst>
          </p:nvPr>
        </p:nvSpPr>
        <p:spPr>
          <a:xfrm>
            <a:off x="472281" y="6300262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38" name="任意多边形: 形状 37"/>
          <p:cNvSpPr/>
          <p:nvPr userDrawn="1">
            <p:custDataLst>
              <p:tags r:id="rId28"/>
            </p:custDataLst>
          </p:nvPr>
        </p:nvSpPr>
        <p:spPr>
          <a:xfrm>
            <a:off x="558079" y="6300262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39" name="任意多边形: 形状 38"/>
          <p:cNvSpPr/>
          <p:nvPr userDrawn="1">
            <p:custDataLst>
              <p:tags r:id="rId29"/>
            </p:custDataLst>
          </p:nvPr>
        </p:nvSpPr>
        <p:spPr>
          <a:xfrm>
            <a:off x="643483" y="6300262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40" name="任意多边形: 形状 39"/>
          <p:cNvSpPr/>
          <p:nvPr userDrawn="1">
            <p:custDataLst>
              <p:tags r:id="rId30"/>
            </p:custDataLst>
          </p:nvPr>
        </p:nvSpPr>
        <p:spPr>
          <a:xfrm>
            <a:off x="729281" y="6300262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41" name="任意多边形: 形状 40"/>
          <p:cNvSpPr/>
          <p:nvPr userDrawn="1">
            <p:custDataLst>
              <p:tags r:id="rId31"/>
            </p:custDataLst>
          </p:nvPr>
        </p:nvSpPr>
        <p:spPr>
          <a:xfrm>
            <a:off x="815079" y="6300262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42" name="任意多边形: 形状 41"/>
          <p:cNvSpPr/>
          <p:nvPr userDrawn="1">
            <p:custDataLst>
              <p:tags r:id="rId32"/>
            </p:custDataLst>
          </p:nvPr>
        </p:nvSpPr>
        <p:spPr>
          <a:xfrm>
            <a:off x="900876" y="6300262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cxnSp>
        <p:nvCxnSpPr>
          <p:cNvPr id="43" name="直接连接符 42"/>
          <p:cNvCxnSpPr/>
          <p:nvPr userDrawn="1">
            <p:custDataLst>
              <p:tags r:id="rId33"/>
            </p:custDataLst>
          </p:nvPr>
        </p:nvCxnSpPr>
        <p:spPr>
          <a:xfrm>
            <a:off x="1353873" y="3734594"/>
            <a:ext cx="592713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任意多边形: 形状 43"/>
          <p:cNvSpPr/>
          <p:nvPr userDrawn="1">
            <p:custDataLst>
              <p:tags r:id="rId34"/>
            </p:custDataLst>
          </p:nvPr>
        </p:nvSpPr>
        <p:spPr>
          <a:xfrm>
            <a:off x="5814576" y="7141232"/>
            <a:ext cx="648375" cy="324187"/>
          </a:xfrm>
          <a:custGeom>
            <a:avLst/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45" name="任意多边形: 形状 12"/>
          <p:cNvSpPr/>
          <p:nvPr userDrawn="1">
            <p:custDataLst>
              <p:tags r:id="rId35"/>
            </p:custDataLst>
          </p:nvPr>
        </p:nvSpPr>
        <p:spPr>
          <a:xfrm flipH="1">
            <a:off x="6934269" y="4095102"/>
            <a:ext cx="622231" cy="1244855"/>
          </a:xfrm>
          <a:custGeom>
            <a:avLst/>
            <a:gdLst>
              <a:gd name="connsiteX0" fmla="*/ 1130019 w 1130018"/>
              <a:gd name="connsiteY0" fmla="*/ 1130019 h 2260037"/>
              <a:gd name="connsiteX1" fmla="*/ 0 w 1130018"/>
              <a:gd name="connsiteY1" fmla="*/ 0 h 2260037"/>
              <a:gd name="connsiteX2" fmla="*/ 0 w 1130018"/>
              <a:gd name="connsiteY2" fmla="*/ 2260038 h 2260037"/>
              <a:gd name="connsiteX3" fmla="*/ 1130019 w 1130018"/>
              <a:gd name="connsiteY3" fmla="*/ 1130019 h 2260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018" h="2260037">
                <a:moveTo>
                  <a:pt x="1130019" y="1130019"/>
                </a:moveTo>
                <a:cubicBezTo>
                  <a:pt x="1130019" y="506044"/>
                  <a:pt x="623974" y="0"/>
                  <a:pt x="0" y="0"/>
                </a:cubicBezTo>
                <a:lnTo>
                  <a:pt x="0" y="2260038"/>
                </a:lnTo>
                <a:cubicBezTo>
                  <a:pt x="623974" y="2260038"/>
                  <a:pt x="1130019" y="1754287"/>
                  <a:pt x="1130019" y="1130019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47" name="任意多边形: 形状 81"/>
          <p:cNvSpPr/>
          <p:nvPr userDrawn="1">
            <p:custDataLst>
              <p:tags r:id="rId36"/>
            </p:custDataLst>
          </p:nvPr>
        </p:nvSpPr>
        <p:spPr>
          <a:xfrm>
            <a:off x="6791011" y="4755902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48" name="任意多边形: 形状 82"/>
          <p:cNvSpPr/>
          <p:nvPr userDrawn="1">
            <p:custDataLst>
              <p:tags r:id="rId37"/>
            </p:custDataLst>
          </p:nvPr>
        </p:nvSpPr>
        <p:spPr>
          <a:xfrm>
            <a:off x="6876809" y="4755902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49" name="任意多边形: 形状 83"/>
          <p:cNvSpPr/>
          <p:nvPr userDrawn="1">
            <p:custDataLst>
              <p:tags r:id="rId38"/>
            </p:custDataLst>
          </p:nvPr>
        </p:nvSpPr>
        <p:spPr>
          <a:xfrm>
            <a:off x="6962213" y="4755902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50" name="任意多边形: 形状 84"/>
          <p:cNvSpPr/>
          <p:nvPr userDrawn="1">
            <p:custDataLst>
              <p:tags r:id="rId39"/>
            </p:custDataLst>
          </p:nvPr>
        </p:nvSpPr>
        <p:spPr>
          <a:xfrm>
            <a:off x="7048011" y="4755902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51" name="任意多边形: 形状 85"/>
          <p:cNvSpPr/>
          <p:nvPr userDrawn="1">
            <p:custDataLst>
              <p:tags r:id="rId40"/>
            </p:custDataLst>
          </p:nvPr>
        </p:nvSpPr>
        <p:spPr>
          <a:xfrm>
            <a:off x="7133808" y="4755902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52" name="任意多边形: 形状 86"/>
          <p:cNvSpPr/>
          <p:nvPr userDrawn="1">
            <p:custDataLst>
              <p:tags r:id="rId41"/>
            </p:custDataLst>
          </p:nvPr>
        </p:nvSpPr>
        <p:spPr>
          <a:xfrm>
            <a:off x="7219606" y="4755902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53" name="任意多边形: 形状 87"/>
          <p:cNvSpPr/>
          <p:nvPr userDrawn="1">
            <p:custDataLst>
              <p:tags r:id="rId42"/>
            </p:custDataLst>
          </p:nvPr>
        </p:nvSpPr>
        <p:spPr>
          <a:xfrm>
            <a:off x="6791011" y="4921200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54" name="任意多边形: 形状 88"/>
          <p:cNvSpPr/>
          <p:nvPr userDrawn="1">
            <p:custDataLst>
              <p:tags r:id="rId43"/>
            </p:custDataLst>
          </p:nvPr>
        </p:nvSpPr>
        <p:spPr>
          <a:xfrm>
            <a:off x="6876809" y="4921200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55" name="任意多边形: 形状 89"/>
          <p:cNvSpPr/>
          <p:nvPr userDrawn="1">
            <p:custDataLst>
              <p:tags r:id="rId44"/>
            </p:custDataLst>
          </p:nvPr>
        </p:nvSpPr>
        <p:spPr>
          <a:xfrm>
            <a:off x="6962213" y="4921200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56" name="任意多边形: 形状 90"/>
          <p:cNvSpPr/>
          <p:nvPr userDrawn="1">
            <p:custDataLst>
              <p:tags r:id="rId45"/>
            </p:custDataLst>
          </p:nvPr>
        </p:nvSpPr>
        <p:spPr>
          <a:xfrm>
            <a:off x="7048011" y="4921200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57" name="任意多边形: 形状 91"/>
          <p:cNvSpPr/>
          <p:nvPr userDrawn="1">
            <p:custDataLst>
              <p:tags r:id="rId46"/>
            </p:custDataLst>
          </p:nvPr>
        </p:nvSpPr>
        <p:spPr>
          <a:xfrm>
            <a:off x="7133808" y="4921200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58" name="任意多边形: 形状 92"/>
          <p:cNvSpPr/>
          <p:nvPr userDrawn="1">
            <p:custDataLst>
              <p:tags r:id="rId47"/>
            </p:custDataLst>
          </p:nvPr>
        </p:nvSpPr>
        <p:spPr>
          <a:xfrm>
            <a:off x="7219606" y="4921200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59" name="任意多边形: 形状 93"/>
          <p:cNvSpPr/>
          <p:nvPr userDrawn="1">
            <p:custDataLst>
              <p:tags r:id="rId48"/>
            </p:custDataLst>
          </p:nvPr>
        </p:nvSpPr>
        <p:spPr>
          <a:xfrm>
            <a:off x="6791011" y="5086105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60" name="任意多边形: 形状 94"/>
          <p:cNvSpPr/>
          <p:nvPr userDrawn="1">
            <p:custDataLst>
              <p:tags r:id="rId49"/>
            </p:custDataLst>
          </p:nvPr>
        </p:nvSpPr>
        <p:spPr>
          <a:xfrm>
            <a:off x="6876809" y="5086105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61" name="任意多边形: 形状 95"/>
          <p:cNvSpPr/>
          <p:nvPr userDrawn="1">
            <p:custDataLst>
              <p:tags r:id="rId50"/>
            </p:custDataLst>
          </p:nvPr>
        </p:nvSpPr>
        <p:spPr>
          <a:xfrm>
            <a:off x="6962213" y="5086105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62" name="任意多边形: 形状 96"/>
          <p:cNvSpPr/>
          <p:nvPr userDrawn="1">
            <p:custDataLst>
              <p:tags r:id="rId51"/>
            </p:custDataLst>
          </p:nvPr>
        </p:nvSpPr>
        <p:spPr>
          <a:xfrm>
            <a:off x="7048011" y="5086105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63" name="任意多边形: 形状 97"/>
          <p:cNvSpPr/>
          <p:nvPr userDrawn="1">
            <p:custDataLst>
              <p:tags r:id="rId52"/>
            </p:custDataLst>
          </p:nvPr>
        </p:nvSpPr>
        <p:spPr>
          <a:xfrm>
            <a:off x="7133808" y="5086105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64" name="任意多边形: 形状 98"/>
          <p:cNvSpPr/>
          <p:nvPr userDrawn="1">
            <p:custDataLst>
              <p:tags r:id="rId53"/>
            </p:custDataLst>
          </p:nvPr>
        </p:nvSpPr>
        <p:spPr>
          <a:xfrm>
            <a:off x="7219606" y="5086105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65" name="任意多边形: 形状 99"/>
          <p:cNvSpPr/>
          <p:nvPr userDrawn="1">
            <p:custDataLst>
              <p:tags r:id="rId54"/>
            </p:custDataLst>
          </p:nvPr>
        </p:nvSpPr>
        <p:spPr>
          <a:xfrm>
            <a:off x="6791011" y="5251404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66" name="任意多边形: 形状 100"/>
          <p:cNvSpPr/>
          <p:nvPr userDrawn="1">
            <p:custDataLst>
              <p:tags r:id="rId55"/>
            </p:custDataLst>
          </p:nvPr>
        </p:nvSpPr>
        <p:spPr>
          <a:xfrm>
            <a:off x="6876809" y="5251404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67" name="任意多边形: 形状 101"/>
          <p:cNvSpPr/>
          <p:nvPr userDrawn="1">
            <p:custDataLst>
              <p:tags r:id="rId56"/>
            </p:custDataLst>
          </p:nvPr>
        </p:nvSpPr>
        <p:spPr>
          <a:xfrm>
            <a:off x="6962213" y="5251404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68" name="任意多边形: 形状 102"/>
          <p:cNvSpPr/>
          <p:nvPr userDrawn="1">
            <p:custDataLst>
              <p:tags r:id="rId57"/>
            </p:custDataLst>
          </p:nvPr>
        </p:nvSpPr>
        <p:spPr>
          <a:xfrm>
            <a:off x="7048011" y="5251404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69" name="任意多边形: 形状 103"/>
          <p:cNvSpPr/>
          <p:nvPr userDrawn="1">
            <p:custDataLst>
              <p:tags r:id="rId58"/>
            </p:custDataLst>
          </p:nvPr>
        </p:nvSpPr>
        <p:spPr>
          <a:xfrm>
            <a:off x="7133808" y="5251404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70" name="任意多边形: 形状 104"/>
          <p:cNvSpPr/>
          <p:nvPr userDrawn="1">
            <p:custDataLst>
              <p:tags r:id="rId59"/>
            </p:custDataLst>
          </p:nvPr>
        </p:nvSpPr>
        <p:spPr>
          <a:xfrm>
            <a:off x="7219606" y="5251404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60"/>
            </p:custDataLst>
          </p:nvPr>
        </p:nvSpPr>
        <p:spPr>
          <a:xfrm>
            <a:off x="519509" y="4241459"/>
            <a:ext cx="6517481" cy="1115625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090"/>
            </a:lvl1pPr>
          </a:lstStyle>
          <a:p>
            <a:r>
              <a:rPr lang="zh-CN" altLang="en-US" dirty="0"/>
              <a:t>单击添加文档标题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61"/>
            </p:custDataLst>
          </p:nvPr>
        </p:nvSpPr>
        <p:spPr>
          <a:xfrm>
            <a:off x="519509" y="5511528"/>
            <a:ext cx="6517481" cy="537244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11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83210" indent="0" algn="ctr">
              <a:buNone/>
              <a:defRPr sz="1240"/>
            </a:lvl2pPr>
            <a:lvl3pPr marL="567055" indent="0" algn="ctr">
              <a:buNone/>
              <a:defRPr sz="1115"/>
            </a:lvl3pPr>
            <a:lvl4pPr marL="850265" indent="0" algn="ctr">
              <a:buNone/>
              <a:defRPr sz="990"/>
            </a:lvl4pPr>
            <a:lvl5pPr marL="1133475" indent="0" algn="ctr">
              <a:buNone/>
              <a:defRPr sz="990"/>
            </a:lvl5pPr>
            <a:lvl6pPr marL="1416685" indent="0" algn="ctr">
              <a:buNone/>
              <a:defRPr sz="990"/>
            </a:lvl6pPr>
            <a:lvl7pPr marL="1700530" indent="0" algn="ctr">
              <a:buNone/>
              <a:defRPr sz="990"/>
            </a:lvl7pPr>
            <a:lvl8pPr marL="1983740" indent="0" algn="ctr">
              <a:buNone/>
              <a:defRPr sz="990"/>
            </a:lvl8pPr>
            <a:lvl9pPr marL="2266950" indent="0" algn="ctr">
              <a:buNone/>
              <a:defRPr sz="99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2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3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4"/>
            </p:custDataLst>
          </p:nvPr>
        </p:nvSpPr>
        <p:spPr>
          <a:xfrm>
            <a:off x="5336778" y="7154697"/>
            <a:ext cx="1700213" cy="226301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65"/>
            </p:custDataLst>
          </p:nvPr>
        </p:nvSpPr>
        <p:spPr>
          <a:xfrm>
            <a:off x="2963621" y="6057554"/>
            <a:ext cx="1700213" cy="31237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87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zh-CN" altLang="en-US" dirty="0"/>
              <a:t>署名占位符</a:t>
            </a:r>
            <a:endParaRPr lang="zh-CN" altLang="en-US" dirty="0"/>
          </a:p>
        </p:txBody>
      </p:sp>
      <p:sp>
        <p:nvSpPr>
          <p:cNvPr id="74" name="文本占位符 9"/>
          <p:cNvSpPr>
            <a:spLocks noGrp="1"/>
          </p:cNvSpPr>
          <p:nvPr>
            <p:ph type="body" sz="quarter" idx="18" hasCustomPrompt="1"/>
            <p:custDataLst>
              <p:tags r:id="rId66"/>
            </p:custDataLst>
          </p:nvPr>
        </p:nvSpPr>
        <p:spPr>
          <a:xfrm>
            <a:off x="301696" y="3419739"/>
            <a:ext cx="958550" cy="312375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745" b="1"/>
            </a:lvl1pPr>
          </a:lstStyle>
          <a:p>
            <a:pPr lvl="0"/>
            <a:r>
              <a:rPr lang="zh-CN" altLang="en-US" dirty="0"/>
              <a:t>公司名占位符</a:t>
            </a:r>
            <a:endParaRPr lang="zh-CN" altLang="en-US" dirty="0"/>
          </a:p>
        </p:txBody>
      </p:sp>
      <p:sp>
        <p:nvSpPr>
          <p:cNvPr id="75" name="文本占位符 13"/>
          <p:cNvSpPr>
            <a:spLocks noGrp="1"/>
          </p:cNvSpPr>
          <p:nvPr>
            <p:ph type="body" sz="quarter" idx="14" hasCustomPrompt="1"/>
            <p:custDataLst>
              <p:tags r:id="rId67"/>
            </p:custDataLst>
          </p:nvPr>
        </p:nvSpPr>
        <p:spPr>
          <a:xfrm>
            <a:off x="5469805" y="3417259"/>
            <a:ext cx="1785000" cy="312375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745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zh-CN" altLang="en-US" dirty="0"/>
              <a:t>日期时间占位符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任意多边形: 形状 84"/>
          <p:cNvSpPr/>
          <p:nvPr userDrawn="1">
            <p:custDataLst>
              <p:tags r:id="rId2"/>
            </p:custDataLst>
          </p:nvPr>
        </p:nvSpPr>
        <p:spPr>
          <a:xfrm>
            <a:off x="0" y="3720789"/>
            <a:ext cx="1865875" cy="3553009"/>
          </a:xfrm>
          <a:custGeom>
            <a:avLst/>
            <a:gdLst>
              <a:gd name="connsiteX0" fmla="*/ 144194 w 3010487"/>
              <a:gd name="connsiteY0" fmla="*/ 0 h 5732586"/>
              <a:gd name="connsiteX1" fmla="*/ 3010487 w 3010487"/>
              <a:gd name="connsiteY1" fmla="*/ 2866293 h 5732586"/>
              <a:gd name="connsiteX2" fmla="*/ 144194 w 3010487"/>
              <a:gd name="connsiteY2" fmla="*/ 5732586 h 5732586"/>
              <a:gd name="connsiteX3" fmla="*/ 0 w 3010487"/>
              <a:gd name="connsiteY3" fmla="*/ 5728940 h 5732586"/>
              <a:gd name="connsiteX4" fmla="*/ 0 w 3010487"/>
              <a:gd name="connsiteY4" fmla="*/ 3646 h 573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0487" h="5732586">
                <a:moveTo>
                  <a:pt x="144194" y="0"/>
                </a:moveTo>
                <a:cubicBezTo>
                  <a:pt x="1727204" y="0"/>
                  <a:pt x="3010487" y="1283283"/>
                  <a:pt x="3010487" y="2866293"/>
                </a:cubicBezTo>
                <a:cubicBezTo>
                  <a:pt x="3010487" y="4449303"/>
                  <a:pt x="1727204" y="5732586"/>
                  <a:pt x="144194" y="5732586"/>
                </a:cubicBezTo>
                <a:lnTo>
                  <a:pt x="0" y="5728940"/>
                </a:lnTo>
                <a:lnTo>
                  <a:pt x="0" y="3646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56673" tIns="28336" rIns="56673" bIns="28336" numCol="1" spcCol="0" rtlCol="0" fromWordArt="0" anchor="ctr" anchorCtr="0" forceAA="0" compatLnSpc="1">
            <a:noAutofit/>
          </a:bodyPr>
          <a:lstStyle/>
          <a:p>
            <a:endParaRPr lang="zh-CN" altLang="en-US" sz="1115">
              <a:solidFill>
                <a:schemeClr val="tx1"/>
              </a:solidFill>
            </a:endParaRPr>
          </a:p>
        </p:txBody>
      </p:sp>
      <p:sp>
        <p:nvSpPr>
          <p:cNvPr id="109" name="任意多边形: 形状 108"/>
          <p:cNvSpPr/>
          <p:nvPr userDrawn="1">
            <p:custDataLst>
              <p:tags r:id="rId3"/>
            </p:custDataLst>
          </p:nvPr>
        </p:nvSpPr>
        <p:spPr>
          <a:xfrm>
            <a:off x="632070" y="6456114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110" name="任意多边形: 形状 109"/>
          <p:cNvSpPr/>
          <p:nvPr userDrawn="1">
            <p:custDataLst>
              <p:tags r:id="rId4"/>
            </p:custDataLst>
          </p:nvPr>
        </p:nvSpPr>
        <p:spPr>
          <a:xfrm>
            <a:off x="766670" y="6456114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111" name="任意多边形: 形状 110"/>
          <p:cNvSpPr/>
          <p:nvPr userDrawn="1">
            <p:custDataLst>
              <p:tags r:id="rId5"/>
            </p:custDataLst>
          </p:nvPr>
        </p:nvSpPr>
        <p:spPr>
          <a:xfrm>
            <a:off x="901664" y="6456114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112" name="任意多边形: 形状 111"/>
          <p:cNvSpPr/>
          <p:nvPr userDrawn="1">
            <p:custDataLst>
              <p:tags r:id="rId6"/>
            </p:custDataLst>
          </p:nvPr>
        </p:nvSpPr>
        <p:spPr>
          <a:xfrm>
            <a:off x="1036657" y="6456114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113" name="任意多边形: 形状 112"/>
          <p:cNvSpPr/>
          <p:nvPr userDrawn="1">
            <p:custDataLst>
              <p:tags r:id="rId7"/>
            </p:custDataLst>
          </p:nvPr>
        </p:nvSpPr>
        <p:spPr>
          <a:xfrm>
            <a:off x="1171258" y="6456114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114" name="任意多边形: 形状 113"/>
          <p:cNvSpPr/>
          <p:nvPr userDrawn="1">
            <p:custDataLst>
              <p:tags r:id="rId8"/>
            </p:custDataLst>
          </p:nvPr>
        </p:nvSpPr>
        <p:spPr>
          <a:xfrm>
            <a:off x="1306251" y="6456114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103" name="任意多边形: 形状 102"/>
          <p:cNvSpPr/>
          <p:nvPr userDrawn="1">
            <p:custDataLst>
              <p:tags r:id="rId9"/>
            </p:custDataLst>
          </p:nvPr>
        </p:nvSpPr>
        <p:spPr>
          <a:xfrm>
            <a:off x="632070" y="6635581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104" name="任意多边形: 形状 103"/>
          <p:cNvSpPr/>
          <p:nvPr userDrawn="1">
            <p:custDataLst>
              <p:tags r:id="rId10"/>
            </p:custDataLst>
          </p:nvPr>
        </p:nvSpPr>
        <p:spPr>
          <a:xfrm>
            <a:off x="766670" y="6635581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105" name="任意多边形: 形状 104"/>
          <p:cNvSpPr/>
          <p:nvPr userDrawn="1">
            <p:custDataLst>
              <p:tags r:id="rId11"/>
            </p:custDataLst>
          </p:nvPr>
        </p:nvSpPr>
        <p:spPr>
          <a:xfrm>
            <a:off x="901664" y="6635581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106" name="任意多边形: 形状 105"/>
          <p:cNvSpPr/>
          <p:nvPr userDrawn="1">
            <p:custDataLst>
              <p:tags r:id="rId12"/>
            </p:custDataLst>
          </p:nvPr>
        </p:nvSpPr>
        <p:spPr>
          <a:xfrm>
            <a:off x="1036657" y="6635581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107" name="任意多边形: 形状 106"/>
          <p:cNvSpPr/>
          <p:nvPr userDrawn="1">
            <p:custDataLst>
              <p:tags r:id="rId13"/>
            </p:custDataLst>
          </p:nvPr>
        </p:nvSpPr>
        <p:spPr>
          <a:xfrm>
            <a:off x="1171258" y="6635581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108" name="任意多边形: 形状 107"/>
          <p:cNvSpPr/>
          <p:nvPr userDrawn="1">
            <p:custDataLst>
              <p:tags r:id="rId14"/>
            </p:custDataLst>
          </p:nvPr>
        </p:nvSpPr>
        <p:spPr>
          <a:xfrm>
            <a:off x="1306251" y="6635581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97" name="任意多边形: 形状 96"/>
          <p:cNvSpPr/>
          <p:nvPr userDrawn="1">
            <p:custDataLst>
              <p:tags r:id="rId15"/>
            </p:custDataLst>
          </p:nvPr>
        </p:nvSpPr>
        <p:spPr>
          <a:xfrm>
            <a:off x="632070" y="6822526"/>
            <a:ext cx="45260" cy="45260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98" name="任意多边形: 形状 97"/>
          <p:cNvSpPr/>
          <p:nvPr userDrawn="1">
            <p:custDataLst>
              <p:tags r:id="rId16"/>
            </p:custDataLst>
          </p:nvPr>
        </p:nvSpPr>
        <p:spPr>
          <a:xfrm>
            <a:off x="766670" y="6822526"/>
            <a:ext cx="45260" cy="45260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99" name="任意多边形: 形状 98"/>
          <p:cNvSpPr/>
          <p:nvPr userDrawn="1">
            <p:custDataLst>
              <p:tags r:id="rId17"/>
            </p:custDataLst>
          </p:nvPr>
        </p:nvSpPr>
        <p:spPr>
          <a:xfrm>
            <a:off x="901664" y="6822526"/>
            <a:ext cx="45260" cy="45260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100" name="任意多边形: 形状 99"/>
          <p:cNvSpPr/>
          <p:nvPr userDrawn="1">
            <p:custDataLst>
              <p:tags r:id="rId18"/>
            </p:custDataLst>
          </p:nvPr>
        </p:nvSpPr>
        <p:spPr>
          <a:xfrm>
            <a:off x="1036657" y="6822526"/>
            <a:ext cx="45260" cy="45260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101" name="任意多边形: 形状 100"/>
          <p:cNvSpPr/>
          <p:nvPr userDrawn="1">
            <p:custDataLst>
              <p:tags r:id="rId19"/>
            </p:custDataLst>
          </p:nvPr>
        </p:nvSpPr>
        <p:spPr>
          <a:xfrm>
            <a:off x="1171258" y="6822526"/>
            <a:ext cx="45260" cy="45260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102" name="任意多边形: 形状 101"/>
          <p:cNvSpPr/>
          <p:nvPr userDrawn="1">
            <p:custDataLst>
              <p:tags r:id="rId20"/>
            </p:custDataLst>
          </p:nvPr>
        </p:nvSpPr>
        <p:spPr>
          <a:xfrm>
            <a:off x="1306251" y="6822526"/>
            <a:ext cx="45260" cy="45260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91" name="任意多边形: 形状 90"/>
          <p:cNvSpPr/>
          <p:nvPr userDrawn="1">
            <p:custDataLst>
              <p:tags r:id="rId21"/>
            </p:custDataLst>
          </p:nvPr>
        </p:nvSpPr>
        <p:spPr>
          <a:xfrm>
            <a:off x="632070" y="7009077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92" name="任意多边形: 形状 91"/>
          <p:cNvSpPr/>
          <p:nvPr userDrawn="1">
            <p:custDataLst>
              <p:tags r:id="rId22"/>
            </p:custDataLst>
          </p:nvPr>
        </p:nvSpPr>
        <p:spPr>
          <a:xfrm>
            <a:off x="766670" y="7009077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93" name="任意多边形: 形状 92"/>
          <p:cNvSpPr/>
          <p:nvPr userDrawn="1">
            <p:custDataLst>
              <p:tags r:id="rId23"/>
            </p:custDataLst>
          </p:nvPr>
        </p:nvSpPr>
        <p:spPr>
          <a:xfrm>
            <a:off x="901664" y="7009077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94" name="任意多边形: 形状 93"/>
          <p:cNvSpPr/>
          <p:nvPr userDrawn="1">
            <p:custDataLst>
              <p:tags r:id="rId24"/>
            </p:custDataLst>
          </p:nvPr>
        </p:nvSpPr>
        <p:spPr>
          <a:xfrm>
            <a:off x="1036657" y="7009077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95" name="任意多边形: 形状 94"/>
          <p:cNvSpPr/>
          <p:nvPr userDrawn="1">
            <p:custDataLst>
              <p:tags r:id="rId25"/>
            </p:custDataLst>
          </p:nvPr>
        </p:nvSpPr>
        <p:spPr>
          <a:xfrm>
            <a:off x="1171258" y="7009077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96" name="任意多边形: 形状 95"/>
          <p:cNvSpPr/>
          <p:nvPr userDrawn="1">
            <p:custDataLst>
              <p:tags r:id="rId26"/>
            </p:custDataLst>
          </p:nvPr>
        </p:nvSpPr>
        <p:spPr>
          <a:xfrm>
            <a:off x="1306251" y="7009077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116" name="任意多边形: 形状 115"/>
          <p:cNvSpPr/>
          <p:nvPr>
            <p:custDataLst>
              <p:tags r:id="rId27"/>
            </p:custDataLst>
          </p:nvPr>
        </p:nvSpPr>
        <p:spPr>
          <a:xfrm>
            <a:off x="6745213" y="6620472"/>
            <a:ext cx="811287" cy="845144"/>
          </a:xfrm>
          <a:custGeom>
            <a:avLst/>
            <a:gdLst>
              <a:gd name="connsiteX0" fmla="*/ 672905 w 1308968"/>
              <a:gd name="connsiteY0" fmla="*/ 0 h 1363593"/>
              <a:gd name="connsiteX1" fmla="*/ 1292915 w 1308968"/>
              <a:gd name="connsiteY1" fmla="*/ 416454 h 1363593"/>
              <a:gd name="connsiteX2" fmla="*/ 1308968 w 1308968"/>
              <a:gd name="connsiteY2" fmla="*/ 468831 h 1363593"/>
              <a:gd name="connsiteX3" fmla="*/ 1308968 w 1308968"/>
              <a:gd name="connsiteY3" fmla="*/ 1363593 h 1363593"/>
              <a:gd name="connsiteX4" fmla="*/ 0 w 1308968"/>
              <a:gd name="connsiteY4" fmla="*/ 1363593 h 1363593"/>
              <a:gd name="connsiteX5" fmla="*/ 0 w 1308968"/>
              <a:gd name="connsiteY5" fmla="*/ 681797 h 1363593"/>
              <a:gd name="connsiteX6" fmla="*/ 672905 w 1308968"/>
              <a:gd name="connsiteY6" fmla="*/ 0 h 1363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968" h="1363593">
                <a:moveTo>
                  <a:pt x="672905" y="0"/>
                </a:moveTo>
                <a:cubicBezTo>
                  <a:pt x="951555" y="0"/>
                  <a:pt x="1190739" y="171761"/>
                  <a:pt x="1292915" y="416454"/>
                </a:cubicBezTo>
                <a:lnTo>
                  <a:pt x="1308968" y="468831"/>
                </a:lnTo>
                <a:lnTo>
                  <a:pt x="1308968" y="1363593"/>
                </a:lnTo>
                <a:lnTo>
                  <a:pt x="0" y="1363593"/>
                </a:lnTo>
                <a:lnTo>
                  <a:pt x="0" y="681797"/>
                </a:lnTo>
                <a:cubicBezTo>
                  <a:pt x="0" y="305353"/>
                  <a:pt x="301371" y="0"/>
                  <a:pt x="672905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 sz="1115"/>
          </a:p>
        </p:txBody>
      </p:sp>
      <p:sp>
        <p:nvSpPr>
          <p:cNvPr id="117" name="任意多边形: 形状 116"/>
          <p:cNvSpPr/>
          <p:nvPr>
            <p:custDataLst>
              <p:tags r:id="rId28"/>
            </p:custDataLst>
          </p:nvPr>
        </p:nvSpPr>
        <p:spPr>
          <a:xfrm>
            <a:off x="6509799" y="7198477"/>
            <a:ext cx="534731" cy="267365"/>
          </a:xfrm>
          <a:custGeom>
            <a:avLst/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cxnSp>
        <p:nvCxnSpPr>
          <p:cNvPr id="124" name="直接连接符 123"/>
          <p:cNvCxnSpPr/>
          <p:nvPr>
            <p:custDataLst>
              <p:tags r:id="rId29"/>
            </p:custDataLst>
          </p:nvPr>
        </p:nvCxnSpPr>
        <p:spPr>
          <a:xfrm>
            <a:off x="2894720" y="6618557"/>
            <a:ext cx="3836377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0"/>
            </p:custDataLst>
          </p:nvPr>
        </p:nvSpPr>
        <p:spPr>
          <a:xfrm>
            <a:off x="45270" y="4619595"/>
            <a:ext cx="1260912" cy="1666494"/>
          </a:xfrm>
        </p:spPr>
        <p:txBody>
          <a:bodyPr anchor="ctr">
            <a:noAutofit/>
          </a:bodyPr>
          <a:lstStyle>
            <a:lvl1pPr algn="r">
              <a:defRPr sz="4465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标</a:t>
            </a:r>
            <a:br>
              <a:rPr lang="en-US" altLang="zh-CN" dirty="0"/>
            </a:br>
            <a:r>
              <a:rPr lang="zh-CN" altLang="en-US" dirty="0"/>
              <a:t>题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3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5793835" y="3721139"/>
            <a:ext cx="1762665" cy="3552309"/>
          </a:xfrm>
          <a:custGeom>
            <a:avLst/>
            <a:gdLst>
              <a:gd name="connsiteX0" fmla="*/ 2843964 w 2843964"/>
              <a:gd name="connsiteY0" fmla="*/ 0 h 5731457"/>
              <a:gd name="connsiteX1" fmla="*/ 2843964 w 2843964"/>
              <a:gd name="connsiteY1" fmla="*/ 5731457 h 5731457"/>
              <a:gd name="connsiteX2" fmla="*/ 2718794 w 2843964"/>
              <a:gd name="connsiteY2" fmla="*/ 5728292 h 5731457"/>
              <a:gd name="connsiteX3" fmla="*/ 0 w 2843964"/>
              <a:gd name="connsiteY3" fmla="*/ 2865728 h 5731457"/>
              <a:gd name="connsiteX4" fmla="*/ 2718794 w 2843964"/>
              <a:gd name="connsiteY4" fmla="*/ 3165 h 573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3964" h="5731457">
                <a:moveTo>
                  <a:pt x="2843964" y="0"/>
                </a:moveTo>
                <a:lnTo>
                  <a:pt x="2843964" y="5731457"/>
                </a:lnTo>
                <a:lnTo>
                  <a:pt x="2718794" y="5728292"/>
                </a:lnTo>
                <a:cubicBezTo>
                  <a:pt x="1204331" y="5651523"/>
                  <a:pt x="0" y="4399269"/>
                  <a:pt x="0" y="2865728"/>
                </a:cubicBezTo>
                <a:cubicBezTo>
                  <a:pt x="0" y="1332187"/>
                  <a:pt x="1204331" y="79933"/>
                  <a:pt x="2718794" y="3165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56673" tIns="28336" rIns="56673" bIns="28336" numCol="1" spcCol="0" rtlCol="0" fromWordArt="0" anchor="ctr" anchorCtr="0" forceAA="0" compatLnSpc="1">
            <a:noAutofit/>
          </a:bodyPr>
          <a:lstStyle/>
          <a:p>
            <a:endParaRPr lang="zh-CN" altLang="en-US" sz="1115" dirty="0">
              <a:solidFill>
                <a:schemeClr val="tx1"/>
              </a:solidFill>
            </a:endParaRPr>
          </a:p>
        </p:txBody>
      </p:sp>
      <p:sp>
        <p:nvSpPr>
          <p:cNvPr id="33" name="任意多边形: 形状 32"/>
          <p:cNvSpPr/>
          <p:nvPr userDrawn="1">
            <p:custDataLst>
              <p:tags r:id="rId3"/>
            </p:custDataLst>
          </p:nvPr>
        </p:nvSpPr>
        <p:spPr>
          <a:xfrm>
            <a:off x="6232145" y="6456114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34" name="任意多边形: 形状 33"/>
          <p:cNvSpPr/>
          <p:nvPr userDrawn="1">
            <p:custDataLst>
              <p:tags r:id="rId4"/>
            </p:custDataLst>
          </p:nvPr>
        </p:nvSpPr>
        <p:spPr>
          <a:xfrm>
            <a:off x="6367138" y="6456114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35" name="任意多边形: 形状 34"/>
          <p:cNvSpPr/>
          <p:nvPr userDrawn="1">
            <p:custDataLst>
              <p:tags r:id="rId5"/>
            </p:custDataLst>
          </p:nvPr>
        </p:nvSpPr>
        <p:spPr>
          <a:xfrm>
            <a:off x="6501739" y="6456114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36" name="任意多边形: 形状 35"/>
          <p:cNvSpPr/>
          <p:nvPr userDrawn="1">
            <p:custDataLst>
              <p:tags r:id="rId6"/>
            </p:custDataLst>
          </p:nvPr>
        </p:nvSpPr>
        <p:spPr>
          <a:xfrm>
            <a:off x="6636732" y="6456114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37" name="任意多边形: 形状 36"/>
          <p:cNvSpPr/>
          <p:nvPr userDrawn="1">
            <p:custDataLst>
              <p:tags r:id="rId7"/>
            </p:custDataLst>
          </p:nvPr>
        </p:nvSpPr>
        <p:spPr>
          <a:xfrm>
            <a:off x="6771332" y="6456114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38" name="任意多边形: 形状 37"/>
          <p:cNvSpPr/>
          <p:nvPr userDrawn="1">
            <p:custDataLst>
              <p:tags r:id="rId8"/>
            </p:custDataLst>
          </p:nvPr>
        </p:nvSpPr>
        <p:spPr>
          <a:xfrm>
            <a:off x="6906326" y="6456114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1"/>
                  <a:pt x="42830" y="55151"/>
                  <a:pt x="27575" y="55151"/>
                </a:cubicBezTo>
                <a:cubicBezTo>
                  <a:pt x="12027" y="55151"/>
                  <a:pt x="0" y="42537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27" name="任意多边形: 形状 26"/>
          <p:cNvSpPr/>
          <p:nvPr userDrawn="1">
            <p:custDataLst>
              <p:tags r:id="rId9"/>
            </p:custDataLst>
          </p:nvPr>
        </p:nvSpPr>
        <p:spPr>
          <a:xfrm>
            <a:off x="6232145" y="6635581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28" name="任意多边形: 形状 27"/>
          <p:cNvSpPr/>
          <p:nvPr userDrawn="1">
            <p:custDataLst>
              <p:tags r:id="rId10"/>
            </p:custDataLst>
          </p:nvPr>
        </p:nvSpPr>
        <p:spPr>
          <a:xfrm>
            <a:off x="6367138" y="6635581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29" name="任意多边形: 形状 28"/>
          <p:cNvSpPr/>
          <p:nvPr userDrawn="1">
            <p:custDataLst>
              <p:tags r:id="rId11"/>
            </p:custDataLst>
          </p:nvPr>
        </p:nvSpPr>
        <p:spPr>
          <a:xfrm>
            <a:off x="6501739" y="6635581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30" name="任意多边形: 形状 29"/>
          <p:cNvSpPr/>
          <p:nvPr userDrawn="1">
            <p:custDataLst>
              <p:tags r:id="rId12"/>
            </p:custDataLst>
          </p:nvPr>
        </p:nvSpPr>
        <p:spPr>
          <a:xfrm>
            <a:off x="6636732" y="6635581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31" name="任意多边形: 形状 30"/>
          <p:cNvSpPr/>
          <p:nvPr userDrawn="1">
            <p:custDataLst>
              <p:tags r:id="rId13"/>
            </p:custDataLst>
          </p:nvPr>
        </p:nvSpPr>
        <p:spPr>
          <a:xfrm>
            <a:off x="6771332" y="6635581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32" name="任意多边形: 形状 31"/>
          <p:cNvSpPr/>
          <p:nvPr userDrawn="1">
            <p:custDataLst>
              <p:tags r:id="rId14"/>
            </p:custDataLst>
          </p:nvPr>
        </p:nvSpPr>
        <p:spPr>
          <a:xfrm>
            <a:off x="6906326" y="6635581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21" name="任意多边形: 形状 20"/>
          <p:cNvSpPr/>
          <p:nvPr userDrawn="1">
            <p:custDataLst>
              <p:tags r:id="rId15"/>
            </p:custDataLst>
          </p:nvPr>
        </p:nvSpPr>
        <p:spPr>
          <a:xfrm>
            <a:off x="6232145" y="6822526"/>
            <a:ext cx="45260" cy="45260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22" name="任意多边形: 形状 21"/>
          <p:cNvSpPr/>
          <p:nvPr userDrawn="1">
            <p:custDataLst>
              <p:tags r:id="rId16"/>
            </p:custDataLst>
          </p:nvPr>
        </p:nvSpPr>
        <p:spPr>
          <a:xfrm>
            <a:off x="6367138" y="6822526"/>
            <a:ext cx="45260" cy="45260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23" name="任意多边形: 形状 22"/>
          <p:cNvSpPr/>
          <p:nvPr userDrawn="1">
            <p:custDataLst>
              <p:tags r:id="rId17"/>
            </p:custDataLst>
          </p:nvPr>
        </p:nvSpPr>
        <p:spPr>
          <a:xfrm>
            <a:off x="6501739" y="6822526"/>
            <a:ext cx="45260" cy="45260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24" name="任意多边形: 形状 23"/>
          <p:cNvSpPr/>
          <p:nvPr userDrawn="1">
            <p:custDataLst>
              <p:tags r:id="rId18"/>
            </p:custDataLst>
          </p:nvPr>
        </p:nvSpPr>
        <p:spPr>
          <a:xfrm>
            <a:off x="6636732" y="6822526"/>
            <a:ext cx="45260" cy="45260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25" name="任意多边形: 形状 24"/>
          <p:cNvSpPr/>
          <p:nvPr userDrawn="1">
            <p:custDataLst>
              <p:tags r:id="rId19"/>
            </p:custDataLst>
          </p:nvPr>
        </p:nvSpPr>
        <p:spPr>
          <a:xfrm>
            <a:off x="6771332" y="6822526"/>
            <a:ext cx="45260" cy="45260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26" name="任意多边形: 形状 25"/>
          <p:cNvSpPr/>
          <p:nvPr userDrawn="1">
            <p:custDataLst>
              <p:tags r:id="rId20"/>
            </p:custDataLst>
          </p:nvPr>
        </p:nvSpPr>
        <p:spPr>
          <a:xfrm>
            <a:off x="6906326" y="6822526"/>
            <a:ext cx="45260" cy="45260"/>
          </a:xfrm>
          <a:custGeom>
            <a:avLst/>
            <a:gdLst>
              <a:gd name="connsiteX0" fmla="*/ 0 w 55150"/>
              <a:gd name="connsiteY0" fmla="*/ 27283 h 55151"/>
              <a:gd name="connsiteX1" fmla="*/ 27575 w 55150"/>
              <a:gd name="connsiteY1" fmla="*/ 0 h 55151"/>
              <a:gd name="connsiteX2" fmla="*/ 55151 w 55150"/>
              <a:gd name="connsiteY2" fmla="*/ 27283 h 55151"/>
              <a:gd name="connsiteX3" fmla="*/ 27575 w 55150"/>
              <a:gd name="connsiteY3" fmla="*/ 55152 h 55151"/>
              <a:gd name="connsiteX4" fmla="*/ 0 w 55150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3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5" y="55152"/>
                </a:cubicBezTo>
                <a:cubicBezTo>
                  <a:pt x="12027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15" name="任意多边形: 形状 14"/>
          <p:cNvSpPr/>
          <p:nvPr userDrawn="1">
            <p:custDataLst>
              <p:tags r:id="rId21"/>
            </p:custDataLst>
          </p:nvPr>
        </p:nvSpPr>
        <p:spPr>
          <a:xfrm>
            <a:off x="6232145" y="7009077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16" name="任意多边形: 形状 15"/>
          <p:cNvSpPr/>
          <p:nvPr userDrawn="1">
            <p:custDataLst>
              <p:tags r:id="rId22"/>
            </p:custDataLst>
          </p:nvPr>
        </p:nvSpPr>
        <p:spPr>
          <a:xfrm>
            <a:off x="6367138" y="7009077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17" name="任意多边形: 形状 16"/>
          <p:cNvSpPr/>
          <p:nvPr userDrawn="1">
            <p:custDataLst>
              <p:tags r:id="rId23"/>
            </p:custDataLst>
          </p:nvPr>
        </p:nvSpPr>
        <p:spPr>
          <a:xfrm>
            <a:off x="6501739" y="7009077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18" name="任意多边形: 形状 17"/>
          <p:cNvSpPr/>
          <p:nvPr userDrawn="1">
            <p:custDataLst>
              <p:tags r:id="rId24"/>
            </p:custDataLst>
          </p:nvPr>
        </p:nvSpPr>
        <p:spPr>
          <a:xfrm>
            <a:off x="6636732" y="7009077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19" name="任意多边形: 形状 18"/>
          <p:cNvSpPr/>
          <p:nvPr userDrawn="1">
            <p:custDataLst>
              <p:tags r:id="rId25"/>
            </p:custDataLst>
          </p:nvPr>
        </p:nvSpPr>
        <p:spPr>
          <a:xfrm>
            <a:off x="6771332" y="7009077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20" name="任意多边形: 形状 19"/>
          <p:cNvSpPr/>
          <p:nvPr userDrawn="1">
            <p:custDataLst>
              <p:tags r:id="rId26"/>
            </p:custDataLst>
          </p:nvPr>
        </p:nvSpPr>
        <p:spPr>
          <a:xfrm>
            <a:off x="6906326" y="7009077"/>
            <a:ext cx="45260" cy="45260"/>
          </a:xfrm>
          <a:custGeom>
            <a:avLst/>
            <a:gdLst>
              <a:gd name="connsiteX0" fmla="*/ 0 w 55150"/>
              <a:gd name="connsiteY0" fmla="*/ 27282 h 55151"/>
              <a:gd name="connsiteX1" fmla="*/ 27575 w 55150"/>
              <a:gd name="connsiteY1" fmla="*/ 0 h 55151"/>
              <a:gd name="connsiteX2" fmla="*/ 55151 w 55150"/>
              <a:gd name="connsiteY2" fmla="*/ 27282 h 55151"/>
              <a:gd name="connsiteX3" fmla="*/ 27575 w 55150"/>
              <a:gd name="connsiteY3" fmla="*/ 55151 h 55151"/>
              <a:gd name="connsiteX4" fmla="*/ 0 w 55150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0" h="55151">
                <a:moveTo>
                  <a:pt x="0" y="27282"/>
                </a:moveTo>
                <a:cubicBezTo>
                  <a:pt x="0" y="12028"/>
                  <a:pt x="12027" y="0"/>
                  <a:pt x="27575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5" y="55151"/>
                </a:cubicBezTo>
                <a:cubicBezTo>
                  <a:pt x="12027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39" name="任意多边形 1"/>
          <p:cNvSpPr/>
          <p:nvPr userDrawn="1">
            <p:custDataLst>
              <p:tags r:id="rId27"/>
            </p:custDataLst>
          </p:nvPr>
        </p:nvSpPr>
        <p:spPr>
          <a:xfrm>
            <a:off x="127910" y="6914970"/>
            <a:ext cx="832617" cy="55103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116" h="1400">
                <a:moveTo>
                  <a:pt x="1058" y="0"/>
                </a:moveTo>
                <a:cubicBezTo>
                  <a:pt x="1570" y="0"/>
                  <a:pt x="1997" y="368"/>
                  <a:pt x="2096" y="857"/>
                </a:cubicBezTo>
                <a:lnTo>
                  <a:pt x="2116" y="1053"/>
                </a:lnTo>
                <a:lnTo>
                  <a:pt x="1762" y="1053"/>
                </a:lnTo>
                <a:lnTo>
                  <a:pt x="1762" y="1400"/>
                </a:lnTo>
                <a:lnTo>
                  <a:pt x="0" y="1400"/>
                </a:lnTo>
                <a:lnTo>
                  <a:pt x="0" y="1053"/>
                </a:lnTo>
                <a:lnTo>
                  <a:pt x="0" y="1053"/>
                </a:lnTo>
                <a:lnTo>
                  <a:pt x="20" y="857"/>
                </a:lnTo>
                <a:cubicBezTo>
                  <a:pt x="119" y="368"/>
                  <a:pt x="546" y="0"/>
                  <a:pt x="10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115"/>
          </a:p>
        </p:txBody>
      </p:sp>
      <p:cxnSp>
        <p:nvCxnSpPr>
          <p:cNvPr id="40" name="直接连接符 39"/>
          <p:cNvCxnSpPr/>
          <p:nvPr userDrawn="1">
            <p:custDataLst>
              <p:tags r:id="rId28"/>
            </p:custDataLst>
          </p:nvPr>
        </p:nvCxnSpPr>
        <p:spPr>
          <a:xfrm>
            <a:off x="960526" y="7260960"/>
            <a:ext cx="5312943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任意多边形: 形状 40"/>
          <p:cNvSpPr/>
          <p:nvPr userDrawn="1">
            <p:custDataLst>
              <p:tags r:id="rId29"/>
            </p:custDataLst>
          </p:nvPr>
        </p:nvSpPr>
        <p:spPr>
          <a:xfrm>
            <a:off x="666731" y="7198217"/>
            <a:ext cx="534731" cy="267365"/>
          </a:xfrm>
          <a:custGeom>
            <a:avLst/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0"/>
            </p:custDataLst>
          </p:nvPr>
        </p:nvSpPr>
        <p:spPr>
          <a:xfrm>
            <a:off x="979976" y="3649353"/>
            <a:ext cx="4092883" cy="3094024"/>
          </a:xfrm>
        </p:spPr>
        <p:txBody>
          <a:bodyPr anchor="ctr">
            <a:normAutofit/>
          </a:bodyPr>
          <a:lstStyle>
            <a:lvl1pPr algn="l">
              <a:defRPr sz="372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1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33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 hasCustomPrompt="1"/>
            <p:custDataLst>
              <p:tags r:id="rId34"/>
            </p:custDataLst>
          </p:nvPr>
        </p:nvSpPr>
        <p:spPr>
          <a:xfrm>
            <a:off x="6365477" y="4801949"/>
            <a:ext cx="1011797" cy="1158766"/>
          </a:xfrm>
        </p:spPr>
        <p:txBody>
          <a:bodyPr anchor="ctr">
            <a:noAutofit/>
          </a:bodyPr>
          <a:lstStyle>
            <a:lvl1pPr marL="0" indent="0" algn="ctr">
              <a:buNone/>
              <a:defRPr sz="4465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431350" y="4021898"/>
            <a:ext cx="3299672" cy="302201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3825478" y="4021898"/>
            <a:ext cx="3299672" cy="302201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20494" y="3438209"/>
            <a:ext cx="6517481" cy="5355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31350" y="4021898"/>
            <a:ext cx="3299672" cy="254922"/>
          </a:xfrm>
        </p:spPr>
        <p:txBody>
          <a:bodyPr anchor="b"/>
          <a:lstStyle>
            <a:lvl1pPr marL="0" indent="0">
              <a:buNone/>
              <a:defRPr sz="1490" b="1"/>
            </a:lvl1pPr>
            <a:lvl2pPr marL="283210" indent="0">
              <a:buNone/>
              <a:defRPr sz="1240" b="1"/>
            </a:lvl2pPr>
            <a:lvl3pPr marL="567055" indent="0">
              <a:buNone/>
              <a:defRPr sz="1115" b="1"/>
            </a:lvl3pPr>
            <a:lvl4pPr marL="850265" indent="0">
              <a:buNone/>
              <a:defRPr sz="990" b="1"/>
            </a:lvl4pPr>
            <a:lvl5pPr marL="1133475" indent="0">
              <a:buNone/>
              <a:defRPr sz="990" b="1"/>
            </a:lvl5pPr>
            <a:lvl6pPr marL="1416685" indent="0">
              <a:buNone/>
              <a:defRPr sz="990" b="1"/>
            </a:lvl6pPr>
            <a:lvl7pPr marL="1700530" indent="0">
              <a:buNone/>
              <a:defRPr sz="990" b="1"/>
            </a:lvl7pPr>
            <a:lvl8pPr marL="1983740" indent="0">
              <a:buNone/>
              <a:defRPr sz="990" b="1"/>
            </a:lvl8pPr>
            <a:lvl9pPr marL="2266950" indent="0">
              <a:buNone/>
              <a:defRPr sz="99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31350" y="4377255"/>
            <a:ext cx="3299672" cy="266527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3825478" y="4021898"/>
            <a:ext cx="3299672" cy="254922"/>
          </a:xfrm>
        </p:spPr>
        <p:txBody>
          <a:bodyPr anchor="b"/>
          <a:lstStyle>
            <a:lvl1pPr marL="0" indent="0">
              <a:buNone/>
              <a:defRPr sz="1490" b="1"/>
            </a:lvl1pPr>
            <a:lvl2pPr marL="283210" indent="0">
              <a:buNone/>
              <a:defRPr sz="1240" b="1"/>
            </a:lvl2pPr>
            <a:lvl3pPr marL="567055" indent="0">
              <a:buNone/>
              <a:defRPr sz="1115" b="1"/>
            </a:lvl3pPr>
            <a:lvl4pPr marL="850265" indent="0">
              <a:buNone/>
              <a:defRPr sz="990" b="1"/>
            </a:lvl4pPr>
            <a:lvl5pPr marL="1133475" indent="0">
              <a:buNone/>
              <a:defRPr sz="990" b="1"/>
            </a:lvl5pPr>
            <a:lvl6pPr marL="1416685" indent="0">
              <a:buNone/>
              <a:defRPr sz="990" b="1"/>
            </a:lvl6pPr>
            <a:lvl7pPr marL="1700530" indent="0">
              <a:buNone/>
              <a:defRPr sz="990" b="1"/>
            </a:lvl7pPr>
            <a:lvl8pPr marL="1983740" indent="0">
              <a:buNone/>
              <a:defRPr sz="990" b="1"/>
            </a:lvl8pPr>
            <a:lvl9pPr marL="2266950" indent="0">
              <a:buNone/>
              <a:defRPr sz="99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3825478" y="4377255"/>
            <a:ext cx="3299672" cy="266527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31350" y="3438237"/>
            <a:ext cx="6694980" cy="3605867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20494" y="3438209"/>
            <a:ext cx="6517481" cy="535500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431350" y="4021898"/>
            <a:ext cx="6693185" cy="251358"/>
          </a:xfrm>
        </p:spPr>
        <p:txBody>
          <a:bodyPr anchor="t"/>
          <a:lstStyle>
            <a:lvl1pPr marL="0" indent="0">
              <a:buNone/>
              <a:defRPr sz="1490" b="0"/>
            </a:lvl1pPr>
            <a:lvl2pPr marL="283210" indent="0">
              <a:buNone/>
              <a:defRPr sz="1240" b="1"/>
            </a:lvl2pPr>
            <a:lvl3pPr marL="567055" indent="0">
              <a:buNone/>
              <a:defRPr sz="1115" b="1"/>
            </a:lvl3pPr>
            <a:lvl4pPr marL="850265" indent="0">
              <a:buNone/>
              <a:defRPr sz="990" b="1"/>
            </a:lvl4pPr>
            <a:lvl5pPr marL="1133475" indent="0">
              <a:buNone/>
              <a:defRPr sz="990" b="1"/>
            </a:lvl5pPr>
            <a:lvl6pPr marL="1416685" indent="0">
              <a:buNone/>
              <a:defRPr sz="990" b="1"/>
            </a:lvl6pPr>
            <a:lvl7pPr marL="1700530" indent="0">
              <a:buNone/>
              <a:defRPr sz="990" b="1"/>
            </a:lvl7pPr>
            <a:lvl8pPr marL="1983740" indent="0">
              <a:buNone/>
              <a:defRPr sz="990" b="1"/>
            </a:lvl8pPr>
            <a:lvl9pPr marL="2266950" indent="0">
              <a:buNone/>
              <a:defRPr sz="990" b="1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VCG41N126607681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4468" y="3215084"/>
            <a:ext cx="1170176" cy="1888575"/>
          </a:xfrm>
          <a:prstGeom prst="rect">
            <a:avLst/>
          </a:prstGeom>
        </p:spPr>
      </p:pic>
      <p:cxnSp>
        <p:nvCxnSpPr>
          <p:cNvPr id="9" name="直接连接符 8"/>
          <p:cNvCxnSpPr/>
          <p:nvPr userDrawn="1">
            <p:custDataLst>
              <p:tags r:id="rId5"/>
            </p:custDataLst>
          </p:nvPr>
        </p:nvCxnSpPr>
        <p:spPr>
          <a:xfrm>
            <a:off x="346340" y="7260960"/>
            <a:ext cx="592713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任意多边形: 形状 10"/>
          <p:cNvSpPr/>
          <p:nvPr userDrawn="1">
            <p:custDataLst>
              <p:tags r:id="rId6"/>
            </p:custDataLst>
          </p:nvPr>
        </p:nvSpPr>
        <p:spPr>
          <a:xfrm>
            <a:off x="6102267" y="6466347"/>
            <a:ext cx="982739" cy="996120"/>
          </a:xfrm>
          <a:custGeom>
            <a:avLst/>
            <a:gdLst>
              <a:gd name="connsiteX0" fmla="*/ 1924435 w 1924435"/>
              <a:gd name="connsiteY0" fmla="*/ 1924435 h 1924435"/>
              <a:gd name="connsiteX1" fmla="*/ 0 w 1924435"/>
              <a:gd name="connsiteY1" fmla="*/ 1924435 h 1924435"/>
              <a:gd name="connsiteX2" fmla="*/ 0 w 1924435"/>
              <a:gd name="connsiteY2" fmla="*/ 962218 h 1924435"/>
              <a:gd name="connsiteX3" fmla="*/ 962218 w 1924435"/>
              <a:gd name="connsiteY3" fmla="*/ 0 h 1924435"/>
              <a:gd name="connsiteX4" fmla="*/ 962218 w 1924435"/>
              <a:gd name="connsiteY4" fmla="*/ 0 h 1924435"/>
              <a:gd name="connsiteX5" fmla="*/ 1924435 w 1924435"/>
              <a:gd name="connsiteY5" fmla="*/ 962218 h 1924435"/>
              <a:gd name="connsiteX6" fmla="*/ 1924435 w 1924435"/>
              <a:gd name="connsiteY6" fmla="*/ 1924435 h 1924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4435" h="1924435">
                <a:moveTo>
                  <a:pt x="1924435" y="1924435"/>
                </a:moveTo>
                <a:lnTo>
                  <a:pt x="0" y="1924435"/>
                </a:lnTo>
                <a:lnTo>
                  <a:pt x="0" y="962218"/>
                </a:lnTo>
                <a:cubicBezTo>
                  <a:pt x="0" y="430944"/>
                  <a:pt x="430944" y="0"/>
                  <a:pt x="962218" y="0"/>
                </a:cubicBezTo>
                <a:lnTo>
                  <a:pt x="962218" y="0"/>
                </a:lnTo>
                <a:cubicBezTo>
                  <a:pt x="1493491" y="0"/>
                  <a:pt x="1924435" y="430944"/>
                  <a:pt x="1924435" y="962218"/>
                </a:cubicBezTo>
                <a:lnTo>
                  <a:pt x="1924435" y="1924435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12" name="任意多边形: 形状 11"/>
          <p:cNvSpPr/>
          <p:nvPr userDrawn="1">
            <p:custDataLst>
              <p:tags r:id="rId7"/>
            </p:custDataLst>
          </p:nvPr>
        </p:nvSpPr>
        <p:spPr>
          <a:xfrm flipH="1">
            <a:off x="6879564" y="4095102"/>
            <a:ext cx="676936" cy="1353479"/>
          </a:xfrm>
          <a:custGeom>
            <a:avLst/>
            <a:gdLst>
              <a:gd name="connsiteX0" fmla="*/ 1130019 w 1130018"/>
              <a:gd name="connsiteY0" fmla="*/ 1130019 h 2260037"/>
              <a:gd name="connsiteX1" fmla="*/ 0 w 1130018"/>
              <a:gd name="connsiteY1" fmla="*/ 0 h 2260037"/>
              <a:gd name="connsiteX2" fmla="*/ 0 w 1130018"/>
              <a:gd name="connsiteY2" fmla="*/ 2260038 h 2260037"/>
              <a:gd name="connsiteX3" fmla="*/ 1130019 w 1130018"/>
              <a:gd name="connsiteY3" fmla="*/ 1130019 h 2260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018" h="2260037">
                <a:moveTo>
                  <a:pt x="1130019" y="1130019"/>
                </a:moveTo>
                <a:cubicBezTo>
                  <a:pt x="1130019" y="506044"/>
                  <a:pt x="623974" y="0"/>
                  <a:pt x="0" y="0"/>
                </a:cubicBezTo>
                <a:lnTo>
                  <a:pt x="0" y="2260038"/>
                </a:lnTo>
                <a:cubicBezTo>
                  <a:pt x="623974" y="2260038"/>
                  <a:pt x="1130019" y="1754287"/>
                  <a:pt x="1130019" y="1130019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15" name="任意多边形: 形状 14"/>
          <p:cNvSpPr/>
          <p:nvPr userDrawn="1">
            <p:custDataLst>
              <p:tags r:id="rId8"/>
            </p:custDataLst>
          </p:nvPr>
        </p:nvSpPr>
        <p:spPr>
          <a:xfrm>
            <a:off x="6791011" y="4755902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16" name="任意多边形: 形状 15"/>
          <p:cNvSpPr/>
          <p:nvPr userDrawn="1">
            <p:custDataLst>
              <p:tags r:id="rId9"/>
            </p:custDataLst>
          </p:nvPr>
        </p:nvSpPr>
        <p:spPr>
          <a:xfrm>
            <a:off x="6876809" y="4755902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17" name="任意多边形: 形状 16"/>
          <p:cNvSpPr/>
          <p:nvPr userDrawn="1">
            <p:custDataLst>
              <p:tags r:id="rId10"/>
            </p:custDataLst>
          </p:nvPr>
        </p:nvSpPr>
        <p:spPr>
          <a:xfrm>
            <a:off x="6962213" y="4755902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19" name="任意多边形: 形状 18"/>
          <p:cNvSpPr/>
          <p:nvPr userDrawn="1">
            <p:custDataLst>
              <p:tags r:id="rId11"/>
            </p:custDataLst>
          </p:nvPr>
        </p:nvSpPr>
        <p:spPr>
          <a:xfrm>
            <a:off x="7048011" y="4755902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21" name="任意多边形: 形状 20"/>
          <p:cNvSpPr/>
          <p:nvPr userDrawn="1">
            <p:custDataLst>
              <p:tags r:id="rId12"/>
            </p:custDataLst>
          </p:nvPr>
        </p:nvSpPr>
        <p:spPr>
          <a:xfrm>
            <a:off x="7133808" y="4755902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22" name="任意多边形: 形状 21"/>
          <p:cNvSpPr/>
          <p:nvPr userDrawn="1">
            <p:custDataLst>
              <p:tags r:id="rId13"/>
            </p:custDataLst>
          </p:nvPr>
        </p:nvSpPr>
        <p:spPr>
          <a:xfrm>
            <a:off x="7219606" y="4755902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23" name="任意多边形: 形状 22"/>
          <p:cNvSpPr/>
          <p:nvPr userDrawn="1">
            <p:custDataLst>
              <p:tags r:id="rId14"/>
            </p:custDataLst>
          </p:nvPr>
        </p:nvSpPr>
        <p:spPr>
          <a:xfrm>
            <a:off x="6791011" y="4921200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25" name="任意多边形: 形状 24"/>
          <p:cNvSpPr/>
          <p:nvPr userDrawn="1">
            <p:custDataLst>
              <p:tags r:id="rId15"/>
            </p:custDataLst>
          </p:nvPr>
        </p:nvSpPr>
        <p:spPr>
          <a:xfrm>
            <a:off x="6876809" y="4921200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2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2"/>
                </a:cubicBezTo>
                <a:cubicBezTo>
                  <a:pt x="55152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26" name="任意多边形: 形状 25"/>
          <p:cNvSpPr/>
          <p:nvPr userDrawn="1">
            <p:custDataLst>
              <p:tags r:id="rId16"/>
            </p:custDataLst>
          </p:nvPr>
        </p:nvSpPr>
        <p:spPr>
          <a:xfrm>
            <a:off x="6962213" y="4921200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27" name="任意多边形: 形状 26"/>
          <p:cNvSpPr/>
          <p:nvPr userDrawn="1">
            <p:custDataLst>
              <p:tags r:id="rId17"/>
            </p:custDataLst>
          </p:nvPr>
        </p:nvSpPr>
        <p:spPr>
          <a:xfrm>
            <a:off x="7048011" y="4921200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28" name="任意多边形: 形状 27"/>
          <p:cNvSpPr/>
          <p:nvPr userDrawn="1">
            <p:custDataLst>
              <p:tags r:id="rId18"/>
            </p:custDataLst>
          </p:nvPr>
        </p:nvSpPr>
        <p:spPr>
          <a:xfrm>
            <a:off x="7133808" y="4921200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29" name="任意多边形: 形状 28"/>
          <p:cNvSpPr/>
          <p:nvPr userDrawn="1">
            <p:custDataLst>
              <p:tags r:id="rId19"/>
            </p:custDataLst>
          </p:nvPr>
        </p:nvSpPr>
        <p:spPr>
          <a:xfrm>
            <a:off x="7219606" y="4921200"/>
            <a:ext cx="28730" cy="28730"/>
          </a:xfrm>
          <a:custGeom>
            <a:avLst/>
            <a:gdLst>
              <a:gd name="connsiteX0" fmla="*/ 0 w 55151"/>
              <a:gd name="connsiteY0" fmla="*/ 27282 h 55151"/>
              <a:gd name="connsiteX1" fmla="*/ 27576 w 55151"/>
              <a:gd name="connsiteY1" fmla="*/ 0 h 55151"/>
              <a:gd name="connsiteX2" fmla="*/ 55151 w 55151"/>
              <a:gd name="connsiteY2" fmla="*/ 27282 h 55151"/>
              <a:gd name="connsiteX3" fmla="*/ 27576 w 55151"/>
              <a:gd name="connsiteY3" fmla="*/ 55151 h 55151"/>
              <a:gd name="connsiteX4" fmla="*/ 0 w 55151"/>
              <a:gd name="connsiteY4" fmla="*/ 27282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2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2"/>
                </a:cubicBezTo>
                <a:cubicBezTo>
                  <a:pt x="55151" y="42830"/>
                  <a:pt x="42830" y="55151"/>
                  <a:pt x="27576" y="55151"/>
                </a:cubicBezTo>
                <a:cubicBezTo>
                  <a:pt x="12028" y="55151"/>
                  <a:pt x="0" y="42830"/>
                  <a:pt x="0" y="27282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30" name="任意多边形: 形状 29"/>
          <p:cNvSpPr/>
          <p:nvPr userDrawn="1">
            <p:custDataLst>
              <p:tags r:id="rId20"/>
            </p:custDataLst>
          </p:nvPr>
        </p:nvSpPr>
        <p:spPr>
          <a:xfrm>
            <a:off x="6791011" y="5086105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31" name="任意多边形: 形状 30"/>
          <p:cNvSpPr/>
          <p:nvPr userDrawn="1">
            <p:custDataLst>
              <p:tags r:id="rId21"/>
            </p:custDataLst>
          </p:nvPr>
        </p:nvSpPr>
        <p:spPr>
          <a:xfrm>
            <a:off x="6876809" y="5086105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32" name="任意多边形: 形状 31"/>
          <p:cNvSpPr/>
          <p:nvPr userDrawn="1">
            <p:custDataLst>
              <p:tags r:id="rId22"/>
            </p:custDataLst>
          </p:nvPr>
        </p:nvSpPr>
        <p:spPr>
          <a:xfrm>
            <a:off x="6962213" y="5086105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33" name="任意多边形: 形状 32"/>
          <p:cNvSpPr/>
          <p:nvPr userDrawn="1">
            <p:custDataLst>
              <p:tags r:id="rId23"/>
            </p:custDataLst>
          </p:nvPr>
        </p:nvSpPr>
        <p:spPr>
          <a:xfrm>
            <a:off x="7048011" y="5086105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34" name="任意多边形: 形状 33"/>
          <p:cNvSpPr/>
          <p:nvPr userDrawn="1">
            <p:custDataLst>
              <p:tags r:id="rId24"/>
            </p:custDataLst>
          </p:nvPr>
        </p:nvSpPr>
        <p:spPr>
          <a:xfrm>
            <a:off x="7133808" y="5086105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35" name="任意多边形: 形状 34"/>
          <p:cNvSpPr/>
          <p:nvPr userDrawn="1">
            <p:custDataLst>
              <p:tags r:id="rId25"/>
            </p:custDataLst>
          </p:nvPr>
        </p:nvSpPr>
        <p:spPr>
          <a:xfrm>
            <a:off x="7219606" y="5086105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1"/>
                  <a:pt x="42830" y="55152"/>
                  <a:pt x="27576" y="55152"/>
                </a:cubicBezTo>
                <a:cubicBezTo>
                  <a:pt x="12028" y="55152"/>
                  <a:pt x="0" y="42831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36" name="任意多边形: 形状 35"/>
          <p:cNvSpPr/>
          <p:nvPr userDrawn="1">
            <p:custDataLst>
              <p:tags r:id="rId26"/>
            </p:custDataLst>
          </p:nvPr>
        </p:nvSpPr>
        <p:spPr>
          <a:xfrm>
            <a:off x="6791011" y="5251404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37" name="任意多边形: 形状 36"/>
          <p:cNvSpPr/>
          <p:nvPr userDrawn="1">
            <p:custDataLst>
              <p:tags r:id="rId27"/>
            </p:custDataLst>
          </p:nvPr>
        </p:nvSpPr>
        <p:spPr>
          <a:xfrm>
            <a:off x="6876809" y="5251404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2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2" y="12028"/>
                  <a:pt x="55152" y="27283"/>
                </a:cubicBezTo>
                <a:cubicBezTo>
                  <a:pt x="55152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38" name="任意多边形: 形状 37"/>
          <p:cNvSpPr/>
          <p:nvPr userDrawn="1">
            <p:custDataLst>
              <p:tags r:id="rId28"/>
            </p:custDataLst>
          </p:nvPr>
        </p:nvSpPr>
        <p:spPr>
          <a:xfrm>
            <a:off x="6962213" y="5251404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39" name="任意多边形: 形状 38"/>
          <p:cNvSpPr/>
          <p:nvPr userDrawn="1">
            <p:custDataLst>
              <p:tags r:id="rId29"/>
            </p:custDataLst>
          </p:nvPr>
        </p:nvSpPr>
        <p:spPr>
          <a:xfrm>
            <a:off x="7048011" y="5251404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40" name="任意多边形: 形状 39"/>
          <p:cNvSpPr/>
          <p:nvPr userDrawn="1">
            <p:custDataLst>
              <p:tags r:id="rId30"/>
            </p:custDataLst>
          </p:nvPr>
        </p:nvSpPr>
        <p:spPr>
          <a:xfrm>
            <a:off x="7133808" y="5251404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41" name="任意多边形: 形状 40"/>
          <p:cNvSpPr/>
          <p:nvPr userDrawn="1">
            <p:custDataLst>
              <p:tags r:id="rId31"/>
            </p:custDataLst>
          </p:nvPr>
        </p:nvSpPr>
        <p:spPr>
          <a:xfrm>
            <a:off x="7219606" y="5251404"/>
            <a:ext cx="28730" cy="28730"/>
          </a:xfrm>
          <a:custGeom>
            <a:avLst/>
            <a:gdLst>
              <a:gd name="connsiteX0" fmla="*/ 0 w 55151"/>
              <a:gd name="connsiteY0" fmla="*/ 27283 h 55151"/>
              <a:gd name="connsiteX1" fmla="*/ 27576 w 55151"/>
              <a:gd name="connsiteY1" fmla="*/ 0 h 55151"/>
              <a:gd name="connsiteX2" fmla="*/ 55151 w 55151"/>
              <a:gd name="connsiteY2" fmla="*/ 27283 h 55151"/>
              <a:gd name="connsiteX3" fmla="*/ 27576 w 55151"/>
              <a:gd name="connsiteY3" fmla="*/ 55152 h 55151"/>
              <a:gd name="connsiteX4" fmla="*/ 0 w 55151"/>
              <a:gd name="connsiteY4" fmla="*/ 27283 h 5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151" h="55151">
                <a:moveTo>
                  <a:pt x="0" y="27283"/>
                </a:moveTo>
                <a:cubicBezTo>
                  <a:pt x="0" y="12028"/>
                  <a:pt x="12028" y="0"/>
                  <a:pt x="27576" y="0"/>
                </a:cubicBezTo>
                <a:cubicBezTo>
                  <a:pt x="42830" y="0"/>
                  <a:pt x="55151" y="12028"/>
                  <a:pt x="55151" y="27283"/>
                </a:cubicBezTo>
                <a:cubicBezTo>
                  <a:pt x="55151" y="42830"/>
                  <a:pt x="42830" y="55152"/>
                  <a:pt x="27576" y="55152"/>
                </a:cubicBezTo>
                <a:cubicBezTo>
                  <a:pt x="12028" y="55152"/>
                  <a:pt x="0" y="42830"/>
                  <a:pt x="0" y="27283"/>
                </a:cubicBez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>
              <a:noFill/>
            </a:endParaRPr>
          </a:p>
        </p:txBody>
      </p:sp>
      <p:sp>
        <p:nvSpPr>
          <p:cNvPr id="42" name="任意多边形: 形状 41"/>
          <p:cNvSpPr/>
          <p:nvPr userDrawn="1">
            <p:custDataLst>
              <p:tags r:id="rId32"/>
            </p:custDataLst>
          </p:nvPr>
        </p:nvSpPr>
        <p:spPr>
          <a:xfrm>
            <a:off x="0" y="6745603"/>
            <a:ext cx="720013" cy="720013"/>
          </a:xfrm>
          <a:custGeom>
            <a:avLst/>
            <a:gdLst>
              <a:gd name="connsiteX0" fmla="*/ 1161702 w 1161701"/>
              <a:gd name="connsiteY0" fmla="*/ 1161702 h 1161701"/>
              <a:gd name="connsiteX1" fmla="*/ 0 w 1161701"/>
              <a:gd name="connsiteY1" fmla="*/ 1161702 h 1161701"/>
              <a:gd name="connsiteX2" fmla="*/ 0 w 1161701"/>
              <a:gd name="connsiteY2" fmla="*/ 0 h 1161701"/>
              <a:gd name="connsiteX3" fmla="*/ 0 w 1161701"/>
              <a:gd name="connsiteY3" fmla="*/ 0 h 1161701"/>
              <a:gd name="connsiteX4" fmla="*/ 1161702 w 1161701"/>
              <a:gd name="connsiteY4" fmla="*/ 1161702 h 1161701"/>
              <a:gd name="connsiteX5" fmla="*/ 1161702 w 1161701"/>
              <a:gd name="connsiteY5" fmla="*/ 1161702 h 1161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1701" h="1161701">
                <a:moveTo>
                  <a:pt x="1161702" y="1161702"/>
                </a:moveTo>
                <a:lnTo>
                  <a:pt x="0" y="1161702"/>
                </a:lnTo>
                <a:lnTo>
                  <a:pt x="0" y="0"/>
                </a:lnTo>
                <a:lnTo>
                  <a:pt x="0" y="0"/>
                </a:lnTo>
                <a:cubicBezTo>
                  <a:pt x="641576" y="0"/>
                  <a:pt x="1161702" y="520126"/>
                  <a:pt x="1161702" y="1161702"/>
                </a:cubicBezTo>
                <a:lnTo>
                  <a:pt x="1161702" y="1161702"/>
                </a:lnTo>
                <a:close/>
              </a:path>
            </a:pathLst>
          </a:custGeom>
          <a:solidFill>
            <a:schemeClr val="accent6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cxnSp>
        <p:nvCxnSpPr>
          <p:cNvPr id="44" name="直接连接符 43"/>
          <p:cNvCxnSpPr/>
          <p:nvPr userDrawn="1">
            <p:custDataLst>
              <p:tags r:id="rId33"/>
            </p:custDataLst>
          </p:nvPr>
        </p:nvCxnSpPr>
        <p:spPr>
          <a:xfrm>
            <a:off x="1353873" y="3734594"/>
            <a:ext cx="592713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任意多边形: 形状 44"/>
          <p:cNvSpPr/>
          <p:nvPr userDrawn="1">
            <p:custDataLst>
              <p:tags r:id="rId34"/>
            </p:custDataLst>
          </p:nvPr>
        </p:nvSpPr>
        <p:spPr>
          <a:xfrm>
            <a:off x="5814576" y="7141232"/>
            <a:ext cx="648375" cy="324187"/>
          </a:xfrm>
          <a:custGeom>
            <a:avLst/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/>
          </a:p>
        </p:txBody>
      </p:sp>
      <p:sp>
        <p:nvSpPr>
          <p:cNvPr id="2" name="标题 1"/>
          <p:cNvSpPr>
            <a:spLocks noGrp="1"/>
          </p:cNvSpPr>
          <p:nvPr>
            <p:ph type="ctrTitle"/>
            <p:custDataLst>
              <p:tags r:id="rId35"/>
            </p:custDataLst>
          </p:nvPr>
        </p:nvSpPr>
        <p:spPr>
          <a:xfrm>
            <a:off x="1379186" y="3897132"/>
            <a:ext cx="4807698" cy="1712854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09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38"/>
            </p:custDataLst>
          </p:nvPr>
        </p:nvSpPr>
        <p:spPr>
          <a:xfrm>
            <a:off x="5336778" y="7154697"/>
            <a:ext cx="1700213" cy="226301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6" name="文本占位符 9"/>
          <p:cNvSpPr>
            <a:spLocks noGrp="1"/>
          </p:cNvSpPr>
          <p:nvPr>
            <p:ph type="body" sz="quarter" idx="18" hasCustomPrompt="1"/>
            <p:custDataLst>
              <p:tags r:id="rId39"/>
            </p:custDataLst>
          </p:nvPr>
        </p:nvSpPr>
        <p:spPr>
          <a:xfrm>
            <a:off x="301696" y="3419739"/>
            <a:ext cx="958550" cy="312375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745" b="1"/>
            </a:lvl1pPr>
          </a:lstStyle>
          <a:p>
            <a:pPr lvl="0"/>
            <a:r>
              <a:rPr lang="zh-CN" altLang="en-US" dirty="0"/>
              <a:t>公司名占位符</a:t>
            </a:r>
            <a:endParaRPr lang="zh-CN" altLang="en-US" dirty="0"/>
          </a:p>
        </p:txBody>
      </p:sp>
      <p:sp>
        <p:nvSpPr>
          <p:cNvPr id="47" name="文本占位符 23"/>
          <p:cNvSpPr>
            <a:spLocks noGrp="1"/>
          </p:cNvSpPr>
          <p:nvPr>
            <p:ph type="body" sz="quarter" idx="19" hasCustomPrompt="1"/>
            <p:custDataLst>
              <p:tags r:id="rId40"/>
            </p:custDataLst>
          </p:nvPr>
        </p:nvSpPr>
        <p:spPr>
          <a:xfrm>
            <a:off x="2963621" y="5821802"/>
            <a:ext cx="1700213" cy="31237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87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zh-CN" altLang="en-US" dirty="0"/>
              <a:t>署名占位符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3" Type="http://schemas.openxmlformats.org/officeDocument/2006/relationships/slideLayout" Target="../slideLayouts/slideLayout8.xml"/><Relationship Id="rId23" Type="http://schemas.openxmlformats.org/officeDocument/2006/relationships/theme" Target="../theme/theme6.xml"/><Relationship Id="rId22" Type="http://schemas.openxmlformats.org/officeDocument/2006/relationships/tags" Target="../tags/tag212.xml"/><Relationship Id="rId21" Type="http://schemas.openxmlformats.org/officeDocument/2006/relationships/tags" Target="../tags/tag211.xml"/><Relationship Id="rId20" Type="http://schemas.openxmlformats.org/officeDocument/2006/relationships/tags" Target="../tags/tag210.xml"/><Relationship Id="rId2" Type="http://schemas.openxmlformats.org/officeDocument/2006/relationships/slideLayout" Target="../slideLayouts/slideLayout7.xml"/><Relationship Id="rId19" Type="http://schemas.openxmlformats.org/officeDocument/2006/relationships/tags" Target="../tags/tag209.xml"/><Relationship Id="rId18" Type="http://schemas.openxmlformats.org/officeDocument/2006/relationships/tags" Target="../tags/tag208.xml"/><Relationship Id="rId17" Type="http://schemas.openxmlformats.org/officeDocument/2006/relationships/tags" Target="../tags/tag207.xml"/><Relationship Id="rId16" Type="http://schemas.openxmlformats.org/officeDocument/2006/relationships/tags" Target="../tags/tag206.xml"/><Relationship Id="rId15" Type="http://schemas.openxmlformats.org/officeDocument/2006/relationships/tags" Target="../tags/tag205.xml"/><Relationship Id="rId14" Type="http://schemas.openxmlformats.org/officeDocument/2006/relationships/tags" Target="../tags/tag204.xml"/><Relationship Id="rId13" Type="http://schemas.openxmlformats.org/officeDocument/2006/relationships/tags" Target="../tags/tag203.xml"/><Relationship Id="rId12" Type="http://schemas.openxmlformats.org/officeDocument/2006/relationships/tags" Target="../tags/tag202.xml"/><Relationship Id="rId11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5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431350" y="3438209"/>
            <a:ext cx="6693750" cy="44625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431350" y="4021898"/>
            <a:ext cx="6693750" cy="302063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431350" y="7154697"/>
            <a:ext cx="1700213" cy="2263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2503091" y="7154697"/>
            <a:ext cx="2550319" cy="2263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5425646" y="7154697"/>
            <a:ext cx="1700213" cy="2263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cxnSp>
        <p:nvCxnSpPr>
          <p:cNvPr id="14" name="直接连接符 13"/>
          <p:cNvCxnSpPr/>
          <p:nvPr userDrawn="1">
            <p:custDataLst>
              <p:tags r:id="rId17"/>
            </p:custDataLst>
          </p:nvPr>
        </p:nvCxnSpPr>
        <p:spPr>
          <a:xfrm>
            <a:off x="507081" y="3911542"/>
            <a:ext cx="652991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任意多边形: 形状 14"/>
          <p:cNvSpPr/>
          <p:nvPr userDrawn="1">
            <p:custDataLst>
              <p:tags r:id="rId18"/>
            </p:custDataLst>
          </p:nvPr>
        </p:nvSpPr>
        <p:spPr>
          <a:xfrm>
            <a:off x="128017" y="7051145"/>
            <a:ext cx="832509" cy="414471"/>
          </a:xfrm>
          <a:custGeom>
            <a:avLst/>
            <a:gdLst>
              <a:gd name="connsiteX0" fmla="*/ 671605 w 1343208"/>
              <a:gd name="connsiteY0" fmla="*/ 0 h 668726"/>
              <a:gd name="connsiteX1" fmla="*/ 1330834 w 1343208"/>
              <a:gd name="connsiteY1" fmla="*/ 544421 h 668726"/>
              <a:gd name="connsiteX2" fmla="*/ 1343208 w 1343208"/>
              <a:gd name="connsiteY2" fmla="*/ 668726 h 668726"/>
              <a:gd name="connsiteX3" fmla="*/ 0 w 1343208"/>
              <a:gd name="connsiteY3" fmla="*/ 668726 h 668726"/>
              <a:gd name="connsiteX4" fmla="*/ 12374 w 1343208"/>
              <a:gd name="connsiteY4" fmla="*/ 544421 h 668726"/>
              <a:gd name="connsiteX5" fmla="*/ 671605 w 1343208"/>
              <a:gd name="connsiteY5" fmla="*/ 0 h 668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3208" h="668726">
                <a:moveTo>
                  <a:pt x="671605" y="0"/>
                </a:moveTo>
                <a:cubicBezTo>
                  <a:pt x="996697" y="0"/>
                  <a:pt x="1268070" y="233786"/>
                  <a:pt x="1330834" y="544421"/>
                </a:cubicBezTo>
                <a:lnTo>
                  <a:pt x="1343208" y="668726"/>
                </a:lnTo>
                <a:lnTo>
                  <a:pt x="0" y="668726"/>
                </a:lnTo>
                <a:lnTo>
                  <a:pt x="12374" y="544421"/>
                </a:lnTo>
                <a:cubicBezTo>
                  <a:pt x="75138" y="233786"/>
                  <a:pt x="346512" y="0"/>
                  <a:pt x="671605" y="0"/>
                </a:cubicBezTo>
                <a:close/>
              </a:path>
            </a:pathLst>
          </a:custGeom>
          <a:solidFill>
            <a:schemeClr val="accent1"/>
          </a:solidFill>
          <a:ln w="293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 sz="1115"/>
          </a:p>
        </p:txBody>
      </p:sp>
      <p:cxnSp>
        <p:nvCxnSpPr>
          <p:cNvPr id="16" name="直接连接符 15"/>
          <p:cNvCxnSpPr/>
          <p:nvPr userDrawn="1">
            <p:custDataLst>
              <p:tags r:id="rId19"/>
            </p:custDataLst>
          </p:nvPr>
        </p:nvCxnSpPr>
        <p:spPr>
          <a:xfrm>
            <a:off x="960526" y="7260960"/>
            <a:ext cx="5586694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任意多边形: 形状 16"/>
          <p:cNvSpPr/>
          <p:nvPr userDrawn="1">
            <p:custDataLst>
              <p:tags r:id="rId20"/>
            </p:custDataLst>
          </p:nvPr>
        </p:nvSpPr>
        <p:spPr>
          <a:xfrm>
            <a:off x="666731" y="7197471"/>
            <a:ext cx="534731" cy="267365"/>
          </a:xfrm>
          <a:custGeom>
            <a:avLst/>
            <a:gdLst>
              <a:gd name="connsiteX0" fmla="*/ 523059 w 1046117"/>
              <a:gd name="connsiteY0" fmla="*/ 0 h 523058"/>
              <a:gd name="connsiteX1" fmla="*/ 0 w 1046117"/>
              <a:gd name="connsiteY1" fmla="*/ 523059 h 523058"/>
              <a:gd name="connsiteX2" fmla="*/ 1046118 w 1046117"/>
              <a:gd name="connsiteY2" fmla="*/ 523059 h 523058"/>
              <a:gd name="connsiteX3" fmla="*/ 523059 w 1046117"/>
              <a:gd name="connsiteY3" fmla="*/ 0 h 523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6117" h="523058">
                <a:moveTo>
                  <a:pt x="523059" y="0"/>
                </a:moveTo>
                <a:cubicBezTo>
                  <a:pt x="234100" y="0"/>
                  <a:pt x="0" y="234100"/>
                  <a:pt x="0" y="523059"/>
                </a:cubicBezTo>
                <a:lnTo>
                  <a:pt x="1046118" y="523059"/>
                </a:lnTo>
                <a:cubicBezTo>
                  <a:pt x="1045825" y="234100"/>
                  <a:pt x="811724" y="0"/>
                  <a:pt x="523059" y="0"/>
                </a:cubicBezTo>
                <a:close/>
              </a:path>
            </a:pathLst>
          </a:custGeom>
          <a:solidFill>
            <a:schemeClr val="accent2"/>
          </a:solidFill>
          <a:ln w="293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115" dirty="0"/>
          </a:p>
        </p:txBody>
      </p:sp>
      <p:sp>
        <p:nvSpPr>
          <p:cNvPr id="18" name="任意多边形: 形状 17"/>
          <p:cNvSpPr/>
          <p:nvPr userDrawn="1">
            <p:custDataLst>
              <p:tags r:id="rId21"/>
            </p:custDataLst>
          </p:nvPr>
        </p:nvSpPr>
        <p:spPr>
          <a:xfrm>
            <a:off x="6395869" y="6969327"/>
            <a:ext cx="1160631" cy="496289"/>
          </a:xfrm>
          <a:custGeom>
            <a:avLst/>
            <a:gdLst>
              <a:gd name="connsiteX0" fmla="*/ 1267016 w 2192479"/>
              <a:gd name="connsiteY0" fmla="*/ 0 h 936989"/>
              <a:gd name="connsiteX1" fmla="*/ 2109873 w 2192479"/>
              <a:gd name="connsiteY1" fmla="*/ 302578 h 936989"/>
              <a:gd name="connsiteX2" fmla="*/ 2192479 w 2192479"/>
              <a:gd name="connsiteY2" fmla="*/ 377655 h 936989"/>
              <a:gd name="connsiteX3" fmla="*/ 2192479 w 2192479"/>
              <a:gd name="connsiteY3" fmla="*/ 936989 h 936989"/>
              <a:gd name="connsiteX4" fmla="*/ 0 w 2192479"/>
              <a:gd name="connsiteY4" fmla="*/ 936989 h 936989"/>
              <a:gd name="connsiteX5" fmla="*/ 1534 w 2192479"/>
              <a:gd name="connsiteY5" fmla="*/ 931024 h 936989"/>
              <a:gd name="connsiteX6" fmla="*/ 1267016 w 2192479"/>
              <a:gd name="connsiteY6" fmla="*/ 0 h 93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92479" h="936989">
                <a:moveTo>
                  <a:pt x="1267016" y="0"/>
                </a:moveTo>
                <a:cubicBezTo>
                  <a:pt x="1587182" y="0"/>
                  <a:pt x="1880826" y="113551"/>
                  <a:pt x="2109873" y="302578"/>
                </a:cubicBezTo>
                <a:lnTo>
                  <a:pt x="2192479" y="377655"/>
                </a:lnTo>
                <a:lnTo>
                  <a:pt x="2192479" y="936989"/>
                </a:lnTo>
                <a:lnTo>
                  <a:pt x="0" y="936989"/>
                </a:lnTo>
                <a:lnTo>
                  <a:pt x="1534" y="931024"/>
                </a:lnTo>
                <a:cubicBezTo>
                  <a:pt x="169301" y="391636"/>
                  <a:pt x="672423" y="0"/>
                  <a:pt x="126701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115"/>
          </a:p>
        </p:txBody>
      </p:sp>
      <p:sp>
        <p:nvSpPr>
          <p:cNvPr id="7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3215084"/>
            <a:ext cx="0" cy="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1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xStyles>
    <p:titleStyle>
      <a:lvl1pPr algn="l" defTabSz="567055" rtl="0" eaLnBrk="1" latinLnBrk="0" hangingPunct="1">
        <a:lnSpc>
          <a:spcPct val="100000"/>
        </a:lnSpc>
        <a:spcBef>
          <a:spcPct val="0"/>
        </a:spcBef>
        <a:buNone/>
        <a:defRPr sz="1985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1605" indent="-141605" algn="l" defTabSz="567055" rtl="0" eaLnBrk="1" latinLnBrk="0" hangingPunct="1">
        <a:lnSpc>
          <a:spcPct val="130000"/>
        </a:lnSpc>
        <a:spcBef>
          <a:spcPct val="124000"/>
        </a:spcBef>
        <a:buFont typeface="Arial" panose="020B0604020202020204" pitchFamily="34" charset="0"/>
        <a:buChar char="•"/>
        <a:defRPr sz="1115" kern="1200">
          <a:solidFill>
            <a:schemeClr val="tx1"/>
          </a:solidFill>
          <a:latin typeface="+mn-lt"/>
          <a:ea typeface="+mn-ea"/>
          <a:cs typeface="+mn-cs"/>
        </a:defRPr>
      </a:lvl1pPr>
      <a:lvl2pPr marL="334010" indent="-127635" algn="l" defTabSz="567055" rtl="0" eaLnBrk="1" latinLnBrk="0" hangingPunct="1">
        <a:lnSpc>
          <a:spcPct val="130000"/>
        </a:lnSpc>
        <a:spcBef>
          <a:spcPct val="0"/>
        </a:spcBef>
        <a:buFont typeface="Arial" panose="020B0604020202020204" pitchFamily="34" charset="0"/>
        <a:buChar char="•"/>
        <a:defRPr sz="1115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495300" indent="-100330" algn="l" defTabSz="567055" rtl="0" eaLnBrk="1" latinLnBrk="0" hangingPunct="1">
        <a:lnSpc>
          <a:spcPct val="130000"/>
        </a:lnSpc>
        <a:spcBef>
          <a:spcPct val="0"/>
        </a:spcBef>
        <a:buFont typeface="Arial" panose="020B0604020202020204" pitchFamily="34" charset="0"/>
        <a:buChar char="•"/>
        <a:defRPr sz="1115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638810" indent="-92710" algn="l" defTabSz="567055" rtl="0" eaLnBrk="1" latinLnBrk="0" hangingPunct="1">
        <a:lnSpc>
          <a:spcPct val="130000"/>
        </a:lnSpc>
        <a:spcBef>
          <a:spcPct val="0"/>
        </a:spcBef>
        <a:buFont typeface="Arial" panose="020B0604020202020204" pitchFamily="34" charset="0"/>
        <a:buChar char="•"/>
        <a:defRPr sz="1115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765175" indent="-78740" algn="l" defTabSz="567055" rtl="0" eaLnBrk="1" latinLnBrk="0" hangingPunct="1">
        <a:lnSpc>
          <a:spcPct val="130000"/>
        </a:lnSpc>
        <a:spcBef>
          <a:spcPct val="0"/>
        </a:spcBef>
        <a:buFont typeface="Arial" panose="020B0604020202020204" pitchFamily="34" charset="0"/>
        <a:buChar char="•"/>
        <a:defRPr sz="1115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558290" indent="-141605" algn="l" defTabSz="567055" rtl="0" eaLnBrk="1" latinLnBrk="0" hangingPunct="1">
        <a:lnSpc>
          <a:spcPct val="90000"/>
        </a:lnSpc>
        <a:spcBef>
          <a:spcPct val="62000"/>
        </a:spcBef>
        <a:buFont typeface="Arial" panose="020B0604020202020204" pitchFamily="34" charset="0"/>
        <a:buChar char="•"/>
        <a:defRPr sz="1115" kern="1200">
          <a:solidFill>
            <a:schemeClr val="tx1"/>
          </a:solidFill>
          <a:latin typeface="+mn-lt"/>
          <a:ea typeface="+mn-ea"/>
          <a:cs typeface="+mn-cs"/>
        </a:defRPr>
      </a:lvl6pPr>
      <a:lvl7pPr marL="1842135" indent="-141605" algn="l" defTabSz="567055" rtl="0" eaLnBrk="1" latinLnBrk="0" hangingPunct="1">
        <a:lnSpc>
          <a:spcPct val="90000"/>
        </a:lnSpc>
        <a:spcBef>
          <a:spcPct val="62000"/>
        </a:spcBef>
        <a:buFont typeface="Arial" panose="020B0604020202020204" pitchFamily="34" charset="0"/>
        <a:buChar char="•"/>
        <a:defRPr sz="1115" kern="1200">
          <a:solidFill>
            <a:schemeClr val="tx1"/>
          </a:solidFill>
          <a:latin typeface="+mn-lt"/>
          <a:ea typeface="+mn-ea"/>
          <a:cs typeface="+mn-cs"/>
        </a:defRPr>
      </a:lvl7pPr>
      <a:lvl8pPr marL="2125345" indent="-141605" algn="l" defTabSz="567055" rtl="0" eaLnBrk="1" latinLnBrk="0" hangingPunct="1">
        <a:lnSpc>
          <a:spcPct val="90000"/>
        </a:lnSpc>
        <a:spcBef>
          <a:spcPct val="62000"/>
        </a:spcBef>
        <a:buFont typeface="Arial" panose="020B0604020202020204" pitchFamily="34" charset="0"/>
        <a:buChar char="•"/>
        <a:defRPr sz="1115" kern="1200">
          <a:solidFill>
            <a:schemeClr val="tx1"/>
          </a:solidFill>
          <a:latin typeface="+mn-lt"/>
          <a:ea typeface="+mn-ea"/>
          <a:cs typeface="+mn-cs"/>
        </a:defRPr>
      </a:lvl8pPr>
      <a:lvl9pPr marL="2408555" indent="-141605" algn="l" defTabSz="567055" rtl="0" eaLnBrk="1" latinLnBrk="0" hangingPunct="1">
        <a:lnSpc>
          <a:spcPct val="90000"/>
        </a:lnSpc>
        <a:spcBef>
          <a:spcPct val="62000"/>
        </a:spcBef>
        <a:buFont typeface="Arial" panose="020B0604020202020204" pitchFamily="34" charset="0"/>
        <a:buChar char="•"/>
        <a:defRPr sz="11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1pPr>
      <a:lvl2pPr marL="283210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2pPr>
      <a:lvl3pPr marL="567055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3pPr>
      <a:lvl4pPr marL="850265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4pPr>
      <a:lvl5pPr marL="1133475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5pPr>
      <a:lvl6pPr marL="1416685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6pPr>
      <a:lvl7pPr marL="1700530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7pPr>
      <a:lvl8pPr marL="1983740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8pPr>
      <a:lvl9pPr marL="2266950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6.xml"/><Relationship Id="rId2" Type="http://schemas.openxmlformats.org/officeDocument/2006/relationships/tags" Target="../tags/tag214.xml"/><Relationship Id="rId1" Type="http://schemas.openxmlformats.org/officeDocument/2006/relationships/tags" Target="../tags/tag2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.jpe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0.jpeg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9.jpeg"/><Relationship Id="rId1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19509" y="4241459"/>
            <a:ext cx="6517481" cy="1115625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威纶通触摸屏与 AB820 PLC 之间 ModbusTCP/IP</a:t>
            </a:r>
            <a:br>
              <a:rPr lang="zh-CN" altLang="en-US" dirty="0"/>
            </a:br>
            <a:r>
              <a:rPr lang="zh-CN" altLang="en-US" dirty="0"/>
              <a:t>无线以太网通信方案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1"/>
          <p:cNvSpPr/>
          <p:nvPr/>
        </p:nvSpPr>
        <p:spPr>
          <a:xfrm>
            <a:off x="1201420" y="6618605"/>
            <a:ext cx="4890770" cy="345821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98194" y="1379916"/>
            <a:ext cx="6159637" cy="24288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45"/>
              </a:lnSpc>
              <a:spcBef>
                <a:spcPct val="0"/>
              </a:spcBef>
              <a:spcAft>
                <a:spcPct val="0"/>
              </a:spcAft>
            </a:pPr>
            <a:r>
              <a:rPr sz="1250" spc="-31">
                <a:solidFill>
                  <a:srgbClr val="000000"/>
                </a:solidFill>
                <a:latin typeface="ESREIB+Î¢ÈíÑÅºÚ" panose="020B0503020204020204" charset="-122"/>
                <a:cs typeface="ESREIB+Î¢ÈíÑÅºÚ" panose="020B0503020204020204" charset="-122"/>
              </a:rPr>
              <a:t>在实际系统中，同一个车间里分布多台</a:t>
            </a:r>
            <a:r>
              <a:rPr sz="1250" spc="31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HKCINW+Î¢ÈíÑÅºÚ" panose="020B0503020204020204" charset="-122"/>
                <a:cs typeface="HKCINW+Î¢ÈíÑÅºÚ" panose="020B0503020204020204" charset="-122"/>
              </a:rPr>
              <a:t>PLC</a:t>
            </a:r>
            <a:r>
              <a:rPr sz="1250" spc="-34">
                <a:solidFill>
                  <a:srgbClr val="000000"/>
                </a:solidFill>
                <a:latin typeface="ESREIB+Î¢ÈíÑÅºÚ" panose="020B0503020204020204" charset="-122"/>
                <a:cs typeface="ESREIB+Î¢ÈíÑÅºÚ" panose="020B0503020204020204" charset="-122"/>
              </a:rPr>
              <a:t>，通过触摸屏人机界面集中控制。</a:t>
            </a:r>
            <a:endParaRPr sz="1250" spc="-34">
              <a:solidFill>
                <a:srgbClr val="000000"/>
              </a:solidFill>
              <a:latin typeface="ESREIB+Î¢ÈíÑÅºÚ" panose="020B0503020204020204" charset="-122"/>
              <a:cs typeface="ESREIB+Î¢ÈíÑÅºÚ" panose="020B0503020204020204" charset="-122"/>
            </a:endParaRPr>
          </a:p>
          <a:p>
            <a:pPr marL="0" marR="0">
              <a:lnSpc>
                <a:spcPts val="1645"/>
              </a:lnSpc>
              <a:spcBef>
                <a:spcPts val="152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ESREIB+Î¢ÈíÑÅºÚ" panose="020B0503020204020204" charset="-122"/>
                <a:cs typeface="ESREIB+Î¢ÈíÑÅºÚ" panose="020B0503020204020204" charset="-122"/>
              </a:rPr>
              <a:t>通常所有设备距离在几十米到上百米丌等。在有通讯需求的时候，如果布线</a:t>
            </a:r>
            <a:endParaRPr sz="1250">
              <a:solidFill>
                <a:srgbClr val="000000"/>
              </a:solidFill>
              <a:latin typeface="ESREIB+Î¢ÈíÑÅºÚ" panose="020B0503020204020204" charset="-122"/>
              <a:cs typeface="ESREIB+Î¢ÈíÑÅºÚ" panose="020B0503020204020204" charset="-122"/>
            </a:endParaRPr>
          </a:p>
          <a:p>
            <a:pPr marL="0" marR="0">
              <a:lnSpc>
                <a:spcPts val="1645"/>
              </a:lnSpc>
              <a:spcBef>
                <a:spcPts val="147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ESREIB+Î¢ÈíÑÅºÚ" panose="020B0503020204020204" charset="-122"/>
                <a:cs typeface="ESREIB+Î¢ÈíÑÅºÚ" panose="020B0503020204020204" charset="-122"/>
              </a:rPr>
              <a:t>的话，工程量较大耽误工期，这种情况下比较适合采用无线通信方式。</a:t>
            </a:r>
            <a:endParaRPr sz="1250">
              <a:solidFill>
                <a:srgbClr val="000000"/>
              </a:solidFill>
              <a:latin typeface="ESREIB+Î¢ÈíÑÅºÚ" panose="020B0503020204020204" charset="-122"/>
              <a:cs typeface="ESREIB+Î¢ÈíÑÅºÚ" panose="020B0503020204020204" charset="-122"/>
            </a:endParaRPr>
          </a:p>
          <a:p>
            <a:pPr marL="0" marR="0">
              <a:lnSpc>
                <a:spcPts val="1645"/>
              </a:lnSpc>
              <a:spcBef>
                <a:spcPts val="1475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ESREIB+Î¢ÈíÑÅºÚ" panose="020B0503020204020204" charset="-122"/>
                <a:cs typeface="ESREIB+Î¢ÈíÑÅºÚ" panose="020B0503020204020204" charset="-122"/>
              </a:rPr>
              <a:t>本方案以组态王和</a:t>
            </a:r>
            <a:r>
              <a:rPr sz="1250" spc="1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HKCINW+Î¢ÈíÑÅºÚ" panose="020B0503020204020204" charset="-122"/>
                <a:cs typeface="HKCINW+Î¢ÈíÑÅºÚ" panose="020B0503020204020204" charset="-122"/>
              </a:rPr>
              <a:t>2</a:t>
            </a:r>
            <a:r>
              <a:rPr sz="1250" spc="-43">
                <a:solidFill>
                  <a:srgbClr val="000000"/>
                </a:solidFill>
                <a:latin typeface="HKCINW+Î¢ÈíÑÅºÚ" panose="020B0503020204020204" charset="-122"/>
                <a:cs typeface="HKCINW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ESREIB+Î¢ÈíÑÅºÚ" panose="020B0503020204020204" charset="-122"/>
                <a:cs typeface="ESREIB+Î¢ÈíÑÅºÚ" panose="020B0503020204020204" charset="-122"/>
              </a:rPr>
              <a:t>台罗克韦尔</a:t>
            </a:r>
            <a:r>
              <a:rPr sz="125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HKCINW+Î¢ÈíÑÅºÚ" panose="020B0503020204020204" charset="-122"/>
                <a:cs typeface="HKCINW+Î¢ÈíÑÅºÚ" panose="020B0503020204020204" charset="-122"/>
              </a:rPr>
              <a:t>AB820 PLC</a:t>
            </a:r>
            <a:r>
              <a:rPr sz="1250" spc="-52">
                <a:solidFill>
                  <a:srgbClr val="000000"/>
                </a:solidFill>
                <a:latin typeface="HKCINW+Î¢ÈíÑÅºÚ" panose="020B0503020204020204" charset="-122"/>
                <a:cs typeface="HKCINW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ESREIB+Î¢ÈíÑÅºÚ" panose="020B0503020204020204" charset="-122"/>
                <a:cs typeface="ESREIB+Î¢ÈíÑÅºÚ" panose="020B0503020204020204" charset="-122"/>
              </a:rPr>
              <a:t>为例，介绍威纶通触摸屏不多</a:t>
            </a:r>
            <a:endParaRPr sz="1250">
              <a:solidFill>
                <a:srgbClr val="000000"/>
              </a:solidFill>
              <a:latin typeface="ESREIB+Î¢ÈíÑÅºÚ" panose="020B0503020204020204" charset="-122"/>
              <a:cs typeface="ESREIB+Î¢ÈíÑÅºÚ" panose="020B0503020204020204" charset="-122"/>
            </a:endParaRPr>
          </a:p>
          <a:p>
            <a:pPr marL="0" marR="0">
              <a:lnSpc>
                <a:spcPts val="1645"/>
              </a:lnSpc>
              <a:spcBef>
                <a:spcPts val="147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ESREIB+Î¢ÈíÑÅºÚ" panose="020B0503020204020204" charset="-122"/>
                <a:cs typeface="ESREIB+Î¢ÈíÑÅºÚ" panose="020B0503020204020204" charset="-122"/>
              </a:rPr>
              <a:t>台</a:t>
            </a:r>
            <a:r>
              <a:rPr sz="1250" spc="308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HKCINW+Î¢ÈíÑÅºÚ" panose="020B0503020204020204" charset="-122"/>
                <a:cs typeface="HKCINW+Î¢ÈíÑÅºÚ" panose="020B0503020204020204" charset="-122"/>
              </a:rPr>
              <a:t>PLC</a:t>
            </a:r>
            <a:r>
              <a:rPr sz="1250" spc="-50">
                <a:solidFill>
                  <a:srgbClr val="000000"/>
                </a:solidFill>
                <a:latin typeface="HKCINW+Î¢ÈíÑÅºÚ" panose="020B0503020204020204" charset="-122"/>
                <a:cs typeface="HKCINW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ESREIB+Î¢ÈíÑÅºÚ" panose="020B0503020204020204" charset="-122"/>
                <a:cs typeface="ESREIB+Î¢ÈíÑÅºÚ" panose="020B0503020204020204" charset="-122"/>
              </a:rPr>
              <a:t>的无线以太网通信实现过程。在本方案中采用了欧美系</a:t>
            </a:r>
            <a:r>
              <a:rPr sz="1250" spc="18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HKCINW+Î¢ÈíÑÅºÚ" panose="020B0503020204020204" charset="-122"/>
                <a:cs typeface="HKCINW+Î¢ÈíÑÅºÚ" panose="020B0503020204020204" charset="-122"/>
              </a:rPr>
              <a:t>PLC</a:t>
            </a:r>
            <a:r>
              <a:rPr sz="1250" spc="-50">
                <a:solidFill>
                  <a:srgbClr val="000000"/>
                </a:solidFill>
                <a:latin typeface="HKCINW+Î¢ÈíÑÅºÚ" panose="020B0503020204020204" charset="-122"/>
                <a:cs typeface="HKCINW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ESREIB+Î¢ÈíÑÅºÚ" panose="020B0503020204020204" charset="-122"/>
                <a:cs typeface="ESREIB+Î¢ÈíÑÅºÚ" panose="020B0503020204020204" charset="-122"/>
              </a:rPr>
              <a:t>无线通</a:t>
            </a:r>
            <a:endParaRPr sz="1250">
              <a:solidFill>
                <a:srgbClr val="000000"/>
              </a:solidFill>
              <a:latin typeface="ESREIB+Î¢ÈíÑÅºÚ" panose="020B0503020204020204" charset="-122"/>
              <a:cs typeface="ESREIB+Î¢ÈíÑÅºÚ" panose="020B0503020204020204" charset="-122"/>
            </a:endParaRPr>
          </a:p>
          <a:p>
            <a:pPr marL="0" marR="0">
              <a:lnSpc>
                <a:spcPts val="1645"/>
              </a:lnSpc>
              <a:spcBef>
                <a:spcPts val="152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ESREIB+Î¢ÈíÑÅºÚ" panose="020B0503020204020204" charset="-122"/>
                <a:cs typeface="ESREIB+Î¢ÈíÑÅºÚ" panose="020B0503020204020204" charset="-122"/>
              </a:rPr>
              <a:t>讯终端——</a:t>
            </a:r>
            <a:r>
              <a:rPr sz="1250">
                <a:solidFill>
                  <a:srgbClr val="000000"/>
                </a:solidFill>
                <a:latin typeface="HKCINW+Î¢ÈíÑÅºÚ" panose="020B0503020204020204" charset="-122"/>
                <a:cs typeface="HKCINW+Î¢ÈíÑÅºÚ" panose="020B0503020204020204" charset="-122"/>
              </a:rPr>
              <a:t>DTD418MB</a:t>
            </a:r>
            <a:r>
              <a:rPr sz="1250">
                <a:solidFill>
                  <a:srgbClr val="000000"/>
                </a:solidFill>
                <a:latin typeface="ESREIB+Î¢ÈíÑÅºÚ" panose="020B0503020204020204" charset="-122"/>
                <a:cs typeface="ESREIB+Î¢ÈíÑÅºÚ" panose="020B0503020204020204" charset="-122"/>
              </a:rPr>
              <a:t>，作为实现无线通讯的硬件设备。</a:t>
            </a:r>
            <a:endParaRPr sz="1250">
              <a:solidFill>
                <a:srgbClr val="000000"/>
              </a:solidFill>
              <a:latin typeface="ESREIB+Î¢ÈíÑÅºÚ" panose="020B0503020204020204" charset="-122"/>
              <a:cs typeface="ESREIB+Î¢ÈíÑÅºÚ" panose="020B0503020204020204" charset="-12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8194" y="4260394"/>
            <a:ext cx="2188616" cy="6446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75"/>
              </a:lnSpc>
              <a:spcBef>
                <a:spcPct val="0"/>
              </a:spcBef>
              <a:spcAft>
                <a:spcPct val="0"/>
              </a:spcAft>
            </a:pPr>
            <a:r>
              <a:rPr sz="1800" b="1">
                <a:solidFill>
                  <a:srgbClr val="000000"/>
                </a:solidFill>
                <a:latin typeface="MHRTWW+Î¢ÈíÑÅºÚ,Bold" panose="020B0703020204020201" charset="-122"/>
                <a:cs typeface="MHRTWW+Î¢ÈíÑÅºÚ,Bold" panose="020B0703020204020201" charset="-122"/>
              </a:rPr>
              <a:t>一</a:t>
            </a:r>
            <a:r>
              <a:rPr sz="1800" b="1" spc="292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MHRTWW+Î¢ÈíÑÅºÚ,Bold" panose="020B0703020204020201" charset="-122"/>
                <a:cs typeface="MHRTWW+Î¢ÈíÑÅºÚ,Bold" panose="020B0703020204020201" charset="-122"/>
              </a:rPr>
              <a:t>、</a:t>
            </a:r>
            <a:r>
              <a:rPr sz="1800" b="1" spc="303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MHRTWW+Î¢ÈíÑÅºÚ,Bold" panose="020B0703020204020201" charset="-122"/>
                <a:cs typeface="MHRTWW+Î¢ÈíÑÅºÚ,Bold" panose="020B0703020204020201" charset="-122"/>
              </a:rPr>
              <a:t>方</a:t>
            </a:r>
            <a:r>
              <a:rPr sz="1800" b="1" spc="292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MHRTWW+Î¢ÈíÑÅºÚ,Bold" panose="020B0703020204020201" charset="-122"/>
                <a:cs typeface="MHRTWW+Î¢ÈíÑÅºÚ,Bold" panose="020B0703020204020201" charset="-122"/>
              </a:rPr>
              <a:t>案</a:t>
            </a:r>
            <a:r>
              <a:rPr sz="1800" b="1" spc="303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MHRTWW+Î¢ÈíÑÅºÚ,Bold" panose="020B0703020204020201" charset="-122"/>
                <a:cs typeface="MHRTWW+Î¢ÈíÑÅºÚ,Bold" panose="020B0703020204020201" charset="-122"/>
              </a:rPr>
              <a:t>概</a:t>
            </a:r>
            <a:r>
              <a:rPr sz="1800" b="1" spc="292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MHRTWW+Î¢ÈíÑÅºÚ,Bold" panose="020B0703020204020201" charset="-122"/>
                <a:cs typeface="MHRTWW+Î¢ÈíÑÅºÚ,Bold" panose="020B0703020204020201" charset="-122"/>
              </a:rPr>
              <a:t>述</a:t>
            </a:r>
            <a:endParaRPr sz="1800" b="1">
              <a:solidFill>
                <a:srgbClr val="000000"/>
              </a:solidFill>
              <a:latin typeface="MHRTWW+Î¢ÈíÑÅºÚ,Bold" panose="020B0703020204020201" charset="-122"/>
              <a:cs typeface="MHRTWW+Î¢ÈíÑÅºÚ,Bold" panose="020B0703020204020201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6439" y="5124257"/>
            <a:ext cx="6066858" cy="1239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45"/>
              </a:lnSpc>
              <a:spcBef>
                <a:spcPct val="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ESREIB+Î¢ÈíÑÅºÚ" panose="020B0503020204020204" charset="-122"/>
                <a:cs typeface="ESREIB+Î¢ÈíÑÅºÚ" panose="020B0503020204020204" charset="-122"/>
              </a:rPr>
              <a:t>本方案中，用户无需更改网络参数和原有程序，通过西安达泰欧美系</a:t>
            </a:r>
            <a:r>
              <a:rPr sz="1250" spc="11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HKCINW+Î¢ÈíÑÅºÚ" panose="020B0503020204020204" charset="-122"/>
                <a:cs typeface="HKCINW+Î¢ÈíÑÅºÚ" panose="020B0503020204020204" charset="-122"/>
              </a:rPr>
              <a:t>PLC</a:t>
            </a:r>
            <a:r>
              <a:rPr sz="1250" spc="-50">
                <a:solidFill>
                  <a:srgbClr val="000000"/>
                </a:solidFill>
                <a:latin typeface="HKCINW+Î¢ÈíÑÅºÚ" panose="020B0503020204020204" charset="-122"/>
                <a:cs typeface="HKCINW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ESREIB+Î¢ÈíÑÅºÚ" panose="020B0503020204020204" charset="-122"/>
                <a:cs typeface="ESREIB+Î¢ÈíÑÅºÚ" panose="020B0503020204020204" charset="-122"/>
              </a:rPr>
              <a:t>无</a:t>
            </a:r>
            <a:endParaRPr sz="1250">
              <a:solidFill>
                <a:srgbClr val="000000"/>
              </a:solidFill>
              <a:latin typeface="ESREIB+Î¢ÈíÑÅºÚ" panose="020B0503020204020204" charset="-122"/>
              <a:cs typeface="ESREIB+Î¢ÈíÑÅºÚ" panose="020B0503020204020204" charset="-122"/>
            </a:endParaRPr>
          </a:p>
          <a:p>
            <a:pPr marL="0" marR="0">
              <a:lnSpc>
                <a:spcPts val="1645"/>
              </a:lnSpc>
              <a:spcBef>
                <a:spcPts val="152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ESREIB+Î¢ÈíÑÅºÚ" panose="020B0503020204020204" charset="-122"/>
                <a:cs typeface="ESREIB+Î¢ÈíÑÅºÚ" panose="020B0503020204020204" charset="-122"/>
              </a:rPr>
              <a:t>线通讯终端</a:t>
            </a:r>
            <a:r>
              <a:rPr sz="1250">
                <a:solidFill>
                  <a:srgbClr val="000000"/>
                </a:solidFill>
                <a:latin typeface="HKCINW+Î¢ÈíÑÅºÚ" panose="020B0503020204020204" charset="-122"/>
                <a:cs typeface="HKCINW+Î¢ÈíÑÅºÚ" panose="020B0503020204020204" charset="-122"/>
              </a:rPr>
              <a:t>-- DTD418MB</a:t>
            </a:r>
            <a:r>
              <a:rPr sz="1250">
                <a:solidFill>
                  <a:srgbClr val="000000"/>
                </a:solidFill>
                <a:latin typeface="ESREIB+Î¢ÈíÑÅºÚ" panose="020B0503020204020204" charset="-122"/>
                <a:cs typeface="ESREIB+Î¢ÈíÑÅºÚ" panose="020B0503020204020204" charset="-122"/>
              </a:rPr>
              <a:t>，即可直接替换威纶通触摸屏不</a:t>
            </a:r>
            <a:r>
              <a:rPr sz="125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HKCINW+Î¢ÈíÑÅºÚ" panose="020B0503020204020204" charset="-122"/>
                <a:cs typeface="HKCINW+Î¢ÈíÑÅºÚ" panose="020B0503020204020204" charset="-122"/>
              </a:rPr>
              <a:t>PLC</a:t>
            </a:r>
            <a:r>
              <a:rPr sz="1250" spc="-38">
                <a:solidFill>
                  <a:srgbClr val="000000"/>
                </a:solidFill>
                <a:latin typeface="HKCINW+Î¢ÈíÑÅºÚ" panose="020B0503020204020204" charset="-122"/>
                <a:cs typeface="HKCINW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ESREIB+Î¢ÈíÑÅºÚ" panose="020B0503020204020204" charset="-122"/>
                <a:cs typeface="ESREIB+Î¢ÈíÑÅºÚ" panose="020B0503020204020204" charset="-122"/>
              </a:rPr>
              <a:t>之间有线以</a:t>
            </a:r>
            <a:endParaRPr sz="1250">
              <a:solidFill>
                <a:srgbClr val="000000"/>
              </a:solidFill>
              <a:latin typeface="ESREIB+Î¢ÈíÑÅºÚ" panose="020B0503020204020204" charset="-122"/>
              <a:cs typeface="ESREIB+Î¢ÈíÑÅºÚ" panose="020B0503020204020204" charset="-122"/>
            </a:endParaRPr>
          </a:p>
          <a:p>
            <a:pPr marL="0" marR="0">
              <a:lnSpc>
                <a:spcPts val="1645"/>
              </a:lnSpc>
              <a:spcBef>
                <a:spcPts val="147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ESREIB+Î¢ÈíÑÅºÚ" panose="020B0503020204020204" charset="-122"/>
                <a:cs typeface="ESREIB+Î¢ÈíÑÅºÚ" panose="020B0503020204020204" charset="-122"/>
              </a:rPr>
              <a:t>太网通讯，且稳定方便的实现</a:t>
            </a:r>
            <a:r>
              <a:rPr sz="125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HKCINW+Î¢ÈíÑÅºÚ" panose="020B0503020204020204" charset="-122"/>
                <a:cs typeface="HKCINW+Î¢ÈíÑÅºÚ" panose="020B0503020204020204" charset="-122"/>
              </a:rPr>
              <a:t>ModbusTCP/IP</a:t>
            </a:r>
            <a:r>
              <a:rPr sz="1250" spc="-46">
                <a:solidFill>
                  <a:srgbClr val="000000"/>
                </a:solidFill>
                <a:latin typeface="HKCINW+Î¢ÈíÑÅºÚ" panose="020B0503020204020204" charset="-122"/>
                <a:cs typeface="HKCINW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ESREIB+Î¢ÈíÑÅºÚ" panose="020B0503020204020204" charset="-122"/>
                <a:cs typeface="ESREIB+Î¢ÈíÑÅºÚ" panose="020B0503020204020204" charset="-122"/>
              </a:rPr>
              <a:t>协议下无线以太网通讯。</a:t>
            </a:r>
            <a:endParaRPr sz="1250">
              <a:solidFill>
                <a:srgbClr val="000000"/>
              </a:solidFill>
              <a:latin typeface="ESREIB+Î¢ÈíÑÅºÚ" panose="020B0503020204020204" charset="-122"/>
              <a:cs typeface="ESREIB+Î¢ÈíÑÅºÚ" panose="020B0503020204020204" charset="-122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6439" y="6276656"/>
            <a:ext cx="1266673" cy="447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45"/>
              </a:lnSpc>
              <a:spcBef>
                <a:spcPct val="0"/>
              </a:spcBef>
              <a:spcAft>
                <a:spcPct val="0"/>
              </a:spcAft>
            </a:pPr>
            <a:r>
              <a:rPr sz="1250" b="1">
                <a:solidFill>
                  <a:srgbClr val="000000"/>
                </a:solidFill>
                <a:latin typeface="MHRTWW+Î¢ÈíÑÅºÚ,Bold" panose="020B0703020204020201" charset="-122"/>
                <a:cs typeface="MHRTWW+Î¢ÈíÑÅºÚ,Bold" panose="020B0703020204020201" charset="-122"/>
              </a:rPr>
              <a:t>无线网络图</a:t>
            </a:r>
            <a:r>
              <a:rPr sz="1250" b="1" spc="31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MHRTWW+Î¢ÈíÑÅºÚ,Bold" panose="020B0703020204020201" charset="-122"/>
                <a:cs typeface="MHRTWW+Î¢ÈíÑÅºÚ,Bold" panose="020B0703020204020201" charset="-122"/>
              </a:rPr>
              <a:t>▼</a:t>
            </a:r>
            <a:endParaRPr sz="1250" b="1">
              <a:solidFill>
                <a:srgbClr val="000000"/>
              </a:solidFill>
              <a:latin typeface="MHRTWW+Î¢ÈíÑÅºÚ,Bold" panose="020B0703020204020201" charset="-122"/>
              <a:cs typeface="MHRTWW+Î¢ÈíÑÅºÚ,Bold" panose="020B0703020204020201" charset="-122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3304" y="949123"/>
            <a:ext cx="3239856" cy="6446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75"/>
              </a:lnSpc>
              <a:spcBef>
                <a:spcPct val="0"/>
              </a:spcBef>
              <a:spcAft>
                <a:spcPct val="0"/>
              </a:spcAft>
            </a:pPr>
            <a:r>
              <a:rPr sz="1800" b="1">
                <a:solidFill>
                  <a:srgbClr val="000000"/>
                </a:solidFill>
                <a:latin typeface="LFQIQL+Î¢ÈíÑÅºÚ,Bold" panose="020B0703020204020201" charset="-122"/>
                <a:cs typeface="LFQIQL+Î¢ÈíÑÅºÚ,Bold" panose="020B0703020204020201" charset="-122"/>
              </a:rPr>
              <a:t>二</a:t>
            </a:r>
            <a:r>
              <a:rPr sz="1800" b="1" spc="292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LFQIQL+Î¢ÈíÑÅºÚ,Bold" panose="020B0703020204020201" charset="-122"/>
                <a:cs typeface="LFQIQL+Î¢ÈíÑÅºÚ,Bold" panose="020B0703020204020201" charset="-122"/>
              </a:rPr>
              <a:t>、</a:t>
            </a:r>
            <a:r>
              <a:rPr sz="1800" b="1" spc="303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LFQIQL+Î¢ÈíÑÅºÚ,Bold" panose="020B0703020204020201" charset="-122"/>
                <a:cs typeface="LFQIQL+Î¢ÈíÑÅºÚ,Bold" panose="020B0703020204020201" charset="-122"/>
              </a:rPr>
              <a:t>测</a:t>
            </a:r>
            <a:r>
              <a:rPr sz="1800" b="1" spc="292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LFQIQL+Î¢ÈíÑÅºÚ,Bold" panose="020B0703020204020201" charset="-122"/>
                <a:cs typeface="LFQIQL+Î¢ÈíÑÅºÚ,Bold" panose="020B0703020204020201" charset="-122"/>
              </a:rPr>
              <a:t>试</a:t>
            </a:r>
            <a:r>
              <a:rPr sz="1800" b="1" spc="303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LFQIQL+Î¢ÈíÑÅºÚ,Bold" panose="020B0703020204020201" charset="-122"/>
                <a:cs typeface="LFQIQL+Î¢ÈíÑÅºÚ,Bold" panose="020B0703020204020201" charset="-122"/>
              </a:rPr>
              <a:t>设</a:t>
            </a:r>
            <a:r>
              <a:rPr sz="1800" b="1" spc="292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LFQIQL+Î¢ÈíÑÅºÚ,Bold" panose="020B0703020204020201" charset="-122"/>
                <a:cs typeface="LFQIQL+Î¢ÈíÑÅºÚ,Bold" panose="020B0703020204020201" charset="-122"/>
              </a:rPr>
              <a:t>备</a:t>
            </a:r>
            <a:r>
              <a:rPr sz="1800" b="1" spc="303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LFQIQL+Î¢ÈíÑÅºÚ,Bold" panose="020B0703020204020201" charset="-122"/>
                <a:cs typeface="LFQIQL+Î¢ÈíÑÅºÚ,Bold" panose="020B0703020204020201" charset="-122"/>
              </a:rPr>
              <a:t>与</a:t>
            </a:r>
            <a:r>
              <a:rPr sz="1800" b="1" spc="292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LFQIQL+Î¢ÈíÑÅºÚ,Bold" panose="020B0703020204020201" charset="-122"/>
                <a:cs typeface="LFQIQL+Î¢ÈíÑÅºÚ,Bold" panose="020B0703020204020201" charset="-122"/>
              </a:rPr>
              <a:t>参</a:t>
            </a:r>
            <a:r>
              <a:rPr sz="1800" b="1" spc="303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LFQIQL+Î¢ÈíÑÅºÚ,Bold" panose="020B0703020204020201" charset="-122"/>
                <a:cs typeface="LFQIQL+Î¢ÈíÑÅºÚ,Bold" panose="020B0703020204020201" charset="-122"/>
              </a:rPr>
              <a:t>数</a:t>
            </a:r>
            <a:endParaRPr sz="1800" b="1">
              <a:solidFill>
                <a:srgbClr val="000000"/>
              </a:solidFill>
              <a:latin typeface="LFQIQL+Î¢ÈíÑÅºÚ,Bold" panose="020B0703020204020201" charset="-122"/>
              <a:cs typeface="LFQIQL+Î¢ÈíÑÅºÚ,Bold" panose="020B0703020204020201" charset="-12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43304" y="1568892"/>
            <a:ext cx="4680113" cy="16360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45"/>
              </a:lnSpc>
              <a:spcBef>
                <a:spcPct val="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●</a:t>
            </a:r>
            <a:r>
              <a:rPr sz="1250" spc="311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罗克韦尔</a:t>
            </a:r>
            <a:r>
              <a:rPr sz="125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PLC</a:t>
            </a:r>
            <a:r>
              <a:rPr sz="1250" spc="-50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型号：</a:t>
            </a:r>
            <a:r>
              <a:rPr sz="1250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AB820</a:t>
            </a:r>
            <a:r>
              <a:rPr sz="1250" spc="256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×</a:t>
            </a:r>
            <a:r>
              <a:rPr sz="1250" spc="32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2</a:t>
            </a:r>
            <a:r>
              <a:rPr sz="1250" spc="-58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台</a:t>
            </a:r>
            <a:endParaRPr sz="1250">
              <a:solidFill>
                <a:srgbClr val="000000"/>
              </a:solidFill>
              <a:latin typeface="KSOFAR+Î¢ÈíÑÅºÚ" panose="020B0503020204020204" charset="-122"/>
              <a:cs typeface="KSOFAR+Î¢ÈíÑÅºÚ" panose="020B0503020204020204" charset="-122"/>
            </a:endParaRPr>
          </a:p>
          <a:p>
            <a:pPr marL="0" marR="0">
              <a:lnSpc>
                <a:spcPts val="1645"/>
              </a:lnSpc>
              <a:spcBef>
                <a:spcPts val="152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●</a:t>
            </a:r>
            <a:r>
              <a:rPr sz="1250" spc="311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触摸屏：威纶通</a:t>
            </a:r>
            <a:r>
              <a:rPr sz="125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TK8071IP</a:t>
            </a:r>
            <a:r>
              <a:rPr sz="1250" spc="263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×</a:t>
            </a:r>
            <a:r>
              <a:rPr sz="1250" spc="307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1</a:t>
            </a:r>
            <a:r>
              <a:rPr sz="1250" spc="-58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台</a:t>
            </a:r>
            <a:endParaRPr sz="1250">
              <a:solidFill>
                <a:srgbClr val="000000"/>
              </a:solidFill>
              <a:latin typeface="KSOFAR+Î¢ÈíÑÅºÚ" panose="020B0503020204020204" charset="-122"/>
              <a:cs typeface="KSOFAR+Î¢ÈíÑÅºÚ" panose="020B0503020204020204" charset="-122"/>
            </a:endParaRPr>
          </a:p>
          <a:p>
            <a:pPr marL="0" marR="0">
              <a:lnSpc>
                <a:spcPts val="1645"/>
              </a:lnSpc>
              <a:spcBef>
                <a:spcPts val="147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●</a:t>
            </a:r>
            <a:r>
              <a:rPr sz="1250" spc="311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达泰欧美系</a:t>
            </a:r>
            <a:r>
              <a:rPr sz="125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PLC</a:t>
            </a:r>
            <a:r>
              <a:rPr sz="1250" spc="-50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无线通讯终端——</a:t>
            </a:r>
            <a:r>
              <a:rPr sz="1250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DTD418MB</a:t>
            </a:r>
            <a:r>
              <a:rPr sz="1250" spc="253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×</a:t>
            </a:r>
            <a:r>
              <a:rPr sz="1250" spc="307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3</a:t>
            </a:r>
            <a:r>
              <a:rPr sz="1250" spc="-58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块</a:t>
            </a:r>
            <a:endParaRPr sz="1250">
              <a:solidFill>
                <a:srgbClr val="000000"/>
              </a:solidFill>
              <a:latin typeface="KSOFAR+Î¢ÈíÑÅºÚ" panose="020B0503020204020204" charset="-122"/>
              <a:cs typeface="KSOFAR+Î¢ÈíÑÅºÚ" panose="020B0503020204020204" charset="-122"/>
            </a:endParaRPr>
          </a:p>
          <a:p>
            <a:pPr marL="0" marR="0">
              <a:lnSpc>
                <a:spcPts val="1645"/>
              </a:lnSpc>
              <a:spcBef>
                <a:spcPts val="147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●</a:t>
            </a:r>
            <a:r>
              <a:rPr sz="1250" spc="311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主从关系：</a:t>
            </a:r>
            <a:r>
              <a:rPr sz="1250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1</a:t>
            </a:r>
            <a:r>
              <a:rPr sz="1250" spc="-58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主</a:t>
            </a:r>
            <a:r>
              <a:rPr sz="125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2</a:t>
            </a:r>
            <a:r>
              <a:rPr sz="1250" spc="-43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从</a:t>
            </a:r>
            <a:endParaRPr sz="1250">
              <a:solidFill>
                <a:srgbClr val="000000"/>
              </a:solidFill>
              <a:latin typeface="KSOFAR+Î¢ÈíÑÅºÚ" panose="020B0503020204020204" charset="-122"/>
              <a:cs typeface="KSOFAR+Î¢ÈíÑÅºÚ" panose="020B0503020204020204" charset="-12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3304" y="3154233"/>
            <a:ext cx="1940507" cy="447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45"/>
              </a:lnSpc>
              <a:spcBef>
                <a:spcPct val="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●</a:t>
            </a:r>
            <a:r>
              <a:rPr sz="1250" spc="311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通讯接口：</a:t>
            </a:r>
            <a:r>
              <a:rPr sz="1250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RJ45</a:t>
            </a:r>
            <a:r>
              <a:rPr sz="1250" spc="-43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 </a:t>
            </a:r>
            <a:r>
              <a:rPr sz="1250" spc="1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接口</a:t>
            </a:r>
            <a:endParaRPr sz="1250" spc="10">
              <a:solidFill>
                <a:srgbClr val="000000"/>
              </a:solidFill>
              <a:latin typeface="KSOFAR+Î¢ÈíÑÅºÚ" panose="020B0503020204020204" charset="-122"/>
              <a:cs typeface="KSOFAR+Î¢ÈíÑÅºÚ" panose="020B0503020204020204" charset="-12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43304" y="3550473"/>
            <a:ext cx="1671759" cy="447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45"/>
              </a:lnSpc>
              <a:spcBef>
                <a:spcPct val="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●</a:t>
            </a:r>
            <a:r>
              <a:rPr sz="1250" spc="311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供电：</a:t>
            </a:r>
            <a:r>
              <a:rPr sz="1250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12-24VDC</a:t>
            </a:r>
            <a:endParaRPr sz="1250">
              <a:solidFill>
                <a:srgbClr val="000000"/>
              </a:solidFill>
              <a:latin typeface="TILWLF+Î¢ÈíÑÅºÚ" panose="020B0503020204020204" charset="-122"/>
              <a:cs typeface="TILWLF+Î¢ÈíÑÅºÚ" panose="020B0503020204020204" charset="-12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43304" y="3946712"/>
            <a:ext cx="2841344" cy="8435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45"/>
              </a:lnSpc>
              <a:spcBef>
                <a:spcPct val="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●</a:t>
            </a:r>
            <a:r>
              <a:rPr sz="1250" spc="311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通讯协议：</a:t>
            </a:r>
            <a:r>
              <a:rPr sz="1250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ModbusTCP/IP</a:t>
            </a:r>
            <a:r>
              <a:rPr sz="1250" spc="-46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协议</a:t>
            </a:r>
            <a:endParaRPr sz="1250">
              <a:solidFill>
                <a:srgbClr val="000000"/>
              </a:solidFill>
              <a:latin typeface="KSOFAR+Î¢ÈíÑÅºÚ" panose="020B0503020204020204" charset="-122"/>
              <a:cs typeface="KSOFAR+Î¢ÈíÑÅºÚ" panose="020B0503020204020204" charset="-122"/>
            </a:endParaRPr>
          </a:p>
          <a:p>
            <a:pPr marL="0" marR="0">
              <a:lnSpc>
                <a:spcPts val="1645"/>
              </a:lnSpc>
              <a:spcBef>
                <a:spcPts val="152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●</a:t>
            </a:r>
            <a:r>
              <a:rPr sz="1250" spc="311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传输距离：</a:t>
            </a:r>
            <a:r>
              <a:rPr sz="1250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100</a:t>
            </a:r>
            <a:r>
              <a:rPr sz="1250" spc="-57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米，</a:t>
            </a:r>
            <a:r>
              <a:rPr sz="1250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1KM</a:t>
            </a:r>
            <a:endParaRPr sz="1250">
              <a:solidFill>
                <a:srgbClr val="000000"/>
              </a:solidFill>
              <a:latin typeface="TILWLF+Î¢ÈíÑÅºÚ" panose="020B0503020204020204" charset="-122"/>
              <a:cs typeface="TILWLF+Î¢ÈíÑÅºÚ" panose="020B0503020204020204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43304" y="4870756"/>
            <a:ext cx="5575662" cy="6446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75"/>
              </a:lnSpc>
              <a:spcBef>
                <a:spcPct val="0"/>
              </a:spcBef>
              <a:spcAft>
                <a:spcPct val="0"/>
              </a:spcAft>
            </a:pPr>
            <a:r>
              <a:rPr sz="1800" b="1">
                <a:solidFill>
                  <a:srgbClr val="000000"/>
                </a:solidFill>
                <a:latin typeface="LFQIQL+Î¢ÈíÑÅºÚ,Bold" panose="020B0703020204020201" charset="-122"/>
                <a:cs typeface="LFQIQL+Î¢ÈíÑÅºÚ,Bold" panose="020B0703020204020201" charset="-122"/>
              </a:rPr>
              <a:t>三</a:t>
            </a:r>
            <a:r>
              <a:rPr sz="1800" b="1" spc="292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LFQIQL+Î¢ÈíÑÅºÚ,Bold" panose="020B0703020204020201" charset="-122"/>
                <a:cs typeface="LFQIQL+Î¢ÈíÑÅºÚ,Bold" panose="020B0703020204020201" charset="-122"/>
              </a:rPr>
              <a:t>、</a:t>
            </a:r>
            <a:r>
              <a:rPr sz="1800" b="1" spc="303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LFQIQL+Î¢ÈíÑÅºÚ,Bold" panose="020B0703020204020201" charset="-122"/>
                <a:cs typeface="LFQIQL+Î¢ÈíÑÅºÚ,Bold" panose="020B0703020204020201" charset="-122"/>
              </a:rPr>
              <a:t>达</a:t>
            </a:r>
            <a:r>
              <a:rPr sz="1800" b="1" spc="292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LFQIQL+Î¢ÈíÑÅºÚ,Bold" panose="020B0703020204020201" charset="-122"/>
                <a:cs typeface="LFQIQL+Î¢ÈíÑÅºÚ,Bold" panose="020B0703020204020201" charset="-122"/>
              </a:rPr>
              <a:t>泰</a:t>
            </a:r>
            <a:r>
              <a:rPr sz="1800" b="1" spc="303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LFQIQL+Î¢ÈíÑÅºÚ,Bold" panose="020B0703020204020201" charset="-122"/>
                <a:cs typeface="LFQIQL+Î¢ÈíÑÅºÚ,Bold" panose="020B0703020204020201" charset="-122"/>
              </a:rPr>
              <a:t>欧</a:t>
            </a:r>
            <a:r>
              <a:rPr sz="1800" b="1" spc="292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LFQIQL+Î¢ÈíÑÅºÚ,Bold" panose="020B0703020204020201" charset="-122"/>
                <a:cs typeface="LFQIQL+Î¢ÈíÑÅºÚ,Bold" panose="020B0703020204020201" charset="-122"/>
              </a:rPr>
              <a:t>美</a:t>
            </a:r>
            <a:r>
              <a:rPr sz="1800" b="1" spc="303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LFQIQL+Î¢ÈíÑÅºÚ,Bold" panose="020B0703020204020201" charset="-122"/>
                <a:cs typeface="LFQIQL+Î¢ÈíÑÅºÚ,Bold" panose="020B0703020204020201" charset="-122"/>
              </a:rPr>
              <a:t>系</a:t>
            </a:r>
            <a:r>
              <a:rPr sz="1800" b="1" spc="944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MPWKKB+Î¢ÈíÑÅºÚ,Bold" panose="020B0703020204020201" charset="-122"/>
                <a:cs typeface="MPWKKB+Î¢ÈíÑÅºÚ,Bold" panose="020B0703020204020201" charset="-122"/>
              </a:rPr>
              <a:t>P</a:t>
            </a:r>
            <a:r>
              <a:rPr sz="1800" b="1" spc="-74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MPWKKB+Î¢ÈíÑÅºÚ,Bold" panose="020B0703020204020201" charset="-122"/>
                <a:cs typeface="MPWKKB+Î¢ÈíÑÅºÚ,Bold" panose="020B0703020204020201" charset="-122"/>
              </a:rPr>
              <a:t>L</a:t>
            </a:r>
            <a:r>
              <a:rPr sz="1800" b="1" spc="-68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MPWKKB+Î¢ÈíÑÅºÚ,Bold" panose="020B0703020204020201" charset="-122"/>
                <a:cs typeface="MPWKKB+Î¢ÈíÑÅºÚ,Bold" panose="020B0703020204020201" charset="-122"/>
              </a:rPr>
              <a:t>C</a:t>
            </a:r>
            <a:r>
              <a:rPr sz="1800" b="1" spc="561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LFQIQL+Î¢ÈíÑÅºÚ,Bold" panose="020B0703020204020201" charset="-122"/>
                <a:cs typeface="LFQIQL+Î¢ÈíÑÅºÚ,Bold" panose="020B0703020204020201" charset="-122"/>
              </a:rPr>
              <a:t>无</a:t>
            </a:r>
            <a:r>
              <a:rPr sz="1800" b="1" spc="292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LFQIQL+Î¢ÈíÑÅºÚ,Bold" panose="020B0703020204020201" charset="-122"/>
                <a:cs typeface="LFQIQL+Î¢ÈíÑÅºÚ,Bold" panose="020B0703020204020201" charset="-122"/>
              </a:rPr>
              <a:t>线</a:t>
            </a:r>
            <a:r>
              <a:rPr sz="1800" b="1" spc="303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LFQIQL+Î¢ÈíÑÅºÚ,Bold" panose="020B0703020204020201" charset="-122"/>
                <a:cs typeface="LFQIQL+Î¢ÈíÑÅºÚ,Bold" panose="020B0703020204020201" charset="-122"/>
              </a:rPr>
              <a:t>通</a:t>
            </a:r>
            <a:r>
              <a:rPr sz="1800" b="1" spc="303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LFQIQL+Î¢ÈíÑÅºÚ,Bold" panose="020B0703020204020201" charset="-122"/>
                <a:cs typeface="LFQIQL+Î¢ÈíÑÅºÚ,Bold" panose="020B0703020204020201" charset="-122"/>
              </a:rPr>
              <a:t>讯</a:t>
            </a:r>
            <a:r>
              <a:rPr sz="1800" b="1" spc="292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LFQIQL+Î¢ÈíÑÅºÚ,Bold" panose="020B0703020204020201" charset="-122"/>
                <a:cs typeface="LFQIQL+Î¢ÈíÑÅºÚ,Bold" panose="020B0703020204020201" charset="-122"/>
              </a:rPr>
              <a:t>终</a:t>
            </a:r>
            <a:r>
              <a:rPr sz="1800" b="1" spc="303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LFQIQL+Î¢ÈíÑÅºÚ,Bold" panose="020B0703020204020201" charset="-122"/>
                <a:cs typeface="LFQIQL+Î¢ÈíÑÅºÚ,Bold" panose="020B0703020204020201" charset="-122"/>
              </a:rPr>
              <a:t>端</a:t>
            </a:r>
            <a:endParaRPr sz="1800" b="1">
              <a:solidFill>
                <a:srgbClr val="000000"/>
              </a:solidFill>
              <a:latin typeface="LFQIQL+Î¢ÈíÑÅºÚ,Bold" panose="020B0703020204020201" charset="-122"/>
              <a:cs typeface="LFQIQL+Î¢ÈíÑÅºÚ,Bold" panose="020B0703020204020201" charset="-122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43304" y="5267250"/>
            <a:ext cx="2085539" cy="6446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75"/>
              </a:lnSpc>
              <a:spcBef>
                <a:spcPct val="0"/>
              </a:spcBef>
              <a:spcAft>
                <a:spcPct val="0"/>
              </a:spcAft>
            </a:pPr>
            <a:r>
              <a:rPr sz="1800" b="1">
                <a:solidFill>
                  <a:srgbClr val="000000"/>
                </a:solidFill>
                <a:latin typeface="MPWKKB+Î¢ÈíÑÅºÚ,Bold" panose="020B0703020204020201" charset="-122"/>
                <a:cs typeface="MPWKKB+Î¢ÈíÑÅºÚ,Bold" panose="020B0703020204020201" charset="-122"/>
              </a:rPr>
              <a:t>-</a:t>
            </a:r>
            <a:r>
              <a:rPr sz="1800" b="1" spc="-83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MPWKKB+Î¢ÈíÑÅºÚ,Bold" panose="020B0703020204020201" charset="-122"/>
                <a:cs typeface="MPWKKB+Î¢ÈíÑÅºÚ,Bold" panose="020B0703020204020201" charset="-122"/>
              </a:rPr>
              <a:t>-</a:t>
            </a:r>
            <a:r>
              <a:rPr sz="1800" b="1" spc="-83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MPWKKB+Î¢ÈíÑÅºÚ,Bold" panose="020B0703020204020201" charset="-122"/>
                <a:cs typeface="MPWKKB+Î¢ÈíÑÅºÚ,Bold" panose="020B0703020204020201" charset="-122"/>
              </a:rPr>
              <a:t>D</a:t>
            </a:r>
            <a:r>
              <a:rPr sz="1800" b="1" spc="-63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MPWKKB+Î¢ÈíÑÅºÚ,Bold" panose="020B0703020204020201" charset="-122"/>
                <a:cs typeface="MPWKKB+Î¢ÈíÑÅºÚ,Bold" panose="020B0703020204020201" charset="-122"/>
              </a:rPr>
              <a:t>T</a:t>
            </a:r>
            <a:r>
              <a:rPr sz="1800" b="1" spc="-77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MPWKKB+Î¢ÈíÑÅºÚ,Bold" panose="020B0703020204020201" charset="-122"/>
                <a:cs typeface="MPWKKB+Î¢ÈíÑÅºÚ,Bold" panose="020B0703020204020201" charset="-122"/>
              </a:rPr>
              <a:t>D</a:t>
            </a:r>
            <a:r>
              <a:rPr sz="1800" b="1" spc="-76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MPWKKB+Î¢ÈíÑÅºÚ,Bold" panose="020B0703020204020201" charset="-122"/>
                <a:cs typeface="MPWKKB+Î¢ÈíÑÅºÚ,Bold" panose="020B0703020204020201" charset="-122"/>
              </a:rPr>
              <a:t>4</a:t>
            </a:r>
            <a:r>
              <a:rPr sz="1800" b="1" spc="-73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MPWKKB+Î¢ÈíÑÅºÚ,Bold" panose="020B0703020204020201" charset="-122"/>
                <a:cs typeface="MPWKKB+Î¢ÈíÑÅºÚ,Bold" panose="020B0703020204020201" charset="-122"/>
              </a:rPr>
              <a:t>1</a:t>
            </a:r>
            <a:r>
              <a:rPr sz="1800" b="1" spc="-73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MPWKKB+Î¢ÈíÑÅºÚ,Bold" panose="020B0703020204020201" charset="-122"/>
                <a:cs typeface="MPWKKB+Î¢ÈíÑÅºÚ,Bold" panose="020B0703020204020201" charset="-122"/>
              </a:rPr>
              <a:t>8</a:t>
            </a:r>
            <a:r>
              <a:rPr sz="1800" b="1" spc="-73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MPWKKB+Î¢ÈíÑÅºÚ,Bold" panose="020B0703020204020201" charset="-122"/>
                <a:cs typeface="MPWKKB+Î¢ÈíÑÅºÚ,Bold" panose="020B0703020204020201" charset="-122"/>
              </a:rPr>
              <a:t>M</a:t>
            </a:r>
            <a:endParaRPr sz="1800" b="1">
              <a:solidFill>
                <a:srgbClr val="000000"/>
              </a:solidFill>
              <a:latin typeface="MPWKKB+Î¢ÈíÑÅºÚ,Bold" panose="020B0703020204020201" charset="-122"/>
              <a:cs typeface="MPWKKB+Î¢ÈíÑÅºÚ,Bold" panose="020B0703020204020201" charset="-122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43304" y="5887019"/>
            <a:ext cx="6066152" cy="16360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45"/>
              </a:lnSpc>
              <a:spcBef>
                <a:spcPct val="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达泰</a:t>
            </a:r>
            <a:r>
              <a:rPr sz="125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DTD418MB</a:t>
            </a:r>
            <a:r>
              <a:rPr sz="1250" spc="-61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 </a:t>
            </a:r>
            <a:r>
              <a:rPr sz="1250" spc="1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采用</a:t>
            </a:r>
            <a:r>
              <a:rPr sz="1250" spc="301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2x2</a:t>
            </a:r>
            <a:r>
              <a:rPr sz="1250" spc="254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两发两收无线架构，空中传输速率高达</a:t>
            </a:r>
            <a:endParaRPr sz="1250">
              <a:solidFill>
                <a:srgbClr val="000000"/>
              </a:solidFill>
              <a:latin typeface="KSOFAR+Î¢ÈíÑÅºÚ" panose="020B0503020204020204" charset="-122"/>
              <a:cs typeface="KSOFAR+Î¢ÈíÑÅºÚ" panose="020B0503020204020204" charset="-122"/>
            </a:endParaRPr>
          </a:p>
          <a:p>
            <a:pPr marL="0" marR="0">
              <a:lnSpc>
                <a:spcPts val="1645"/>
              </a:lnSpc>
              <a:spcBef>
                <a:spcPts val="152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300Mbps</a:t>
            </a: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，兼容西门子</a:t>
            </a:r>
            <a:r>
              <a:rPr sz="125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S7</a:t>
            </a:r>
            <a:r>
              <a:rPr sz="1250" spc="-56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协议、</a:t>
            </a:r>
            <a:r>
              <a:rPr sz="1250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Profinet</a:t>
            </a:r>
            <a:r>
              <a:rPr sz="1250" spc="-40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协议、</a:t>
            </a:r>
            <a:r>
              <a:rPr sz="1250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Modbus TCP/IP</a:t>
            </a:r>
            <a:r>
              <a:rPr sz="1250" spc="-50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等通讯</a:t>
            </a:r>
            <a:endParaRPr sz="1250">
              <a:solidFill>
                <a:srgbClr val="000000"/>
              </a:solidFill>
              <a:latin typeface="KSOFAR+Î¢ÈíÑÅºÚ" panose="020B0503020204020204" charset="-122"/>
              <a:cs typeface="KSOFAR+Î¢ÈíÑÅºÚ" panose="020B0503020204020204" charset="-122"/>
            </a:endParaRPr>
          </a:p>
          <a:p>
            <a:pPr marL="0" marR="0">
              <a:lnSpc>
                <a:spcPts val="1645"/>
              </a:lnSpc>
              <a:spcBef>
                <a:spcPts val="1470"/>
              </a:spcBef>
              <a:spcAft>
                <a:spcPct val="0"/>
              </a:spcAft>
            </a:pPr>
            <a:r>
              <a:rPr sz="1250" spc="-23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协议，并采用</a:t>
            </a:r>
            <a:r>
              <a:rPr sz="1250" spc="332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OFDM</a:t>
            </a:r>
            <a:r>
              <a:rPr sz="1250" spc="272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调制及</a:t>
            </a:r>
            <a:r>
              <a:rPr sz="1250" spc="311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MINO</a:t>
            </a:r>
            <a:r>
              <a:rPr sz="1250" spc="256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 </a:t>
            </a:r>
            <a:r>
              <a:rPr sz="1250" spc="-1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技术，使无线可靠传输距离达到</a:t>
            </a:r>
            <a:r>
              <a:rPr sz="1250" spc="15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1KM</a:t>
            </a:r>
            <a:endParaRPr sz="1250">
              <a:solidFill>
                <a:srgbClr val="000000"/>
              </a:solidFill>
              <a:latin typeface="TILWLF+Î¢ÈíÑÅºÚ" panose="020B0503020204020204" charset="-122"/>
              <a:cs typeface="TILWLF+Î¢ÈíÑÅºÚ" panose="020B0503020204020204" charset="-122"/>
            </a:endParaRPr>
          </a:p>
          <a:p>
            <a:pPr marL="0" marR="0">
              <a:lnSpc>
                <a:spcPts val="1645"/>
              </a:lnSpc>
              <a:spcBef>
                <a:spcPts val="147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范围内均可使用。</a:t>
            </a:r>
            <a:endParaRPr sz="1250">
              <a:solidFill>
                <a:srgbClr val="000000"/>
              </a:solidFill>
              <a:latin typeface="KSOFAR+Î¢ÈíÑÅºÚ" panose="020B0503020204020204" charset="-122"/>
              <a:cs typeface="KSOFAR+Î¢ÈíÑÅºÚ" panose="020B0503020204020204" charset="-122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43304" y="7472360"/>
            <a:ext cx="6197194" cy="16360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45"/>
              </a:lnSpc>
              <a:spcBef>
                <a:spcPct val="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DTD418MB</a:t>
            </a:r>
            <a:r>
              <a:rPr sz="1250" spc="250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丌仅能不</a:t>
            </a:r>
            <a:r>
              <a:rPr sz="1250" spc="311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PLC</a:t>
            </a:r>
            <a:r>
              <a:rPr sz="1250" spc="-25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、</a:t>
            </a:r>
            <a:r>
              <a:rPr sz="1250">
                <a:solidFill>
                  <a:srgbClr val="000000"/>
                </a:solidFill>
                <a:latin typeface="TILWLF+Î¢ÈíÑÅºÚ" panose="020B0503020204020204" charset="-122"/>
                <a:cs typeface="TILWLF+Î¢ÈíÑÅºÚ" panose="020B0503020204020204" charset="-122"/>
              </a:rPr>
              <a:t>DCS</a:t>
            </a: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、智能仪表及传感器等设备组成无线测控</a:t>
            </a:r>
            <a:endParaRPr sz="1250">
              <a:solidFill>
                <a:srgbClr val="000000"/>
              </a:solidFill>
              <a:latin typeface="KSOFAR+Î¢ÈíÑÅºÚ" panose="020B0503020204020204" charset="-122"/>
              <a:cs typeface="KSOFAR+Î¢ÈíÑÅºÚ" panose="020B0503020204020204" charset="-122"/>
            </a:endParaRPr>
          </a:p>
          <a:p>
            <a:pPr marL="0" marR="0">
              <a:lnSpc>
                <a:spcPts val="1645"/>
              </a:lnSpc>
              <a:spcBef>
                <a:spcPts val="152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系统，同时能不组态软件、</a:t>
            </a:r>
            <a:r>
              <a:rPr sz="1250" spc="236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人机界面、触摸屏、测控终端等工控产品实现点</a:t>
            </a:r>
            <a:endParaRPr sz="1250">
              <a:solidFill>
                <a:srgbClr val="000000"/>
              </a:solidFill>
              <a:latin typeface="KSOFAR+Î¢ÈíÑÅºÚ" panose="020B0503020204020204" charset="-122"/>
              <a:cs typeface="KSOFAR+Î¢ÈíÑÅºÚ" panose="020B0503020204020204" charset="-122"/>
            </a:endParaRPr>
          </a:p>
          <a:p>
            <a:pPr marL="0" marR="0">
              <a:lnSpc>
                <a:spcPts val="1645"/>
              </a:lnSpc>
              <a:spcBef>
                <a:spcPts val="1470"/>
              </a:spcBef>
              <a:spcAft>
                <a:spcPct val="0"/>
              </a:spcAft>
            </a:pPr>
            <a:r>
              <a:rPr sz="1250" spc="-1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对点和点对多点的远程无线组网，将分散丌便于挖沟布线的设备连接在一起，</a:t>
            </a:r>
            <a:endParaRPr sz="1250" spc="-10">
              <a:solidFill>
                <a:srgbClr val="000000"/>
              </a:solidFill>
              <a:latin typeface="KSOFAR+Î¢ÈíÑÅºÚ" panose="020B0503020204020204" charset="-122"/>
              <a:cs typeface="KSOFAR+Î¢ÈíÑÅºÚ" panose="020B0503020204020204" charset="-122"/>
            </a:endParaRPr>
          </a:p>
          <a:p>
            <a:pPr marL="0" marR="0">
              <a:lnSpc>
                <a:spcPts val="1645"/>
              </a:lnSpc>
              <a:spcBef>
                <a:spcPts val="147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KSOFAR+Î¢ÈíÑÅºÚ" panose="020B0503020204020204" charset="-122"/>
                <a:cs typeface="KSOFAR+Î¢ÈíÑÅºÚ" panose="020B0503020204020204" charset="-122"/>
              </a:rPr>
              <a:t>丌需要编写程序，丌需要布线，并且稳定可靠。</a:t>
            </a:r>
            <a:endParaRPr sz="1250">
              <a:solidFill>
                <a:srgbClr val="000000"/>
              </a:solidFill>
              <a:latin typeface="KSOFAR+Î¢ÈíÑÅºÚ" panose="020B0503020204020204" charset="-122"/>
              <a:cs typeface="KSOFAR+Î¢ÈíÑÅºÚ" panose="020B0503020204020204" charset="-122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1"/>
          <p:cNvSpPr/>
          <p:nvPr/>
        </p:nvSpPr>
        <p:spPr>
          <a:xfrm>
            <a:off x="1387475" y="965834"/>
            <a:ext cx="4785359" cy="225107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304" y="3551997"/>
            <a:ext cx="1330335" cy="447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45"/>
              </a:lnSpc>
              <a:spcBef>
                <a:spcPct val="0"/>
              </a:spcBef>
              <a:spcAft>
                <a:spcPct val="0"/>
              </a:spcAft>
            </a:pPr>
            <a:r>
              <a:rPr sz="1250" b="1">
                <a:solidFill>
                  <a:srgbClr val="000000"/>
                </a:solidFill>
                <a:latin typeface="TPRNFD+Î¢ÈíÑÅºÚ,Bold" panose="020B0703020204020201" charset="-122"/>
                <a:cs typeface="TPRNFD+Î¢ÈíÑÅºÚ,Bold" panose="020B0703020204020201" charset="-122"/>
              </a:rPr>
              <a:t>■</a:t>
            </a:r>
            <a:r>
              <a:rPr sz="1250" b="1" spc="311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TPRNFD+Î¢ÈíÑÅºÚ,Bold" panose="020B0703020204020201" charset="-122"/>
                <a:cs typeface="TPRNFD+Î¢ÈíÑÅºÚ,Bold" panose="020B0703020204020201" charset="-122"/>
              </a:rPr>
              <a:t>主</a:t>
            </a:r>
            <a:r>
              <a:rPr sz="1250" b="1" spc="309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TPRNFD+Î¢ÈíÑÅºÚ,Bold" panose="020B0703020204020201" charset="-122"/>
                <a:cs typeface="TPRNFD+Î¢ÈíÑÅºÚ,Bold" panose="020B0703020204020201" charset="-122"/>
              </a:rPr>
              <a:t>要</a:t>
            </a:r>
            <a:r>
              <a:rPr sz="1250" b="1" spc="308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TPRNFD+Î¢ÈíÑÅºÚ,Bold" panose="020B0703020204020201" charset="-122"/>
                <a:cs typeface="TPRNFD+Î¢ÈíÑÅºÚ,Bold" panose="020B0703020204020201" charset="-122"/>
              </a:rPr>
              <a:t>特</a:t>
            </a:r>
            <a:r>
              <a:rPr sz="1250" b="1" spc="309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TPRNFD+Î¢ÈíÑÅºÚ,Bold" panose="020B0703020204020201" charset="-122"/>
                <a:cs typeface="TPRNFD+Î¢ÈíÑÅºÚ,Bold" panose="020B0703020204020201" charset="-122"/>
              </a:rPr>
              <a:t>征</a:t>
            </a:r>
            <a:r>
              <a:rPr sz="1250" b="1">
                <a:solidFill>
                  <a:srgbClr val="000000"/>
                </a:solidFill>
                <a:latin typeface="ODJAAW+Î¢ÈíÑÅºÚ,Bold" panose="020B0703020204020201" charset="-122"/>
                <a:cs typeface="ODJAAW+Î¢ÈíÑÅºÚ,Bold" panose="020B0703020204020201" charset="-122"/>
              </a:rPr>
              <a:t>:</a:t>
            </a:r>
            <a:endParaRPr sz="1250" b="1">
              <a:solidFill>
                <a:srgbClr val="000000"/>
              </a:solidFill>
              <a:latin typeface="ODJAAW+Î¢ÈíÑÅºÚ,Bold" panose="020B0703020204020201" charset="-122"/>
              <a:cs typeface="ODJAAW+Î¢ÈíÑÅºÚ,Bold" panose="020B0703020204020201" charset="-12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3304" y="4123497"/>
            <a:ext cx="5675520" cy="2169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45"/>
              </a:lnSpc>
              <a:spcBef>
                <a:spcPct val="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UNHBNL+Î¢ÈíÑÅºÚ" panose="020B0503020204020204" charset="-122"/>
                <a:cs typeface="UNHBNL+Î¢ÈíÑÅºÚ" panose="020B0503020204020204" charset="-122"/>
              </a:rPr>
              <a:t>◆</a:t>
            </a:r>
            <a:r>
              <a:rPr sz="1250" spc="304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UNHBNL+Î¢ÈíÑÅºÚ" panose="020B0503020204020204" charset="-122"/>
                <a:cs typeface="UNHBNL+Î¢ÈíÑÅºÚ" panose="020B0503020204020204" charset="-122"/>
              </a:rPr>
              <a:t>可以直接代替有线以太网线，实现无线组网；</a:t>
            </a:r>
            <a:endParaRPr sz="1250">
              <a:solidFill>
                <a:srgbClr val="000000"/>
              </a:solidFill>
              <a:latin typeface="UNHBNL+Î¢ÈíÑÅºÚ" panose="020B0503020204020204" charset="-122"/>
              <a:cs typeface="UNHBNL+Î¢ÈíÑÅºÚ" panose="020B0503020204020204" charset="-122"/>
            </a:endParaRPr>
          </a:p>
          <a:p>
            <a:pPr marL="0" marR="0">
              <a:lnSpc>
                <a:spcPts val="1645"/>
              </a:lnSpc>
              <a:spcBef>
                <a:spcPts val="2925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UNHBNL+Î¢ÈíÑÅºÚ" panose="020B0503020204020204" charset="-122"/>
                <a:cs typeface="UNHBNL+Î¢ÈíÑÅºÚ" panose="020B0503020204020204" charset="-122"/>
              </a:rPr>
              <a:t>◆</a:t>
            </a:r>
            <a:r>
              <a:rPr sz="1250" spc="304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UNHBNL+Î¢ÈíÑÅºÚ" panose="020B0503020204020204" charset="-122"/>
                <a:cs typeface="UNHBNL+Î¢ÈíÑÅºÚ" panose="020B0503020204020204" charset="-122"/>
              </a:rPr>
              <a:t>支持西门子</a:t>
            </a:r>
            <a:r>
              <a:rPr sz="125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URMSBD+Î¢ÈíÑÅºÚ" panose="020B0503020204020204" charset="-122"/>
                <a:cs typeface="URMSBD+Î¢ÈíÑÅºÚ" panose="020B0503020204020204" charset="-122"/>
              </a:rPr>
              <a:t>S7</a:t>
            </a:r>
            <a:r>
              <a:rPr sz="1250" spc="-56">
                <a:solidFill>
                  <a:srgbClr val="000000"/>
                </a:solidFill>
                <a:latin typeface="URMSBD+Î¢ÈíÑÅºÚ" panose="020B0503020204020204" charset="-122"/>
                <a:cs typeface="URMSBD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UNHBNL+Î¢ÈíÑÅºÚ" panose="020B0503020204020204" charset="-122"/>
                <a:cs typeface="UNHBNL+Î¢ÈíÑÅºÚ" panose="020B0503020204020204" charset="-122"/>
              </a:rPr>
              <a:t>协议、</a:t>
            </a:r>
            <a:r>
              <a:rPr sz="1250">
                <a:solidFill>
                  <a:srgbClr val="000000"/>
                </a:solidFill>
                <a:latin typeface="URMSBD+Î¢ÈíÑÅºÚ" panose="020B0503020204020204" charset="-122"/>
                <a:cs typeface="URMSBD+Î¢ÈíÑÅºÚ" panose="020B0503020204020204" charset="-122"/>
              </a:rPr>
              <a:t>PROFINET</a:t>
            </a:r>
            <a:r>
              <a:rPr sz="1250" spc="-52">
                <a:solidFill>
                  <a:srgbClr val="000000"/>
                </a:solidFill>
                <a:latin typeface="URMSBD+Î¢ÈíÑÅºÚ" panose="020B0503020204020204" charset="-122"/>
                <a:cs typeface="URMSBD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UNHBNL+Î¢ÈíÑÅºÚ" panose="020B0503020204020204" charset="-122"/>
                <a:cs typeface="UNHBNL+Î¢ÈíÑÅºÚ" panose="020B0503020204020204" charset="-122"/>
              </a:rPr>
              <a:t>协议、</a:t>
            </a:r>
            <a:r>
              <a:rPr sz="1250">
                <a:solidFill>
                  <a:srgbClr val="000000"/>
                </a:solidFill>
                <a:latin typeface="URMSBD+Î¢ÈíÑÅºÚ" panose="020B0503020204020204" charset="-122"/>
                <a:cs typeface="URMSBD+Î¢ÈíÑÅºÚ" panose="020B0503020204020204" charset="-122"/>
              </a:rPr>
              <a:t>MODBUS TCP/IP</a:t>
            </a:r>
            <a:r>
              <a:rPr sz="1250" spc="-47">
                <a:solidFill>
                  <a:srgbClr val="000000"/>
                </a:solidFill>
                <a:latin typeface="URMSBD+Î¢ÈíÑÅºÚ" panose="020B0503020204020204" charset="-122"/>
                <a:cs typeface="URMSBD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UNHBNL+Î¢ÈíÑÅºÚ" panose="020B0503020204020204" charset="-122"/>
                <a:cs typeface="UNHBNL+Î¢ÈíÑÅºÚ" panose="020B0503020204020204" charset="-122"/>
              </a:rPr>
              <a:t>协议等；</a:t>
            </a:r>
            <a:endParaRPr sz="1250">
              <a:solidFill>
                <a:srgbClr val="000000"/>
              </a:solidFill>
              <a:latin typeface="UNHBNL+Î¢ÈíÑÅºÚ" panose="020B0503020204020204" charset="-122"/>
              <a:cs typeface="UNHBNL+Î¢ÈíÑÅºÚ" panose="020B0503020204020204" charset="-122"/>
            </a:endParaRPr>
          </a:p>
          <a:p>
            <a:pPr marL="0" marR="0">
              <a:lnSpc>
                <a:spcPts val="1645"/>
              </a:lnSpc>
              <a:spcBef>
                <a:spcPts val="288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UNHBNL+Î¢ÈíÑÅºÚ" panose="020B0503020204020204" charset="-122"/>
                <a:cs typeface="UNHBNL+Î¢ÈíÑÅºÚ" panose="020B0503020204020204" charset="-122"/>
              </a:rPr>
              <a:t>◆</a:t>
            </a:r>
            <a:r>
              <a:rPr sz="1250" spc="304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UNHBNL+Î¢ÈíÑÅºÚ" panose="020B0503020204020204" charset="-122"/>
                <a:cs typeface="UNHBNL+Î¢ÈíÑÅºÚ" panose="020B0503020204020204" charset="-122"/>
              </a:rPr>
              <a:t>全数字无线加密传输方式，丌插卡无运行费用；</a:t>
            </a:r>
            <a:endParaRPr sz="1250">
              <a:solidFill>
                <a:srgbClr val="000000"/>
              </a:solidFill>
              <a:latin typeface="UNHBNL+Î¢ÈíÑÅºÚ" panose="020B0503020204020204" charset="-122"/>
              <a:cs typeface="UNHBNL+Î¢ÈíÑÅºÚ" panose="020B0503020204020204" charset="-122"/>
            </a:endParaRPr>
          </a:p>
          <a:p>
            <a:pPr marL="0" marR="0">
              <a:lnSpc>
                <a:spcPts val="1645"/>
              </a:lnSpc>
              <a:spcBef>
                <a:spcPts val="2865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UNHBNL+Î¢ÈíÑÅºÚ" panose="020B0503020204020204" charset="-122"/>
                <a:cs typeface="UNHBNL+Î¢ÈíÑÅºÚ" panose="020B0503020204020204" charset="-122"/>
              </a:rPr>
              <a:t>◆</a:t>
            </a:r>
            <a:r>
              <a:rPr sz="1250" spc="304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UNHBNL+Î¢ÈíÑÅºÚ" panose="020B0503020204020204" charset="-122"/>
                <a:cs typeface="UNHBNL+Î¢ÈíÑÅºÚ" panose="020B0503020204020204" charset="-122"/>
              </a:rPr>
              <a:t>无需更改程序，即插即用，自适应接口协议；</a:t>
            </a:r>
            <a:endParaRPr sz="1250">
              <a:solidFill>
                <a:srgbClr val="000000"/>
              </a:solidFill>
              <a:latin typeface="UNHBNL+Î¢ÈíÑÅºÚ" panose="020B0503020204020204" charset="-122"/>
              <a:cs typeface="UNHBNL+Î¢ÈíÑÅºÚ" panose="020B0503020204020204" charset="-12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43304" y="6420419"/>
            <a:ext cx="6042233" cy="8435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45"/>
              </a:lnSpc>
              <a:spcBef>
                <a:spcPct val="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UNHBNL+Î¢ÈíÑÅºÚ" panose="020B0503020204020204" charset="-122"/>
                <a:cs typeface="UNHBNL+Î¢ÈíÑÅºÚ" panose="020B0503020204020204" charset="-122"/>
              </a:rPr>
              <a:t>◆</a:t>
            </a:r>
            <a:r>
              <a:rPr sz="1250" spc="304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UNHBNL+Î¢ÈíÑÅºÚ" panose="020B0503020204020204" charset="-122"/>
                <a:cs typeface="UNHBNL+Î¢ÈíÑÅºÚ" panose="020B0503020204020204" charset="-122"/>
              </a:rPr>
              <a:t>二十年工业现场运行经验：可确保无线产品工作于各种恶劣环境下的工业</a:t>
            </a:r>
            <a:endParaRPr sz="1250">
              <a:solidFill>
                <a:srgbClr val="000000"/>
              </a:solidFill>
              <a:latin typeface="UNHBNL+Î¢ÈíÑÅºÚ" panose="020B0503020204020204" charset="-122"/>
              <a:cs typeface="UNHBNL+Î¢ÈíÑÅºÚ" panose="020B0503020204020204" charset="-122"/>
            </a:endParaRPr>
          </a:p>
          <a:p>
            <a:pPr marL="0" marR="0">
              <a:lnSpc>
                <a:spcPts val="1645"/>
              </a:lnSpc>
              <a:spcBef>
                <a:spcPts val="152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UNHBNL+Î¢ÈíÑÅºÚ" panose="020B0503020204020204" charset="-122"/>
                <a:cs typeface="UNHBNL+Î¢ÈíÑÅºÚ" panose="020B0503020204020204" charset="-122"/>
              </a:rPr>
              <a:t>场合长期运行。</a:t>
            </a:r>
            <a:endParaRPr sz="1250">
              <a:solidFill>
                <a:srgbClr val="000000"/>
              </a:solidFill>
              <a:latin typeface="UNHBNL+Î¢ÈíÑÅºÚ" panose="020B0503020204020204" charset="-122"/>
              <a:cs typeface="UNHBNL+Î¢ÈíÑÅºÚ" panose="020B0503020204020204" charset="-12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43304" y="7346367"/>
            <a:ext cx="2188616" cy="6446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75"/>
              </a:lnSpc>
              <a:spcBef>
                <a:spcPct val="0"/>
              </a:spcBef>
              <a:spcAft>
                <a:spcPct val="0"/>
              </a:spcAft>
            </a:pPr>
            <a:r>
              <a:rPr sz="1800" b="1">
                <a:solidFill>
                  <a:srgbClr val="000000"/>
                </a:solidFill>
                <a:latin typeface="TPRNFD+Î¢ÈíÑÅºÚ,Bold" panose="020B0703020204020201" charset="-122"/>
                <a:cs typeface="TPRNFD+Î¢ÈíÑÅºÚ,Bold" panose="020B0703020204020201" charset="-122"/>
              </a:rPr>
              <a:t>四</a:t>
            </a:r>
            <a:r>
              <a:rPr sz="1800" b="1" spc="292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TPRNFD+Î¢ÈíÑÅºÚ,Bold" panose="020B0703020204020201" charset="-122"/>
                <a:cs typeface="TPRNFD+Î¢ÈíÑÅºÚ,Bold" panose="020B0703020204020201" charset="-122"/>
              </a:rPr>
              <a:t>、</a:t>
            </a:r>
            <a:r>
              <a:rPr sz="1800" b="1" spc="303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TPRNFD+Î¢ÈíÑÅºÚ,Bold" panose="020B0703020204020201" charset="-122"/>
                <a:cs typeface="TPRNFD+Î¢ÈíÑÅºÚ,Bold" panose="020B0703020204020201" charset="-122"/>
              </a:rPr>
              <a:t>接</a:t>
            </a:r>
            <a:r>
              <a:rPr sz="1800" b="1" spc="292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TPRNFD+Î¢ÈíÑÅºÚ,Bold" panose="020B0703020204020201" charset="-122"/>
                <a:cs typeface="TPRNFD+Î¢ÈíÑÅºÚ,Bold" panose="020B0703020204020201" charset="-122"/>
              </a:rPr>
              <a:t>线</a:t>
            </a:r>
            <a:r>
              <a:rPr sz="1800" b="1" spc="303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TPRNFD+Î¢ÈíÑÅºÚ,Bold" panose="020B0703020204020201" charset="-122"/>
                <a:cs typeface="TPRNFD+Î¢ÈíÑÅºÚ,Bold" panose="020B0703020204020201" charset="-122"/>
              </a:rPr>
              <a:t>方</a:t>
            </a:r>
            <a:r>
              <a:rPr sz="1800" b="1" spc="292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TPRNFD+Î¢ÈíÑÅºÚ,Bold" panose="020B0703020204020201" charset="-122"/>
                <a:cs typeface="TPRNFD+Î¢ÈíÑÅºÚ,Bold" panose="020B0703020204020201" charset="-122"/>
              </a:rPr>
              <a:t>式</a:t>
            </a:r>
            <a:endParaRPr sz="1800" b="1">
              <a:solidFill>
                <a:srgbClr val="000000"/>
              </a:solidFill>
              <a:latin typeface="TPRNFD+Î¢ÈíÑÅºÚ,Bold" panose="020B0703020204020201" charset="-122"/>
              <a:cs typeface="TPRNFD+Î¢ÈíÑÅºÚ,Bold" panose="020B0703020204020201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43304" y="7966137"/>
            <a:ext cx="2716909" cy="4473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45"/>
              </a:lnSpc>
              <a:spcBef>
                <a:spcPct val="0"/>
              </a:spcBef>
              <a:spcAft>
                <a:spcPct val="0"/>
              </a:spcAft>
            </a:pPr>
            <a:r>
              <a:rPr sz="1250" b="1">
                <a:solidFill>
                  <a:srgbClr val="000000"/>
                </a:solidFill>
                <a:latin typeface="ODJAAW+Î¢ÈíÑÅºÚ,Bold" panose="020B0703020204020201" charset="-122"/>
                <a:cs typeface="ODJAAW+Î¢ÈíÑÅºÚ,Bold" panose="020B0703020204020201" charset="-122"/>
              </a:rPr>
              <a:t>1</a:t>
            </a:r>
            <a:r>
              <a:rPr sz="1250" b="1">
                <a:solidFill>
                  <a:srgbClr val="000000"/>
                </a:solidFill>
                <a:latin typeface="TPRNFD+Î¢ÈíÑÅºÚ,Bold" panose="020B0703020204020201" charset="-122"/>
                <a:cs typeface="TPRNFD+Î¢ÈíÑÅºÚ,Bold" panose="020B0703020204020201" charset="-122"/>
              </a:rPr>
              <a:t>、触摸屏与</a:t>
            </a:r>
            <a:r>
              <a:rPr sz="1250" b="1" spc="1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ODJAAW+Î¢ÈíÑÅºÚ,Bold" panose="020B0703020204020201" charset="-122"/>
                <a:cs typeface="ODJAAW+Î¢ÈíÑÅºÚ,Bold" panose="020B0703020204020201" charset="-122"/>
              </a:rPr>
              <a:t>DTD418MB</a:t>
            </a:r>
            <a:r>
              <a:rPr sz="1250" b="1" spc="-56">
                <a:solidFill>
                  <a:srgbClr val="000000"/>
                </a:solidFill>
                <a:latin typeface="ODJAAW+Î¢ÈíÑÅºÚ,Bold" panose="020B0703020204020201" charset="-122"/>
                <a:cs typeface="ODJAAW+Î¢ÈíÑÅºÚ,Bold" panose="020B0703020204020201" charset="-122"/>
              </a:rPr>
              <a:t> </a:t>
            </a:r>
            <a:r>
              <a:rPr sz="1250" b="1">
                <a:solidFill>
                  <a:srgbClr val="000000"/>
                </a:solidFill>
                <a:latin typeface="TPRNFD+Î¢ÈíÑÅºÚ,Bold" panose="020B0703020204020201" charset="-122"/>
                <a:cs typeface="TPRNFD+Î¢ÈíÑÅºÚ,Bold" panose="020B0703020204020201" charset="-122"/>
              </a:rPr>
              <a:t>接线：</a:t>
            </a:r>
            <a:endParaRPr sz="1250" b="1">
              <a:solidFill>
                <a:srgbClr val="000000"/>
              </a:solidFill>
              <a:latin typeface="TPRNFD+Î¢ÈíÑÅºÚ,Bold" panose="020B0703020204020201" charset="-122"/>
              <a:cs typeface="TPRNFD+Î¢ÈíÑÅºÚ,Bold" panose="020B0703020204020201" charset="-122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43304" y="8360852"/>
            <a:ext cx="5966297" cy="8435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45"/>
              </a:lnSpc>
              <a:spcBef>
                <a:spcPct val="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UNHBNL+Î¢ÈíÑÅºÚ" panose="020B0503020204020204" charset="-122"/>
                <a:cs typeface="UNHBNL+Î¢ÈíÑÅºÚ" panose="020B0503020204020204" charset="-122"/>
              </a:rPr>
              <a:t>用一根通讯线，一端接入</a:t>
            </a:r>
            <a:r>
              <a:rPr sz="125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URMSBD+Î¢ÈíÑÅºÚ" panose="020B0503020204020204" charset="-122"/>
                <a:cs typeface="URMSBD+Î¢ÈíÑÅºÚ" panose="020B0503020204020204" charset="-122"/>
              </a:rPr>
              <a:t>DTD418MB</a:t>
            </a:r>
            <a:r>
              <a:rPr sz="1250" spc="-61">
                <a:solidFill>
                  <a:srgbClr val="000000"/>
                </a:solidFill>
                <a:latin typeface="URMSBD+Î¢ÈíÑÅºÚ" panose="020B0503020204020204" charset="-122"/>
                <a:cs typeface="URMSBD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UNHBNL+Î¢ÈíÑÅºÚ" panose="020B0503020204020204" charset="-122"/>
                <a:cs typeface="UNHBNL+Î¢ÈíÑÅºÚ" panose="020B0503020204020204" charset="-122"/>
              </a:rPr>
              <a:t>的</a:t>
            </a:r>
            <a:r>
              <a:rPr sz="1250" spc="1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URMSBD+Î¢ÈíÑÅºÚ" panose="020B0503020204020204" charset="-122"/>
                <a:cs typeface="URMSBD+Î¢ÈíÑÅºÚ" panose="020B0503020204020204" charset="-122"/>
              </a:rPr>
              <a:t>RJ45</a:t>
            </a:r>
            <a:r>
              <a:rPr sz="1250" spc="-56">
                <a:solidFill>
                  <a:srgbClr val="000000"/>
                </a:solidFill>
                <a:latin typeface="URMSBD+Î¢ÈíÑÅºÚ" panose="020B0503020204020204" charset="-122"/>
                <a:cs typeface="URMSBD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UNHBNL+Î¢ÈíÑÅºÚ" panose="020B0503020204020204" charset="-122"/>
                <a:cs typeface="UNHBNL+Î¢ÈíÑÅºÚ" panose="020B0503020204020204" charset="-122"/>
              </a:rPr>
              <a:t>接口，另一端接入触摸屏的</a:t>
            </a:r>
            <a:endParaRPr sz="1250">
              <a:solidFill>
                <a:srgbClr val="000000"/>
              </a:solidFill>
              <a:latin typeface="UNHBNL+Î¢ÈíÑÅºÚ" panose="020B0503020204020204" charset="-122"/>
              <a:cs typeface="UNHBNL+Î¢ÈíÑÅºÚ" panose="020B0503020204020204" charset="-122"/>
            </a:endParaRPr>
          </a:p>
          <a:p>
            <a:pPr marL="0" marR="0">
              <a:lnSpc>
                <a:spcPts val="1645"/>
              </a:lnSpc>
              <a:spcBef>
                <a:spcPts val="152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URMSBD+Î¢ÈíÑÅºÚ" panose="020B0503020204020204" charset="-122"/>
                <a:cs typeface="URMSBD+Î¢ÈíÑÅºÚ" panose="020B0503020204020204" charset="-122"/>
              </a:rPr>
              <a:t>RJ45</a:t>
            </a:r>
            <a:r>
              <a:rPr sz="1250" spc="-58">
                <a:solidFill>
                  <a:srgbClr val="000000"/>
                </a:solidFill>
                <a:latin typeface="URMSBD+Î¢ÈíÑÅºÚ" panose="020B0503020204020204" charset="-122"/>
                <a:cs typeface="URMSBD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UNHBNL+Î¢ÈíÑÅºÚ" panose="020B0503020204020204" charset="-122"/>
                <a:cs typeface="UNHBNL+Î¢ÈíÑÅºÚ" panose="020B0503020204020204" charset="-122"/>
              </a:rPr>
              <a:t>接口。</a:t>
            </a:r>
            <a:endParaRPr sz="1250">
              <a:solidFill>
                <a:srgbClr val="000000"/>
              </a:solidFill>
              <a:latin typeface="UNHBNL+Î¢ÈíÑÅºÚ" panose="020B0503020204020204" charset="-122"/>
              <a:cs typeface="UNHBNL+Î¢ÈíÑÅºÚ" panose="020B0503020204020204" charset="-122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1"/>
          <p:cNvSpPr/>
          <p:nvPr/>
        </p:nvSpPr>
        <p:spPr>
          <a:xfrm>
            <a:off x="1398905" y="5024501"/>
            <a:ext cx="4762500" cy="257175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" name="object 2"/>
          <p:cNvSpPr/>
          <p:nvPr/>
        </p:nvSpPr>
        <p:spPr>
          <a:xfrm>
            <a:off x="1398905" y="904620"/>
            <a:ext cx="4762500" cy="25717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43304" y="3750117"/>
            <a:ext cx="2557423" cy="447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45"/>
              </a:lnSpc>
              <a:spcBef>
                <a:spcPct val="0"/>
              </a:spcBef>
              <a:spcAft>
                <a:spcPct val="0"/>
              </a:spcAft>
            </a:pPr>
            <a:r>
              <a:rPr sz="1250" b="1">
                <a:solidFill>
                  <a:srgbClr val="000000"/>
                </a:solidFill>
                <a:latin typeface="UNWCON+Î¢ÈíÑÅºÚ,Bold" panose="020B0703020204020201" charset="-122"/>
                <a:cs typeface="UNWCON+Î¢ÈíÑÅºÚ,Bold" panose="020B0703020204020201" charset="-122"/>
              </a:rPr>
              <a:t>2</a:t>
            </a:r>
            <a:r>
              <a:rPr sz="1250" b="1">
                <a:solidFill>
                  <a:srgbClr val="000000"/>
                </a:solidFill>
                <a:latin typeface="RGAKPU+Î¢ÈíÑÅºÚ,Bold" panose="020B0703020204020201" charset="-122"/>
                <a:cs typeface="RGAKPU+Î¢ÈíÑÅºÚ,Bold" panose="020B0703020204020201" charset="-122"/>
              </a:rPr>
              <a:t>、</a:t>
            </a:r>
            <a:r>
              <a:rPr sz="1250" b="1">
                <a:solidFill>
                  <a:srgbClr val="000000"/>
                </a:solidFill>
                <a:latin typeface="UNWCON+Î¢ÈíÑÅºÚ,Bold" panose="020B0703020204020201" charset="-122"/>
                <a:cs typeface="UNWCON+Î¢ÈíÑÅºÚ,Bold" panose="020B0703020204020201" charset="-122"/>
              </a:rPr>
              <a:t>PLC</a:t>
            </a:r>
            <a:r>
              <a:rPr sz="1250" b="1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RGAKPU+Î¢ÈíÑÅºÚ,Bold" panose="020B0703020204020201" charset="-122"/>
                <a:cs typeface="RGAKPU+Î¢ÈíÑÅºÚ,Bold" panose="020B0703020204020201" charset="-122"/>
              </a:rPr>
              <a:t>与</a:t>
            </a:r>
            <a:r>
              <a:rPr sz="1250" b="1" spc="1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UNWCON+Î¢ÈíÑÅºÚ,Bold" panose="020B0703020204020201" charset="-122"/>
                <a:cs typeface="UNWCON+Î¢ÈíÑÅºÚ,Bold" panose="020B0703020204020201" charset="-122"/>
              </a:rPr>
              <a:t>DTD418MB</a:t>
            </a:r>
            <a:r>
              <a:rPr sz="1250" b="1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RGAKPU+Î¢ÈíÑÅºÚ,Bold" panose="020B0703020204020201" charset="-122"/>
                <a:cs typeface="RGAKPU+Î¢ÈíÑÅºÚ,Bold" panose="020B0703020204020201" charset="-122"/>
              </a:rPr>
              <a:t>接线：</a:t>
            </a:r>
            <a:endParaRPr sz="1250" b="1">
              <a:solidFill>
                <a:srgbClr val="000000"/>
              </a:solidFill>
              <a:latin typeface="RGAKPU+Î¢ÈíÑÅºÚ,Bold" panose="020B0703020204020201" charset="-122"/>
              <a:cs typeface="RGAKPU+Î¢ÈíÑÅºÚ,Bold" panose="020B0703020204020201" charset="-12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43304" y="4144833"/>
            <a:ext cx="6063353" cy="8435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45"/>
              </a:lnSpc>
              <a:spcBef>
                <a:spcPct val="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HQDLGD+Î¢ÈíÑÅºÚ" panose="020B0503020204020204" charset="-122"/>
                <a:cs typeface="HQDLGD+Î¢ÈíÑÅºÚ" panose="020B0503020204020204" charset="-122"/>
              </a:rPr>
              <a:t>用一根通讯线，一端接入</a:t>
            </a:r>
            <a:r>
              <a:rPr sz="125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JVSCNA+Î¢ÈíÑÅºÚ" panose="020B0503020204020204" charset="-122"/>
                <a:cs typeface="JVSCNA+Î¢ÈíÑÅºÚ" panose="020B0503020204020204" charset="-122"/>
              </a:rPr>
              <a:t>DTD418MB</a:t>
            </a:r>
            <a:r>
              <a:rPr sz="1250" spc="-61">
                <a:solidFill>
                  <a:srgbClr val="000000"/>
                </a:solidFill>
                <a:latin typeface="JVSCNA+Î¢ÈíÑÅºÚ" panose="020B0503020204020204" charset="-122"/>
                <a:cs typeface="JVSCNA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HQDLGD+Î¢ÈíÑÅºÚ" panose="020B0503020204020204" charset="-122"/>
                <a:cs typeface="HQDLGD+Î¢ÈíÑÅºÚ" panose="020B0503020204020204" charset="-122"/>
              </a:rPr>
              <a:t>的</a:t>
            </a:r>
            <a:r>
              <a:rPr sz="1250" spc="1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JVSCNA+Î¢ÈíÑÅºÚ" panose="020B0503020204020204" charset="-122"/>
                <a:cs typeface="JVSCNA+Î¢ÈíÑÅºÚ" panose="020B0503020204020204" charset="-122"/>
              </a:rPr>
              <a:t>RJ45</a:t>
            </a:r>
            <a:r>
              <a:rPr sz="1250" spc="-56">
                <a:solidFill>
                  <a:srgbClr val="000000"/>
                </a:solidFill>
                <a:latin typeface="JVSCNA+Î¢ÈíÑÅºÚ" panose="020B0503020204020204" charset="-122"/>
                <a:cs typeface="JVSCNA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HQDLGD+Î¢ÈíÑÅºÚ" panose="020B0503020204020204" charset="-122"/>
                <a:cs typeface="HQDLGD+Î¢ÈíÑÅºÚ" panose="020B0503020204020204" charset="-122"/>
              </a:rPr>
              <a:t>接口，另一端接入</a:t>
            </a:r>
            <a:r>
              <a:rPr sz="125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JVSCNA+Î¢ÈíÑÅºÚ" panose="020B0503020204020204" charset="-122"/>
                <a:cs typeface="JVSCNA+Î¢ÈíÑÅºÚ" panose="020B0503020204020204" charset="-122"/>
              </a:rPr>
              <a:t>AB820</a:t>
            </a:r>
            <a:r>
              <a:rPr sz="1250" spc="-51">
                <a:solidFill>
                  <a:srgbClr val="000000"/>
                </a:solidFill>
                <a:latin typeface="JVSCNA+Î¢ÈíÑÅºÚ" panose="020B0503020204020204" charset="-122"/>
                <a:cs typeface="JVSCNA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HQDLGD+Î¢ÈíÑÅºÚ" panose="020B0503020204020204" charset="-122"/>
                <a:cs typeface="HQDLGD+Î¢ÈíÑÅºÚ" panose="020B0503020204020204" charset="-122"/>
              </a:rPr>
              <a:t>的</a:t>
            </a:r>
            <a:endParaRPr sz="1250">
              <a:solidFill>
                <a:srgbClr val="000000"/>
              </a:solidFill>
              <a:latin typeface="HQDLGD+Î¢ÈíÑÅºÚ" panose="020B0503020204020204" charset="-122"/>
              <a:cs typeface="HQDLGD+Î¢ÈíÑÅºÚ" panose="020B0503020204020204" charset="-122"/>
            </a:endParaRPr>
          </a:p>
          <a:p>
            <a:pPr marL="0" marR="0">
              <a:lnSpc>
                <a:spcPts val="1645"/>
              </a:lnSpc>
              <a:spcBef>
                <a:spcPts val="152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JVSCNA+Î¢ÈíÑÅºÚ" panose="020B0503020204020204" charset="-122"/>
                <a:cs typeface="JVSCNA+Î¢ÈíÑÅºÚ" panose="020B0503020204020204" charset="-122"/>
              </a:rPr>
              <a:t>RJ45</a:t>
            </a:r>
            <a:r>
              <a:rPr sz="1250" spc="-58">
                <a:solidFill>
                  <a:srgbClr val="000000"/>
                </a:solidFill>
                <a:latin typeface="JVSCNA+Î¢ÈíÑÅºÚ" panose="020B0503020204020204" charset="-122"/>
                <a:cs typeface="JVSCNA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HQDLGD+Î¢ÈíÑÅºÚ" panose="020B0503020204020204" charset="-122"/>
                <a:cs typeface="HQDLGD+Î¢ÈíÑÅºÚ" panose="020B0503020204020204" charset="-122"/>
              </a:rPr>
              <a:t>接口。</a:t>
            </a:r>
            <a:endParaRPr sz="1250">
              <a:solidFill>
                <a:srgbClr val="000000"/>
              </a:solidFill>
              <a:latin typeface="HQDLGD+Î¢ÈíÑÅºÚ" panose="020B0503020204020204" charset="-122"/>
              <a:cs typeface="HQDLGD+Î¢ÈíÑÅºÚ" panose="020B0503020204020204" charset="-12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43304" y="7823379"/>
            <a:ext cx="1943100" cy="6446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75"/>
              </a:lnSpc>
              <a:spcBef>
                <a:spcPct val="0"/>
              </a:spcBef>
              <a:spcAft>
                <a:spcPct val="0"/>
              </a:spcAft>
            </a:pPr>
            <a:r>
              <a:rPr sz="1800" b="1">
                <a:solidFill>
                  <a:srgbClr val="000000"/>
                </a:solidFill>
                <a:latin typeface="RGAKPU+Î¢ÈíÑÅºÚ,Bold" panose="020B0703020204020201" charset="-122"/>
                <a:cs typeface="RGAKPU+Î¢ÈíÑÅºÚ,Bold" panose="020B0703020204020201" charset="-122"/>
              </a:rPr>
              <a:t>五、触摸屏配置</a:t>
            </a:r>
            <a:endParaRPr sz="1800" b="1">
              <a:solidFill>
                <a:srgbClr val="000000"/>
              </a:solidFill>
              <a:latin typeface="RGAKPU+Î¢ÈíÑÅºÚ,Bold" panose="020B0703020204020201" charset="-122"/>
              <a:cs typeface="RGAKPU+Î¢ÈíÑÅºÚ,Bold" panose="020B0703020204020201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43304" y="8444672"/>
            <a:ext cx="1916514" cy="447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45"/>
              </a:lnSpc>
              <a:spcBef>
                <a:spcPct val="0"/>
              </a:spcBef>
              <a:spcAft>
                <a:spcPct val="0"/>
              </a:spcAft>
            </a:pPr>
            <a:r>
              <a:rPr sz="1250" b="1">
                <a:solidFill>
                  <a:srgbClr val="000000"/>
                </a:solidFill>
                <a:latin typeface="UNWCON+Î¢ÈíÑÅºÚ,Bold" panose="020B0703020204020201" charset="-122"/>
                <a:cs typeface="UNWCON+Î¢ÈíÑÅºÚ,Bold" panose="020B0703020204020201" charset="-122"/>
              </a:rPr>
              <a:t>1</a:t>
            </a:r>
            <a:r>
              <a:rPr sz="1250" b="1" spc="56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UNWCON+Î¢ÈíÑÅºÚ,Bold" panose="020B0703020204020201" charset="-122"/>
                <a:cs typeface="UNWCON+Î¢ÈíÑÅºÚ,Bold" panose="020B0703020204020201" charset="-122"/>
              </a:rPr>
              <a:t>.</a:t>
            </a:r>
            <a:r>
              <a:rPr sz="1250" b="1" spc="62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RGAKPU+Î¢ÈíÑÅºÚ,Bold" panose="020B0703020204020201" charset="-122"/>
                <a:cs typeface="RGAKPU+Î¢ÈíÑÅºÚ,Bold" panose="020B0703020204020201" charset="-122"/>
              </a:rPr>
              <a:t>系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RGAKPU+Î¢ÈíÑÅºÚ,Bold" panose="020B0703020204020201" charset="-122"/>
                <a:cs typeface="RGAKPU+Î¢ÈíÑÅºÚ,Bold" panose="020B0703020204020201" charset="-122"/>
              </a:rPr>
              <a:t>统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RGAKPU+Î¢ÈíÑÅºÚ,Bold" panose="020B0703020204020201" charset="-122"/>
                <a:cs typeface="RGAKPU+Î¢ÈíÑÅºÚ,Bold" panose="020B0703020204020201" charset="-122"/>
              </a:rPr>
              <a:t>参</a:t>
            </a:r>
            <a:r>
              <a:rPr sz="1250" b="1" spc="428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RGAKPU+Î¢ÈíÑÅºÚ,Bold" panose="020B0703020204020201" charset="-122"/>
                <a:cs typeface="RGAKPU+Î¢ÈíÑÅºÚ,Bold" panose="020B0703020204020201" charset="-122"/>
              </a:rPr>
              <a:t>数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RGAKPU+Î¢ÈíÑÅºÚ,Bold" panose="020B0703020204020201" charset="-122"/>
                <a:cs typeface="RGAKPU+Î¢ÈíÑÅºÚ,Bold" panose="020B0703020204020201" charset="-122"/>
              </a:rPr>
              <a:t>设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RGAKPU+Î¢ÈíÑÅºÚ,Bold" panose="020B0703020204020201" charset="-122"/>
                <a:cs typeface="RGAKPU+Î¢ÈíÑÅºÚ,Bold" panose="020B0703020204020201" charset="-122"/>
              </a:rPr>
              <a:t>置</a:t>
            </a:r>
            <a:endParaRPr sz="1250" b="1">
              <a:solidFill>
                <a:srgbClr val="000000"/>
              </a:solidFill>
              <a:latin typeface="RGAKPU+Î¢ÈíÑÅºÚ,Bold" panose="020B0703020204020201" charset="-122"/>
              <a:cs typeface="RGAKPU+Î¢ÈíÑÅºÚ,Bold" panose="020B0703020204020201" charset="-122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996950" y="854075"/>
            <a:ext cx="5941695" cy="848931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"/>
          <p:cNvSpPr/>
          <p:nvPr/>
        </p:nvSpPr>
        <p:spPr>
          <a:xfrm>
            <a:off x="1186180" y="5844250"/>
            <a:ext cx="4762500" cy="401955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" name="object 2"/>
          <p:cNvSpPr/>
          <p:nvPr/>
        </p:nvSpPr>
        <p:spPr>
          <a:xfrm>
            <a:off x="1113790" y="1667890"/>
            <a:ext cx="4762500" cy="28765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042339" y="1019871"/>
            <a:ext cx="2207235" cy="447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45"/>
              </a:lnSpc>
              <a:spcBef>
                <a:spcPct val="0"/>
              </a:spcBef>
              <a:spcAft>
                <a:spcPct val="0"/>
              </a:spcAft>
            </a:pPr>
            <a:r>
              <a:rPr sz="1250" b="1">
                <a:solidFill>
                  <a:srgbClr val="000000"/>
                </a:solidFill>
                <a:latin typeface="BDLUJP+Î¢ÈíÑÅºÚ,Bold" panose="020B0703020204020201" charset="-122"/>
                <a:cs typeface="BDLUJP+Î¢ÈíÑÅºÚ,Bold" panose="020B0703020204020201" charset="-122"/>
              </a:rPr>
              <a:t>2 . </a:t>
            </a:r>
            <a:r>
              <a:rPr sz="1250" b="1">
                <a:solidFill>
                  <a:srgbClr val="000000"/>
                </a:solidFill>
                <a:latin typeface="SLSLRU+Î¢ÈíÑÅºÚ,Bold" panose="020B0703020204020201" charset="-122"/>
                <a:cs typeface="SLSLRU+Î¢ÈíÑÅºÚ,Bold" panose="020B0703020204020201" charset="-122"/>
              </a:rPr>
              <a:t>触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SLSLRU+Î¢ÈíÑÅºÚ,Bold" panose="020B0703020204020201" charset="-122"/>
                <a:cs typeface="SLSLRU+Î¢ÈíÑÅºÚ,Bold" panose="020B0703020204020201" charset="-122"/>
              </a:rPr>
              <a:t>摸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SLSLRU+Î¢ÈíÑÅºÚ,Bold" panose="020B0703020204020201" charset="-122"/>
                <a:cs typeface="SLSLRU+Î¢ÈíÑÅºÚ,Bold" panose="020B0703020204020201" charset="-122"/>
              </a:rPr>
              <a:t>屏</a:t>
            </a:r>
            <a:r>
              <a:rPr sz="1250" b="1" spc="428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SLSLRU+Î¢ÈíÑÅºÚ,Bold" panose="020B0703020204020201" charset="-122"/>
                <a:cs typeface="SLSLRU+Î¢ÈíÑÅºÚ,Bold" panose="020B0703020204020201" charset="-122"/>
              </a:rPr>
              <a:t>画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SLSLRU+Î¢ÈíÑÅºÚ,Bold" panose="020B0703020204020201" charset="-122"/>
                <a:cs typeface="SLSLRU+Î¢ÈíÑÅºÚ,Bold" panose="020B0703020204020201" charset="-122"/>
              </a:rPr>
              <a:t>面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SLSLRU+Î¢ÈíÑÅºÚ,Bold" panose="020B0703020204020201" charset="-122"/>
                <a:cs typeface="SLSLRU+Î¢ÈíÑÅºÚ,Bold" panose="020B0703020204020201" charset="-122"/>
              </a:rPr>
              <a:t>制</a:t>
            </a:r>
            <a:r>
              <a:rPr sz="1250" b="1" spc="428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SLSLRU+Î¢ÈíÑÅºÚ,Bold" panose="020B0703020204020201" charset="-122"/>
                <a:cs typeface="SLSLRU+Î¢ÈíÑÅºÚ,Bold" panose="020B0703020204020201" charset="-122"/>
              </a:rPr>
              <a:t>作</a:t>
            </a:r>
            <a:endParaRPr sz="1250" b="1">
              <a:solidFill>
                <a:srgbClr val="000000"/>
              </a:solidFill>
              <a:latin typeface="SLSLRU+Î¢ÈíÑÅºÚ,Bold" panose="020B0703020204020201" charset="-122"/>
              <a:cs typeface="SLSLRU+Î¢ÈíÑÅºÚ,Bold" panose="020B0703020204020201" charset="-12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42339" y="4980620"/>
            <a:ext cx="1913780" cy="447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45"/>
              </a:lnSpc>
              <a:spcBef>
                <a:spcPct val="0"/>
              </a:spcBef>
              <a:spcAft>
                <a:spcPct val="0"/>
              </a:spcAft>
            </a:pPr>
            <a:r>
              <a:rPr sz="1250" b="1">
                <a:solidFill>
                  <a:srgbClr val="000000"/>
                </a:solidFill>
                <a:latin typeface="BDLUJP+Î¢ÈíÑÅºÚ,Bold" panose="020B0703020204020201" charset="-122"/>
                <a:cs typeface="BDLUJP+Î¢ÈíÑÅºÚ,Bold" panose="020B0703020204020201" charset="-122"/>
              </a:rPr>
              <a:t>3 . P L</a:t>
            </a:r>
            <a:r>
              <a:rPr sz="1250" b="1" spc="10">
                <a:solidFill>
                  <a:srgbClr val="000000"/>
                </a:solidFill>
                <a:latin typeface="BDLUJP+Î¢ÈíÑÅºÚ,Bold" panose="020B0703020204020201" charset="-122"/>
                <a:cs typeface="BDLUJP+Î¢ÈíÑÅºÚ,Bold" panose="020B0703020204020201" charset="-122"/>
              </a:rPr>
              <a:t> </a:t>
            </a:r>
            <a:r>
              <a:rPr sz="1250" b="1">
                <a:solidFill>
                  <a:srgbClr val="000000"/>
                </a:solidFill>
                <a:latin typeface="BDLUJP+Î¢ÈíÑÅºÚ,Bold" panose="020B0703020204020201" charset="-122"/>
                <a:cs typeface="BDLUJP+Î¢ÈíÑÅºÚ,Bold" panose="020B0703020204020201" charset="-122"/>
              </a:rPr>
              <a:t>C</a:t>
            </a:r>
            <a:r>
              <a:rPr sz="1250" b="1" spc="505">
                <a:solidFill>
                  <a:srgbClr val="000000"/>
                </a:solidFill>
                <a:latin typeface="BDLUJP+Î¢ÈíÑÅºÚ,Bold" panose="020B0703020204020201" charset="-122"/>
                <a:cs typeface="BDLUJP+Î¢ÈíÑÅºÚ,Bold" panose="020B0703020204020201" charset="-122"/>
              </a:rPr>
              <a:t> </a:t>
            </a:r>
            <a:r>
              <a:rPr sz="1250" b="1">
                <a:solidFill>
                  <a:srgbClr val="000000"/>
                </a:solidFill>
                <a:latin typeface="SLSLRU+Î¢ÈíÑÅºÚ,Bold" panose="020B0703020204020201" charset="-122"/>
                <a:cs typeface="SLSLRU+Î¢ÈíÑÅºÚ,Bold" panose="020B0703020204020201" charset="-122"/>
              </a:rPr>
              <a:t>从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SLSLRU+Î¢ÈíÑÅºÚ,Bold" panose="020B0703020204020201" charset="-122"/>
                <a:cs typeface="SLSLRU+Î¢ÈíÑÅºÚ,Bold" panose="020B0703020204020201" charset="-122"/>
              </a:rPr>
              <a:t>站</a:t>
            </a:r>
            <a:r>
              <a:rPr sz="1250" b="1" spc="442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SLSLRU+Î¢ÈíÑÅºÚ,Bold" panose="020B0703020204020201" charset="-122"/>
                <a:cs typeface="SLSLRU+Î¢ÈíÑÅºÚ,Bold" panose="020B0703020204020201" charset="-122"/>
              </a:rPr>
              <a:t>设</a:t>
            </a:r>
            <a:r>
              <a:rPr sz="1250" b="1" spc="442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SLSLRU+Î¢ÈíÑÅºÚ,Bold" panose="020B0703020204020201" charset="-122"/>
                <a:cs typeface="SLSLRU+Î¢ÈíÑÅºÚ,Bold" panose="020B0703020204020201" charset="-122"/>
              </a:rPr>
              <a:t>置</a:t>
            </a:r>
            <a:endParaRPr sz="1250" b="1">
              <a:solidFill>
                <a:srgbClr val="000000"/>
              </a:solidFill>
              <a:latin typeface="SLSLRU+Î¢ÈíÑÅºÚ,Bold" panose="020B0703020204020201" charset="-122"/>
              <a:cs typeface="SLSLRU+Î¢ÈíÑÅºÚ,Bold" panose="020B0703020204020201" charset="-12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42339" y="5500304"/>
            <a:ext cx="2315335" cy="447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45"/>
              </a:lnSpc>
              <a:spcBef>
                <a:spcPct val="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COMVIN+Î¢ÈíÑÅºÚ" panose="020B0503020204020204" charset="-122"/>
                <a:cs typeface="COMVIN+Î¢ÈíÑÅºÚ" panose="020B0503020204020204" charset="-122"/>
              </a:rPr>
              <a:t>1</a:t>
            </a:r>
            <a:r>
              <a:rPr sz="1250" spc="-58">
                <a:solidFill>
                  <a:srgbClr val="000000"/>
                </a:solidFill>
                <a:latin typeface="COMVIN+Î¢ÈíÑÅºÚ" panose="020B0503020204020204" charset="-122"/>
                <a:cs typeface="COMVIN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OMGKME+Î¢ÈíÑÅºÚ" panose="020B0503020204020204" charset="-122"/>
                <a:cs typeface="OMGKME+Î¢ÈíÑÅºÚ" panose="020B0503020204020204" charset="-122"/>
              </a:rPr>
              <a:t>号从站的</a:t>
            </a:r>
            <a:r>
              <a:rPr sz="125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COMVIN+Î¢ÈíÑÅºÚ" panose="020B0503020204020204" charset="-122"/>
                <a:cs typeface="COMVIN+Î¢ÈíÑÅºÚ" panose="020B0503020204020204" charset="-122"/>
              </a:rPr>
              <a:t>I</a:t>
            </a:r>
            <a:r>
              <a:rPr sz="1250" spc="-52">
                <a:solidFill>
                  <a:srgbClr val="000000"/>
                </a:solidFill>
                <a:latin typeface="COMVIN+Î¢ÈíÑÅºÚ" panose="020B0503020204020204" charset="-122"/>
                <a:cs typeface="COMVIN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OMGKME+Î¢ÈíÑÅºÚ" panose="020B0503020204020204" charset="-122"/>
                <a:cs typeface="OMGKME+Î¢ÈíÑÅºÚ" panose="020B0503020204020204" charset="-122"/>
              </a:rPr>
              <a:t>点、</a:t>
            </a:r>
            <a:r>
              <a:rPr sz="1250">
                <a:solidFill>
                  <a:srgbClr val="000000"/>
                </a:solidFill>
                <a:latin typeface="COMVIN+Î¢ÈíÑÅºÚ" panose="020B0503020204020204" charset="-122"/>
                <a:cs typeface="COMVIN+Î¢ÈíÑÅºÚ" panose="020B0503020204020204" charset="-122"/>
              </a:rPr>
              <a:t>Q</a:t>
            </a:r>
            <a:r>
              <a:rPr sz="1250" spc="-54">
                <a:solidFill>
                  <a:srgbClr val="000000"/>
                </a:solidFill>
                <a:latin typeface="COMVIN+Î¢ÈíÑÅºÚ" panose="020B0503020204020204" charset="-122"/>
                <a:cs typeface="COMVIN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OMGKME+Î¢ÈíÑÅºÚ" panose="020B0503020204020204" charset="-122"/>
                <a:cs typeface="OMGKME+Î¢ÈíÑÅºÚ" panose="020B0503020204020204" charset="-122"/>
              </a:rPr>
              <a:t>点设置▼</a:t>
            </a:r>
            <a:endParaRPr sz="1250">
              <a:solidFill>
                <a:srgbClr val="000000"/>
              </a:solidFill>
              <a:latin typeface="OMGKME+Î¢ÈíÑÅºÚ" panose="020B0503020204020204" charset="-122"/>
              <a:cs typeface="OMGKME+Î¢ÈíÑÅºÚ" panose="020B0503020204020204" charset="-122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"/>
          <p:cNvSpPr/>
          <p:nvPr/>
        </p:nvSpPr>
        <p:spPr>
          <a:xfrm>
            <a:off x="1328419" y="5983947"/>
            <a:ext cx="4762500" cy="375285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" name="object 2"/>
          <p:cNvSpPr/>
          <p:nvPr/>
        </p:nvSpPr>
        <p:spPr>
          <a:xfrm>
            <a:off x="1398905" y="948435"/>
            <a:ext cx="4762500" cy="425767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43304" y="5531927"/>
            <a:ext cx="2315335" cy="447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45"/>
              </a:lnSpc>
              <a:spcBef>
                <a:spcPct val="0"/>
              </a:spcBef>
              <a:spcAft>
                <a:spcPct val="0"/>
              </a:spcAft>
            </a:pPr>
            <a:r>
              <a:rPr sz="1250">
                <a:solidFill>
                  <a:srgbClr val="000000"/>
                </a:solidFill>
                <a:latin typeface="WLSWIM+Î¢ÈíÑÅºÚ" panose="020B0503020204020204" charset="-122"/>
                <a:cs typeface="WLSWIM+Î¢ÈíÑÅºÚ" panose="020B0503020204020204" charset="-122"/>
              </a:rPr>
              <a:t>2</a:t>
            </a:r>
            <a:r>
              <a:rPr sz="1250" spc="-58">
                <a:solidFill>
                  <a:srgbClr val="000000"/>
                </a:solidFill>
                <a:latin typeface="WLSWIM+Î¢ÈíÑÅºÚ" panose="020B0503020204020204" charset="-122"/>
                <a:cs typeface="WLSWIM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FIJVCR+Î¢ÈíÑÅºÚ" panose="020B0503020204020204" charset="-122"/>
                <a:cs typeface="FIJVCR+Î¢ÈíÑÅºÚ" panose="020B0503020204020204" charset="-122"/>
              </a:rPr>
              <a:t>号从站的</a:t>
            </a:r>
            <a:r>
              <a:rPr sz="125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>
                <a:solidFill>
                  <a:srgbClr val="000000"/>
                </a:solidFill>
                <a:latin typeface="WLSWIM+Î¢ÈíÑÅºÚ" panose="020B0503020204020204" charset="-122"/>
                <a:cs typeface="WLSWIM+Î¢ÈíÑÅºÚ" panose="020B0503020204020204" charset="-122"/>
              </a:rPr>
              <a:t>I</a:t>
            </a:r>
            <a:r>
              <a:rPr sz="1250" spc="-52">
                <a:solidFill>
                  <a:srgbClr val="000000"/>
                </a:solidFill>
                <a:latin typeface="WLSWIM+Î¢ÈíÑÅºÚ" panose="020B0503020204020204" charset="-122"/>
                <a:cs typeface="WLSWIM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FIJVCR+Î¢ÈíÑÅºÚ" panose="020B0503020204020204" charset="-122"/>
                <a:cs typeface="FIJVCR+Î¢ÈíÑÅºÚ" panose="020B0503020204020204" charset="-122"/>
              </a:rPr>
              <a:t>点、</a:t>
            </a:r>
            <a:r>
              <a:rPr sz="1250">
                <a:solidFill>
                  <a:srgbClr val="000000"/>
                </a:solidFill>
                <a:latin typeface="WLSWIM+Î¢ÈíÑÅºÚ" panose="020B0503020204020204" charset="-122"/>
                <a:cs typeface="WLSWIM+Î¢ÈíÑÅºÚ" panose="020B0503020204020204" charset="-122"/>
              </a:rPr>
              <a:t>Q</a:t>
            </a:r>
            <a:r>
              <a:rPr sz="1250" spc="-54">
                <a:solidFill>
                  <a:srgbClr val="000000"/>
                </a:solidFill>
                <a:latin typeface="WLSWIM+Î¢ÈíÑÅºÚ" panose="020B0503020204020204" charset="-122"/>
                <a:cs typeface="WLSWIM+Î¢ÈíÑÅºÚ" panose="020B0503020204020204" charset="-122"/>
              </a:rPr>
              <a:t> </a:t>
            </a:r>
            <a:r>
              <a:rPr sz="1250">
                <a:solidFill>
                  <a:srgbClr val="000000"/>
                </a:solidFill>
                <a:latin typeface="FIJVCR+Î¢ÈíÑÅºÚ" panose="020B0503020204020204" charset="-122"/>
                <a:cs typeface="FIJVCR+Î¢ÈíÑÅºÚ" panose="020B0503020204020204" charset="-122"/>
              </a:rPr>
              <a:t>点设置▼</a:t>
            </a:r>
            <a:endParaRPr sz="1250">
              <a:solidFill>
                <a:srgbClr val="000000"/>
              </a:solidFill>
              <a:latin typeface="FIJVCR+Î¢ÈíÑÅºÚ" panose="020B0503020204020204" charset="-122"/>
              <a:cs typeface="FIJVCR+Î¢ÈíÑÅºÚ" panose="020B0503020204020204" charset="-122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"/>
          <p:cNvSpPr/>
          <p:nvPr/>
        </p:nvSpPr>
        <p:spPr>
          <a:xfrm>
            <a:off x="1263014" y="6523049"/>
            <a:ext cx="4762500" cy="324802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" name="object 2"/>
          <p:cNvSpPr/>
          <p:nvPr/>
        </p:nvSpPr>
        <p:spPr>
          <a:xfrm>
            <a:off x="1398905" y="929385"/>
            <a:ext cx="4762500" cy="43053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43304" y="5486706"/>
            <a:ext cx="3248035" cy="6446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75"/>
              </a:lnSpc>
              <a:spcBef>
                <a:spcPct val="0"/>
              </a:spcBef>
              <a:spcAft>
                <a:spcPct val="0"/>
              </a:spcAft>
            </a:pPr>
            <a:r>
              <a:rPr sz="1800" b="1">
                <a:solidFill>
                  <a:srgbClr val="000000"/>
                </a:solidFill>
                <a:latin typeface="NGLJJJ+Î¢ÈíÑÅºÚ,Bold" panose="020B0703020204020201" charset="-122"/>
                <a:cs typeface="NGLJJJ+Î¢ÈíÑÅºÚ,Bold" panose="020B0703020204020201" charset="-122"/>
              </a:rPr>
              <a:t>六</a:t>
            </a:r>
            <a:r>
              <a:rPr sz="1800" b="1" spc="294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NGLJJJ+Î¢ÈíÑÅºÚ,Bold" panose="020B0703020204020201" charset="-122"/>
                <a:cs typeface="NGLJJJ+Î¢ÈíÑÅºÚ,Bold" panose="020B0703020204020201" charset="-122"/>
              </a:rPr>
              <a:t>、</a:t>
            </a:r>
            <a:r>
              <a:rPr sz="1800" b="1" spc="294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IOGNAQ+Î¢ÈíÑÅºÚ,Bold" panose="020B0703020204020201" charset="-122"/>
                <a:cs typeface="IOGNAQ+Î¢ÈíÑÅºÚ,Bold" panose="020B0703020204020201" charset="-122"/>
              </a:rPr>
              <a:t>P</a:t>
            </a:r>
            <a:r>
              <a:rPr sz="1800" b="1" spc="-160">
                <a:solidFill>
                  <a:srgbClr val="000000"/>
                </a:solidFill>
                <a:latin typeface="IOGNAQ+Î¢ÈíÑÅºÚ,Bold" panose="020B0703020204020201" charset="-122"/>
                <a:cs typeface="IOGNAQ+Î¢ÈíÑÅºÚ,Bold" panose="020B0703020204020201" charset="-122"/>
              </a:rPr>
              <a:t> </a:t>
            </a:r>
            <a:r>
              <a:rPr sz="1800" b="1">
                <a:solidFill>
                  <a:srgbClr val="000000"/>
                </a:solidFill>
                <a:latin typeface="IOGNAQ+Î¢ÈíÑÅºÚ,Bold" panose="020B0703020204020201" charset="-122"/>
                <a:cs typeface="IOGNAQ+Î¢ÈíÑÅºÚ,Bold" panose="020B0703020204020201" charset="-122"/>
              </a:rPr>
              <a:t>L</a:t>
            </a:r>
            <a:r>
              <a:rPr sz="1800" b="1" spc="-153">
                <a:solidFill>
                  <a:srgbClr val="000000"/>
                </a:solidFill>
                <a:latin typeface="IOGNAQ+Î¢ÈíÑÅºÚ,Bold" panose="020B0703020204020201" charset="-122"/>
                <a:cs typeface="IOGNAQ+Î¢ÈíÑÅºÚ,Bold" panose="020B0703020204020201" charset="-122"/>
              </a:rPr>
              <a:t> </a:t>
            </a:r>
            <a:r>
              <a:rPr sz="1800" b="1">
                <a:solidFill>
                  <a:srgbClr val="000000"/>
                </a:solidFill>
                <a:latin typeface="IOGNAQ+Î¢ÈíÑÅºÚ,Bold" panose="020B0703020204020201" charset="-122"/>
                <a:cs typeface="IOGNAQ+Î¢ÈíÑÅºÚ,Bold" panose="020B0703020204020201" charset="-122"/>
              </a:rPr>
              <a:t>C</a:t>
            </a:r>
            <a:r>
              <a:rPr sz="1800" b="1" spc="486">
                <a:solidFill>
                  <a:srgbClr val="000000"/>
                </a:solidFill>
                <a:latin typeface="IOGNAQ+Î¢ÈíÑÅºÚ,Bold" panose="020B0703020204020201" charset="-122"/>
                <a:cs typeface="IOGNAQ+Î¢ÈíÑÅºÚ,Bold" panose="020B0703020204020201" charset="-122"/>
              </a:rPr>
              <a:t> </a:t>
            </a:r>
            <a:r>
              <a:rPr sz="1800" b="1">
                <a:solidFill>
                  <a:srgbClr val="000000"/>
                </a:solidFill>
                <a:latin typeface="NGLJJJ+Î¢ÈíÑÅºÚ,Bold" panose="020B0703020204020201" charset="-122"/>
                <a:cs typeface="NGLJJJ+Î¢ÈíÑÅºÚ,Bold" panose="020B0703020204020201" charset="-122"/>
              </a:rPr>
              <a:t>程</a:t>
            </a:r>
            <a:r>
              <a:rPr sz="1800" b="1" spc="292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NGLJJJ+Î¢ÈíÑÅºÚ,Bold" panose="020B0703020204020201" charset="-122"/>
                <a:cs typeface="NGLJJJ+Î¢ÈíÑÅºÚ,Bold" panose="020B0703020204020201" charset="-122"/>
              </a:rPr>
              <a:t>序</a:t>
            </a:r>
            <a:r>
              <a:rPr sz="1800" b="1" spc="303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NGLJJJ+Î¢ÈíÑÅºÚ,Bold" panose="020B0703020204020201" charset="-122"/>
                <a:cs typeface="NGLJJJ+Î¢ÈíÑÅºÚ,Bold" panose="020B0703020204020201" charset="-122"/>
              </a:rPr>
              <a:t>的</a:t>
            </a:r>
            <a:r>
              <a:rPr sz="1800" b="1" spc="292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NGLJJJ+Î¢ÈíÑÅºÚ,Bold" panose="020B0703020204020201" charset="-122"/>
                <a:cs typeface="NGLJJJ+Î¢ÈíÑÅºÚ,Bold" panose="020B0703020204020201" charset="-122"/>
              </a:rPr>
              <a:t>下</a:t>
            </a:r>
            <a:r>
              <a:rPr sz="1800" b="1" spc="303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NGLJJJ+Î¢ÈíÑÅºÚ,Bold" panose="020B0703020204020201" charset="-122"/>
                <a:cs typeface="NGLJJJ+Î¢ÈíÑÅºÚ,Bold" panose="020B0703020204020201" charset="-122"/>
              </a:rPr>
              <a:t>载</a:t>
            </a:r>
            <a:endParaRPr sz="1800" b="1">
              <a:solidFill>
                <a:srgbClr val="000000"/>
              </a:solidFill>
              <a:latin typeface="NGLJJJ+Î¢ÈíÑÅºÚ,Bold" panose="020B0703020204020201" charset="-122"/>
              <a:cs typeface="NGLJJJ+Î¢ÈíÑÅºÚ,Bold" panose="020B0703020204020201" charset="-12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43304" y="6106475"/>
            <a:ext cx="3577138" cy="447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45"/>
              </a:lnSpc>
              <a:spcBef>
                <a:spcPct val="0"/>
              </a:spcBef>
              <a:spcAft>
                <a:spcPct val="0"/>
              </a:spcAft>
            </a:pPr>
            <a:r>
              <a:rPr sz="1250" b="1">
                <a:solidFill>
                  <a:srgbClr val="000000"/>
                </a:solidFill>
                <a:latin typeface="IOGNAQ+Î¢ÈíÑÅºÚ,Bold" panose="020B0703020204020201" charset="-122"/>
                <a:cs typeface="IOGNAQ+Î¢ÈíÑÅºÚ,Bold" panose="020B0703020204020201" charset="-122"/>
              </a:rPr>
              <a:t>1 .</a:t>
            </a:r>
            <a:r>
              <a:rPr sz="1250" b="1" spc="1384">
                <a:solidFill>
                  <a:srgbClr val="000000"/>
                </a:solidFill>
                <a:latin typeface="IOGNAQ+Î¢ÈíÑÅºÚ,Bold" panose="020B0703020204020201" charset="-122"/>
                <a:cs typeface="IOGNAQ+Î¢ÈíÑÅºÚ,Bold" panose="020B0703020204020201" charset="-122"/>
              </a:rPr>
              <a:t> </a:t>
            </a:r>
            <a:r>
              <a:rPr sz="1250" b="1">
                <a:solidFill>
                  <a:srgbClr val="000000"/>
                </a:solidFill>
                <a:latin typeface="NGLJJJ+Î¢ÈíÑÅºÚ,Bold" panose="020B0703020204020201" charset="-122"/>
                <a:cs typeface="NGLJJJ+Î¢ÈíÑÅºÚ,Bold" panose="020B0703020204020201" charset="-122"/>
              </a:rPr>
              <a:t>新</a:t>
            </a:r>
            <a:r>
              <a:rPr sz="1250" b="1" spc="428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NGLJJJ+Î¢ÈíÑÅºÚ,Bold" panose="020B0703020204020201" charset="-122"/>
                <a:cs typeface="NGLJJJ+Î¢ÈíÑÅºÚ,Bold" panose="020B0703020204020201" charset="-122"/>
              </a:rPr>
              <a:t>建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NGLJJJ+Î¢ÈíÑÅºÚ,Bold" panose="020B0703020204020201" charset="-122"/>
                <a:cs typeface="NGLJJJ+Î¢ÈíÑÅºÚ,Bold" panose="020B0703020204020201" charset="-122"/>
              </a:rPr>
              <a:t>工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NGLJJJ+Î¢ÈíÑÅºÚ,Bold" panose="020B0703020204020201" charset="-122"/>
                <a:cs typeface="NGLJJJ+Î¢ÈíÑÅºÚ,Bold" panose="020B0703020204020201" charset="-122"/>
              </a:rPr>
              <a:t>程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NGLJJJ+Î¢ÈíÑÅºÚ,Bold" panose="020B0703020204020201" charset="-122"/>
                <a:cs typeface="NGLJJJ+Î¢ÈíÑÅºÚ,Bold" panose="020B0703020204020201" charset="-122"/>
              </a:rPr>
              <a:t>，</a:t>
            </a:r>
            <a:r>
              <a:rPr sz="1250" b="1" spc="428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NGLJJJ+Î¢ÈíÑÅºÚ,Bold" panose="020B0703020204020201" charset="-122"/>
                <a:cs typeface="NGLJJJ+Î¢ÈíÑÅºÚ,Bold" panose="020B0703020204020201" charset="-122"/>
              </a:rPr>
              <a:t>并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NGLJJJ+Î¢ÈíÑÅºÚ,Bold" panose="020B0703020204020201" charset="-122"/>
                <a:cs typeface="NGLJJJ+Î¢ÈíÑÅºÚ,Bold" panose="020B0703020204020201" charset="-122"/>
              </a:rPr>
              <a:t>如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NGLJJJ+Î¢ÈíÑÅºÚ,Bold" panose="020B0703020204020201" charset="-122"/>
                <a:cs typeface="NGLJJJ+Î¢ÈíÑÅºÚ,Bold" panose="020B0703020204020201" charset="-122"/>
              </a:rPr>
              <a:t>下</a:t>
            </a:r>
            <a:r>
              <a:rPr sz="1250" b="1" spc="428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NGLJJJ+Î¢ÈíÑÅºÚ,Bold" panose="020B0703020204020201" charset="-122"/>
                <a:cs typeface="NGLJJJ+Î¢ÈíÑÅºÚ,Bold" panose="020B0703020204020201" charset="-122"/>
              </a:rPr>
              <a:t>图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NGLJJJ+Î¢ÈíÑÅºÚ,Bold" panose="020B0703020204020201" charset="-122"/>
                <a:cs typeface="NGLJJJ+Î¢ÈíÑÅºÚ,Bold" panose="020B0703020204020201" charset="-122"/>
              </a:rPr>
              <a:t>所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NGLJJJ+Î¢ÈíÑÅºÚ,Bold" panose="020B0703020204020201" charset="-122"/>
                <a:cs typeface="NGLJJJ+Î¢ÈíÑÅºÚ,Bold" panose="020B0703020204020201" charset="-122"/>
              </a:rPr>
              <a:t>示</a:t>
            </a:r>
            <a:endParaRPr sz="1250" b="1">
              <a:solidFill>
                <a:srgbClr val="000000"/>
              </a:solidFill>
              <a:latin typeface="NGLJJJ+Î¢ÈíÑÅºÚ,Bold" panose="020B0703020204020201" charset="-122"/>
              <a:cs typeface="NGLJJJ+Î¢ÈíÑÅºÚ,Bold" panose="020B0703020204020201" charset="-122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"/>
          <p:cNvSpPr/>
          <p:nvPr/>
        </p:nvSpPr>
        <p:spPr>
          <a:xfrm>
            <a:off x="1398905" y="4865116"/>
            <a:ext cx="4762500" cy="304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" name="object 2"/>
          <p:cNvSpPr/>
          <p:nvPr/>
        </p:nvSpPr>
        <p:spPr>
          <a:xfrm>
            <a:off x="1143000" y="1497711"/>
            <a:ext cx="6219189" cy="251904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43304" y="995868"/>
            <a:ext cx="3028873" cy="447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45"/>
              </a:lnSpc>
              <a:spcBef>
                <a:spcPct val="0"/>
              </a:spcBef>
              <a:spcAft>
                <a:spcPct val="0"/>
              </a:spcAft>
            </a:pPr>
            <a:r>
              <a:rPr sz="1250" b="1">
                <a:solidFill>
                  <a:srgbClr val="000000"/>
                </a:solidFill>
                <a:latin typeface="GQJILP+Î¢ÈíÑÅºÚ,Bold" panose="020B0703020204020201" charset="-122"/>
                <a:cs typeface="GQJILP+Î¢ÈíÑÅºÚ,Bold" panose="020B0703020204020201" charset="-122"/>
              </a:rPr>
              <a:t>2 . </a:t>
            </a:r>
            <a:r>
              <a:rPr sz="1250" b="1">
                <a:solidFill>
                  <a:srgbClr val="000000"/>
                </a:solidFill>
                <a:latin typeface="RUFRKU+Î¢ÈíÑÅºÚ,Bold" panose="020B0703020204020201" charset="-122"/>
                <a:cs typeface="RUFRKU+Î¢ÈíÑÅºÚ,Bold" panose="020B0703020204020201" charset="-122"/>
              </a:rPr>
              <a:t>控</a:t>
            </a:r>
            <a:r>
              <a:rPr sz="1250" b="1" spc="442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RUFRKU+Î¢ÈíÑÅºÚ,Bold" panose="020B0703020204020201" charset="-122"/>
                <a:cs typeface="RUFRKU+Î¢ÈíÑÅºÚ,Bold" panose="020B0703020204020201" charset="-122"/>
              </a:rPr>
              <a:t>制</a:t>
            </a:r>
            <a:r>
              <a:rPr sz="1250" b="1" spc="442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RUFRKU+Î¢ÈíÑÅºÚ,Bold" panose="020B0703020204020201" charset="-122"/>
                <a:cs typeface="RUFRKU+Î¢ÈíÑÅºÚ,Bold" panose="020B0703020204020201" charset="-122"/>
              </a:rPr>
              <a:t>器</a:t>
            </a:r>
            <a:r>
              <a:rPr sz="1250" b="1" spc="428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GQJILP+Î¢ÈíÑÅºÚ,Bold" panose="020B0703020204020201" charset="-122"/>
                <a:cs typeface="GQJILP+Î¢ÈíÑÅºÚ,Bold" panose="020B0703020204020201" charset="-122"/>
              </a:rPr>
              <a:t>-</a:t>
            </a:r>
            <a:r>
              <a:rPr sz="1250" b="1" spc="750">
                <a:solidFill>
                  <a:srgbClr val="000000"/>
                </a:solidFill>
                <a:latin typeface="GQJILP+Î¢ÈíÑÅºÚ,Bold" panose="020B0703020204020201" charset="-122"/>
                <a:cs typeface="GQJILP+Î¢ÈíÑÅºÚ,Bold" panose="020B0703020204020201" charset="-122"/>
              </a:rPr>
              <a:t> </a:t>
            </a:r>
            <a:r>
              <a:rPr sz="1250" b="1">
                <a:solidFill>
                  <a:srgbClr val="000000"/>
                </a:solidFill>
                <a:latin typeface="GQJILP+Î¢ÈíÑÅºÚ,Bold" panose="020B0703020204020201" charset="-122"/>
                <a:cs typeface="GQJILP+Î¢ÈíÑÅºÚ,Bold" panose="020B0703020204020201" charset="-122"/>
              </a:rPr>
              <a:t>M</a:t>
            </a:r>
            <a:r>
              <a:rPr sz="1250" b="1" spc="10">
                <a:solidFill>
                  <a:srgbClr val="000000"/>
                </a:solidFill>
                <a:latin typeface="GQJILP+Î¢ÈíÑÅºÚ,Bold" panose="020B0703020204020201" charset="-122"/>
                <a:cs typeface="GQJILP+Î¢ÈíÑÅºÚ,Bold" panose="020B0703020204020201" charset="-122"/>
              </a:rPr>
              <a:t> </a:t>
            </a:r>
            <a:r>
              <a:rPr sz="1250" b="1">
                <a:solidFill>
                  <a:srgbClr val="000000"/>
                </a:solidFill>
                <a:latin typeface="GQJILP+Î¢ÈíÑÅºÚ,Bold" panose="020B0703020204020201" charset="-122"/>
                <a:cs typeface="GQJILP+Î¢ÈíÑÅºÚ,Bold" panose="020B0703020204020201" charset="-122"/>
              </a:rPr>
              <a:t>o d b u s</a:t>
            </a:r>
            <a:r>
              <a:rPr sz="1250" b="1" spc="519">
                <a:solidFill>
                  <a:srgbClr val="000000"/>
                </a:solidFill>
                <a:latin typeface="GQJILP+Î¢ÈíÑÅºÚ,Bold" panose="020B0703020204020201" charset="-122"/>
                <a:cs typeface="GQJILP+Î¢ÈíÑÅºÚ,Bold" panose="020B0703020204020201" charset="-122"/>
              </a:rPr>
              <a:t> </a:t>
            </a:r>
            <a:r>
              <a:rPr sz="1250" b="1">
                <a:solidFill>
                  <a:srgbClr val="000000"/>
                </a:solidFill>
                <a:latin typeface="RUFRKU+Î¢ÈíÑÅºÚ,Bold" panose="020B0703020204020201" charset="-122"/>
                <a:cs typeface="RUFRKU+Î¢ÈíÑÅºÚ,Bold" panose="020B0703020204020201" charset="-122"/>
              </a:rPr>
              <a:t>映</a:t>
            </a:r>
            <a:r>
              <a:rPr sz="1250" b="1" spc="43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RUFRKU+Î¢ÈíÑÅºÚ,Bold" panose="020B0703020204020201" charset="-122"/>
                <a:cs typeface="RUFRKU+Î¢ÈíÑÅºÚ,Bold" panose="020B0703020204020201" charset="-122"/>
              </a:rPr>
              <a:t>射</a:t>
            </a:r>
            <a:endParaRPr sz="1250" b="1">
              <a:solidFill>
                <a:srgbClr val="000000"/>
              </a:solidFill>
              <a:latin typeface="RUFRKU+Î¢ÈíÑÅºÚ,Bold" panose="020B0703020204020201" charset="-122"/>
              <a:cs typeface="RUFRKU+Î¢ÈíÑÅºÚ,Bold" panose="020B0703020204020201" charset="-12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43304" y="4323141"/>
            <a:ext cx="2300783" cy="447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45"/>
              </a:lnSpc>
              <a:spcBef>
                <a:spcPct val="0"/>
              </a:spcBef>
              <a:spcAft>
                <a:spcPct val="0"/>
              </a:spcAft>
            </a:pPr>
            <a:r>
              <a:rPr sz="1250" b="1">
                <a:solidFill>
                  <a:srgbClr val="000000"/>
                </a:solidFill>
                <a:latin typeface="GQJILP+Î¢ÈíÑÅºÚ,Bold" panose="020B0703020204020201" charset="-122"/>
                <a:cs typeface="GQJILP+Î¢ÈíÑÅºÚ,Bold" panose="020B0703020204020201" charset="-122"/>
              </a:rPr>
              <a:t>3 . </a:t>
            </a:r>
            <a:r>
              <a:rPr sz="1250" b="1">
                <a:solidFill>
                  <a:srgbClr val="000000"/>
                </a:solidFill>
                <a:latin typeface="RUFRKU+Î¢ÈíÑÅºÚ,Bold" panose="020B0703020204020201" charset="-122"/>
                <a:cs typeface="RUFRKU+Î¢ÈíÑÅºÚ,Bold" panose="020B0703020204020201" charset="-122"/>
              </a:rPr>
              <a:t>下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RUFRKU+Î¢ÈíÑÅºÚ,Bold" panose="020B0703020204020201" charset="-122"/>
                <a:cs typeface="RUFRKU+Î¢ÈíÑÅºÚ,Bold" panose="020B0703020204020201" charset="-122"/>
              </a:rPr>
              <a:t>载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RUFRKU+Î¢ÈíÑÅºÚ,Bold" panose="020B0703020204020201" charset="-122"/>
                <a:cs typeface="RUFRKU+Î¢ÈíÑÅºÚ,Bold" panose="020B0703020204020201" charset="-122"/>
              </a:rPr>
              <a:t>程</a:t>
            </a:r>
            <a:r>
              <a:rPr sz="1250" b="1" spc="428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RUFRKU+Î¢ÈíÑÅºÚ,Bold" panose="020B0703020204020201" charset="-122"/>
                <a:cs typeface="RUFRKU+Î¢ÈíÑÅºÚ,Bold" panose="020B0703020204020201" charset="-122"/>
              </a:rPr>
              <a:t>序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RUFRKU+Î¢ÈíÑÅºÚ,Bold" panose="020B0703020204020201" charset="-122"/>
                <a:cs typeface="RUFRKU+Î¢ÈíÑÅºÚ,Bold" panose="020B0703020204020201" charset="-122"/>
              </a:rPr>
              <a:t>到</a:t>
            </a:r>
            <a:r>
              <a:rPr sz="1250" b="1" spc="9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GQJILP+Î¢ÈíÑÅºÚ,Bold" panose="020B0703020204020201" charset="-122"/>
                <a:cs typeface="GQJILP+Î¢ÈíÑÅºÚ,Bold" panose="020B0703020204020201" charset="-122"/>
              </a:rPr>
              <a:t>C P U</a:t>
            </a:r>
            <a:endParaRPr sz="1250" b="1">
              <a:solidFill>
                <a:srgbClr val="000000"/>
              </a:solidFill>
              <a:latin typeface="GQJILP+Î¢ÈíÑÅºÚ,Bold" panose="020B0703020204020201" charset="-122"/>
              <a:cs typeface="GQJILP+Î¢ÈíÑÅºÚ,Bold" panose="020B0703020204020201" charset="-122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"/>
          <p:cNvSpPr/>
          <p:nvPr/>
        </p:nvSpPr>
        <p:spPr>
          <a:xfrm>
            <a:off x="1160780" y="2869945"/>
            <a:ext cx="5236845" cy="329945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304" y="949123"/>
            <a:ext cx="2188616" cy="6446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75"/>
              </a:lnSpc>
              <a:spcBef>
                <a:spcPct val="0"/>
              </a:spcBef>
              <a:spcAft>
                <a:spcPct val="0"/>
              </a:spcAft>
            </a:pPr>
            <a:r>
              <a:rPr sz="180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七</a:t>
            </a:r>
            <a:r>
              <a:rPr sz="1800" b="1" spc="292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、</a:t>
            </a:r>
            <a:r>
              <a:rPr sz="1800" b="1" spc="303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测</a:t>
            </a:r>
            <a:r>
              <a:rPr sz="1800" b="1" spc="292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试</a:t>
            </a:r>
            <a:r>
              <a:rPr sz="1800" b="1" spc="303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方</a:t>
            </a:r>
            <a:r>
              <a:rPr sz="1800" b="1" spc="292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法</a:t>
            </a:r>
            <a:endParaRPr sz="1800" b="1">
              <a:solidFill>
                <a:srgbClr val="000000"/>
              </a:solidFill>
              <a:latin typeface="KCROMH+Î¢ÈíÑÅºÚ,Bold" panose="020B0703020204020201" charset="-122"/>
              <a:cs typeface="KCROMH+Î¢ÈíÑÅºÚ,Bold" panose="020B0703020204020201" charset="-12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3304" y="1570416"/>
            <a:ext cx="5957268" cy="8435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45"/>
              </a:lnSpc>
              <a:spcBef>
                <a:spcPct val="0"/>
              </a:spcBef>
              <a:spcAft>
                <a:spcPct val="0"/>
              </a:spcAft>
            </a:pPr>
            <a:r>
              <a:rPr sz="1250" b="1">
                <a:solidFill>
                  <a:srgbClr val="000000"/>
                </a:solidFill>
                <a:latin typeface="GBGSAI+Î¢ÈíÑÅºÚ,Bold" panose="020B0703020204020201" charset="-122"/>
                <a:cs typeface="GBGSAI+Î¢ÈíÑÅºÚ,Bold" panose="020B0703020204020201" charset="-122"/>
              </a:rPr>
              <a:t>1</a:t>
            </a:r>
            <a:r>
              <a:rPr sz="1250" b="1" spc="56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、</a:t>
            </a:r>
            <a:r>
              <a:rPr sz="1250" b="1" spc="355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触</a:t>
            </a:r>
            <a:r>
              <a:rPr sz="1250" b="1" spc="428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摸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屏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的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指</a:t>
            </a:r>
            <a:r>
              <a:rPr sz="1250" b="1" spc="428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示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灯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可</a:t>
            </a:r>
            <a:r>
              <a:rPr sz="1250" b="1" spc="428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以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实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时</a:t>
            </a:r>
            <a:r>
              <a:rPr sz="1250" b="1" spc="428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监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测</a:t>
            </a:r>
            <a:r>
              <a:rPr sz="1250" b="1" spc="953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GBGSAI+Î¢ÈíÑÅºÚ,Bold" panose="020B0703020204020201" charset="-122"/>
                <a:cs typeface="GBGSAI+Î¢ÈíÑÅºÚ,Bold" panose="020B0703020204020201" charset="-122"/>
              </a:rPr>
              <a:t>P</a:t>
            </a:r>
            <a:r>
              <a:rPr sz="1250" b="1" spc="64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GBGSAI+Î¢ÈíÑÅºÚ,Bold" panose="020B0703020204020201" charset="-122"/>
                <a:cs typeface="GBGSAI+Î¢ÈíÑÅºÚ,Bold" panose="020B0703020204020201" charset="-122"/>
              </a:rPr>
              <a:t>L</a:t>
            </a:r>
            <a:r>
              <a:rPr sz="1250" b="1" spc="57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GBGSAI+Î¢ÈíÑÅºÚ,Bold" panose="020B0703020204020201" charset="-122"/>
                <a:cs typeface="GBGSAI+Î¢ÈíÑÅºÚ,Bold" panose="020B0703020204020201" charset="-122"/>
              </a:rPr>
              <a:t>C</a:t>
            </a:r>
            <a:r>
              <a:rPr sz="1250" b="1" spc="576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的</a:t>
            </a:r>
            <a:r>
              <a:rPr sz="1250" b="1" spc="428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输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入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点</a:t>
            </a:r>
            <a:endParaRPr sz="1250" b="1">
              <a:solidFill>
                <a:srgbClr val="000000"/>
              </a:solidFill>
              <a:latin typeface="KCROMH+Î¢ÈíÑÅºÚ,Bold" panose="020B0703020204020201" charset="-122"/>
              <a:cs typeface="KCROMH+Î¢ÈíÑÅºÚ,Bold" panose="020B0703020204020201" charset="-122"/>
            </a:endParaRPr>
          </a:p>
          <a:p>
            <a:pPr marL="0" marR="0">
              <a:lnSpc>
                <a:spcPts val="1645"/>
              </a:lnSpc>
              <a:spcBef>
                <a:spcPts val="1520"/>
              </a:spcBef>
              <a:spcAft>
                <a:spcPct val="0"/>
              </a:spcAft>
            </a:pP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状</a:t>
            </a:r>
            <a:r>
              <a:rPr sz="1250" b="1" spc="428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态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。</a:t>
            </a:r>
            <a:endParaRPr sz="1250" b="1">
              <a:solidFill>
                <a:srgbClr val="000000"/>
              </a:solidFill>
              <a:latin typeface="KCROMH+Î¢ÈíÑÅºÚ,Bold" panose="020B0703020204020201" charset="-122"/>
              <a:cs typeface="KCROMH+Î¢ÈíÑÅºÚ,Bold" panose="020B0703020204020201" charset="-12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43304" y="2362896"/>
            <a:ext cx="5384028" cy="447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45"/>
              </a:lnSpc>
              <a:spcBef>
                <a:spcPct val="0"/>
              </a:spcBef>
              <a:spcAft>
                <a:spcPct val="0"/>
              </a:spcAft>
            </a:pPr>
            <a:r>
              <a:rPr sz="1250" b="1">
                <a:solidFill>
                  <a:srgbClr val="000000"/>
                </a:solidFill>
                <a:latin typeface="GBGSAI+Î¢ÈíÑÅºÚ,Bold" panose="020B0703020204020201" charset="-122"/>
                <a:cs typeface="GBGSAI+Î¢ÈíÑÅºÚ,Bold" panose="020B0703020204020201" charset="-122"/>
              </a:rPr>
              <a:t>2</a:t>
            </a:r>
            <a:r>
              <a:rPr sz="1250" b="1" spc="56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、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触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摸</a:t>
            </a:r>
            <a:r>
              <a:rPr sz="1250" b="1" spc="428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屏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的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按</a:t>
            </a:r>
            <a:r>
              <a:rPr sz="1250" b="1" spc="428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钮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可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以</a:t>
            </a:r>
            <a:r>
              <a:rPr sz="1250" b="1" spc="428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控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制</a:t>
            </a:r>
            <a:r>
              <a:rPr sz="1250" b="1" spc="947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GBGSAI+Î¢ÈíÑÅºÚ,Bold" panose="020B0703020204020201" charset="-122"/>
                <a:cs typeface="GBGSAI+Î¢ÈíÑÅºÚ,Bold" panose="020B0703020204020201" charset="-122"/>
              </a:rPr>
              <a:t>P</a:t>
            </a:r>
            <a:r>
              <a:rPr sz="1250" b="1" spc="52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GBGSAI+Î¢ÈíÑÅºÚ,Bold" panose="020B0703020204020201" charset="-122"/>
                <a:cs typeface="GBGSAI+Î¢ÈíÑÅºÚ,Bold" panose="020B0703020204020201" charset="-122"/>
              </a:rPr>
              <a:t>L</a:t>
            </a:r>
            <a:r>
              <a:rPr sz="1250" b="1" spc="57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GBGSAI+Î¢ÈíÑÅºÚ,Bold" panose="020B0703020204020201" charset="-122"/>
                <a:cs typeface="GBGSAI+Î¢ÈíÑÅºÚ,Bold" panose="020B0703020204020201" charset="-122"/>
              </a:rPr>
              <a:t>C</a:t>
            </a:r>
            <a:r>
              <a:rPr sz="1250" b="1" spc="578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的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输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出</a:t>
            </a:r>
            <a:r>
              <a:rPr sz="1250" b="1" spc="428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点</a:t>
            </a:r>
            <a:r>
              <a:rPr sz="1250" b="1" spc="44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>
                <a:solidFill>
                  <a:srgbClr val="000000"/>
                </a:solidFill>
                <a:latin typeface="KCROMH+Î¢ÈíÑÅºÚ,Bold" panose="020B0703020204020201" charset="-122"/>
                <a:cs typeface="KCROMH+Î¢ÈíÑÅºÚ,Bold" panose="020B0703020204020201" charset="-122"/>
              </a:rPr>
              <a:t>。</a:t>
            </a:r>
            <a:endParaRPr sz="1250" b="1">
              <a:solidFill>
                <a:srgbClr val="000000"/>
              </a:solidFill>
              <a:latin typeface="KCROMH+Î¢ÈíÑÅºÚ,Bold" panose="020B0703020204020201" charset="-122"/>
              <a:cs typeface="KCROMH+Î¢ÈíÑÅºÚ,Bold" panose="020B0703020204020201" charset="-122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6"/>
  <p:tag name="KSO_WM_UNIT_TYPE" val="f"/>
  <p:tag name="KSO_WM_UNIT_INDEX" val="3"/>
  <p:tag name="KSO_WM_UNIT_SUBTYPE" val="g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585"/>
  <p:tag name="KSO_WM_UNIT_TYPE" val="f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273"/>
  <p:tag name="KSO_WM_UNIT_TYPE" val="f"/>
  <p:tag name="KSO_WM_UNIT_INDEX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273"/>
  <p:tag name="KSO_WM_UNIT_TYPE" val="f"/>
  <p:tag name="KSO_WM_UNIT_INDEX" val="2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231"/>
  <p:tag name="KSO_WM_UNIT_TYPE" val="h_f"/>
  <p:tag name="KSO_WM_UNIT_INDEX" val="1_1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231"/>
  <p:tag name="KSO_WM_UNIT_TYPE" val="h_f"/>
  <p:tag name="KSO_WM_UNIT_INDEX" val="2_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720"/>
  <p:tag name="KSO_WM_UNIT_TYPE" val="f"/>
  <p:tag name="KSO_WM_UNIT_INDEX" val="1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6"/>
  <p:tag name="KSO_WM_UNIT_TYPE" val="f"/>
  <p:tag name="KSO_WM_UNIT_INDEX" val="2"/>
  <p:tag name="KSO_WM_UNIT_SUBTYPE" val="g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96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  <p:tag name="KSO_WM_TEMPLATE_CATEGORY" val="custom"/>
  <p:tag name="KSO_WM_TEMPLATE_INDEX" val="20230996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1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6"/>
  <p:tag name="KSO_WM_TEMPLATE_THUMBS_INDEX" val="1、9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6_1*a*1"/>
  <p:tag name="KSO_WM_TEMPLATE_CATEGORY" val="custom"/>
  <p:tag name="KSO_WM_TEMPLATE_INDEX" val="20230996"/>
  <p:tag name="KSO_WM_UNIT_LAYERLEVEL" val="1"/>
  <p:tag name="KSO_WM_TAG_VERSION" val="1.0"/>
  <p:tag name="KSO_WM_BEAUTIFY_FLAG" val="#wm#"/>
  <p:tag name="KSO_WM_UNIT_PRESET_TEXT" val="单击添加文档标题"/>
</p:tagLst>
</file>

<file path=ppt/tags/tag214.xml><?xml version="1.0" encoding="utf-8"?>
<p:tagLst xmlns:p="http://schemas.openxmlformats.org/presentationml/2006/main">
  <p:tag name="KSO_WM_SLIDE_ID" val="custom202309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215.xml><?xml version="1.0" encoding="utf-8"?>
<p:tagLst xmlns:p="http://schemas.openxmlformats.org/presentationml/2006/main">
  <p:tag name="AS_NET" val="4.0.30319.42000"/>
  <p:tag name="AS_OS" val="Microsoft Windows NT 6.1.7601 Service Pack 1"/>
  <p:tag name="AS_RELEASE_DATE" val="2019.10.14"/>
  <p:tag name="AS_TITLE" val="Aspose.Slides for .NET 2.0"/>
  <p:tag name="AS_VERSION" val="19.10"/>
  <p:tag name="commondata" val="eyJoZGlkIjoiNGNmZDllZjkzZTdmZWQxNzJjMTZlMDg1Mzk3Y2RlM2IifQ=="/>
</p:tagLst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主题​​">
  <a:themeElements>
    <a:clrScheme name="自定义 37">
      <a:dk1>
        <a:sysClr val="windowText" lastClr="000000"/>
      </a:dk1>
      <a:lt1>
        <a:sysClr val="window" lastClr="FFFFFF"/>
      </a:lt1>
      <a:dk2>
        <a:srgbClr val="44546A"/>
      </a:dk2>
      <a:lt2>
        <a:srgbClr val="FDFAF5"/>
      </a:lt2>
      <a:accent1>
        <a:srgbClr val="F3BB28"/>
      </a:accent1>
      <a:accent2>
        <a:srgbClr val="D9C573"/>
      </a:accent2>
      <a:accent3>
        <a:srgbClr val="B6B679"/>
      </a:accent3>
      <a:accent4>
        <a:srgbClr val="94A87F"/>
      </a:accent4>
      <a:accent5>
        <a:srgbClr val="719985"/>
      </a:accent5>
      <a:accent6>
        <a:srgbClr val="4F8A8B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 err="1" smtClean="0"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1458</Words>
  <Application>WPS 演示</Application>
  <PresentationFormat>On-screen Show (4:3)</PresentationFormat>
  <Paragraphs>94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36</vt:i4>
      </vt:variant>
      <vt:variant>
        <vt:lpstr>主题</vt:lpstr>
      </vt:variant>
      <vt:variant>
        <vt:i4>6</vt:i4>
      </vt:variant>
      <vt:variant>
        <vt:lpstr>幻灯片标题</vt:lpstr>
      </vt:variant>
      <vt:variant>
        <vt:i4>11</vt:i4>
      </vt:variant>
    </vt:vector>
  </HeadingPairs>
  <TitlesOfParts>
    <vt:vector size="53" baseType="lpstr">
      <vt:lpstr>Arial</vt:lpstr>
      <vt:lpstr>宋体</vt:lpstr>
      <vt:lpstr>Wingdings</vt:lpstr>
      <vt:lpstr>微软雅黑</vt:lpstr>
      <vt:lpstr>汉仪旗黑-85S</vt:lpstr>
      <vt:lpstr>MHRTWW+Î¢ÈíÑÅºÚ,Bold</vt:lpstr>
      <vt:lpstr>Times New Roman</vt:lpstr>
      <vt:lpstr>BUQRNQ+Î¢ÈíÑÅºÚ,Bold</vt:lpstr>
      <vt:lpstr>ESREIB+Î¢ÈíÑÅºÚ</vt:lpstr>
      <vt:lpstr>HKCINW+Î¢ÈíÑÅºÚ</vt:lpstr>
      <vt:lpstr>LFQIQL+Î¢ÈíÑÅºÚ,Bold</vt:lpstr>
      <vt:lpstr>KSOFAR+Î¢ÈíÑÅºÚ</vt:lpstr>
      <vt:lpstr>TILWLF+Î¢ÈíÑÅºÚ</vt:lpstr>
      <vt:lpstr>MPWKKB+Î¢ÈíÑÅºÚ,Bold</vt:lpstr>
      <vt:lpstr>TPRNFD+Î¢ÈíÑÅºÚ,Bold</vt:lpstr>
      <vt:lpstr>ODJAAW+Î¢ÈíÑÅºÚ,Bold</vt:lpstr>
      <vt:lpstr>UNHBNL+Î¢ÈíÑÅºÚ</vt:lpstr>
      <vt:lpstr>URMSBD+Î¢ÈíÑÅºÚ</vt:lpstr>
      <vt:lpstr>UNWCON+Î¢ÈíÑÅºÚ,Bold</vt:lpstr>
      <vt:lpstr>RGAKPU+Î¢ÈíÑÅºÚ,Bold</vt:lpstr>
      <vt:lpstr>HQDLGD+Î¢ÈíÑÅºÚ</vt:lpstr>
      <vt:lpstr>JVSCNA+Î¢ÈíÑÅºÚ</vt:lpstr>
      <vt:lpstr>BDLUJP+Î¢ÈíÑÅºÚ,Bold</vt:lpstr>
      <vt:lpstr>SLSLRU+Î¢ÈíÑÅºÚ,Bold</vt:lpstr>
      <vt:lpstr>COMVIN+Î¢ÈíÑÅºÚ</vt:lpstr>
      <vt:lpstr>OMGKME+Î¢ÈíÑÅºÚ</vt:lpstr>
      <vt:lpstr>WLSWIM+Î¢ÈíÑÅºÚ</vt:lpstr>
      <vt:lpstr>FIJVCR+Î¢ÈíÑÅºÚ</vt:lpstr>
      <vt:lpstr>NGLJJJ+Î¢ÈíÑÅºÚ,Bold</vt:lpstr>
      <vt:lpstr>IOGNAQ+Î¢ÈíÑÅºÚ,Bold</vt:lpstr>
      <vt:lpstr>GQJILP+Î¢ÈíÑÅºÚ,Bold</vt:lpstr>
      <vt:lpstr>RUFRKU+Î¢ÈíÑÅºÚ,Bold</vt:lpstr>
      <vt:lpstr>KCROMH+Î¢ÈíÑÅºÚ,Bold</vt:lpstr>
      <vt:lpstr>GBGSAI+Î¢ÈíÑÅºÚ,Bold</vt:lpstr>
      <vt:lpstr>Arial Unicode MS</vt:lpstr>
      <vt:lpstr>Calibri</vt:lpstr>
      <vt:lpstr>Theme Office</vt:lpstr>
      <vt:lpstr>Theme Office</vt:lpstr>
      <vt:lpstr>Theme Office</vt:lpstr>
      <vt:lpstr>Theme Office</vt:lpstr>
      <vt:lpstr>Theme Office</vt:lpstr>
      <vt:lpstr>1_Office 主题​​</vt:lpstr>
      <vt:lpstr>威纶通触摸屏与 AB820 PLC 之间 ModbusTCP/IP 无线以太网通信方案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Administrator</dc:creator>
  <cp:lastModifiedBy>玲珑</cp:lastModifiedBy>
  <cp:revision>7</cp:revision>
  <dcterms:created xsi:type="dcterms:W3CDTF">2024-06-29T08:24:00Z</dcterms:created>
  <dcterms:modified xsi:type="dcterms:W3CDTF">2024-07-02T09:20:14Z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89D61B7CFD804DC0875EBC87E70C8C95_12</vt:lpwstr>
  </property>
  <property fmtid="{D5CDD505-2E9C-101B-9397-08002B2CF9AE}" pid="3" name="KSOProductBuildVer">
    <vt:lpwstr>2052-12.1.0.16929</vt:lpwstr>
  </property>
</Properties>
</file>