
<file path=[Content_Types].xml><?xml version="1.0" encoding="utf-8"?>
<Types xmlns="http://schemas.openxmlformats.org/package/2006/content-types">
  <Default Extension="png" ContentType="image/png"/>
  <Default Extension="jpeg" ContentType="image/jpeg"/>
  <Default Extension="JPG" ContentType="image/.jp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3"/>
  </p:sldMasterIdLst>
  <p:notesMasterIdLst>
    <p:notesMasterId r:id="rId37"/>
  </p:notesMasterIdLst>
  <p:sldIdLst>
    <p:sldId id="256" r:id="rId4"/>
    <p:sldId id="269" r:id="rId5"/>
    <p:sldId id="259" r:id="rId6"/>
    <p:sldId id="279" r:id="rId7"/>
    <p:sldId id="299" r:id="rId8"/>
    <p:sldId id="284" r:id="rId9"/>
    <p:sldId id="302" r:id="rId10"/>
    <p:sldId id="280" r:id="rId11"/>
    <p:sldId id="281" r:id="rId12"/>
    <p:sldId id="289" r:id="rId13"/>
    <p:sldId id="282" r:id="rId14"/>
    <p:sldId id="283" r:id="rId15"/>
    <p:sldId id="300" r:id="rId16"/>
    <p:sldId id="301" r:id="rId17"/>
    <p:sldId id="294" r:id="rId18"/>
    <p:sldId id="285" r:id="rId19"/>
    <p:sldId id="286" r:id="rId20"/>
    <p:sldId id="288" r:id="rId21"/>
    <p:sldId id="303" r:id="rId22"/>
    <p:sldId id="304" r:id="rId23"/>
    <p:sldId id="305" r:id="rId24"/>
    <p:sldId id="306" r:id="rId25"/>
    <p:sldId id="307" r:id="rId26"/>
    <p:sldId id="308" r:id="rId27"/>
    <p:sldId id="291" r:id="rId28"/>
    <p:sldId id="309" r:id="rId29"/>
    <p:sldId id="310" r:id="rId30"/>
    <p:sldId id="311" r:id="rId31"/>
    <p:sldId id="312" r:id="rId32"/>
    <p:sldId id="292" r:id="rId33"/>
    <p:sldId id="293" r:id="rId34"/>
    <p:sldId id="295" r:id="rId35"/>
    <p:sldId id="296" r:id="rId36"/>
  </p:sldIdLst>
  <p:sldSz cx="12192000" cy="6858000"/>
  <p:notesSz cx="6858000" cy="9144000"/>
  <p:custDataLst>
    <p:tags r:id="rId41"/>
  </p:custDataLst>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25" userDrawn="1">
          <p15:clr>
            <a:srgbClr val="A4A3A4"/>
          </p15:clr>
        </p15:guide>
        <p15:guide id="2" pos="375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124"/>
    <a:srgbClr val="EF7509"/>
    <a:srgbClr val="8CC5B1"/>
    <a:srgbClr val="202E4A"/>
    <a:srgbClr val="68BC9E"/>
    <a:srgbClr val="FEFEFE"/>
    <a:srgbClr val="009459"/>
    <a:srgbClr val="0086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987"/>
    <p:restoredTop sz="94676"/>
  </p:normalViewPr>
  <p:slideViewPr>
    <p:cSldViewPr snapToGrid="0" showGuides="1">
      <p:cViewPr varScale="1">
        <p:scale>
          <a:sx n="88" d="100"/>
          <a:sy n="88" d="100"/>
        </p:scale>
        <p:origin x="606" y="96"/>
      </p:cViewPr>
      <p:guideLst>
        <p:guide orient="horz" pos="2125"/>
        <p:guide pos="3754"/>
      </p:guideLst>
    </p:cSldViewPr>
  </p:slideViewPr>
  <p:notesTextViewPr>
    <p:cViewPr>
      <p:scale>
        <a:sx n="1" d="1"/>
        <a:sy n="1" d="1"/>
      </p:scale>
      <p:origin x="0" y="0"/>
    </p:cViewPr>
  </p:notesTextViewPr>
  <p:sorterViewPr showFormatting="0">
    <p:cViewPr varScale="1">
      <p:scale>
        <a:sx n="100" d="100"/>
        <a:sy n="100" d="100"/>
      </p:scale>
      <p:origin x="0" y="0"/>
    </p:cViewPr>
  </p:sorter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1" Type="http://schemas.openxmlformats.org/officeDocument/2006/relationships/tags" Target="tags/tag312.xml"/><Relationship Id="rId40" Type="http://schemas.openxmlformats.org/officeDocument/2006/relationships/tableStyles" Target="tableStyles.xml"/><Relationship Id="rId4" Type="http://schemas.openxmlformats.org/officeDocument/2006/relationships/slide" Target="slides/slide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notesMaster" Target="notesMasters/notesMaster1.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buFontTx/>
              <a:buNone/>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0" hangingPunct="0">
              <a:buFontTx/>
              <a:buNone/>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eaLnBrk="0" hangingPunct="0">
              <a:buFontTx/>
              <a:buNone/>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wrap="square" lIns="91440" tIns="45720" rIns="91440" bIns="45720" numCol="1" anchor="b" anchorCtr="0" compatLnSpc="1"/>
          <a:lstStyle>
            <a:lvl1pPr algn="r" eaLnBrk="1" hangingPunct="1">
              <a:buFont typeface="Arial" panose="020B0604020202020204" pitchFamily="34" charset="0"/>
              <a:buNone/>
              <a:defRPr sz="1200" noProof="1"/>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6D5D20B-C9C8-4D59-9DE0-EFEFE0BDD008}" type="slidenum">
              <a:rPr kumimoji="0" altLang="en-US" sz="1200" b="0" i="0" u="none" strike="noStrike" kern="1200" cap="none" spc="0" normalizeH="0" baseline="0" noProof="1" smtClean="0">
                <a:ln>
                  <a:noFill/>
                </a:ln>
                <a:solidFill>
                  <a:schemeClr val="tx1"/>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chemeClr val="tx1"/>
              </a:solidFill>
              <a:effectLst/>
              <a:uLnTx/>
              <a:uFillTx/>
              <a:latin typeface="Calibri" panose="020F050202020403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noProof="1" smtClean="0"/>
              <a:t>单击此处编辑母版标题样式</a:t>
            </a:r>
            <a:endParaRPr lang="en-US" noProof="1"/>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smtClean="0"/>
              <a:t>单击此处编辑母版副标题样式</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Content Placeholder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zh-CN" altLang="en-US" noProof="1" smtClean="0"/>
              <a:t>单击此处编辑母版标题样式</a:t>
            </a:r>
            <a:endParaRPr lang="en-US" noProof="1"/>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smtClean="0"/>
              <a:t>单击此处编辑母版文本样式</a:t>
            </a:r>
            <a:endParaRPr lang="zh-CN" altLang="en-US" noProof="1" smtClean="0"/>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Content Placeholder 2"/>
          <p:cNvSpPr>
            <a:spLocks noGrp="1"/>
          </p:cNvSpPr>
          <p:nvPr>
            <p:ph sz="half" idx="1"/>
          </p:nvPr>
        </p:nvSpPr>
        <p:spPr>
          <a:xfrm>
            <a:off x="838200" y="1825625"/>
            <a:ext cx="5181600" cy="435133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Content Placeholder 3"/>
          <p:cNvSpPr>
            <a:spLocks noGrp="1"/>
          </p:cNvSpPr>
          <p:nvPr>
            <p:ph sz="half" idx="2"/>
          </p:nvPr>
        </p:nvSpPr>
        <p:spPr>
          <a:xfrm>
            <a:off x="6172200" y="1825625"/>
            <a:ext cx="5181600" cy="435133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5" name="日期占位符 4"/>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zh-CN" altLang="en-US" noProof="1" smtClean="0"/>
              <a:t>单击此处编辑母版标题样式</a:t>
            </a:r>
            <a:endParaRPr lang="en-US" noProof="1"/>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4" name="Content Placeholder 3"/>
          <p:cNvSpPr>
            <a:spLocks noGrp="1"/>
          </p:cNvSpPr>
          <p:nvPr>
            <p:ph sz="half" idx="2"/>
          </p:nvPr>
        </p:nvSpPr>
        <p:spPr>
          <a:xfrm>
            <a:off x="839789" y="2505075"/>
            <a:ext cx="5157787" cy="368458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6" name="Content Placeholder 5"/>
          <p:cNvSpPr>
            <a:spLocks noGrp="1"/>
          </p:cNvSpPr>
          <p:nvPr>
            <p:ph sz="quarter" idx="4"/>
          </p:nvPr>
        </p:nvSpPr>
        <p:spPr>
          <a:xfrm>
            <a:off x="6172201" y="2505075"/>
            <a:ext cx="5183188" cy="368458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7" name="日期占位符 6"/>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日期占位符 2"/>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noProof="1" smtClean="0"/>
              <a:t>单击此处编辑母版标题样式</a:t>
            </a:r>
            <a:endParaRPr lang="en-US" noProof="1"/>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noProof="1" smtClean="0"/>
              <a:t>单击此处编辑母版标题样式</a:t>
            </a:r>
            <a:endParaRPr lang="en-US" noProof="1"/>
          </a:p>
        </p:txBody>
      </p:sp>
      <p:sp>
        <p:nvSpPr>
          <p:cNvPr id="3" name="Picture Placeholder 2"/>
          <p:cNvSpPr>
            <a:spLocks noGrp="1" noChangeAspect="1"/>
          </p:cNvSpPr>
          <p:nvPr>
            <p:ph type="pic" idx="1"/>
          </p:nvPr>
        </p:nvSpPr>
        <p:spPr>
          <a:xfrm>
            <a:off x="5183188" y="987427"/>
            <a:ext cx="6172200" cy="4873625"/>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defRPr/>
            </a:pPr>
            <a:r>
              <a:rPr kumimoji="0" lang="zh-CN" altLang="en-US" sz="3200" b="0" i="0" u="none" strike="noStrike" kern="1200" cap="none" spc="0" normalizeH="0" baseline="0" noProof="0" smtClean="0">
                <a:ln>
                  <a:noFill/>
                </a:ln>
                <a:solidFill>
                  <a:schemeClr val="tx1"/>
                </a:solidFill>
                <a:effectLst/>
                <a:uLnTx/>
                <a:uFillTx/>
                <a:latin typeface="+mn-lt"/>
                <a:ea typeface="+mn-ea"/>
                <a:cs typeface="+mn-cs"/>
              </a:rPr>
              <a:t>单击图标添加图片</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Vertical Text Placeholder 2"/>
          <p:cNvSpPr>
            <a:spLocks noGrp="1"/>
          </p:cNvSpPr>
          <p:nvPr>
            <p:ph type="body" orient="vert" idx="1"/>
          </p:nvPr>
        </p:nvSpPr>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zh-CN" altLang="en-US" noProof="1" smtClean="0"/>
              <a:t>单击此处编辑母版标题样式</a:t>
            </a:r>
            <a:endParaRPr lang="en-US" noProof="1"/>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日期占位符 1"/>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8" name="页脚占位符 2"/>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3"/>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48CD88EB-536A-4DA4-BAEE-4B6927029F68}"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节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日期占位符 1"/>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8" name="页脚占位符 2"/>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3"/>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2F31EDF0-8FB7-453E-96BA-6099484DF56D}"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noProof="1" smtClean="0"/>
              <a:t>单击此处编辑母版标题样式</a:t>
            </a:r>
            <a:endParaRPr lang="en-US" noProof="1"/>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smtClean="0"/>
              <a:t>单击此处编辑母版副标题样式</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Content Placeholder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zh-CN" altLang="en-US" noProof="1" smtClean="0"/>
              <a:t>单击此处编辑母版标题样式</a:t>
            </a:r>
            <a:endParaRPr lang="en-US" noProof="1"/>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smtClean="0"/>
              <a:t>单击此处编辑母版文本样式</a:t>
            </a:r>
            <a:endParaRPr lang="zh-CN" altLang="en-US" noProof="1" smtClean="0"/>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Content Placeholder 2"/>
          <p:cNvSpPr>
            <a:spLocks noGrp="1"/>
          </p:cNvSpPr>
          <p:nvPr>
            <p:ph sz="half" idx="1"/>
          </p:nvPr>
        </p:nvSpPr>
        <p:spPr>
          <a:xfrm>
            <a:off x="838200" y="1825625"/>
            <a:ext cx="5181600" cy="435133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Content Placeholder 3"/>
          <p:cNvSpPr>
            <a:spLocks noGrp="1"/>
          </p:cNvSpPr>
          <p:nvPr>
            <p:ph sz="half" idx="2"/>
          </p:nvPr>
        </p:nvSpPr>
        <p:spPr>
          <a:xfrm>
            <a:off x="6172200" y="1825625"/>
            <a:ext cx="5181600" cy="435133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5" name="日期占位符 4"/>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zh-CN" altLang="en-US" noProof="1" smtClean="0"/>
              <a:t>单击此处编辑母版标题样式</a:t>
            </a:r>
            <a:endParaRPr lang="en-US" noProof="1"/>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4" name="Content Placeholder 3"/>
          <p:cNvSpPr>
            <a:spLocks noGrp="1"/>
          </p:cNvSpPr>
          <p:nvPr>
            <p:ph sz="half" idx="2"/>
          </p:nvPr>
        </p:nvSpPr>
        <p:spPr>
          <a:xfrm>
            <a:off x="839789" y="2505075"/>
            <a:ext cx="5157787" cy="368458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6" name="Content Placeholder 5"/>
          <p:cNvSpPr>
            <a:spLocks noGrp="1"/>
          </p:cNvSpPr>
          <p:nvPr>
            <p:ph sz="quarter" idx="4"/>
          </p:nvPr>
        </p:nvSpPr>
        <p:spPr>
          <a:xfrm>
            <a:off x="6172201" y="2505075"/>
            <a:ext cx="5183188" cy="368458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7" name="日期占位符 6"/>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日期占位符 2"/>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noProof="1" smtClean="0"/>
              <a:t>单击此处编辑母版标题样式</a:t>
            </a:r>
            <a:endParaRPr lang="en-US" noProof="1"/>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noProof="1" smtClean="0"/>
              <a:t>单击此处编辑母版标题样式</a:t>
            </a:r>
            <a:endParaRPr lang="en-US" noProof="1"/>
          </a:p>
        </p:txBody>
      </p:sp>
      <p:sp>
        <p:nvSpPr>
          <p:cNvPr id="3" name="Picture Placeholder 2"/>
          <p:cNvSpPr>
            <a:spLocks noGrp="1" noChangeAspect="1"/>
          </p:cNvSpPr>
          <p:nvPr>
            <p:ph type="pic" idx="1"/>
          </p:nvPr>
        </p:nvSpPr>
        <p:spPr>
          <a:xfrm>
            <a:off x="5183188" y="987427"/>
            <a:ext cx="6172200" cy="4873625"/>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defRPr/>
            </a:pPr>
            <a:r>
              <a:rPr kumimoji="0" lang="zh-CN" altLang="en-US" sz="3200" b="0" i="0" u="none" strike="noStrike" kern="1200" cap="none" spc="0" normalizeH="0" baseline="0" noProof="0" smtClean="0">
                <a:ln>
                  <a:noFill/>
                </a:ln>
                <a:solidFill>
                  <a:schemeClr val="tx1"/>
                </a:solidFill>
                <a:effectLst/>
                <a:uLnTx/>
                <a:uFillTx/>
                <a:latin typeface="+mn-lt"/>
                <a:ea typeface="+mn-ea"/>
                <a:cs typeface="+mn-cs"/>
              </a:rPr>
              <a:t>单击图标添加图片</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Vertical Text Placeholder 2"/>
          <p:cNvSpPr>
            <a:spLocks noGrp="1"/>
          </p:cNvSpPr>
          <p:nvPr>
            <p:ph type="body" orient="vert" idx="1"/>
          </p:nvPr>
        </p:nvSpPr>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zh-CN" altLang="en-US" noProof="1" smtClean="0"/>
              <a:t>单击此处编辑母版标题样式</a:t>
            </a:r>
            <a:endParaRPr lang="en-US" noProof="1"/>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_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日期占位符 1"/>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8" name="页脚占位符 2"/>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3"/>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48CD88EB-536A-4DA4-BAEE-4B6927029F68}"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节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日期占位符 1"/>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8" name="页脚占位符 2"/>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3"/>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2F31EDF0-8FB7-453E-96BA-6099484DF56D}"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image" Target="../media/image3.jpeg"/><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4.xml"/><Relationship Id="rId8" Type="http://schemas.openxmlformats.org/officeDocument/2006/relationships/slideLayout" Target="../slideLayouts/slideLayout23.xml"/><Relationship Id="rId7" Type="http://schemas.openxmlformats.org/officeDocument/2006/relationships/slideLayout" Target="../slideLayouts/slideLayout22.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3" Type="http://schemas.openxmlformats.org/officeDocument/2006/relationships/slideLayout" Target="../slideLayouts/slideLayout18.xml"/><Relationship Id="rId2" Type="http://schemas.openxmlformats.org/officeDocument/2006/relationships/slideLayout" Target="../slideLayouts/slideLayout17.xml"/><Relationship Id="rId17" Type="http://schemas.openxmlformats.org/officeDocument/2006/relationships/theme" Target="../theme/theme2.xml"/><Relationship Id="rId16" Type="http://schemas.openxmlformats.org/officeDocument/2006/relationships/image" Target="../media/image3.jpeg"/><Relationship Id="rId15" Type="http://schemas.openxmlformats.org/officeDocument/2006/relationships/slideLayout" Target="../slideLayouts/slideLayout30.xml"/><Relationship Id="rId14" Type="http://schemas.openxmlformats.org/officeDocument/2006/relationships/slideLayout" Target="../slideLayouts/slideLayout29.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1" Type="http://schemas.openxmlformats.org/officeDocument/2006/relationships/slideLayout" Target="../slideLayouts/slideLayout26.xml"/><Relationship Id="rId10" Type="http://schemas.openxmlformats.org/officeDocument/2006/relationships/slideLayout" Target="../slideLayouts/slideLayout25.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6"/>
          <a:stretch>
            <a:fillRect/>
          </a:stretch>
        </a:blipFill>
        <a:effectLst/>
      </p:bgPr>
    </p:bg>
    <p:spTree>
      <p:nvGrpSpPr>
        <p:cNvPr id="1" name=""/>
        <p:cNvGrpSpPr/>
        <p:nvPr/>
      </p:nvGrpSpPr>
      <p:grpSpPr/>
      <p:sp>
        <p:nvSpPr>
          <p:cNvPr id="1026" name="Title Placeholder 1"/>
          <p:cNvSpPr>
            <a:spLocks noGrp="1"/>
          </p:cNvSpPr>
          <p:nvPr>
            <p:ph type="title"/>
          </p:nvPr>
        </p:nvSpPr>
        <p:spPr>
          <a:xfrm>
            <a:off x="838200" y="365125"/>
            <a:ext cx="10515600" cy="1325563"/>
          </a:xfrm>
          <a:prstGeom prst="rect">
            <a:avLst/>
          </a:prstGeom>
          <a:noFill/>
          <a:ln w="9525">
            <a:noFill/>
          </a:ln>
        </p:spPr>
        <p:txBody>
          <a:bodyPr anchor="ctr"/>
          <a:p>
            <a:pPr lvl="0"/>
            <a:r>
              <a:rPr lang="zh-CN" altLang="en-US" dirty="0"/>
              <a:t>单击此处编辑母版标题样式</a:t>
            </a:r>
            <a:endParaRPr lang="en-US" altLang="zh-CN" dirty="0"/>
          </a:p>
        </p:txBody>
      </p:sp>
      <p:sp>
        <p:nvSpPr>
          <p:cNvPr id="1027" name="Text Placeholder 2"/>
          <p:cNvSpPr>
            <a:spLocks noGrp="1"/>
          </p:cNvSpPr>
          <p:nvPr>
            <p:ph type="body"/>
          </p:nvPr>
        </p:nvSpPr>
        <p:spPr>
          <a:xfrm>
            <a:off x="838200" y="1825625"/>
            <a:ext cx="10515600" cy="4351338"/>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altLang="zh-CN"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0" hangingPunct="0">
              <a:buFontTx/>
              <a:buNone/>
              <a:defRPr sz="1200">
                <a:solidFill>
                  <a:schemeClr val="tx1">
                    <a:tint val="75000"/>
                  </a:schemeClr>
                </a:solidFill>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0" hangingPunct="0">
              <a:buFontTx/>
              <a:buNone/>
              <a:defRPr sz="1200">
                <a:solidFill>
                  <a:schemeClr val="tx1">
                    <a:tint val="75000"/>
                  </a:schemeClr>
                </a:solidFill>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eaLnBrk="1" hangingPunct="1">
              <a:buFont typeface="Arial" panose="020B0604020202020204" pitchFamily="34" charset="0"/>
              <a:buNone/>
              <a:defRPr sz="1200" noProof="1">
                <a:solidFill>
                  <a:srgbClr val="898989"/>
                </a:solidFill>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7330" indent="-22733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530" indent="-22733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7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9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61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6"/>
          <a:stretch>
            <a:fillRect/>
          </a:stretch>
        </a:blipFill>
        <a:effectLst/>
      </p:bgPr>
    </p:bg>
    <p:spTree>
      <p:nvGrpSpPr>
        <p:cNvPr id="1" name=""/>
        <p:cNvGrpSpPr/>
        <p:nvPr/>
      </p:nvGrpSpPr>
      <p:grpSpPr/>
      <p:sp>
        <p:nvSpPr>
          <p:cNvPr id="1026" name="Title Placeholder 1"/>
          <p:cNvSpPr>
            <a:spLocks noGrp="1"/>
          </p:cNvSpPr>
          <p:nvPr>
            <p:ph type="title"/>
          </p:nvPr>
        </p:nvSpPr>
        <p:spPr>
          <a:xfrm>
            <a:off x="838200" y="365125"/>
            <a:ext cx="10515600" cy="1325563"/>
          </a:xfrm>
          <a:prstGeom prst="rect">
            <a:avLst/>
          </a:prstGeom>
          <a:noFill/>
          <a:ln w="9525">
            <a:noFill/>
          </a:ln>
        </p:spPr>
        <p:txBody>
          <a:bodyPr anchor="ctr"/>
          <a:p>
            <a:pPr lvl="0"/>
            <a:r>
              <a:rPr lang="zh-CN" altLang="en-US" dirty="0"/>
              <a:t>单击此处编辑母版标题样式</a:t>
            </a:r>
            <a:endParaRPr lang="en-US" altLang="zh-CN" dirty="0"/>
          </a:p>
        </p:txBody>
      </p:sp>
      <p:sp>
        <p:nvSpPr>
          <p:cNvPr id="1027" name="Text Placeholder 2"/>
          <p:cNvSpPr>
            <a:spLocks noGrp="1"/>
          </p:cNvSpPr>
          <p:nvPr>
            <p:ph type="body"/>
          </p:nvPr>
        </p:nvSpPr>
        <p:spPr>
          <a:xfrm>
            <a:off x="838200" y="1825625"/>
            <a:ext cx="10515600" cy="4351338"/>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altLang="zh-CN"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0" hangingPunct="0">
              <a:buFontTx/>
              <a:buNone/>
              <a:defRPr sz="1200">
                <a:solidFill>
                  <a:schemeClr val="tx1">
                    <a:tint val="75000"/>
                  </a:schemeClr>
                </a:solidFill>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0" hangingPunct="0">
              <a:buFontTx/>
              <a:buNone/>
              <a:defRPr sz="1200">
                <a:solidFill>
                  <a:schemeClr val="tx1">
                    <a:tint val="75000"/>
                  </a:schemeClr>
                </a:solidFill>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eaLnBrk="1" hangingPunct="1">
              <a:buFont typeface="Arial" panose="020B0604020202020204" pitchFamily="34" charset="0"/>
              <a:buNone/>
              <a:defRPr sz="1200" noProof="1">
                <a:solidFill>
                  <a:srgbClr val="898989"/>
                </a:solidFill>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7330" indent="-22733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530" indent="-22733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7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9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61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13.xml"/><Relationship Id="rId8" Type="http://schemas.openxmlformats.org/officeDocument/2006/relationships/image" Target="../media/image7.jpeg"/><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image" Target="../media/image6.png"/><Relationship Id="rId3" Type="http://schemas.openxmlformats.org/officeDocument/2006/relationships/tags" Target="../tags/tag1.xml"/><Relationship Id="rId2" Type="http://schemas.openxmlformats.org/officeDocument/2006/relationships/image" Target="../media/image5.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image" Target="../media/image5.png"/><Relationship Id="rId19" Type="http://schemas.openxmlformats.org/officeDocument/2006/relationships/slideLayout" Target="../slideLayouts/slideLayout13.xml"/><Relationship Id="rId18" Type="http://schemas.openxmlformats.org/officeDocument/2006/relationships/tags" Target="../tags/tag20.xml"/><Relationship Id="rId17" Type="http://schemas.openxmlformats.org/officeDocument/2006/relationships/tags" Target="../tags/tag19.xml"/><Relationship Id="rId16" Type="http://schemas.openxmlformats.org/officeDocument/2006/relationships/tags" Target="../tags/tag18.xml"/><Relationship Id="rId15" Type="http://schemas.openxmlformats.org/officeDocument/2006/relationships/tags" Target="../tags/tag17.xml"/><Relationship Id="rId14" Type="http://schemas.openxmlformats.org/officeDocument/2006/relationships/tags" Target="../tags/tag16.xml"/><Relationship Id="rId13" Type="http://schemas.openxmlformats.org/officeDocument/2006/relationships/tags" Target="../tags/tag15.xml"/><Relationship Id="rId12" Type="http://schemas.openxmlformats.org/officeDocument/2006/relationships/tags" Target="../tags/tag14.xml"/><Relationship Id="rId11" Type="http://schemas.openxmlformats.org/officeDocument/2006/relationships/tags" Target="../tags/tag13.xml"/><Relationship Id="rId10" Type="http://schemas.openxmlformats.org/officeDocument/2006/relationships/tags" Target="../tags/tag12.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9" Type="http://schemas.openxmlformats.org/officeDocument/2006/relationships/tags" Target="../tags/tag27.xml"/><Relationship Id="rId8" Type="http://schemas.openxmlformats.org/officeDocument/2006/relationships/tags" Target="../tags/tag26.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image" Target="../media/image5.png"/><Relationship Id="rId11" Type="http://schemas.openxmlformats.org/officeDocument/2006/relationships/slideLayout" Target="../slideLayouts/slideLayout28.xml"/><Relationship Id="rId10" Type="http://schemas.openxmlformats.org/officeDocument/2006/relationships/tags" Target="../tags/tag28.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9" Type="http://schemas.openxmlformats.org/officeDocument/2006/relationships/tags" Target="../tags/tag35.xml"/><Relationship Id="rId8" Type="http://schemas.openxmlformats.org/officeDocument/2006/relationships/tags" Target="../tags/tag34.xml"/><Relationship Id="rId7" Type="http://schemas.openxmlformats.org/officeDocument/2006/relationships/tags" Target="../tags/tag33.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3" Type="http://schemas.openxmlformats.org/officeDocument/2006/relationships/tags" Target="../tags/tag29.xml"/><Relationship Id="rId2" Type="http://schemas.openxmlformats.org/officeDocument/2006/relationships/image" Target="../media/image5.png"/><Relationship Id="rId16" Type="http://schemas.openxmlformats.org/officeDocument/2006/relationships/slideLayout" Target="../slideLayouts/slideLayout28.xml"/><Relationship Id="rId15" Type="http://schemas.openxmlformats.org/officeDocument/2006/relationships/image" Target="../media/image8.png"/><Relationship Id="rId14" Type="http://schemas.openxmlformats.org/officeDocument/2006/relationships/tags" Target="../tags/tag40.xml"/><Relationship Id="rId13" Type="http://schemas.openxmlformats.org/officeDocument/2006/relationships/tags" Target="../tags/tag39.xml"/><Relationship Id="rId12" Type="http://schemas.openxmlformats.org/officeDocument/2006/relationships/tags" Target="../tags/tag38.xml"/><Relationship Id="rId11" Type="http://schemas.openxmlformats.org/officeDocument/2006/relationships/tags" Target="../tags/tag37.xml"/><Relationship Id="rId10" Type="http://schemas.openxmlformats.org/officeDocument/2006/relationships/tags" Target="../tags/tag36.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9" Type="http://schemas.openxmlformats.org/officeDocument/2006/relationships/tags" Target="../tags/tag47.xml"/><Relationship Id="rId8" Type="http://schemas.openxmlformats.org/officeDocument/2006/relationships/tags" Target="../tags/tag46.xml"/><Relationship Id="rId7" Type="http://schemas.openxmlformats.org/officeDocument/2006/relationships/tags" Target="../tags/tag45.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3" Type="http://schemas.openxmlformats.org/officeDocument/2006/relationships/tags" Target="../tags/tag41.xml"/><Relationship Id="rId2" Type="http://schemas.openxmlformats.org/officeDocument/2006/relationships/image" Target="../media/image5.png"/><Relationship Id="rId11" Type="http://schemas.openxmlformats.org/officeDocument/2006/relationships/slideLayout" Target="../slideLayouts/slideLayout28.xml"/><Relationship Id="rId10" Type="http://schemas.openxmlformats.org/officeDocument/2006/relationships/tags" Target="../tags/tag48.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8.xml"/><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28.xml"/><Relationship Id="rId8" Type="http://schemas.openxmlformats.org/officeDocument/2006/relationships/tags" Target="../tags/tag54.xml"/><Relationship Id="rId7" Type="http://schemas.openxmlformats.org/officeDocument/2006/relationships/tags" Target="../tags/tag53.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image" Target="../media/image5.png"/><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8.xml"/><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9" Type="http://schemas.openxmlformats.org/officeDocument/2006/relationships/tags" Target="../tags/tag61.xml"/><Relationship Id="rId8" Type="http://schemas.openxmlformats.org/officeDocument/2006/relationships/tags" Target="../tags/tag60.xml"/><Relationship Id="rId7" Type="http://schemas.openxmlformats.org/officeDocument/2006/relationships/tags" Target="../tags/tag59.xml"/><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image" Target="../media/image5.png"/><Relationship Id="rId11" Type="http://schemas.openxmlformats.org/officeDocument/2006/relationships/slideLayout" Target="../slideLayouts/slideLayout28.xml"/><Relationship Id="rId10" Type="http://schemas.openxmlformats.org/officeDocument/2006/relationships/tags" Target="../tags/tag62.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8.xml"/><Relationship Id="rId3" Type="http://schemas.openxmlformats.org/officeDocument/2006/relationships/tags" Target="../tags/tag63.xml"/><Relationship Id="rId2" Type="http://schemas.openxmlformats.org/officeDocument/2006/relationships/image" Target="../media/image5.png"/><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28.xml"/><Relationship Id="rId7" Type="http://schemas.openxmlformats.org/officeDocument/2006/relationships/image" Target="../media/image11.png"/><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image" Target="../media/image5.png"/><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28.xml"/><Relationship Id="rId7" Type="http://schemas.openxmlformats.org/officeDocument/2006/relationships/image" Target="../media/image12.png"/><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image" Target="../media/image5.png"/><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28.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3" Type="http://schemas.openxmlformats.org/officeDocument/2006/relationships/tags" Target="../tags/tag72.xml"/><Relationship Id="rId2" Type="http://schemas.openxmlformats.org/officeDocument/2006/relationships/image" Target="../media/image5.png"/><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9" Type="http://schemas.openxmlformats.org/officeDocument/2006/relationships/tags" Target="../tags/tag82.xml"/><Relationship Id="rId8" Type="http://schemas.openxmlformats.org/officeDocument/2006/relationships/tags" Target="../tags/tag81.xml"/><Relationship Id="rId7" Type="http://schemas.openxmlformats.org/officeDocument/2006/relationships/tags" Target="../tags/tag80.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tags" Target="../tags/tag77.xml"/><Relationship Id="rId3" Type="http://schemas.openxmlformats.org/officeDocument/2006/relationships/tags" Target="../tags/tag76.xml"/><Relationship Id="rId2" Type="http://schemas.openxmlformats.org/officeDocument/2006/relationships/image" Target="../media/image5.png"/><Relationship Id="rId11" Type="http://schemas.openxmlformats.org/officeDocument/2006/relationships/slideLayout" Target="../slideLayouts/slideLayout28.xml"/><Relationship Id="rId10" Type="http://schemas.openxmlformats.org/officeDocument/2006/relationships/tags" Target="../tags/tag83.xml"/><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28.xml"/><Relationship Id="rId3" Type="http://schemas.openxmlformats.org/officeDocument/2006/relationships/tags" Target="../tags/tag84.xml"/><Relationship Id="rId2" Type="http://schemas.openxmlformats.org/officeDocument/2006/relationships/image" Target="../media/image5.png"/><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8.xml"/><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9" Type="http://schemas.openxmlformats.org/officeDocument/2006/relationships/tags" Target="../tags/tag91.xml"/><Relationship Id="rId8" Type="http://schemas.openxmlformats.org/officeDocument/2006/relationships/tags" Target="../tags/tag90.xml"/><Relationship Id="rId7" Type="http://schemas.openxmlformats.org/officeDocument/2006/relationships/tags" Target="../tags/tag89.xml"/><Relationship Id="rId6" Type="http://schemas.openxmlformats.org/officeDocument/2006/relationships/tags" Target="../tags/tag88.xml"/><Relationship Id="rId5" Type="http://schemas.openxmlformats.org/officeDocument/2006/relationships/tags" Target="../tags/tag87.xml"/><Relationship Id="rId4" Type="http://schemas.openxmlformats.org/officeDocument/2006/relationships/tags" Target="../tags/tag86.xml"/><Relationship Id="rId3" Type="http://schemas.openxmlformats.org/officeDocument/2006/relationships/tags" Target="../tags/tag85.xml"/><Relationship Id="rId27" Type="http://schemas.openxmlformats.org/officeDocument/2006/relationships/slideLayout" Target="../slideLayouts/slideLayout28.xml"/><Relationship Id="rId26" Type="http://schemas.openxmlformats.org/officeDocument/2006/relationships/tags" Target="../tags/tag104.xml"/><Relationship Id="rId25" Type="http://schemas.openxmlformats.org/officeDocument/2006/relationships/image" Target="../media/image17.jpeg"/><Relationship Id="rId24" Type="http://schemas.openxmlformats.org/officeDocument/2006/relationships/tags" Target="../tags/tag103.xml"/><Relationship Id="rId23" Type="http://schemas.openxmlformats.org/officeDocument/2006/relationships/image" Target="../media/image16.png"/><Relationship Id="rId22" Type="http://schemas.openxmlformats.org/officeDocument/2006/relationships/tags" Target="../tags/tag102.xml"/><Relationship Id="rId21" Type="http://schemas.openxmlformats.org/officeDocument/2006/relationships/tags" Target="../tags/tag101.xml"/><Relationship Id="rId20" Type="http://schemas.openxmlformats.org/officeDocument/2006/relationships/image" Target="../media/image15.jpeg"/><Relationship Id="rId2" Type="http://schemas.openxmlformats.org/officeDocument/2006/relationships/image" Target="../media/image5.png"/><Relationship Id="rId19" Type="http://schemas.openxmlformats.org/officeDocument/2006/relationships/tags" Target="../tags/tag100.xml"/><Relationship Id="rId18" Type="http://schemas.openxmlformats.org/officeDocument/2006/relationships/image" Target="../media/image14.png"/><Relationship Id="rId17" Type="http://schemas.openxmlformats.org/officeDocument/2006/relationships/tags" Target="../tags/tag99.xml"/><Relationship Id="rId16" Type="http://schemas.openxmlformats.org/officeDocument/2006/relationships/tags" Target="../tags/tag98.xml"/><Relationship Id="rId15" Type="http://schemas.openxmlformats.org/officeDocument/2006/relationships/tags" Target="../tags/tag97.xml"/><Relationship Id="rId14" Type="http://schemas.openxmlformats.org/officeDocument/2006/relationships/tags" Target="../tags/tag96.xml"/><Relationship Id="rId13" Type="http://schemas.openxmlformats.org/officeDocument/2006/relationships/tags" Target="../tags/tag95.xml"/><Relationship Id="rId12" Type="http://schemas.openxmlformats.org/officeDocument/2006/relationships/tags" Target="../tags/tag94.xml"/><Relationship Id="rId11" Type="http://schemas.openxmlformats.org/officeDocument/2006/relationships/tags" Target="../tags/tag93.xml"/><Relationship Id="rId10" Type="http://schemas.openxmlformats.org/officeDocument/2006/relationships/tags" Target="../tags/tag92.xml"/><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9" Type="http://schemas.openxmlformats.org/officeDocument/2006/relationships/tags" Target="../tags/tag111.xml"/><Relationship Id="rId8" Type="http://schemas.openxmlformats.org/officeDocument/2006/relationships/tags" Target="../tags/tag110.xml"/><Relationship Id="rId7" Type="http://schemas.openxmlformats.org/officeDocument/2006/relationships/tags" Target="../tags/tag109.xml"/><Relationship Id="rId6" Type="http://schemas.openxmlformats.org/officeDocument/2006/relationships/tags" Target="../tags/tag108.xml"/><Relationship Id="rId5" Type="http://schemas.openxmlformats.org/officeDocument/2006/relationships/tags" Target="../tags/tag107.xml"/><Relationship Id="rId4" Type="http://schemas.openxmlformats.org/officeDocument/2006/relationships/tags" Target="../tags/tag106.xml"/><Relationship Id="rId3" Type="http://schemas.openxmlformats.org/officeDocument/2006/relationships/tags" Target="../tags/tag105.xml"/><Relationship Id="rId27" Type="http://schemas.openxmlformats.org/officeDocument/2006/relationships/slideLayout" Target="../slideLayouts/slideLayout28.xml"/><Relationship Id="rId26" Type="http://schemas.openxmlformats.org/officeDocument/2006/relationships/tags" Target="../tags/tag124.xml"/><Relationship Id="rId25" Type="http://schemas.openxmlformats.org/officeDocument/2006/relationships/image" Target="../media/image19.jpeg"/><Relationship Id="rId24" Type="http://schemas.openxmlformats.org/officeDocument/2006/relationships/tags" Target="../tags/tag123.xml"/><Relationship Id="rId23" Type="http://schemas.openxmlformats.org/officeDocument/2006/relationships/image" Target="../media/image16.png"/><Relationship Id="rId22" Type="http://schemas.openxmlformats.org/officeDocument/2006/relationships/tags" Target="../tags/tag122.xml"/><Relationship Id="rId21" Type="http://schemas.openxmlformats.org/officeDocument/2006/relationships/tags" Target="../tags/tag121.xml"/><Relationship Id="rId20" Type="http://schemas.openxmlformats.org/officeDocument/2006/relationships/image" Target="../media/image18.jpeg"/><Relationship Id="rId2" Type="http://schemas.openxmlformats.org/officeDocument/2006/relationships/image" Target="../media/image5.png"/><Relationship Id="rId19" Type="http://schemas.openxmlformats.org/officeDocument/2006/relationships/tags" Target="../tags/tag120.xml"/><Relationship Id="rId18" Type="http://schemas.openxmlformats.org/officeDocument/2006/relationships/image" Target="../media/image14.png"/><Relationship Id="rId17" Type="http://schemas.openxmlformats.org/officeDocument/2006/relationships/tags" Target="../tags/tag119.xml"/><Relationship Id="rId16" Type="http://schemas.openxmlformats.org/officeDocument/2006/relationships/tags" Target="../tags/tag118.xml"/><Relationship Id="rId15" Type="http://schemas.openxmlformats.org/officeDocument/2006/relationships/tags" Target="../tags/tag117.xml"/><Relationship Id="rId14" Type="http://schemas.openxmlformats.org/officeDocument/2006/relationships/tags" Target="../tags/tag116.xml"/><Relationship Id="rId13" Type="http://schemas.openxmlformats.org/officeDocument/2006/relationships/tags" Target="../tags/tag115.xml"/><Relationship Id="rId12" Type="http://schemas.openxmlformats.org/officeDocument/2006/relationships/tags" Target="../tags/tag114.xml"/><Relationship Id="rId11" Type="http://schemas.openxmlformats.org/officeDocument/2006/relationships/tags" Target="../tags/tag113.xml"/><Relationship Id="rId10" Type="http://schemas.openxmlformats.org/officeDocument/2006/relationships/tags" Target="../tags/tag112.xml"/><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9" Type="http://schemas.openxmlformats.org/officeDocument/2006/relationships/tags" Target="../tags/tag131.xml"/><Relationship Id="rId8" Type="http://schemas.openxmlformats.org/officeDocument/2006/relationships/tags" Target="../tags/tag130.xml"/><Relationship Id="rId7" Type="http://schemas.openxmlformats.org/officeDocument/2006/relationships/tags" Target="../tags/tag129.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3" Type="http://schemas.openxmlformats.org/officeDocument/2006/relationships/tags" Target="../tags/tag125.xml"/><Relationship Id="rId27" Type="http://schemas.openxmlformats.org/officeDocument/2006/relationships/slideLayout" Target="../slideLayouts/slideLayout28.xml"/><Relationship Id="rId26" Type="http://schemas.openxmlformats.org/officeDocument/2006/relationships/tags" Target="../tags/tag144.xml"/><Relationship Id="rId25" Type="http://schemas.openxmlformats.org/officeDocument/2006/relationships/image" Target="../media/image21.jpeg"/><Relationship Id="rId24" Type="http://schemas.openxmlformats.org/officeDocument/2006/relationships/tags" Target="../tags/tag143.xml"/><Relationship Id="rId23" Type="http://schemas.openxmlformats.org/officeDocument/2006/relationships/image" Target="../media/image16.png"/><Relationship Id="rId22" Type="http://schemas.openxmlformats.org/officeDocument/2006/relationships/tags" Target="../tags/tag142.xml"/><Relationship Id="rId21" Type="http://schemas.openxmlformats.org/officeDocument/2006/relationships/tags" Target="../tags/tag141.xml"/><Relationship Id="rId20" Type="http://schemas.openxmlformats.org/officeDocument/2006/relationships/image" Target="../media/image20.jpeg"/><Relationship Id="rId2" Type="http://schemas.openxmlformats.org/officeDocument/2006/relationships/image" Target="../media/image5.png"/><Relationship Id="rId19" Type="http://schemas.openxmlformats.org/officeDocument/2006/relationships/tags" Target="../tags/tag140.xml"/><Relationship Id="rId18" Type="http://schemas.openxmlformats.org/officeDocument/2006/relationships/image" Target="../media/image14.png"/><Relationship Id="rId17" Type="http://schemas.openxmlformats.org/officeDocument/2006/relationships/tags" Target="../tags/tag139.xml"/><Relationship Id="rId16" Type="http://schemas.openxmlformats.org/officeDocument/2006/relationships/tags" Target="../tags/tag138.xml"/><Relationship Id="rId15" Type="http://schemas.openxmlformats.org/officeDocument/2006/relationships/tags" Target="../tags/tag137.xml"/><Relationship Id="rId14" Type="http://schemas.openxmlformats.org/officeDocument/2006/relationships/tags" Target="../tags/tag136.xml"/><Relationship Id="rId13" Type="http://schemas.openxmlformats.org/officeDocument/2006/relationships/tags" Target="../tags/tag135.xml"/><Relationship Id="rId12" Type="http://schemas.openxmlformats.org/officeDocument/2006/relationships/tags" Target="../tags/tag134.xml"/><Relationship Id="rId11" Type="http://schemas.openxmlformats.org/officeDocument/2006/relationships/tags" Target="../tags/tag133.xml"/><Relationship Id="rId10" Type="http://schemas.openxmlformats.org/officeDocument/2006/relationships/tags" Target="../tags/tag132.xml"/><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9" Type="http://schemas.openxmlformats.org/officeDocument/2006/relationships/tags" Target="../tags/tag151.xml"/><Relationship Id="rId8" Type="http://schemas.openxmlformats.org/officeDocument/2006/relationships/tags" Target="../tags/tag150.xml"/><Relationship Id="rId7" Type="http://schemas.openxmlformats.org/officeDocument/2006/relationships/tags" Target="../tags/tag149.xml"/><Relationship Id="rId6" Type="http://schemas.openxmlformats.org/officeDocument/2006/relationships/tags" Target="../tags/tag148.xml"/><Relationship Id="rId5" Type="http://schemas.openxmlformats.org/officeDocument/2006/relationships/tags" Target="../tags/tag147.xml"/><Relationship Id="rId4" Type="http://schemas.openxmlformats.org/officeDocument/2006/relationships/tags" Target="../tags/tag146.xml"/><Relationship Id="rId3" Type="http://schemas.openxmlformats.org/officeDocument/2006/relationships/tags" Target="../tags/tag145.xml"/><Relationship Id="rId27" Type="http://schemas.openxmlformats.org/officeDocument/2006/relationships/slideLayout" Target="../slideLayouts/slideLayout28.xml"/><Relationship Id="rId26" Type="http://schemas.openxmlformats.org/officeDocument/2006/relationships/tags" Target="../tags/tag164.xml"/><Relationship Id="rId25" Type="http://schemas.openxmlformats.org/officeDocument/2006/relationships/image" Target="../media/image23.jpeg"/><Relationship Id="rId24" Type="http://schemas.openxmlformats.org/officeDocument/2006/relationships/tags" Target="../tags/tag163.xml"/><Relationship Id="rId23" Type="http://schemas.openxmlformats.org/officeDocument/2006/relationships/image" Target="../media/image16.png"/><Relationship Id="rId22" Type="http://schemas.openxmlformats.org/officeDocument/2006/relationships/tags" Target="../tags/tag162.xml"/><Relationship Id="rId21" Type="http://schemas.openxmlformats.org/officeDocument/2006/relationships/tags" Target="../tags/tag161.xml"/><Relationship Id="rId20" Type="http://schemas.openxmlformats.org/officeDocument/2006/relationships/image" Target="../media/image22.jpeg"/><Relationship Id="rId2" Type="http://schemas.openxmlformats.org/officeDocument/2006/relationships/image" Target="../media/image5.png"/><Relationship Id="rId19" Type="http://schemas.openxmlformats.org/officeDocument/2006/relationships/tags" Target="../tags/tag160.xml"/><Relationship Id="rId18" Type="http://schemas.openxmlformats.org/officeDocument/2006/relationships/image" Target="../media/image14.png"/><Relationship Id="rId17" Type="http://schemas.openxmlformats.org/officeDocument/2006/relationships/tags" Target="../tags/tag159.xml"/><Relationship Id="rId16" Type="http://schemas.openxmlformats.org/officeDocument/2006/relationships/tags" Target="../tags/tag158.xml"/><Relationship Id="rId15" Type="http://schemas.openxmlformats.org/officeDocument/2006/relationships/tags" Target="../tags/tag157.xml"/><Relationship Id="rId14" Type="http://schemas.openxmlformats.org/officeDocument/2006/relationships/tags" Target="../tags/tag156.xml"/><Relationship Id="rId13" Type="http://schemas.openxmlformats.org/officeDocument/2006/relationships/tags" Target="../tags/tag155.xml"/><Relationship Id="rId12" Type="http://schemas.openxmlformats.org/officeDocument/2006/relationships/tags" Target="../tags/tag154.xml"/><Relationship Id="rId11" Type="http://schemas.openxmlformats.org/officeDocument/2006/relationships/tags" Target="../tags/tag153.xml"/><Relationship Id="rId10" Type="http://schemas.openxmlformats.org/officeDocument/2006/relationships/tags" Target="../tags/tag152.xml"/><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9" Type="http://schemas.openxmlformats.org/officeDocument/2006/relationships/tags" Target="../tags/tag171.xml"/><Relationship Id="rId8" Type="http://schemas.openxmlformats.org/officeDocument/2006/relationships/tags" Target="../tags/tag170.xml"/><Relationship Id="rId7" Type="http://schemas.openxmlformats.org/officeDocument/2006/relationships/tags" Target="../tags/tag169.xml"/><Relationship Id="rId6" Type="http://schemas.openxmlformats.org/officeDocument/2006/relationships/tags" Target="../tags/tag168.xml"/><Relationship Id="rId5" Type="http://schemas.openxmlformats.org/officeDocument/2006/relationships/tags" Target="../tags/tag167.xml"/><Relationship Id="rId4" Type="http://schemas.openxmlformats.org/officeDocument/2006/relationships/tags" Target="../tags/tag166.xml"/><Relationship Id="rId3" Type="http://schemas.openxmlformats.org/officeDocument/2006/relationships/tags" Target="../tags/tag165.xml"/><Relationship Id="rId27" Type="http://schemas.openxmlformats.org/officeDocument/2006/relationships/slideLayout" Target="../slideLayouts/slideLayout28.xml"/><Relationship Id="rId26" Type="http://schemas.openxmlformats.org/officeDocument/2006/relationships/tags" Target="../tags/tag184.xml"/><Relationship Id="rId25" Type="http://schemas.openxmlformats.org/officeDocument/2006/relationships/image" Target="../media/image25.jpeg"/><Relationship Id="rId24" Type="http://schemas.openxmlformats.org/officeDocument/2006/relationships/tags" Target="../tags/tag183.xml"/><Relationship Id="rId23" Type="http://schemas.openxmlformats.org/officeDocument/2006/relationships/image" Target="../media/image16.png"/><Relationship Id="rId22" Type="http://schemas.openxmlformats.org/officeDocument/2006/relationships/tags" Target="../tags/tag182.xml"/><Relationship Id="rId21" Type="http://schemas.openxmlformats.org/officeDocument/2006/relationships/tags" Target="../tags/tag181.xml"/><Relationship Id="rId20" Type="http://schemas.openxmlformats.org/officeDocument/2006/relationships/image" Target="../media/image24.jpeg"/><Relationship Id="rId2" Type="http://schemas.openxmlformats.org/officeDocument/2006/relationships/image" Target="../media/image5.png"/><Relationship Id="rId19" Type="http://schemas.openxmlformats.org/officeDocument/2006/relationships/tags" Target="../tags/tag180.xml"/><Relationship Id="rId18" Type="http://schemas.openxmlformats.org/officeDocument/2006/relationships/image" Target="../media/image14.png"/><Relationship Id="rId17" Type="http://schemas.openxmlformats.org/officeDocument/2006/relationships/tags" Target="../tags/tag179.xml"/><Relationship Id="rId16" Type="http://schemas.openxmlformats.org/officeDocument/2006/relationships/tags" Target="../tags/tag178.xml"/><Relationship Id="rId15" Type="http://schemas.openxmlformats.org/officeDocument/2006/relationships/tags" Target="../tags/tag177.xml"/><Relationship Id="rId14" Type="http://schemas.openxmlformats.org/officeDocument/2006/relationships/tags" Target="../tags/tag176.xml"/><Relationship Id="rId13" Type="http://schemas.openxmlformats.org/officeDocument/2006/relationships/tags" Target="../tags/tag175.xml"/><Relationship Id="rId12" Type="http://schemas.openxmlformats.org/officeDocument/2006/relationships/tags" Target="../tags/tag174.xml"/><Relationship Id="rId11" Type="http://schemas.openxmlformats.org/officeDocument/2006/relationships/tags" Target="../tags/tag173.xml"/><Relationship Id="rId10" Type="http://schemas.openxmlformats.org/officeDocument/2006/relationships/tags" Target="../tags/tag172.xml"/><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9" Type="http://schemas.openxmlformats.org/officeDocument/2006/relationships/tags" Target="../tags/tag191.xml"/><Relationship Id="rId8" Type="http://schemas.openxmlformats.org/officeDocument/2006/relationships/tags" Target="../tags/tag190.xml"/><Relationship Id="rId7" Type="http://schemas.openxmlformats.org/officeDocument/2006/relationships/tags" Target="../tags/tag189.xml"/><Relationship Id="rId6" Type="http://schemas.openxmlformats.org/officeDocument/2006/relationships/tags" Target="../tags/tag188.xml"/><Relationship Id="rId5" Type="http://schemas.openxmlformats.org/officeDocument/2006/relationships/tags" Target="../tags/tag187.xml"/><Relationship Id="rId4" Type="http://schemas.openxmlformats.org/officeDocument/2006/relationships/tags" Target="../tags/tag186.xml"/><Relationship Id="rId3" Type="http://schemas.openxmlformats.org/officeDocument/2006/relationships/tags" Target="../tags/tag185.xml"/><Relationship Id="rId27" Type="http://schemas.openxmlformats.org/officeDocument/2006/relationships/slideLayout" Target="../slideLayouts/slideLayout28.xml"/><Relationship Id="rId26" Type="http://schemas.openxmlformats.org/officeDocument/2006/relationships/tags" Target="../tags/tag204.xml"/><Relationship Id="rId25" Type="http://schemas.openxmlformats.org/officeDocument/2006/relationships/image" Target="../media/image27.png"/><Relationship Id="rId24" Type="http://schemas.openxmlformats.org/officeDocument/2006/relationships/tags" Target="../tags/tag203.xml"/><Relationship Id="rId23" Type="http://schemas.openxmlformats.org/officeDocument/2006/relationships/image" Target="../media/image16.png"/><Relationship Id="rId22" Type="http://schemas.openxmlformats.org/officeDocument/2006/relationships/tags" Target="../tags/tag202.xml"/><Relationship Id="rId21" Type="http://schemas.openxmlformats.org/officeDocument/2006/relationships/tags" Target="../tags/tag201.xml"/><Relationship Id="rId20" Type="http://schemas.openxmlformats.org/officeDocument/2006/relationships/image" Target="../media/image26.jpeg"/><Relationship Id="rId2" Type="http://schemas.openxmlformats.org/officeDocument/2006/relationships/image" Target="../media/image5.png"/><Relationship Id="rId19" Type="http://schemas.openxmlformats.org/officeDocument/2006/relationships/tags" Target="../tags/tag200.xml"/><Relationship Id="rId18" Type="http://schemas.openxmlformats.org/officeDocument/2006/relationships/image" Target="../media/image14.png"/><Relationship Id="rId17" Type="http://schemas.openxmlformats.org/officeDocument/2006/relationships/tags" Target="../tags/tag199.xml"/><Relationship Id="rId16" Type="http://schemas.openxmlformats.org/officeDocument/2006/relationships/tags" Target="../tags/tag198.xml"/><Relationship Id="rId15" Type="http://schemas.openxmlformats.org/officeDocument/2006/relationships/tags" Target="../tags/tag197.xml"/><Relationship Id="rId14" Type="http://schemas.openxmlformats.org/officeDocument/2006/relationships/tags" Target="../tags/tag196.xml"/><Relationship Id="rId13" Type="http://schemas.openxmlformats.org/officeDocument/2006/relationships/tags" Target="../tags/tag195.xml"/><Relationship Id="rId12" Type="http://schemas.openxmlformats.org/officeDocument/2006/relationships/tags" Target="../tags/tag194.xml"/><Relationship Id="rId11" Type="http://schemas.openxmlformats.org/officeDocument/2006/relationships/tags" Target="../tags/tag193.xml"/><Relationship Id="rId10" Type="http://schemas.openxmlformats.org/officeDocument/2006/relationships/tags" Target="../tags/tag192.xml"/><Relationship Id="rId1" Type="http://schemas.openxmlformats.org/officeDocument/2006/relationships/image" Target="../media/image4.png"/></Relationships>
</file>

<file path=ppt/slides/_rels/slide24.xml.rels><?xml version="1.0" encoding="UTF-8" standalone="yes"?>
<Relationships xmlns="http://schemas.openxmlformats.org/package/2006/relationships"><Relationship Id="rId9" Type="http://schemas.openxmlformats.org/officeDocument/2006/relationships/tags" Target="../tags/tag211.xml"/><Relationship Id="rId8" Type="http://schemas.openxmlformats.org/officeDocument/2006/relationships/tags" Target="../tags/tag210.xml"/><Relationship Id="rId7" Type="http://schemas.openxmlformats.org/officeDocument/2006/relationships/tags" Target="../tags/tag209.xml"/><Relationship Id="rId6" Type="http://schemas.openxmlformats.org/officeDocument/2006/relationships/tags" Target="../tags/tag208.xml"/><Relationship Id="rId5" Type="http://schemas.openxmlformats.org/officeDocument/2006/relationships/tags" Target="../tags/tag207.xml"/><Relationship Id="rId4" Type="http://schemas.openxmlformats.org/officeDocument/2006/relationships/tags" Target="../tags/tag206.xml"/><Relationship Id="rId3" Type="http://schemas.openxmlformats.org/officeDocument/2006/relationships/tags" Target="../tags/tag205.xml"/><Relationship Id="rId27" Type="http://schemas.openxmlformats.org/officeDocument/2006/relationships/slideLayout" Target="../slideLayouts/slideLayout28.xml"/><Relationship Id="rId26" Type="http://schemas.openxmlformats.org/officeDocument/2006/relationships/tags" Target="../tags/tag224.xml"/><Relationship Id="rId25" Type="http://schemas.openxmlformats.org/officeDocument/2006/relationships/image" Target="../media/image29.jpeg"/><Relationship Id="rId24" Type="http://schemas.openxmlformats.org/officeDocument/2006/relationships/tags" Target="../tags/tag223.xml"/><Relationship Id="rId23" Type="http://schemas.openxmlformats.org/officeDocument/2006/relationships/image" Target="../media/image16.png"/><Relationship Id="rId22" Type="http://schemas.openxmlformats.org/officeDocument/2006/relationships/tags" Target="../tags/tag222.xml"/><Relationship Id="rId21" Type="http://schemas.openxmlformats.org/officeDocument/2006/relationships/tags" Target="../tags/tag221.xml"/><Relationship Id="rId20" Type="http://schemas.openxmlformats.org/officeDocument/2006/relationships/image" Target="../media/image28.jpeg"/><Relationship Id="rId2" Type="http://schemas.openxmlformats.org/officeDocument/2006/relationships/image" Target="../media/image5.png"/><Relationship Id="rId19" Type="http://schemas.openxmlformats.org/officeDocument/2006/relationships/tags" Target="../tags/tag220.xml"/><Relationship Id="rId18" Type="http://schemas.openxmlformats.org/officeDocument/2006/relationships/image" Target="../media/image14.png"/><Relationship Id="rId17" Type="http://schemas.openxmlformats.org/officeDocument/2006/relationships/tags" Target="../tags/tag219.xml"/><Relationship Id="rId16" Type="http://schemas.openxmlformats.org/officeDocument/2006/relationships/tags" Target="../tags/tag218.xml"/><Relationship Id="rId15" Type="http://schemas.openxmlformats.org/officeDocument/2006/relationships/tags" Target="../tags/tag217.xml"/><Relationship Id="rId14" Type="http://schemas.openxmlformats.org/officeDocument/2006/relationships/tags" Target="../tags/tag216.xml"/><Relationship Id="rId13" Type="http://schemas.openxmlformats.org/officeDocument/2006/relationships/tags" Target="../tags/tag215.xml"/><Relationship Id="rId12" Type="http://schemas.openxmlformats.org/officeDocument/2006/relationships/tags" Target="../tags/tag214.xml"/><Relationship Id="rId11" Type="http://schemas.openxmlformats.org/officeDocument/2006/relationships/tags" Target="../tags/tag213.xml"/><Relationship Id="rId10" Type="http://schemas.openxmlformats.org/officeDocument/2006/relationships/tags" Target="../tags/tag212.xml"/><Relationship Id="rId1" Type="http://schemas.openxmlformats.org/officeDocument/2006/relationships/image" Target="../media/image4.png"/></Relationships>
</file>

<file path=ppt/slides/_rels/slide25.xml.rels><?xml version="1.0" encoding="UTF-8" standalone="yes"?>
<Relationships xmlns="http://schemas.openxmlformats.org/package/2006/relationships"><Relationship Id="rId9" Type="http://schemas.openxmlformats.org/officeDocument/2006/relationships/tags" Target="../tags/tag231.xml"/><Relationship Id="rId8" Type="http://schemas.openxmlformats.org/officeDocument/2006/relationships/tags" Target="../tags/tag230.xml"/><Relationship Id="rId7" Type="http://schemas.openxmlformats.org/officeDocument/2006/relationships/tags" Target="../tags/tag229.xml"/><Relationship Id="rId6" Type="http://schemas.openxmlformats.org/officeDocument/2006/relationships/tags" Target="../tags/tag228.xml"/><Relationship Id="rId5" Type="http://schemas.openxmlformats.org/officeDocument/2006/relationships/tags" Target="../tags/tag227.xml"/><Relationship Id="rId4" Type="http://schemas.openxmlformats.org/officeDocument/2006/relationships/tags" Target="../tags/tag226.xml"/><Relationship Id="rId3" Type="http://schemas.openxmlformats.org/officeDocument/2006/relationships/tags" Target="../tags/tag225.xml"/><Relationship Id="rId2" Type="http://schemas.openxmlformats.org/officeDocument/2006/relationships/image" Target="../media/image5.png"/><Relationship Id="rId14" Type="http://schemas.openxmlformats.org/officeDocument/2006/relationships/slideLayout" Target="../slideLayouts/slideLayout28.xml"/><Relationship Id="rId13" Type="http://schemas.openxmlformats.org/officeDocument/2006/relationships/image" Target="../media/image30.png"/><Relationship Id="rId12" Type="http://schemas.openxmlformats.org/officeDocument/2006/relationships/tags" Target="../tags/tag234.xml"/><Relationship Id="rId11" Type="http://schemas.openxmlformats.org/officeDocument/2006/relationships/tags" Target="../tags/tag233.xml"/><Relationship Id="rId10" Type="http://schemas.openxmlformats.org/officeDocument/2006/relationships/tags" Target="../tags/tag232.xml"/><Relationship Id="rId1" Type="http://schemas.openxmlformats.org/officeDocument/2006/relationships/image" Target="../media/image4.png"/></Relationships>
</file>

<file path=ppt/slides/_rels/slide26.xml.rels><?xml version="1.0" encoding="UTF-8" standalone="yes"?>
<Relationships xmlns="http://schemas.openxmlformats.org/package/2006/relationships"><Relationship Id="rId9" Type="http://schemas.openxmlformats.org/officeDocument/2006/relationships/tags" Target="../tags/tag241.xml"/><Relationship Id="rId8" Type="http://schemas.openxmlformats.org/officeDocument/2006/relationships/tags" Target="../tags/tag240.xml"/><Relationship Id="rId7" Type="http://schemas.openxmlformats.org/officeDocument/2006/relationships/tags" Target="../tags/tag239.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3" Type="http://schemas.openxmlformats.org/officeDocument/2006/relationships/tags" Target="../tags/tag235.xml"/><Relationship Id="rId2" Type="http://schemas.openxmlformats.org/officeDocument/2006/relationships/image" Target="../media/image5.png"/><Relationship Id="rId14" Type="http://schemas.openxmlformats.org/officeDocument/2006/relationships/slideLayout" Target="../slideLayouts/slideLayout28.xml"/><Relationship Id="rId13" Type="http://schemas.openxmlformats.org/officeDocument/2006/relationships/image" Target="../media/image31.jpeg"/><Relationship Id="rId12" Type="http://schemas.openxmlformats.org/officeDocument/2006/relationships/tags" Target="../tags/tag244.xml"/><Relationship Id="rId11" Type="http://schemas.openxmlformats.org/officeDocument/2006/relationships/tags" Target="../tags/tag243.xml"/><Relationship Id="rId10" Type="http://schemas.openxmlformats.org/officeDocument/2006/relationships/tags" Target="../tags/tag242.xml"/><Relationship Id="rId1" Type="http://schemas.openxmlformats.org/officeDocument/2006/relationships/image" Target="../media/image4.png"/></Relationships>
</file>

<file path=ppt/slides/_rels/slide27.xml.rels><?xml version="1.0" encoding="UTF-8" standalone="yes"?>
<Relationships xmlns="http://schemas.openxmlformats.org/package/2006/relationships"><Relationship Id="rId9" Type="http://schemas.openxmlformats.org/officeDocument/2006/relationships/tags" Target="../tags/tag251.xml"/><Relationship Id="rId8" Type="http://schemas.openxmlformats.org/officeDocument/2006/relationships/tags" Target="../tags/tag250.xml"/><Relationship Id="rId7" Type="http://schemas.openxmlformats.org/officeDocument/2006/relationships/tags" Target="../tags/tag249.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3" Type="http://schemas.openxmlformats.org/officeDocument/2006/relationships/tags" Target="../tags/tag245.xml"/><Relationship Id="rId2" Type="http://schemas.openxmlformats.org/officeDocument/2006/relationships/image" Target="../media/image5.png"/><Relationship Id="rId14" Type="http://schemas.openxmlformats.org/officeDocument/2006/relationships/slideLayout" Target="../slideLayouts/slideLayout28.xml"/><Relationship Id="rId13" Type="http://schemas.openxmlformats.org/officeDocument/2006/relationships/image" Target="../media/image32.jpeg"/><Relationship Id="rId12" Type="http://schemas.openxmlformats.org/officeDocument/2006/relationships/tags" Target="../tags/tag254.xml"/><Relationship Id="rId11" Type="http://schemas.openxmlformats.org/officeDocument/2006/relationships/tags" Target="../tags/tag253.xml"/><Relationship Id="rId10" Type="http://schemas.openxmlformats.org/officeDocument/2006/relationships/tags" Target="../tags/tag252.xml"/><Relationship Id="rId1" Type="http://schemas.openxmlformats.org/officeDocument/2006/relationships/image" Target="../media/image4.png"/></Relationships>
</file>

<file path=ppt/slides/_rels/slide28.xml.rels><?xml version="1.0" encoding="UTF-8" standalone="yes"?>
<Relationships xmlns="http://schemas.openxmlformats.org/package/2006/relationships"><Relationship Id="rId9" Type="http://schemas.openxmlformats.org/officeDocument/2006/relationships/tags" Target="../tags/tag261.xml"/><Relationship Id="rId8" Type="http://schemas.openxmlformats.org/officeDocument/2006/relationships/tags" Target="../tags/tag260.xml"/><Relationship Id="rId7" Type="http://schemas.openxmlformats.org/officeDocument/2006/relationships/tags" Target="../tags/tag259.xml"/><Relationship Id="rId6" Type="http://schemas.openxmlformats.org/officeDocument/2006/relationships/tags" Target="../tags/tag258.xml"/><Relationship Id="rId5" Type="http://schemas.openxmlformats.org/officeDocument/2006/relationships/tags" Target="../tags/tag257.xml"/><Relationship Id="rId4" Type="http://schemas.openxmlformats.org/officeDocument/2006/relationships/tags" Target="../tags/tag256.xml"/><Relationship Id="rId3" Type="http://schemas.openxmlformats.org/officeDocument/2006/relationships/tags" Target="../tags/tag255.xml"/><Relationship Id="rId2" Type="http://schemas.openxmlformats.org/officeDocument/2006/relationships/image" Target="../media/image5.png"/><Relationship Id="rId14" Type="http://schemas.openxmlformats.org/officeDocument/2006/relationships/slideLayout" Target="../slideLayouts/slideLayout28.xml"/><Relationship Id="rId13" Type="http://schemas.openxmlformats.org/officeDocument/2006/relationships/image" Target="../media/image33.png"/><Relationship Id="rId12" Type="http://schemas.openxmlformats.org/officeDocument/2006/relationships/tags" Target="../tags/tag264.xml"/><Relationship Id="rId11" Type="http://schemas.openxmlformats.org/officeDocument/2006/relationships/tags" Target="../tags/tag263.xml"/><Relationship Id="rId10" Type="http://schemas.openxmlformats.org/officeDocument/2006/relationships/tags" Target="../tags/tag262.xml"/><Relationship Id="rId1" Type="http://schemas.openxmlformats.org/officeDocument/2006/relationships/image" Target="../media/image4.png"/></Relationships>
</file>

<file path=ppt/slides/_rels/slide29.xml.rels><?xml version="1.0" encoding="UTF-8" standalone="yes"?>
<Relationships xmlns="http://schemas.openxmlformats.org/package/2006/relationships"><Relationship Id="rId9" Type="http://schemas.openxmlformats.org/officeDocument/2006/relationships/tags" Target="../tags/tag271.xml"/><Relationship Id="rId8" Type="http://schemas.openxmlformats.org/officeDocument/2006/relationships/tags" Target="../tags/tag270.xml"/><Relationship Id="rId7" Type="http://schemas.openxmlformats.org/officeDocument/2006/relationships/tags" Target="../tags/tag269.xml"/><Relationship Id="rId6" Type="http://schemas.openxmlformats.org/officeDocument/2006/relationships/tags" Target="../tags/tag268.xml"/><Relationship Id="rId5" Type="http://schemas.openxmlformats.org/officeDocument/2006/relationships/tags" Target="../tags/tag267.xml"/><Relationship Id="rId4" Type="http://schemas.openxmlformats.org/officeDocument/2006/relationships/tags" Target="../tags/tag266.xml"/><Relationship Id="rId3" Type="http://schemas.openxmlformats.org/officeDocument/2006/relationships/tags" Target="../tags/tag265.xml"/><Relationship Id="rId2" Type="http://schemas.openxmlformats.org/officeDocument/2006/relationships/image" Target="../media/image5.png"/><Relationship Id="rId14" Type="http://schemas.openxmlformats.org/officeDocument/2006/relationships/slideLayout" Target="../slideLayouts/slideLayout28.xml"/><Relationship Id="rId13" Type="http://schemas.openxmlformats.org/officeDocument/2006/relationships/image" Target="../media/image34.png"/><Relationship Id="rId12" Type="http://schemas.openxmlformats.org/officeDocument/2006/relationships/tags" Target="../tags/tag274.xml"/><Relationship Id="rId11" Type="http://schemas.openxmlformats.org/officeDocument/2006/relationships/tags" Target="../tags/tag273.xml"/><Relationship Id="rId10" Type="http://schemas.openxmlformats.org/officeDocument/2006/relationships/tags" Target="../tags/tag272.xml"/><Relationship Id="rId1" Type="http://schemas.openxmlformats.org/officeDocument/2006/relationships/image" Target="../media/image4.png"/></Relationships>
</file>

<file path=ppt/slides/_rels/slide30.xml.rels><?xml version="1.0" encoding="UTF-8" standalone="yes"?>
<Relationships xmlns="http://schemas.openxmlformats.org/package/2006/relationships"><Relationship Id="rId9" Type="http://schemas.openxmlformats.org/officeDocument/2006/relationships/tags" Target="../tags/tag281.xml"/><Relationship Id="rId8" Type="http://schemas.openxmlformats.org/officeDocument/2006/relationships/tags" Target="../tags/tag280.xml"/><Relationship Id="rId7" Type="http://schemas.openxmlformats.org/officeDocument/2006/relationships/tags" Target="../tags/tag279.xml"/><Relationship Id="rId6" Type="http://schemas.openxmlformats.org/officeDocument/2006/relationships/tags" Target="../tags/tag278.xml"/><Relationship Id="rId5" Type="http://schemas.openxmlformats.org/officeDocument/2006/relationships/tags" Target="../tags/tag277.xml"/><Relationship Id="rId4" Type="http://schemas.openxmlformats.org/officeDocument/2006/relationships/tags" Target="../tags/tag276.xml"/><Relationship Id="rId3" Type="http://schemas.openxmlformats.org/officeDocument/2006/relationships/tags" Target="../tags/tag275.xml"/><Relationship Id="rId24" Type="http://schemas.openxmlformats.org/officeDocument/2006/relationships/slideLayout" Target="../slideLayouts/slideLayout28.xml"/><Relationship Id="rId23" Type="http://schemas.openxmlformats.org/officeDocument/2006/relationships/tags" Target="../tags/tag295.xml"/><Relationship Id="rId22" Type="http://schemas.openxmlformats.org/officeDocument/2006/relationships/tags" Target="../tags/tag294.xml"/><Relationship Id="rId21" Type="http://schemas.openxmlformats.org/officeDocument/2006/relationships/tags" Target="../tags/tag293.xml"/><Relationship Id="rId20" Type="http://schemas.openxmlformats.org/officeDocument/2006/relationships/tags" Target="../tags/tag292.xml"/><Relationship Id="rId2" Type="http://schemas.openxmlformats.org/officeDocument/2006/relationships/image" Target="../media/image5.png"/><Relationship Id="rId19" Type="http://schemas.openxmlformats.org/officeDocument/2006/relationships/tags" Target="../tags/tag291.xml"/><Relationship Id="rId18" Type="http://schemas.openxmlformats.org/officeDocument/2006/relationships/tags" Target="../tags/tag290.xml"/><Relationship Id="rId17" Type="http://schemas.openxmlformats.org/officeDocument/2006/relationships/tags" Target="../tags/tag289.xml"/><Relationship Id="rId16" Type="http://schemas.openxmlformats.org/officeDocument/2006/relationships/tags" Target="../tags/tag288.xml"/><Relationship Id="rId15" Type="http://schemas.openxmlformats.org/officeDocument/2006/relationships/tags" Target="../tags/tag287.xml"/><Relationship Id="rId14" Type="http://schemas.openxmlformats.org/officeDocument/2006/relationships/tags" Target="../tags/tag286.xml"/><Relationship Id="rId13" Type="http://schemas.openxmlformats.org/officeDocument/2006/relationships/tags" Target="../tags/tag285.xml"/><Relationship Id="rId12" Type="http://schemas.openxmlformats.org/officeDocument/2006/relationships/tags" Target="../tags/tag284.xml"/><Relationship Id="rId11" Type="http://schemas.openxmlformats.org/officeDocument/2006/relationships/tags" Target="../tags/tag283.xml"/><Relationship Id="rId10" Type="http://schemas.openxmlformats.org/officeDocument/2006/relationships/tags" Target="../tags/tag282.xml"/><Relationship Id="rId1" Type="http://schemas.openxmlformats.org/officeDocument/2006/relationships/image" Target="../media/image4.png"/></Relationships>
</file>

<file path=ppt/slides/_rels/slide31.xml.rels><?xml version="1.0" encoding="UTF-8" standalone="yes"?>
<Relationships xmlns="http://schemas.openxmlformats.org/package/2006/relationships"><Relationship Id="rId9" Type="http://schemas.openxmlformats.org/officeDocument/2006/relationships/tags" Target="../tags/tag300.xml"/><Relationship Id="rId8" Type="http://schemas.openxmlformats.org/officeDocument/2006/relationships/tags" Target="../tags/tag299.xml"/><Relationship Id="rId7" Type="http://schemas.openxmlformats.org/officeDocument/2006/relationships/tags" Target="../tags/tag298.xml"/><Relationship Id="rId6" Type="http://schemas.openxmlformats.org/officeDocument/2006/relationships/image" Target="../media/image36.jpeg"/><Relationship Id="rId5" Type="http://schemas.openxmlformats.org/officeDocument/2006/relationships/tags" Target="../tags/tag297.xml"/><Relationship Id="rId4" Type="http://schemas.openxmlformats.org/officeDocument/2006/relationships/image" Target="../media/image35.jpeg"/><Relationship Id="rId3" Type="http://schemas.openxmlformats.org/officeDocument/2006/relationships/tags" Target="../tags/tag296.xml"/><Relationship Id="rId2" Type="http://schemas.openxmlformats.org/officeDocument/2006/relationships/image" Target="../media/image5.png"/><Relationship Id="rId11" Type="http://schemas.openxmlformats.org/officeDocument/2006/relationships/slideLayout" Target="../slideLayouts/slideLayout28.xml"/><Relationship Id="rId10" Type="http://schemas.openxmlformats.org/officeDocument/2006/relationships/tags" Target="../tags/tag301.xml"/><Relationship Id="rId1" Type="http://schemas.openxmlformats.org/officeDocument/2006/relationships/image" Target="../media/image4.png"/></Relationships>
</file>

<file path=ppt/slides/_rels/slide32.xml.rels><?xml version="1.0" encoding="UTF-8" standalone="yes"?>
<Relationships xmlns="http://schemas.openxmlformats.org/package/2006/relationships"><Relationship Id="rId9" Type="http://schemas.openxmlformats.org/officeDocument/2006/relationships/tags" Target="../tags/tag305.xml"/><Relationship Id="rId8" Type="http://schemas.openxmlformats.org/officeDocument/2006/relationships/image" Target="../media/image39.jpeg"/><Relationship Id="rId7" Type="http://schemas.openxmlformats.org/officeDocument/2006/relationships/tags" Target="../tags/tag304.xml"/><Relationship Id="rId6" Type="http://schemas.openxmlformats.org/officeDocument/2006/relationships/image" Target="../media/image38.GIF"/><Relationship Id="rId5" Type="http://schemas.openxmlformats.org/officeDocument/2006/relationships/tags" Target="../tags/tag303.xml"/><Relationship Id="rId4" Type="http://schemas.openxmlformats.org/officeDocument/2006/relationships/image" Target="../media/image37.jpeg"/><Relationship Id="rId3" Type="http://schemas.openxmlformats.org/officeDocument/2006/relationships/tags" Target="../tags/tag302.xml"/><Relationship Id="rId2" Type="http://schemas.openxmlformats.org/officeDocument/2006/relationships/image" Target="../media/image5.png"/><Relationship Id="rId15" Type="http://schemas.openxmlformats.org/officeDocument/2006/relationships/slideLayout" Target="../slideLayouts/slideLayout28.xml"/><Relationship Id="rId14" Type="http://schemas.openxmlformats.org/officeDocument/2006/relationships/tags" Target="../tags/tag310.xml"/><Relationship Id="rId13" Type="http://schemas.openxmlformats.org/officeDocument/2006/relationships/tags" Target="../tags/tag309.xml"/><Relationship Id="rId12" Type="http://schemas.openxmlformats.org/officeDocument/2006/relationships/tags" Target="../tags/tag308.xml"/><Relationship Id="rId11" Type="http://schemas.openxmlformats.org/officeDocument/2006/relationships/tags" Target="../tags/tag307.xml"/><Relationship Id="rId10" Type="http://schemas.openxmlformats.org/officeDocument/2006/relationships/tags" Target="../tags/tag306.xml"/><Relationship Id="rId1" Type="http://schemas.openxmlformats.org/officeDocument/2006/relationships/image" Target="../media/image4.pn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28.xml"/><Relationship Id="rId3" Type="http://schemas.openxmlformats.org/officeDocument/2006/relationships/tags" Target="../tags/tag311.xml"/><Relationship Id="rId2" Type="http://schemas.openxmlformats.org/officeDocument/2006/relationships/image" Target="../media/image5.png"/><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6146" name="矩形 35"/>
          <p:cNvSpPr>
            <a:spLocks noChangeArrowheads="1"/>
          </p:cNvSpPr>
          <p:nvPr/>
        </p:nvSpPr>
        <p:spPr bwMode="auto">
          <a:xfrm>
            <a:off x="3626961" y="2827655"/>
            <a:ext cx="7726680" cy="645160"/>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sz="3600" b="0" i="0" u="none" strike="noStrike" kern="1200" cap="none" spc="0" normalizeH="0" baseline="0" noProof="0" dirty="0">
                <a:ln>
                  <a:noFill/>
                </a:ln>
                <a:gradFill>
                  <a:gsLst>
                    <a:gs pos="0">
                      <a:srgbClr val="012D86"/>
                    </a:gs>
                    <a:gs pos="100000">
                      <a:srgbClr val="0E2557"/>
                    </a:gs>
                  </a:gsLst>
                  <a:lin scaled="0"/>
                </a:gradFill>
                <a:effectLst/>
                <a:uLnTx/>
                <a:uFillTx/>
                <a:latin typeface="思源黑体 CN Bold" pitchFamily="34" charset="-122"/>
                <a:ea typeface="思源黑体 CN Bold" pitchFamily="34" charset="-122"/>
                <a:cs typeface="+mn-cs"/>
                <a:sym typeface="+mn-ea"/>
              </a:rPr>
              <a:t>第三课时   加工、分析和可视化数据</a:t>
            </a:r>
            <a:endParaRPr kumimoji="0" sz="3600" b="0" i="0" u="none" strike="noStrike" kern="1200" cap="none" spc="0" normalizeH="0" baseline="0" noProof="0" dirty="0">
              <a:ln>
                <a:noFill/>
              </a:ln>
              <a:gradFill>
                <a:gsLst>
                  <a:gs pos="0">
                    <a:srgbClr val="012D86"/>
                  </a:gs>
                  <a:gs pos="100000">
                    <a:srgbClr val="0E2557"/>
                  </a:gs>
                </a:gsLst>
                <a:lin scaled="0"/>
              </a:gradFill>
              <a:effectLst/>
              <a:uLnTx/>
              <a:uFillTx/>
              <a:latin typeface="思源黑体 CN Bold" pitchFamily="34" charset="-122"/>
              <a:ea typeface="思源黑体 CN Bold" pitchFamily="34" charset="-122"/>
              <a:cs typeface="+mn-cs"/>
              <a:sym typeface="+mn-ea"/>
            </a:endParaRPr>
          </a:p>
        </p:txBody>
      </p:sp>
      <p:sp>
        <p:nvSpPr>
          <p:cNvPr id="37" name="文本占位符 5"/>
          <p:cNvSpPr txBox="1"/>
          <p:nvPr/>
        </p:nvSpPr>
        <p:spPr>
          <a:xfrm>
            <a:off x="7610793" y="4411028"/>
            <a:ext cx="3146425" cy="423862"/>
          </a:xfrm>
          <a:prstGeom prst="rect">
            <a:avLst/>
          </a:prstGeom>
          <a:noFill/>
          <a:ln w="9525">
            <a:noFill/>
          </a:ln>
        </p:spPr>
        <p:txBody>
          <a:bodyPr anchor="ctr"/>
          <a:p>
            <a:pPr eaLnBrk="1" hangingPunct="1">
              <a:buFont typeface="Arial" panose="020B0604020202020204" pitchFamily="34" charset="0"/>
            </a:pPr>
            <a:r>
              <a:rPr lang="zh-CN" sz="2400" b="1" dirty="0">
                <a:solidFill>
                  <a:srgbClr val="008651"/>
                </a:solidFill>
                <a:latin typeface="微软雅黑" panose="020B0503020204020204" pitchFamily="34" charset="-122"/>
                <a:ea typeface="微软雅黑" panose="020B0503020204020204" pitchFamily="34" charset="-122"/>
                <a:sym typeface="微软雅黑" panose="020B0503020204020204" pitchFamily="34" charset="-122"/>
              </a:rPr>
              <a:t>沪教</a:t>
            </a:r>
            <a:r>
              <a:rPr lang="zh-CN" altLang="en-US" sz="2400" b="1" dirty="0">
                <a:solidFill>
                  <a:srgbClr val="008651"/>
                </a:solidFill>
                <a:latin typeface="微软雅黑" panose="020B0503020204020204" pitchFamily="34" charset="-122"/>
                <a:ea typeface="微软雅黑" panose="020B0503020204020204" pitchFamily="34" charset="-122"/>
                <a:sym typeface="微软雅黑" panose="020B0503020204020204" pitchFamily="34" charset="-122"/>
              </a:rPr>
              <a:t>版      必修</a:t>
            </a:r>
            <a:r>
              <a:rPr lang="en-US" altLang="zh-CN" sz="2400" b="1" dirty="0">
                <a:solidFill>
                  <a:srgbClr val="008651"/>
                </a:solidFill>
                <a:latin typeface="微软雅黑" panose="020B0503020204020204" pitchFamily="34" charset="-122"/>
                <a:ea typeface="微软雅黑" panose="020B0503020204020204" pitchFamily="34" charset="-122"/>
                <a:sym typeface="微软雅黑" panose="020B0503020204020204" pitchFamily="34" charset="-122"/>
              </a:rPr>
              <a:t>1</a:t>
            </a:r>
            <a:endParaRPr lang="en-US" altLang="zh-CN" sz="2400" b="1" dirty="0">
              <a:solidFill>
                <a:srgbClr val="00865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文本框 99"/>
          <p:cNvSpPr txBox="1"/>
          <p:nvPr/>
        </p:nvSpPr>
        <p:spPr>
          <a:xfrm>
            <a:off x="1593850" y="1059815"/>
            <a:ext cx="9003665" cy="1076325"/>
          </a:xfrm>
          <a:prstGeom prst="rect">
            <a:avLst/>
          </a:prstGeom>
          <a:noFill/>
          <a:ln w="9525">
            <a:noFill/>
          </a:ln>
        </p:spPr>
        <p:txBody>
          <a:bodyPr wrap="square">
            <a:spAutoFit/>
          </a:bodyPr>
          <a:p>
            <a:pPr indent="612140"/>
            <a:r>
              <a:rPr lang="zh-CN" sz="3200" b="1">
                <a:solidFill>
                  <a:srgbClr val="7030A0"/>
                </a:solidFill>
                <a:latin typeface="PMingLiU" panose="02020500000000000000" charset="-120"/>
                <a:ea typeface="宋体" panose="02010600030101010101" pitchFamily="2" charset="-122"/>
              </a:rPr>
              <a:t>项目三</a:t>
            </a:r>
            <a:r>
              <a:rPr lang="en-US" sz="3200" b="1">
                <a:solidFill>
                  <a:srgbClr val="7030A0"/>
                </a:solidFill>
                <a:latin typeface="PMingLiU" panose="02020500000000000000" charset="-120"/>
                <a:cs typeface="PMingLiU" panose="02020500000000000000" charset="-120"/>
              </a:rPr>
              <a:t> </a:t>
            </a:r>
            <a:r>
              <a:rPr lang="zh-CN" sz="3200" b="1">
                <a:solidFill>
                  <a:srgbClr val="7030A0"/>
                </a:solidFill>
                <a:latin typeface="PMingLiU" panose="02020500000000000000" charset="-120"/>
                <a:ea typeface="宋体" panose="02010600030101010101" pitchFamily="2" charset="-122"/>
              </a:rPr>
              <a:t>调查中学生移动学习现状</a:t>
            </a:r>
            <a:endParaRPr lang="zh-CN" sz="3200" b="1">
              <a:solidFill>
                <a:srgbClr val="7030A0"/>
              </a:solidFill>
              <a:latin typeface="PMingLiU" panose="02020500000000000000" charset="-120"/>
              <a:ea typeface="宋体" panose="02010600030101010101" pitchFamily="2" charset="-122"/>
              <a:cs typeface="PMingLiU" panose="02020500000000000000" charset="-120"/>
            </a:endParaRPr>
          </a:p>
          <a:p>
            <a:pPr indent="612140"/>
            <a:r>
              <a:rPr lang="zh-CN" sz="3200" b="1">
                <a:solidFill>
                  <a:srgbClr val="7030A0"/>
                </a:solidFill>
                <a:latin typeface="Calibri" panose="020F0502020204030204" pitchFamily="34" charset="0"/>
                <a:ea typeface="宋体" panose="02010600030101010101" pitchFamily="2" charset="-122"/>
                <a:cs typeface="PMingLiU" panose="02020500000000000000" charset="-120"/>
              </a:rPr>
              <a:t>                               ———</a:t>
            </a:r>
            <a:r>
              <a:rPr lang="zh-CN" sz="3200" b="1">
                <a:solidFill>
                  <a:srgbClr val="7030A0"/>
                </a:solidFill>
                <a:latin typeface="PMingLiU" panose="02020500000000000000" charset="-120"/>
                <a:ea typeface="宋体" panose="02010600030101010101" pitchFamily="2" charset="-122"/>
                <a:cs typeface="PMingLiU" panose="02020500000000000000" charset="-120"/>
              </a:rPr>
              <a:t>经历数据处理的一般过程</a:t>
            </a:r>
            <a:endParaRPr lang="zh-CN" altLang="en-US" sz="3200" b="1">
              <a:solidFill>
                <a:srgbClr val="7030A0"/>
              </a:solidFill>
              <a:latin typeface="PMingLiU" panose="02020500000000000000" charset="-120"/>
              <a:ea typeface="宋体" panose="02010600030101010101" pitchFamily="2" charset="-122"/>
              <a:cs typeface="PMingLiU" panose="02020500000000000000"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
                                            <p:txEl>
                                              <p:charRg st="0" end="15"/>
                                            </p:txEl>
                                          </p:spTgt>
                                        </p:tgtEl>
                                        <p:attrNameLst>
                                          <p:attrName>style.visibility</p:attrName>
                                        </p:attrNameLst>
                                      </p:cBhvr>
                                      <p:to>
                                        <p:strVal val="visible"/>
                                      </p:to>
                                    </p:set>
                                    <p:animEffect transition="in" filter="dissolve">
                                      <p:cBhvr>
                                        <p:cTn id="7" dur="500"/>
                                        <p:tgtEl>
                                          <p:spTgt spid="37">
                                            <p:txEl>
                                              <p:charRg st="0"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7170"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7171"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7172"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新知导入</a:t>
            </a:r>
            <a:endParaRPr lang="zh-CN" altLang="en-US" sz="2400" b="1" dirty="0">
              <a:solidFill>
                <a:srgbClr val="EF7509"/>
              </a:solidFill>
              <a:latin typeface="思源黑体 CN Heavy" pitchFamily="34" charset="-122"/>
              <a:ea typeface="思源黑体 CN Heavy" pitchFamily="34" charset="-122"/>
            </a:endParaRPr>
          </a:p>
        </p:txBody>
      </p:sp>
      <p:pic>
        <p:nvPicPr>
          <p:cNvPr id="4" name="图片 3"/>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7286132" y="2672854"/>
            <a:ext cx="2731245" cy="2725148"/>
          </a:xfrm>
          <a:prstGeom prst="rect">
            <a:avLst/>
          </a:prstGeom>
        </p:spPr>
      </p:pic>
      <p:sp>
        <p:nvSpPr>
          <p:cNvPr id="15" name="菱形 14"/>
          <p:cNvSpPr/>
          <p:nvPr>
            <p:custDataLst>
              <p:tags r:id="rId5"/>
            </p:custDataLst>
          </p:nvPr>
        </p:nvSpPr>
        <p:spPr bwMode="auto">
          <a:xfrm>
            <a:off x="6544797" y="2983222"/>
            <a:ext cx="1292543" cy="1292543"/>
          </a:xfrm>
          <a:prstGeom prst="diamond">
            <a:avLst/>
          </a:prstGeom>
          <a:solidFill>
            <a:srgbClr val="1F74AD"/>
          </a:solidFill>
          <a:ln w="28575">
            <a:noFill/>
            <a:round/>
          </a:ln>
        </p:spPr>
        <p:txBody>
          <a:bodyPr anchor="ctr"/>
          <a:p>
            <a:pPr algn="ctr">
              <a:lnSpc>
                <a:spcPct val="120000"/>
              </a:lnSpc>
            </a:pPr>
            <a:endParaRPr>
              <a:latin typeface="Arial" panose="020B0604020202020204" pitchFamily="34" charset="0"/>
              <a:ea typeface="微软雅黑" panose="020B0503020204020204" pitchFamily="34" charset="-122"/>
            </a:endParaRPr>
          </a:p>
        </p:txBody>
      </p:sp>
      <p:sp>
        <p:nvSpPr>
          <p:cNvPr id="14" name="任意多边形 27"/>
          <p:cNvSpPr/>
          <p:nvPr>
            <p:custDataLst>
              <p:tags r:id="rId6"/>
            </p:custDataLst>
          </p:nvPr>
        </p:nvSpPr>
        <p:spPr>
          <a:xfrm>
            <a:off x="6938503" y="3389927"/>
            <a:ext cx="505132" cy="479132"/>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ysClr val="window" lastClr="FFFFFF"/>
          </a:solidFill>
          <a:ln>
            <a:noFill/>
          </a:ln>
          <a:effectLst/>
        </p:spPr>
        <p:txBody>
          <a:bodyPr anchor="ctr"/>
          <a:p>
            <a:pPr algn="ctr">
              <a:lnSpc>
                <a:spcPct val="120000"/>
              </a:lnSpc>
            </a:pPr>
            <a:endParaRPr>
              <a:latin typeface="Arial" panose="020B0604020202020204" pitchFamily="34" charset="0"/>
              <a:ea typeface="微软雅黑" panose="020B0503020204020204" pitchFamily="34" charset="-122"/>
            </a:endParaRPr>
          </a:p>
        </p:txBody>
      </p:sp>
      <p:sp>
        <p:nvSpPr>
          <p:cNvPr id="25" name="文本框 24"/>
          <p:cNvSpPr txBox="1"/>
          <p:nvPr>
            <p:custDataLst>
              <p:tags r:id="rId7"/>
            </p:custDataLst>
          </p:nvPr>
        </p:nvSpPr>
        <p:spPr>
          <a:xfrm>
            <a:off x="2482850" y="2802890"/>
            <a:ext cx="3679190" cy="1653540"/>
          </a:xfrm>
          <a:prstGeom prst="rect">
            <a:avLst/>
          </a:prstGeom>
          <a:noFill/>
        </p:spPr>
        <p:txBody>
          <a:bodyPr wrap="square" anchor="ctr" anchorCtr="0"/>
          <a:p>
            <a:pPr algn="ctr">
              <a:lnSpc>
                <a:spcPct val="120000"/>
              </a:lnSpc>
            </a:pPr>
            <a:r>
              <a:rPr lang="zh-CN" altLang="en-US" sz="2000" b="1" spc="300">
                <a:solidFill>
                  <a:srgbClr val="1F74AD"/>
                </a:solidFill>
                <a:latin typeface="Arial" panose="020B0604020202020204" pitchFamily="34" charset="0"/>
                <a:ea typeface="微软雅黑" panose="020B0503020204020204" pitchFamily="34" charset="-122"/>
              </a:rPr>
              <a:t>调查问卷被收回意味着数据采集工作结束，那么我们将要如何处理这些问卷了和数据？</a:t>
            </a:r>
            <a:endParaRPr lang="zh-CN" altLang="en-US" sz="2000" b="1" spc="300">
              <a:solidFill>
                <a:srgbClr val="1F74AD"/>
              </a:solidFill>
              <a:latin typeface="Arial" panose="020B0604020202020204" pitchFamily="34" charset="0"/>
              <a:ea typeface="微软雅黑" panose="020B0503020204020204" pitchFamily="34" charset="-122"/>
            </a:endParaRPr>
          </a:p>
        </p:txBody>
      </p:sp>
      <p:pic>
        <p:nvPicPr>
          <p:cNvPr id="2" name="图片 1" descr="QQ截图20240614160141"/>
          <p:cNvPicPr>
            <a:picLocks noChangeAspect="1"/>
          </p:cNvPicPr>
          <p:nvPr/>
        </p:nvPicPr>
        <p:blipFill>
          <a:blip r:embed="rId8"/>
          <a:stretch>
            <a:fillRect/>
          </a:stretch>
        </p:blipFill>
        <p:spPr>
          <a:xfrm>
            <a:off x="2139315" y="5387340"/>
            <a:ext cx="4505325" cy="5143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37" name="任意多边形 36"/>
          <p:cNvSpPr/>
          <p:nvPr>
            <p:custDataLst>
              <p:tags r:id="rId3"/>
            </p:custDataLst>
          </p:nvPr>
        </p:nvSpPr>
        <p:spPr>
          <a:xfrm>
            <a:off x="3503734" y="4102100"/>
            <a:ext cx="2832917" cy="1822450"/>
          </a:xfrm>
          <a:custGeom>
            <a:avLst/>
            <a:gdLst>
              <a:gd name="connsiteX0" fmla="*/ 176782 w 1993900"/>
              <a:gd name="connsiteY0" fmla="*/ 0 h 1282700"/>
              <a:gd name="connsiteX1" fmla="*/ 399032 w 1993900"/>
              <a:gd name="connsiteY1" fmla="*/ 0 h 1282700"/>
              <a:gd name="connsiteX2" fmla="*/ 435678 w 1993900"/>
              <a:gd name="connsiteY2" fmla="*/ 0 h 1282700"/>
              <a:gd name="connsiteX3" fmla="*/ 657928 w 1993900"/>
              <a:gd name="connsiteY3" fmla="*/ 0 h 1282700"/>
              <a:gd name="connsiteX4" fmla="*/ 854778 w 1993900"/>
              <a:gd name="connsiteY4" fmla="*/ 196850 h 1282700"/>
              <a:gd name="connsiteX5" fmla="*/ 996950 w 1993900"/>
              <a:gd name="connsiteY5" fmla="*/ 196850 h 1282700"/>
              <a:gd name="connsiteX6" fmla="*/ 1844248 w 1993900"/>
              <a:gd name="connsiteY6" fmla="*/ 196850 h 1282700"/>
              <a:gd name="connsiteX7" fmla="*/ 1993900 w 1993900"/>
              <a:gd name="connsiteY7" fmla="*/ 346502 h 1282700"/>
              <a:gd name="connsiteX8" fmla="*/ 1993900 w 1993900"/>
              <a:gd name="connsiteY8" fmla="*/ 590550 h 1282700"/>
              <a:gd name="connsiteX9" fmla="*/ 1993900 w 1993900"/>
              <a:gd name="connsiteY9" fmla="*/ 1105918 h 1282700"/>
              <a:gd name="connsiteX10" fmla="*/ 1993900 w 1993900"/>
              <a:gd name="connsiteY10" fmla="*/ 1133048 h 1282700"/>
              <a:gd name="connsiteX11" fmla="*/ 1844248 w 1993900"/>
              <a:gd name="connsiteY11" fmla="*/ 1282700 h 1282700"/>
              <a:gd name="connsiteX12" fmla="*/ 1817118 w 1993900"/>
              <a:gd name="connsiteY12" fmla="*/ 1282700 h 1282700"/>
              <a:gd name="connsiteX13" fmla="*/ 996950 w 1993900"/>
              <a:gd name="connsiteY13" fmla="*/ 1282700 h 1282700"/>
              <a:gd name="connsiteX14" fmla="*/ 399032 w 1993900"/>
              <a:gd name="connsiteY14" fmla="*/ 1282700 h 1282700"/>
              <a:gd name="connsiteX15" fmla="*/ 371902 w 1993900"/>
              <a:gd name="connsiteY15" fmla="*/ 1282700 h 1282700"/>
              <a:gd name="connsiteX16" fmla="*/ 176782 w 1993900"/>
              <a:gd name="connsiteY16" fmla="*/ 1282700 h 1282700"/>
              <a:gd name="connsiteX17" fmla="*/ 149652 w 1993900"/>
              <a:gd name="connsiteY17" fmla="*/ 1282700 h 1282700"/>
              <a:gd name="connsiteX18" fmla="*/ 0 w 1993900"/>
              <a:gd name="connsiteY18" fmla="*/ 1133048 h 1282700"/>
              <a:gd name="connsiteX19" fmla="*/ 0 w 1993900"/>
              <a:gd name="connsiteY19" fmla="*/ 1105918 h 1282700"/>
              <a:gd name="connsiteX20" fmla="*/ 0 w 1993900"/>
              <a:gd name="connsiteY20" fmla="*/ 346502 h 1282700"/>
              <a:gd name="connsiteX21" fmla="*/ 0 w 1993900"/>
              <a:gd name="connsiteY21" fmla="*/ 176782 h 1282700"/>
              <a:gd name="connsiteX22" fmla="*/ 176782 w 1993900"/>
              <a:gd name="connsiteY22" fmla="*/ 0 h 128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993900" h="1282700">
                <a:moveTo>
                  <a:pt x="176782" y="0"/>
                </a:moveTo>
                <a:lnTo>
                  <a:pt x="399032" y="0"/>
                </a:lnTo>
                <a:lnTo>
                  <a:pt x="435678" y="0"/>
                </a:lnTo>
                <a:lnTo>
                  <a:pt x="657928" y="0"/>
                </a:lnTo>
                <a:lnTo>
                  <a:pt x="854778" y="196850"/>
                </a:lnTo>
                <a:lnTo>
                  <a:pt x="996950" y="196850"/>
                </a:lnTo>
                <a:lnTo>
                  <a:pt x="1844248" y="196850"/>
                </a:lnTo>
                <a:cubicBezTo>
                  <a:pt x="1926899" y="196850"/>
                  <a:pt x="1993900" y="263851"/>
                  <a:pt x="1993900" y="346502"/>
                </a:cubicBezTo>
                <a:lnTo>
                  <a:pt x="1993900" y="590550"/>
                </a:lnTo>
                <a:lnTo>
                  <a:pt x="1993900" y="1105918"/>
                </a:lnTo>
                <a:lnTo>
                  <a:pt x="1993900" y="1133048"/>
                </a:lnTo>
                <a:cubicBezTo>
                  <a:pt x="1993900" y="1215699"/>
                  <a:pt x="1926899" y="1282700"/>
                  <a:pt x="1844248" y="1282700"/>
                </a:cubicBezTo>
                <a:lnTo>
                  <a:pt x="1817118" y="1282700"/>
                </a:lnTo>
                <a:lnTo>
                  <a:pt x="996950" y="1282700"/>
                </a:lnTo>
                <a:lnTo>
                  <a:pt x="399032" y="1282700"/>
                </a:lnTo>
                <a:lnTo>
                  <a:pt x="371902" y="1282700"/>
                </a:lnTo>
                <a:lnTo>
                  <a:pt x="176782" y="1282700"/>
                </a:lnTo>
                <a:lnTo>
                  <a:pt x="149652" y="1282700"/>
                </a:lnTo>
                <a:cubicBezTo>
                  <a:pt x="67001" y="1282700"/>
                  <a:pt x="0" y="1215699"/>
                  <a:pt x="0" y="1133048"/>
                </a:cubicBezTo>
                <a:lnTo>
                  <a:pt x="0" y="1105918"/>
                </a:lnTo>
                <a:lnTo>
                  <a:pt x="0" y="346502"/>
                </a:lnTo>
                <a:lnTo>
                  <a:pt x="0" y="176782"/>
                </a:lnTo>
                <a:cubicBezTo>
                  <a:pt x="0" y="79148"/>
                  <a:pt x="79148" y="0"/>
                  <a:pt x="176782" y="0"/>
                </a:cubicBezTo>
                <a:close/>
              </a:path>
            </a:pathLst>
          </a:custGeom>
          <a:solidFill>
            <a:sysClr val="window" lastClr="FFFFFF">
              <a:lumMod val="95000"/>
            </a:sysClr>
          </a:solidFill>
        </p:spPr>
        <p:txBody>
          <a:bodyPr rot="0" spcFirstLastPara="0" vertOverflow="overflow" horzOverflow="overflow" vert="horz" wrap="square" lIns="91440" tIns="45720" rIns="91440" bIns="45720" numCol="1" spcCol="0" rtlCol="0" fromWordArt="0" anchor="ctr" anchorCtr="0" forceAA="0" compatLnSpc="1">
            <a:noAutofit/>
          </a:bodyPr>
          <a:p>
            <a:pPr algn="ctr">
              <a:lnSpc>
                <a:spcPct val="120000"/>
              </a:lnSpc>
            </a:pPr>
            <a:endParaRPr lang="zh-CN" altLang="en-US" sz="2800" b="1" kern="0" dirty="0">
              <a:solidFill>
                <a:srgbClr val="1AA3AA"/>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8" name="任意多边形 37"/>
          <p:cNvSpPr/>
          <p:nvPr>
            <p:custDataLst>
              <p:tags r:id="rId4"/>
            </p:custDataLst>
          </p:nvPr>
        </p:nvSpPr>
        <p:spPr>
          <a:xfrm>
            <a:off x="3503734" y="4435915"/>
            <a:ext cx="2832917" cy="1488635"/>
          </a:xfrm>
          <a:custGeom>
            <a:avLst/>
            <a:gdLst>
              <a:gd name="connsiteX0" fmla="*/ 908048 w 1993900"/>
              <a:gd name="connsiteY0" fmla="*/ 0 h 1047750"/>
              <a:gd name="connsiteX1" fmla="*/ 1849499 w 1993900"/>
              <a:gd name="connsiteY1" fmla="*/ 0 h 1047750"/>
              <a:gd name="connsiteX2" fmla="*/ 1993900 w 1993900"/>
              <a:gd name="connsiteY2" fmla="*/ 144401 h 1047750"/>
              <a:gd name="connsiteX3" fmla="*/ 1993900 w 1993900"/>
              <a:gd name="connsiteY3" fmla="*/ 903349 h 1047750"/>
              <a:gd name="connsiteX4" fmla="*/ 1849499 w 1993900"/>
              <a:gd name="connsiteY4" fmla="*/ 1047750 h 1047750"/>
              <a:gd name="connsiteX5" fmla="*/ 144401 w 1993900"/>
              <a:gd name="connsiteY5" fmla="*/ 1047750 h 1047750"/>
              <a:gd name="connsiteX6" fmla="*/ 0 w 1993900"/>
              <a:gd name="connsiteY6" fmla="*/ 903349 h 1047750"/>
              <a:gd name="connsiteX7" fmla="*/ 0 w 1993900"/>
              <a:gd name="connsiteY7" fmla="*/ 239711 h 1047750"/>
              <a:gd name="connsiteX8" fmla="*/ 115888 w 1993900"/>
              <a:gd name="connsiteY8" fmla="*/ 123823 h 1047750"/>
              <a:gd name="connsiteX9" fmla="*/ 784225 w 1993900"/>
              <a:gd name="connsiteY9" fmla="*/ 123823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93900" h="1047750">
                <a:moveTo>
                  <a:pt x="908048" y="0"/>
                </a:moveTo>
                <a:lnTo>
                  <a:pt x="1849499" y="0"/>
                </a:lnTo>
                <a:cubicBezTo>
                  <a:pt x="1929249" y="0"/>
                  <a:pt x="1993900" y="64651"/>
                  <a:pt x="1993900" y="144401"/>
                </a:cubicBezTo>
                <a:lnTo>
                  <a:pt x="1993900" y="903349"/>
                </a:lnTo>
                <a:cubicBezTo>
                  <a:pt x="1993900" y="983099"/>
                  <a:pt x="1929249" y="1047750"/>
                  <a:pt x="1849499" y="1047750"/>
                </a:cubicBezTo>
                <a:lnTo>
                  <a:pt x="144401" y="1047750"/>
                </a:lnTo>
                <a:cubicBezTo>
                  <a:pt x="64651" y="1047750"/>
                  <a:pt x="0" y="983099"/>
                  <a:pt x="0" y="903349"/>
                </a:cubicBezTo>
                <a:lnTo>
                  <a:pt x="0" y="239711"/>
                </a:lnTo>
                <a:lnTo>
                  <a:pt x="115888" y="123823"/>
                </a:lnTo>
                <a:lnTo>
                  <a:pt x="784225" y="123823"/>
                </a:lnTo>
                <a:close/>
              </a:path>
            </a:pathLst>
          </a:custGeom>
          <a:solidFill>
            <a:srgbClr val="1AA3AA"/>
          </a:solidFill>
        </p:spPr>
        <p:txBody>
          <a:bodyPr rot="0" spcFirstLastPara="0" vertOverflow="overflow" horzOverflow="overflow" vert="horz" wrap="square" lIns="91440" tIns="216000" rIns="91440" bIns="45720" numCol="1" spcCol="0" rtlCol="0" fromWordArt="0" anchor="ctr" anchorCtr="0" forceAA="0" compatLnSpc="1">
            <a:normAutofit/>
          </a:bodyPr>
          <a:p>
            <a:pPr algn="ctr">
              <a:lnSpc>
                <a:spcPct val="120000"/>
              </a:lnSpc>
            </a:pPr>
            <a:endParaRPr lang="zh-CN" altLang="en-US"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任意多边形 39"/>
          <p:cNvSpPr/>
          <p:nvPr>
            <p:custDataLst>
              <p:tags r:id="rId5"/>
            </p:custDataLst>
          </p:nvPr>
        </p:nvSpPr>
        <p:spPr>
          <a:xfrm>
            <a:off x="8206967" y="4102100"/>
            <a:ext cx="2832917" cy="1822450"/>
          </a:xfrm>
          <a:custGeom>
            <a:avLst/>
            <a:gdLst>
              <a:gd name="connsiteX0" fmla="*/ 176782 w 1993900"/>
              <a:gd name="connsiteY0" fmla="*/ 0 h 1282700"/>
              <a:gd name="connsiteX1" fmla="*/ 399032 w 1993900"/>
              <a:gd name="connsiteY1" fmla="*/ 0 h 1282700"/>
              <a:gd name="connsiteX2" fmla="*/ 435678 w 1993900"/>
              <a:gd name="connsiteY2" fmla="*/ 0 h 1282700"/>
              <a:gd name="connsiteX3" fmla="*/ 657928 w 1993900"/>
              <a:gd name="connsiteY3" fmla="*/ 0 h 1282700"/>
              <a:gd name="connsiteX4" fmla="*/ 854778 w 1993900"/>
              <a:gd name="connsiteY4" fmla="*/ 196850 h 1282700"/>
              <a:gd name="connsiteX5" fmla="*/ 996950 w 1993900"/>
              <a:gd name="connsiteY5" fmla="*/ 196850 h 1282700"/>
              <a:gd name="connsiteX6" fmla="*/ 1844248 w 1993900"/>
              <a:gd name="connsiteY6" fmla="*/ 196850 h 1282700"/>
              <a:gd name="connsiteX7" fmla="*/ 1993900 w 1993900"/>
              <a:gd name="connsiteY7" fmla="*/ 346502 h 1282700"/>
              <a:gd name="connsiteX8" fmla="*/ 1993900 w 1993900"/>
              <a:gd name="connsiteY8" fmla="*/ 590550 h 1282700"/>
              <a:gd name="connsiteX9" fmla="*/ 1993900 w 1993900"/>
              <a:gd name="connsiteY9" fmla="*/ 1105918 h 1282700"/>
              <a:gd name="connsiteX10" fmla="*/ 1993900 w 1993900"/>
              <a:gd name="connsiteY10" fmla="*/ 1133048 h 1282700"/>
              <a:gd name="connsiteX11" fmla="*/ 1844248 w 1993900"/>
              <a:gd name="connsiteY11" fmla="*/ 1282700 h 1282700"/>
              <a:gd name="connsiteX12" fmla="*/ 1817118 w 1993900"/>
              <a:gd name="connsiteY12" fmla="*/ 1282700 h 1282700"/>
              <a:gd name="connsiteX13" fmla="*/ 996950 w 1993900"/>
              <a:gd name="connsiteY13" fmla="*/ 1282700 h 1282700"/>
              <a:gd name="connsiteX14" fmla="*/ 399032 w 1993900"/>
              <a:gd name="connsiteY14" fmla="*/ 1282700 h 1282700"/>
              <a:gd name="connsiteX15" fmla="*/ 371902 w 1993900"/>
              <a:gd name="connsiteY15" fmla="*/ 1282700 h 1282700"/>
              <a:gd name="connsiteX16" fmla="*/ 176782 w 1993900"/>
              <a:gd name="connsiteY16" fmla="*/ 1282700 h 1282700"/>
              <a:gd name="connsiteX17" fmla="*/ 149652 w 1993900"/>
              <a:gd name="connsiteY17" fmla="*/ 1282700 h 1282700"/>
              <a:gd name="connsiteX18" fmla="*/ 0 w 1993900"/>
              <a:gd name="connsiteY18" fmla="*/ 1133048 h 1282700"/>
              <a:gd name="connsiteX19" fmla="*/ 0 w 1993900"/>
              <a:gd name="connsiteY19" fmla="*/ 1105918 h 1282700"/>
              <a:gd name="connsiteX20" fmla="*/ 0 w 1993900"/>
              <a:gd name="connsiteY20" fmla="*/ 346502 h 1282700"/>
              <a:gd name="connsiteX21" fmla="*/ 0 w 1993900"/>
              <a:gd name="connsiteY21" fmla="*/ 176782 h 1282700"/>
              <a:gd name="connsiteX22" fmla="*/ 176782 w 1993900"/>
              <a:gd name="connsiteY22" fmla="*/ 0 h 128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993900" h="1282700">
                <a:moveTo>
                  <a:pt x="176782" y="0"/>
                </a:moveTo>
                <a:lnTo>
                  <a:pt x="399032" y="0"/>
                </a:lnTo>
                <a:lnTo>
                  <a:pt x="435678" y="0"/>
                </a:lnTo>
                <a:lnTo>
                  <a:pt x="657928" y="0"/>
                </a:lnTo>
                <a:lnTo>
                  <a:pt x="854778" y="196850"/>
                </a:lnTo>
                <a:lnTo>
                  <a:pt x="996950" y="196850"/>
                </a:lnTo>
                <a:lnTo>
                  <a:pt x="1844248" y="196850"/>
                </a:lnTo>
                <a:cubicBezTo>
                  <a:pt x="1926899" y="196850"/>
                  <a:pt x="1993900" y="263851"/>
                  <a:pt x="1993900" y="346502"/>
                </a:cubicBezTo>
                <a:lnTo>
                  <a:pt x="1993900" y="590550"/>
                </a:lnTo>
                <a:lnTo>
                  <a:pt x="1993900" y="1105918"/>
                </a:lnTo>
                <a:lnTo>
                  <a:pt x="1993900" y="1133048"/>
                </a:lnTo>
                <a:cubicBezTo>
                  <a:pt x="1993900" y="1215699"/>
                  <a:pt x="1926899" y="1282700"/>
                  <a:pt x="1844248" y="1282700"/>
                </a:cubicBezTo>
                <a:lnTo>
                  <a:pt x="1817118" y="1282700"/>
                </a:lnTo>
                <a:lnTo>
                  <a:pt x="996950" y="1282700"/>
                </a:lnTo>
                <a:lnTo>
                  <a:pt x="399032" y="1282700"/>
                </a:lnTo>
                <a:lnTo>
                  <a:pt x="371902" y="1282700"/>
                </a:lnTo>
                <a:lnTo>
                  <a:pt x="176782" y="1282700"/>
                </a:lnTo>
                <a:lnTo>
                  <a:pt x="149652" y="1282700"/>
                </a:lnTo>
                <a:cubicBezTo>
                  <a:pt x="67001" y="1282700"/>
                  <a:pt x="0" y="1215699"/>
                  <a:pt x="0" y="1133048"/>
                </a:cubicBezTo>
                <a:lnTo>
                  <a:pt x="0" y="1105918"/>
                </a:lnTo>
                <a:lnTo>
                  <a:pt x="0" y="346502"/>
                </a:lnTo>
                <a:lnTo>
                  <a:pt x="0" y="176782"/>
                </a:lnTo>
                <a:cubicBezTo>
                  <a:pt x="0" y="79148"/>
                  <a:pt x="79148" y="0"/>
                  <a:pt x="176782" y="0"/>
                </a:cubicBezTo>
                <a:close/>
              </a:path>
            </a:pathLst>
          </a:custGeom>
          <a:solidFill>
            <a:sysClr val="window" lastClr="FFFFFF">
              <a:lumMod val="95000"/>
            </a:sysClr>
          </a:solidFill>
        </p:spPr>
        <p:txBody>
          <a:bodyPr rot="0" spcFirstLastPara="0" vertOverflow="overflow" horzOverflow="overflow" vert="horz" wrap="square" lIns="91440" tIns="45720" rIns="91440" bIns="45720" numCol="1" spcCol="0" rtlCol="0" fromWordArt="0" anchor="ctr" anchorCtr="0" forceAA="0" compatLnSpc="1">
            <a:noAutofit/>
          </a:bodyPr>
          <a:p>
            <a:pPr algn="ctr">
              <a:lnSpc>
                <a:spcPct val="120000"/>
              </a:lnSpc>
            </a:pPr>
            <a:endParaRPr lang="zh-CN" altLang="en-US" sz="2800" b="1" kern="0" dirty="0">
              <a:solidFill>
                <a:srgbClr val="69A35B"/>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1" name="任意多边形 40"/>
          <p:cNvSpPr/>
          <p:nvPr>
            <p:custDataLst>
              <p:tags r:id="rId6"/>
            </p:custDataLst>
          </p:nvPr>
        </p:nvSpPr>
        <p:spPr>
          <a:xfrm>
            <a:off x="8206967" y="4435915"/>
            <a:ext cx="2832917" cy="1488635"/>
          </a:xfrm>
          <a:custGeom>
            <a:avLst/>
            <a:gdLst>
              <a:gd name="connsiteX0" fmla="*/ 908048 w 1993900"/>
              <a:gd name="connsiteY0" fmla="*/ 0 h 1047750"/>
              <a:gd name="connsiteX1" fmla="*/ 1849499 w 1993900"/>
              <a:gd name="connsiteY1" fmla="*/ 0 h 1047750"/>
              <a:gd name="connsiteX2" fmla="*/ 1993900 w 1993900"/>
              <a:gd name="connsiteY2" fmla="*/ 144401 h 1047750"/>
              <a:gd name="connsiteX3" fmla="*/ 1993900 w 1993900"/>
              <a:gd name="connsiteY3" fmla="*/ 903349 h 1047750"/>
              <a:gd name="connsiteX4" fmla="*/ 1849499 w 1993900"/>
              <a:gd name="connsiteY4" fmla="*/ 1047750 h 1047750"/>
              <a:gd name="connsiteX5" fmla="*/ 144401 w 1993900"/>
              <a:gd name="connsiteY5" fmla="*/ 1047750 h 1047750"/>
              <a:gd name="connsiteX6" fmla="*/ 0 w 1993900"/>
              <a:gd name="connsiteY6" fmla="*/ 903349 h 1047750"/>
              <a:gd name="connsiteX7" fmla="*/ 0 w 1993900"/>
              <a:gd name="connsiteY7" fmla="*/ 239711 h 1047750"/>
              <a:gd name="connsiteX8" fmla="*/ 115888 w 1993900"/>
              <a:gd name="connsiteY8" fmla="*/ 123823 h 1047750"/>
              <a:gd name="connsiteX9" fmla="*/ 784225 w 1993900"/>
              <a:gd name="connsiteY9" fmla="*/ 123823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93900" h="1047750">
                <a:moveTo>
                  <a:pt x="908048" y="0"/>
                </a:moveTo>
                <a:lnTo>
                  <a:pt x="1849499" y="0"/>
                </a:lnTo>
                <a:cubicBezTo>
                  <a:pt x="1929249" y="0"/>
                  <a:pt x="1993900" y="64651"/>
                  <a:pt x="1993900" y="144401"/>
                </a:cubicBezTo>
                <a:lnTo>
                  <a:pt x="1993900" y="903349"/>
                </a:lnTo>
                <a:cubicBezTo>
                  <a:pt x="1993900" y="983099"/>
                  <a:pt x="1929249" y="1047750"/>
                  <a:pt x="1849499" y="1047750"/>
                </a:cubicBezTo>
                <a:lnTo>
                  <a:pt x="144401" y="1047750"/>
                </a:lnTo>
                <a:cubicBezTo>
                  <a:pt x="64651" y="1047750"/>
                  <a:pt x="0" y="983099"/>
                  <a:pt x="0" y="903349"/>
                </a:cubicBezTo>
                <a:lnTo>
                  <a:pt x="0" y="239711"/>
                </a:lnTo>
                <a:lnTo>
                  <a:pt x="115888" y="123823"/>
                </a:lnTo>
                <a:lnTo>
                  <a:pt x="784225" y="123823"/>
                </a:lnTo>
                <a:close/>
              </a:path>
            </a:pathLst>
          </a:custGeom>
          <a:solidFill>
            <a:srgbClr val="69A35B"/>
          </a:solidFill>
        </p:spPr>
        <p:txBody>
          <a:bodyPr rot="0" spcFirstLastPara="0" vertOverflow="overflow" horzOverflow="overflow" vert="horz" wrap="square" lIns="91440" tIns="216000" rIns="91440" bIns="45720" numCol="1" spcCol="0" rtlCol="0" fromWordArt="0" anchor="ctr" anchorCtr="0" forceAA="0" compatLnSpc="1">
            <a:normAutofit/>
          </a:bodyPr>
          <a:p>
            <a:pPr algn="ctr">
              <a:lnSpc>
                <a:spcPct val="120000"/>
              </a:lnSpc>
            </a:pPr>
            <a:endParaRPr lang="zh-CN" altLang="en-US"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任意多边形 21"/>
          <p:cNvSpPr/>
          <p:nvPr>
            <p:custDataLst>
              <p:tags r:id="rId7"/>
            </p:custDataLst>
          </p:nvPr>
        </p:nvSpPr>
        <p:spPr>
          <a:xfrm>
            <a:off x="1151890" y="1752600"/>
            <a:ext cx="2832735" cy="1822450"/>
          </a:xfrm>
          <a:custGeom>
            <a:avLst/>
            <a:gdLst>
              <a:gd name="connsiteX0" fmla="*/ 176782 w 1993900"/>
              <a:gd name="connsiteY0" fmla="*/ 0 h 1282700"/>
              <a:gd name="connsiteX1" fmla="*/ 399032 w 1993900"/>
              <a:gd name="connsiteY1" fmla="*/ 0 h 1282700"/>
              <a:gd name="connsiteX2" fmla="*/ 435678 w 1993900"/>
              <a:gd name="connsiteY2" fmla="*/ 0 h 1282700"/>
              <a:gd name="connsiteX3" fmla="*/ 657928 w 1993900"/>
              <a:gd name="connsiteY3" fmla="*/ 0 h 1282700"/>
              <a:gd name="connsiteX4" fmla="*/ 854778 w 1993900"/>
              <a:gd name="connsiteY4" fmla="*/ 196850 h 1282700"/>
              <a:gd name="connsiteX5" fmla="*/ 996950 w 1993900"/>
              <a:gd name="connsiteY5" fmla="*/ 196850 h 1282700"/>
              <a:gd name="connsiteX6" fmla="*/ 1844248 w 1993900"/>
              <a:gd name="connsiteY6" fmla="*/ 196850 h 1282700"/>
              <a:gd name="connsiteX7" fmla="*/ 1993900 w 1993900"/>
              <a:gd name="connsiteY7" fmla="*/ 346502 h 1282700"/>
              <a:gd name="connsiteX8" fmla="*/ 1993900 w 1993900"/>
              <a:gd name="connsiteY8" fmla="*/ 590550 h 1282700"/>
              <a:gd name="connsiteX9" fmla="*/ 1993900 w 1993900"/>
              <a:gd name="connsiteY9" fmla="*/ 1105918 h 1282700"/>
              <a:gd name="connsiteX10" fmla="*/ 1993900 w 1993900"/>
              <a:gd name="connsiteY10" fmla="*/ 1133048 h 1282700"/>
              <a:gd name="connsiteX11" fmla="*/ 1844248 w 1993900"/>
              <a:gd name="connsiteY11" fmla="*/ 1282700 h 1282700"/>
              <a:gd name="connsiteX12" fmla="*/ 1817118 w 1993900"/>
              <a:gd name="connsiteY12" fmla="*/ 1282700 h 1282700"/>
              <a:gd name="connsiteX13" fmla="*/ 996950 w 1993900"/>
              <a:gd name="connsiteY13" fmla="*/ 1282700 h 1282700"/>
              <a:gd name="connsiteX14" fmla="*/ 399032 w 1993900"/>
              <a:gd name="connsiteY14" fmla="*/ 1282700 h 1282700"/>
              <a:gd name="connsiteX15" fmla="*/ 371902 w 1993900"/>
              <a:gd name="connsiteY15" fmla="*/ 1282700 h 1282700"/>
              <a:gd name="connsiteX16" fmla="*/ 176782 w 1993900"/>
              <a:gd name="connsiteY16" fmla="*/ 1282700 h 1282700"/>
              <a:gd name="connsiteX17" fmla="*/ 149652 w 1993900"/>
              <a:gd name="connsiteY17" fmla="*/ 1282700 h 1282700"/>
              <a:gd name="connsiteX18" fmla="*/ 0 w 1993900"/>
              <a:gd name="connsiteY18" fmla="*/ 1133048 h 1282700"/>
              <a:gd name="connsiteX19" fmla="*/ 0 w 1993900"/>
              <a:gd name="connsiteY19" fmla="*/ 1105918 h 1282700"/>
              <a:gd name="connsiteX20" fmla="*/ 0 w 1993900"/>
              <a:gd name="connsiteY20" fmla="*/ 346502 h 1282700"/>
              <a:gd name="connsiteX21" fmla="*/ 0 w 1993900"/>
              <a:gd name="connsiteY21" fmla="*/ 176782 h 1282700"/>
              <a:gd name="connsiteX22" fmla="*/ 176782 w 1993900"/>
              <a:gd name="connsiteY22" fmla="*/ 0 h 128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993900" h="1282700">
                <a:moveTo>
                  <a:pt x="176782" y="0"/>
                </a:moveTo>
                <a:lnTo>
                  <a:pt x="399032" y="0"/>
                </a:lnTo>
                <a:lnTo>
                  <a:pt x="435678" y="0"/>
                </a:lnTo>
                <a:lnTo>
                  <a:pt x="657928" y="0"/>
                </a:lnTo>
                <a:lnTo>
                  <a:pt x="854778" y="196850"/>
                </a:lnTo>
                <a:lnTo>
                  <a:pt x="996950" y="196850"/>
                </a:lnTo>
                <a:lnTo>
                  <a:pt x="1844248" y="196850"/>
                </a:lnTo>
                <a:cubicBezTo>
                  <a:pt x="1926899" y="196850"/>
                  <a:pt x="1993900" y="263851"/>
                  <a:pt x="1993900" y="346502"/>
                </a:cubicBezTo>
                <a:lnTo>
                  <a:pt x="1993900" y="590550"/>
                </a:lnTo>
                <a:lnTo>
                  <a:pt x="1993900" y="1105918"/>
                </a:lnTo>
                <a:lnTo>
                  <a:pt x="1993900" y="1133048"/>
                </a:lnTo>
                <a:cubicBezTo>
                  <a:pt x="1993900" y="1215699"/>
                  <a:pt x="1926899" y="1282700"/>
                  <a:pt x="1844248" y="1282700"/>
                </a:cubicBezTo>
                <a:lnTo>
                  <a:pt x="1817118" y="1282700"/>
                </a:lnTo>
                <a:lnTo>
                  <a:pt x="996950" y="1282700"/>
                </a:lnTo>
                <a:lnTo>
                  <a:pt x="399032" y="1282700"/>
                </a:lnTo>
                <a:lnTo>
                  <a:pt x="371902" y="1282700"/>
                </a:lnTo>
                <a:lnTo>
                  <a:pt x="176782" y="1282700"/>
                </a:lnTo>
                <a:lnTo>
                  <a:pt x="149652" y="1282700"/>
                </a:lnTo>
                <a:cubicBezTo>
                  <a:pt x="67001" y="1282700"/>
                  <a:pt x="0" y="1215699"/>
                  <a:pt x="0" y="1133048"/>
                </a:cubicBezTo>
                <a:lnTo>
                  <a:pt x="0" y="1105918"/>
                </a:lnTo>
                <a:lnTo>
                  <a:pt x="0" y="346502"/>
                </a:lnTo>
                <a:lnTo>
                  <a:pt x="0" y="176782"/>
                </a:lnTo>
                <a:cubicBezTo>
                  <a:pt x="0" y="79148"/>
                  <a:pt x="79148" y="0"/>
                  <a:pt x="176782" y="0"/>
                </a:cubicBezTo>
                <a:close/>
              </a:path>
            </a:pathLst>
          </a:custGeom>
          <a:solidFill>
            <a:sysClr val="window" lastClr="FFFFFF">
              <a:lumMod val="95000"/>
            </a:sysClr>
          </a:solidFill>
        </p:spPr>
        <p:txBody>
          <a:bodyPr rot="0" spcFirstLastPara="0" vertOverflow="overflow" horzOverflow="overflow" vert="horz" wrap="square" lIns="91440" tIns="45720" rIns="91440" bIns="45720" numCol="1" spcCol="0" rtlCol="0" fromWordArt="0" anchor="ctr" anchorCtr="0" forceAA="0" compatLnSpc="1">
            <a:noAutofit/>
          </a:bodyPr>
          <a:p>
            <a:pPr algn="ctr">
              <a:lnSpc>
                <a:spcPct val="120000"/>
              </a:lnSpc>
            </a:pPr>
            <a:endParaRPr lang="zh-CN" altLang="en-US" sz="2800" b="1" kern="0" dirty="0">
              <a:solidFill>
                <a:srgbClr val="1F74AD"/>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6" name="任意多边形 25"/>
          <p:cNvSpPr/>
          <p:nvPr>
            <p:custDataLst>
              <p:tags r:id="rId8"/>
            </p:custDataLst>
          </p:nvPr>
        </p:nvSpPr>
        <p:spPr>
          <a:xfrm>
            <a:off x="1151890" y="2086610"/>
            <a:ext cx="2832735" cy="1488440"/>
          </a:xfrm>
          <a:custGeom>
            <a:avLst/>
            <a:gdLst>
              <a:gd name="connsiteX0" fmla="*/ 908048 w 1993900"/>
              <a:gd name="connsiteY0" fmla="*/ 0 h 1047750"/>
              <a:gd name="connsiteX1" fmla="*/ 1849499 w 1993900"/>
              <a:gd name="connsiteY1" fmla="*/ 0 h 1047750"/>
              <a:gd name="connsiteX2" fmla="*/ 1993900 w 1993900"/>
              <a:gd name="connsiteY2" fmla="*/ 144401 h 1047750"/>
              <a:gd name="connsiteX3" fmla="*/ 1993900 w 1993900"/>
              <a:gd name="connsiteY3" fmla="*/ 903349 h 1047750"/>
              <a:gd name="connsiteX4" fmla="*/ 1849499 w 1993900"/>
              <a:gd name="connsiteY4" fmla="*/ 1047750 h 1047750"/>
              <a:gd name="connsiteX5" fmla="*/ 144401 w 1993900"/>
              <a:gd name="connsiteY5" fmla="*/ 1047750 h 1047750"/>
              <a:gd name="connsiteX6" fmla="*/ 0 w 1993900"/>
              <a:gd name="connsiteY6" fmla="*/ 903349 h 1047750"/>
              <a:gd name="connsiteX7" fmla="*/ 0 w 1993900"/>
              <a:gd name="connsiteY7" fmla="*/ 239711 h 1047750"/>
              <a:gd name="connsiteX8" fmla="*/ 115888 w 1993900"/>
              <a:gd name="connsiteY8" fmla="*/ 123823 h 1047750"/>
              <a:gd name="connsiteX9" fmla="*/ 784225 w 1993900"/>
              <a:gd name="connsiteY9" fmla="*/ 123823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93900" h="1047750">
                <a:moveTo>
                  <a:pt x="908048" y="0"/>
                </a:moveTo>
                <a:lnTo>
                  <a:pt x="1849499" y="0"/>
                </a:lnTo>
                <a:cubicBezTo>
                  <a:pt x="1929249" y="0"/>
                  <a:pt x="1993900" y="64651"/>
                  <a:pt x="1993900" y="144401"/>
                </a:cubicBezTo>
                <a:lnTo>
                  <a:pt x="1993900" y="903349"/>
                </a:lnTo>
                <a:cubicBezTo>
                  <a:pt x="1993900" y="983099"/>
                  <a:pt x="1929249" y="1047750"/>
                  <a:pt x="1849499" y="1047750"/>
                </a:cubicBezTo>
                <a:lnTo>
                  <a:pt x="144401" y="1047750"/>
                </a:lnTo>
                <a:cubicBezTo>
                  <a:pt x="64651" y="1047750"/>
                  <a:pt x="0" y="983099"/>
                  <a:pt x="0" y="903349"/>
                </a:cubicBezTo>
                <a:lnTo>
                  <a:pt x="0" y="239711"/>
                </a:lnTo>
                <a:lnTo>
                  <a:pt x="115888" y="123823"/>
                </a:lnTo>
                <a:lnTo>
                  <a:pt x="784225" y="123823"/>
                </a:lnTo>
                <a:close/>
              </a:path>
            </a:pathLst>
          </a:custGeom>
          <a:solidFill>
            <a:srgbClr val="1F74AD"/>
          </a:solidFill>
        </p:spPr>
        <p:txBody>
          <a:bodyPr rot="0" spcFirstLastPara="0" vertOverflow="overflow" horzOverflow="overflow" vert="horz" wrap="square" lIns="91440" tIns="216000" rIns="91440" bIns="45720" numCol="1" spcCol="0" rtlCol="0" fromWordArt="0" anchor="ctr" anchorCtr="0" forceAA="0" compatLnSpc="1">
            <a:normAutofit/>
          </a:bodyPr>
          <a:p>
            <a:pPr algn="ctr">
              <a:lnSpc>
                <a:spcPct val="120000"/>
              </a:lnSpc>
            </a:pPr>
            <a:endParaRPr lang="zh-CN" altLang="en-US"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任意多边形 30"/>
          <p:cNvSpPr/>
          <p:nvPr>
            <p:custDataLst>
              <p:tags r:id="rId9"/>
            </p:custDataLst>
          </p:nvPr>
        </p:nvSpPr>
        <p:spPr>
          <a:xfrm>
            <a:off x="5855335" y="1752600"/>
            <a:ext cx="2832735" cy="1822450"/>
          </a:xfrm>
          <a:custGeom>
            <a:avLst/>
            <a:gdLst>
              <a:gd name="connsiteX0" fmla="*/ 176782 w 1993900"/>
              <a:gd name="connsiteY0" fmla="*/ 0 h 1282700"/>
              <a:gd name="connsiteX1" fmla="*/ 399032 w 1993900"/>
              <a:gd name="connsiteY1" fmla="*/ 0 h 1282700"/>
              <a:gd name="connsiteX2" fmla="*/ 435678 w 1993900"/>
              <a:gd name="connsiteY2" fmla="*/ 0 h 1282700"/>
              <a:gd name="connsiteX3" fmla="*/ 657928 w 1993900"/>
              <a:gd name="connsiteY3" fmla="*/ 0 h 1282700"/>
              <a:gd name="connsiteX4" fmla="*/ 854778 w 1993900"/>
              <a:gd name="connsiteY4" fmla="*/ 196850 h 1282700"/>
              <a:gd name="connsiteX5" fmla="*/ 996950 w 1993900"/>
              <a:gd name="connsiteY5" fmla="*/ 196850 h 1282700"/>
              <a:gd name="connsiteX6" fmla="*/ 1844248 w 1993900"/>
              <a:gd name="connsiteY6" fmla="*/ 196850 h 1282700"/>
              <a:gd name="connsiteX7" fmla="*/ 1993900 w 1993900"/>
              <a:gd name="connsiteY7" fmla="*/ 346502 h 1282700"/>
              <a:gd name="connsiteX8" fmla="*/ 1993900 w 1993900"/>
              <a:gd name="connsiteY8" fmla="*/ 590550 h 1282700"/>
              <a:gd name="connsiteX9" fmla="*/ 1993900 w 1993900"/>
              <a:gd name="connsiteY9" fmla="*/ 1105918 h 1282700"/>
              <a:gd name="connsiteX10" fmla="*/ 1993900 w 1993900"/>
              <a:gd name="connsiteY10" fmla="*/ 1133048 h 1282700"/>
              <a:gd name="connsiteX11" fmla="*/ 1844248 w 1993900"/>
              <a:gd name="connsiteY11" fmla="*/ 1282700 h 1282700"/>
              <a:gd name="connsiteX12" fmla="*/ 1817118 w 1993900"/>
              <a:gd name="connsiteY12" fmla="*/ 1282700 h 1282700"/>
              <a:gd name="connsiteX13" fmla="*/ 996950 w 1993900"/>
              <a:gd name="connsiteY13" fmla="*/ 1282700 h 1282700"/>
              <a:gd name="connsiteX14" fmla="*/ 399032 w 1993900"/>
              <a:gd name="connsiteY14" fmla="*/ 1282700 h 1282700"/>
              <a:gd name="connsiteX15" fmla="*/ 371902 w 1993900"/>
              <a:gd name="connsiteY15" fmla="*/ 1282700 h 1282700"/>
              <a:gd name="connsiteX16" fmla="*/ 176782 w 1993900"/>
              <a:gd name="connsiteY16" fmla="*/ 1282700 h 1282700"/>
              <a:gd name="connsiteX17" fmla="*/ 149652 w 1993900"/>
              <a:gd name="connsiteY17" fmla="*/ 1282700 h 1282700"/>
              <a:gd name="connsiteX18" fmla="*/ 0 w 1993900"/>
              <a:gd name="connsiteY18" fmla="*/ 1133048 h 1282700"/>
              <a:gd name="connsiteX19" fmla="*/ 0 w 1993900"/>
              <a:gd name="connsiteY19" fmla="*/ 1105918 h 1282700"/>
              <a:gd name="connsiteX20" fmla="*/ 0 w 1993900"/>
              <a:gd name="connsiteY20" fmla="*/ 346502 h 1282700"/>
              <a:gd name="connsiteX21" fmla="*/ 0 w 1993900"/>
              <a:gd name="connsiteY21" fmla="*/ 176782 h 1282700"/>
              <a:gd name="connsiteX22" fmla="*/ 176782 w 1993900"/>
              <a:gd name="connsiteY22" fmla="*/ 0 h 128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993900" h="1282700">
                <a:moveTo>
                  <a:pt x="176782" y="0"/>
                </a:moveTo>
                <a:lnTo>
                  <a:pt x="399032" y="0"/>
                </a:lnTo>
                <a:lnTo>
                  <a:pt x="435678" y="0"/>
                </a:lnTo>
                <a:lnTo>
                  <a:pt x="657928" y="0"/>
                </a:lnTo>
                <a:lnTo>
                  <a:pt x="854778" y="196850"/>
                </a:lnTo>
                <a:lnTo>
                  <a:pt x="996950" y="196850"/>
                </a:lnTo>
                <a:lnTo>
                  <a:pt x="1844248" y="196850"/>
                </a:lnTo>
                <a:cubicBezTo>
                  <a:pt x="1926899" y="196850"/>
                  <a:pt x="1993900" y="263851"/>
                  <a:pt x="1993900" y="346502"/>
                </a:cubicBezTo>
                <a:lnTo>
                  <a:pt x="1993900" y="590550"/>
                </a:lnTo>
                <a:lnTo>
                  <a:pt x="1993900" y="1105918"/>
                </a:lnTo>
                <a:lnTo>
                  <a:pt x="1993900" y="1133048"/>
                </a:lnTo>
                <a:cubicBezTo>
                  <a:pt x="1993900" y="1215699"/>
                  <a:pt x="1926899" y="1282700"/>
                  <a:pt x="1844248" y="1282700"/>
                </a:cubicBezTo>
                <a:lnTo>
                  <a:pt x="1817118" y="1282700"/>
                </a:lnTo>
                <a:lnTo>
                  <a:pt x="996950" y="1282700"/>
                </a:lnTo>
                <a:lnTo>
                  <a:pt x="399032" y="1282700"/>
                </a:lnTo>
                <a:lnTo>
                  <a:pt x="371902" y="1282700"/>
                </a:lnTo>
                <a:lnTo>
                  <a:pt x="176782" y="1282700"/>
                </a:lnTo>
                <a:lnTo>
                  <a:pt x="149652" y="1282700"/>
                </a:lnTo>
                <a:cubicBezTo>
                  <a:pt x="67001" y="1282700"/>
                  <a:pt x="0" y="1215699"/>
                  <a:pt x="0" y="1133048"/>
                </a:cubicBezTo>
                <a:lnTo>
                  <a:pt x="0" y="1105918"/>
                </a:lnTo>
                <a:lnTo>
                  <a:pt x="0" y="346502"/>
                </a:lnTo>
                <a:lnTo>
                  <a:pt x="0" y="176782"/>
                </a:lnTo>
                <a:cubicBezTo>
                  <a:pt x="0" y="79148"/>
                  <a:pt x="79148" y="0"/>
                  <a:pt x="176782" y="0"/>
                </a:cubicBezTo>
                <a:close/>
              </a:path>
            </a:pathLst>
          </a:custGeom>
          <a:solidFill>
            <a:sysClr val="window" lastClr="FFFFFF">
              <a:lumMod val="95000"/>
            </a:sysClr>
          </a:solidFill>
        </p:spPr>
        <p:txBody>
          <a:bodyPr rot="0" spcFirstLastPara="0" vertOverflow="overflow" horzOverflow="overflow" vert="horz" wrap="square" lIns="91440" tIns="45720" rIns="91440" bIns="45720" numCol="1" spcCol="0" rtlCol="0" fromWordArt="0" anchor="ctr" anchorCtr="0" forceAA="0" compatLnSpc="1">
            <a:noAutofit/>
          </a:bodyPr>
          <a:p>
            <a:pPr algn="ctr">
              <a:lnSpc>
                <a:spcPct val="120000"/>
              </a:lnSpc>
            </a:pPr>
            <a:endParaRPr lang="zh-CN" altLang="en-US" sz="2800" b="1" kern="0" dirty="0">
              <a:solidFill>
                <a:srgbClr val="3498DB"/>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2" name="任意多边形 31"/>
          <p:cNvSpPr/>
          <p:nvPr>
            <p:custDataLst>
              <p:tags r:id="rId10"/>
            </p:custDataLst>
          </p:nvPr>
        </p:nvSpPr>
        <p:spPr>
          <a:xfrm>
            <a:off x="5855335" y="2086610"/>
            <a:ext cx="2832735" cy="1488440"/>
          </a:xfrm>
          <a:custGeom>
            <a:avLst/>
            <a:gdLst>
              <a:gd name="connsiteX0" fmla="*/ 908048 w 1993900"/>
              <a:gd name="connsiteY0" fmla="*/ 0 h 1047750"/>
              <a:gd name="connsiteX1" fmla="*/ 1849499 w 1993900"/>
              <a:gd name="connsiteY1" fmla="*/ 0 h 1047750"/>
              <a:gd name="connsiteX2" fmla="*/ 1993900 w 1993900"/>
              <a:gd name="connsiteY2" fmla="*/ 144401 h 1047750"/>
              <a:gd name="connsiteX3" fmla="*/ 1993900 w 1993900"/>
              <a:gd name="connsiteY3" fmla="*/ 903349 h 1047750"/>
              <a:gd name="connsiteX4" fmla="*/ 1849499 w 1993900"/>
              <a:gd name="connsiteY4" fmla="*/ 1047750 h 1047750"/>
              <a:gd name="connsiteX5" fmla="*/ 144401 w 1993900"/>
              <a:gd name="connsiteY5" fmla="*/ 1047750 h 1047750"/>
              <a:gd name="connsiteX6" fmla="*/ 0 w 1993900"/>
              <a:gd name="connsiteY6" fmla="*/ 903349 h 1047750"/>
              <a:gd name="connsiteX7" fmla="*/ 0 w 1993900"/>
              <a:gd name="connsiteY7" fmla="*/ 239711 h 1047750"/>
              <a:gd name="connsiteX8" fmla="*/ 115888 w 1993900"/>
              <a:gd name="connsiteY8" fmla="*/ 123823 h 1047750"/>
              <a:gd name="connsiteX9" fmla="*/ 784225 w 1993900"/>
              <a:gd name="connsiteY9" fmla="*/ 123823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93900" h="1047750">
                <a:moveTo>
                  <a:pt x="908048" y="0"/>
                </a:moveTo>
                <a:lnTo>
                  <a:pt x="1849499" y="0"/>
                </a:lnTo>
                <a:cubicBezTo>
                  <a:pt x="1929249" y="0"/>
                  <a:pt x="1993900" y="64651"/>
                  <a:pt x="1993900" y="144401"/>
                </a:cubicBezTo>
                <a:lnTo>
                  <a:pt x="1993900" y="903349"/>
                </a:lnTo>
                <a:cubicBezTo>
                  <a:pt x="1993900" y="983099"/>
                  <a:pt x="1929249" y="1047750"/>
                  <a:pt x="1849499" y="1047750"/>
                </a:cubicBezTo>
                <a:lnTo>
                  <a:pt x="144401" y="1047750"/>
                </a:lnTo>
                <a:cubicBezTo>
                  <a:pt x="64651" y="1047750"/>
                  <a:pt x="0" y="983099"/>
                  <a:pt x="0" y="903349"/>
                </a:cubicBezTo>
                <a:lnTo>
                  <a:pt x="0" y="239711"/>
                </a:lnTo>
                <a:lnTo>
                  <a:pt x="115888" y="123823"/>
                </a:lnTo>
                <a:lnTo>
                  <a:pt x="784225" y="123823"/>
                </a:lnTo>
                <a:close/>
              </a:path>
            </a:pathLst>
          </a:custGeom>
          <a:solidFill>
            <a:srgbClr val="3498DB"/>
          </a:solidFill>
        </p:spPr>
        <p:txBody>
          <a:bodyPr rot="0" spcFirstLastPara="0" vertOverflow="overflow" horzOverflow="overflow" vert="horz" wrap="square" lIns="91440" tIns="216000" rIns="91440" bIns="45720" numCol="1" spcCol="0" rtlCol="0" fromWordArt="0" anchor="ctr" anchorCtr="0" forceAA="0" compatLnSpc="1">
            <a:normAutofit/>
          </a:bodyPr>
          <a:p>
            <a:pPr algn="ctr">
              <a:lnSpc>
                <a:spcPct val="120000"/>
              </a:lnSpc>
            </a:pPr>
            <a:endParaRPr lang="zh-CN" altLang="en-US"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4"/>
          <p:cNvSpPr txBox="1"/>
          <p:nvPr>
            <p:custDataLst>
              <p:tags r:id="rId11"/>
            </p:custDataLst>
          </p:nvPr>
        </p:nvSpPr>
        <p:spPr>
          <a:xfrm>
            <a:off x="1223645" y="2357755"/>
            <a:ext cx="2690495" cy="946150"/>
          </a:xfrm>
          <a:prstGeom prst="rect">
            <a:avLst/>
          </a:prstGeom>
          <a:noFill/>
        </p:spPr>
        <p:txBody>
          <a:bodyPr wrap="square" lIns="90000" tIns="46800" rIns="90000" bIns="46800" rtlCol="0" anchor="ctr" anchorCtr="0">
            <a:normAutofit/>
          </a:bodyPr>
          <a:p>
            <a:pPr algn="ctr">
              <a:lnSpc>
                <a:spcPct val="120000"/>
              </a:lnSpc>
            </a:pPr>
            <a:r>
              <a:rPr lang="zh-CN" altLang="en-US" sz="2400" spc="15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基本概念</a:t>
            </a:r>
            <a:endParaRPr lang="zh-CN" altLang="en-US" sz="2400" spc="15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custDataLst>
              <p:tags r:id="rId12"/>
            </p:custDataLst>
          </p:nvPr>
        </p:nvSpPr>
        <p:spPr>
          <a:xfrm>
            <a:off x="5926455" y="2357755"/>
            <a:ext cx="2690495" cy="946150"/>
          </a:xfrm>
          <a:prstGeom prst="rect">
            <a:avLst/>
          </a:prstGeom>
          <a:noFill/>
        </p:spPr>
        <p:txBody>
          <a:bodyPr wrap="square" lIns="90000" tIns="46800" rIns="90000" bIns="46800" rtlCol="0" anchor="ctr" anchorCtr="0">
            <a:normAutofit/>
          </a:bodyPr>
          <a:p>
            <a:pPr algn="ctr">
              <a:lnSpc>
                <a:spcPct val="120000"/>
              </a:lnSpc>
            </a:pPr>
            <a:r>
              <a:rPr lang="zh-CN" altLang="en-US" sz="2400" spc="15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数据加工</a:t>
            </a:r>
            <a:endParaRPr lang="zh-CN" altLang="en-US" sz="2400" spc="15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16"/>
          <p:cNvSpPr txBox="1"/>
          <p:nvPr>
            <p:custDataLst>
              <p:tags r:id="rId13"/>
            </p:custDataLst>
          </p:nvPr>
        </p:nvSpPr>
        <p:spPr>
          <a:xfrm>
            <a:off x="3575032" y="4707086"/>
            <a:ext cx="2690320" cy="946293"/>
          </a:xfrm>
          <a:prstGeom prst="rect">
            <a:avLst/>
          </a:prstGeom>
          <a:noFill/>
        </p:spPr>
        <p:txBody>
          <a:bodyPr wrap="square" lIns="90000" tIns="46800" rIns="90000" bIns="46800" rtlCol="0" anchor="ctr" anchorCtr="0">
            <a:normAutofit/>
          </a:bodyPr>
          <a:p>
            <a:pPr algn="ctr">
              <a:lnSpc>
                <a:spcPct val="120000"/>
              </a:lnSpc>
            </a:pPr>
            <a:r>
              <a:rPr lang="zh-CN" altLang="en-US" sz="2400" spc="15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数据分析</a:t>
            </a:r>
            <a:endParaRPr lang="zh-CN" altLang="en-US" sz="2400" spc="15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p:cNvSpPr txBox="1"/>
          <p:nvPr>
            <p:custDataLst>
              <p:tags r:id="rId14"/>
            </p:custDataLst>
          </p:nvPr>
        </p:nvSpPr>
        <p:spPr>
          <a:xfrm>
            <a:off x="8278265" y="4707086"/>
            <a:ext cx="2690320" cy="946293"/>
          </a:xfrm>
          <a:prstGeom prst="rect">
            <a:avLst/>
          </a:prstGeom>
          <a:noFill/>
        </p:spPr>
        <p:txBody>
          <a:bodyPr wrap="square" lIns="90000" tIns="46800" rIns="90000" bIns="46800" rtlCol="0" anchor="ctr" anchorCtr="0">
            <a:normAutofit/>
          </a:bodyPr>
          <a:p>
            <a:pPr algn="ctr">
              <a:lnSpc>
                <a:spcPct val="120000"/>
              </a:lnSpc>
            </a:pPr>
            <a:r>
              <a:rPr lang="zh-CN" altLang="en-US" sz="2400" spc="15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数据可视化</a:t>
            </a:r>
            <a:endParaRPr lang="zh-CN" altLang="en-US" sz="2400" spc="15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custDataLst>
              <p:tags r:id="rId15"/>
            </p:custDataLst>
          </p:nvPr>
        </p:nvSpPr>
        <p:spPr>
          <a:xfrm>
            <a:off x="3503734" y="4102100"/>
            <a:ext cx="1109013" cy="490740"/>
          </a:xfrm>
          <a:prstGeom prst="rect">
            <a:avLst/>
          </a:prstGeom>
          <a:noFill/>
        </p:spPr>
        <p:txBody>
          <a:bodyPr wrap="square" rtlCol="0" anchor="ctr">
            <a:normAutofit/>
          </a:bodyPr>
          <a:p>
            <a:pPr algn="ctr">
              <a:lnSpc>
                <a:spcPct val="120000"/>
              </a:lnSpc>
            </a:pPr>
            <a:r>
              <a:rPr lang="en-US" altLang="zh-CN" sz="2400" b="1" dirty="0">
                <a:solidFill>
                  <a:srgbClr val="1AA3AA"/>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400" b="1" dirty="0">
              <a:solidFill>
                <a:srgbClr val="1AA3AA"/>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p:cNvSpPr txBox="1"/>
          <p:nvPr>
            <p:custDataLst>
              <p:tags r:id="rId16"/>
            </p:custDataLst>
          </p:nvPr>
        </p:nvSpPr>
        <p:spPr>
          <a:xfrm>
            <a:off x="8206967" y="4099838"/>
            <a:ext cx="1109013" cy="490740"/>
          </a:xfrm>
          <a:prstGeom prst="rect">
            <a:avLst/>
          </a:prstGeom>
          <a:noFill/>
        </p:spPr>
        <p:txBody>
          <a:bodyPr wrap="square" rtlCol="0" anchor="ctr">
            <a:normAutofit/>
          </a:bodyPr>
          <a:p>
            <a:pPr algn="ctr">
              <a:lnSpc>
                <a:spcPct val="120000"/>
              </a:lnSpc>
            </a:pPr>
            <a:r>
              <a:rPr lang="en-US" altLang="zh-CN" sz="2400" b="1" dirty="0">
                <a:solidFill>
                  <a:srgbClr val="69A35B"/>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400" b="1" dirty="0">
              <a:solidFill>
                <a:srgbClr val="69A35B"/>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custDataLst>
              <p:tags r:id="rId17"/>
            </p:custDataLst>
          </p:nvPr>
        </p:nvSpPr>
        <p:spPr>
          <a:xfrm>
            <a:off x="5855335" y="1752600"/>
            <a:ext cx="1109013" cy="490740"/>
          </a:xfrm>
          <a:prstGeom prst="rect">
            <a:avLst/>
          </a:prstGeom>
          <a:noFill/>
        </p:spPr>
        <p:txBody>
          <a:bodyPr wrap="square" rtlCol="0" anchor="ctr">
            <a:normAutofit/>
          </a:bodyPr>
          <a:p>
            <a:pPr algn="ctr">
              <a:lnSpc>
                <a:spcPct val="120000"/>
              </a:lnSpc>
            </a:pPr>
            <a:r>
              <a:rPr lang="en-US" altLang="zh-CN" sz="2400" b="1" dirty="0">
                <a:solidFill>
                  <a:srgbClr val="3498DB"/>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400" b="1" dirty="0">
              <a:solidFill>
                <a:srgbClr val="3498DB"/>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custDataLst>
              <p:tags r:id="rId18"/>
            </p:custDataLst>
          </p:nvPr>
        </p:nvSpPr>
        <p:spPr>
          <a:xfrm>
            <a:off x="1152117" y="1752600"/>
            <a:ext cx="1109013" cy="490740"/>
          </a:xfrm>
          <a:prstGeom prst="rect">
            <a:avLst/>
          </a:prstGeom>
          <a:noFill/>
        </p:spPr>
        <p:txBody>
          <a:bodyPr wrap="square" rtlCol="0" anchor="ctr">
            <a:normAutofit/>
          </a:bodyPr>
          <a:p>
            <a:pPr algn="ctr">
              <a:lnSpc>
                <a:spcPct val="120000"/>
              </a:lnSpc>
            </a:pPr>
            <a:r>
              <a:rPr lang="en-US" altLang="zh-CN" sz="2400" b="1" dirty="0">
                <a:solidFill>
                  <a:srgbClr val="1F74AD"/>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400" b="1" dirty="0">
              <a:solidFill>
                <a:srgbClr val="1F74AD"/>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2" name="椭圆 1"/>
          <p:cNvSpPr/>
          <p:nvPr>
            <p:custDataLst>
              <p:tags r:id="rId3"/>
            </p:custDataLst>
          </p:nvPr>
        </p:nvSpPr>
        <p:spPr>
          <a:xfrm>
            <a:off x="7301576" y="2705387"/>
            <a:ext cx="1461692" cy="1461691"/>
          </a:xfrm>
          <a:prstGeom prst="ellipse">
            <a:avLst/>
          </a:prstGeom>
          <a:noFill/>
          <a:ln w="50800">
            <a:solidFill>
              <a:srgbClr val="C00000"/>
            </a:solidFill>
            <a:prstDash val="sysDot"/>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椭圆 2"/>
          <p:cNvSpPr/>
          <p:nvPr>
            <p:custDataLst>
              <p:tags r:id="rId4"/>
            </p:custDataLst>
          </p:nvPr>
        </p:nvSpPr>
        <p:spPr>
          <a:xfrm>
            <a:off x="7424590" y="2828401"/>
            <a:ext cx="1215665" cy="1215664"/>
          </a:xfrm>
          <a:prstGeom prst="ellipse">
            <a:avLst/>
          </a:prstGeom>
          <a:solidFill>
            <a:srgbClr val="E7E6E6"/>
          </a:solidFill>
          <a:ln w="50800">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KSO_Shape"/>
          <p:cNvSpPr/>
          <p:nvPr>
            <p:custDataLst>
              <p:tags r:id="rId5"/>
            </p:custDataLst>
          </p:nvPr>
        </p:nvSpPr>
        <p:spPr bwMode="auto">
          <a:xfrm>
            <a:off x="7685089" y="3044291"/>
            <a:ext cx="694666" cy="836946"/>
          </a:xfrm>
          <a:custGeom>
            <a:avLst/>
            <a:gdLst>
              <a:gd name="T0" fmla="*/ 331508 w 2789238"/>
              <a:gd name="T1" fmla="*/ 2017550 h 3357562"/>
              <a:gd name="T2" fmla="*/ 181631 w 2789238"/>
              <a:gd name="T3" fmla="*/ 2232892 h 3357562"/>
              <a:gd name="T4" fmla="*/ 106692 w 2789238"/>
              <a:gd name="T5" fmla="*/ 2733769 h 3357562"/>
              <a:gd name="T6" fmla="*/ 550290 w 2789238"/>
              <a:gd name="T7" fmla="*/ 2596878 h 3357562"/>
              <a:gd name="T8" fmla="*/ 597286 w 2789238"/>
              <a:gd name="T9" fmla="*/ 2503817 h 3357562"/>
              <a:gd name="T10" fmla="*/ 1234898 w 2789238"/>
              <a:gd name="T11" fmla="*/ 2133162 h 3357562"/>
              <a:gd name="T12" fmla="*/ 1089149 w 2789238"/>
              <a:gd name="T13" fmla="*/ 2339611 h 3357562"/>
              <a:gd name="T14" fmla="*/ 921490 w 2789238"/>
              <a:gd name="T15" fmla="*/ 2098542 h 3357562"/>
              <a:gd name="T16" fmla="*/ 1959198 w 2789238"/>
              <a:gd name="T17" fmla="*/ 1818089 h 3357562"/>
              <a:gd name="T18" fmla="*/ 1826151 w 2789238"/>
              <a:gd name="T19" fmla="*/ 2146184 h 3357562"/>
              <a:gd name="T20" fmla="*/ 1678814 w 2789238"/>
              <a:gd name="T21" fmla="*/ 2334211 h 3357562"/>
              <a:gd name="T22" fmla="*/ 1477814 w 2789238"/>
              <a:gd name="T23" fmla="*/ 2242738 h 3357562"/>
              <a:gd name="T24" fmla="*/ 2150990 w 2789238"/>
              <a:gd name="T25" fmla="*/ 2817937 h 3357562"/>
              <a:gd name="T26" fmla="*/ 2201161 w 2789238"/>
              <a:gd name="T27" fmla="*/ 2503182 h 3357562"/>
              <a:gd name="T28" fmla="*/ 2516157 w 2789238"/>
              <a:gd name="T29" fmla="*/ 3210507 h 3357562"/>
              <a:gd name="T30" fmla="*/ 2641266 w 2789238"/>
              <a:gd name="T31" fmla="*/ 2341834 h 3357562"/>
              <a:gd name="T32" fmla="*/ 2519332 w 2789238"/>
              <a:gd name="T33" fmla="*/ 2076309 h 3357562"/>
              <a:gd name="T34" fmla="*/ 1782331 w 2789238"/>
              <a:gd name="T35" fmla="*/ 1695490 h 3357562"/>
              <a:gd name="T36" fmla="*/ 1612131 w 2789238"/>
              <a:gd name="T37" fmla="*/ 1899716 h 3357562"/>
              <a:gd name="T38" fmla="*/ 1707392 w 2789238"/>
              <a:gd name="T39" fmla="*/ 2184615 h 3357562"/>
              <a:gd name="T40" fmla="*/ 1859810 w 2789238"/>
              <a:gd name="T41" fmla="*/ 1880976 h 3357562"/>
              <a:gd name="T42" fmla="*/ 944353 w 2789238"/>
              <a:gd name="T43" fmla="*/ 1922584 h 3357562"/>
              <a:gd name="T44" fmla="*/ 1109154 w 2789238"/>
              <a:gd name="T45" fmla="*/ 2222411 h 3357562"/>
              <a:gd name="T46" fmla="*/ 1176789 w 2789238"/>
              <a:gd name="T47" fmla="*/ 1899716 h 3357562"/>
              <a:gd name="T48" fmla="*/ 1006907 w 2789238"/>
              <a:gd name="T49" fmla="*/ 1695490 h 3357562"/>
              <a:gd name="T50" fmla="*/ 1060889 w 2789238"/>
              <a:gd name="T51" fmla="*/ 1664046 h 3357562"/>
              <a:gd name="T52" fmla="*/ 1278718 w 2789238"/>
              <a:gd name="T53" fmla="*/ 1877165 h 3357562"/>
              <a:gd name="T54" fmla="*/ 1578155 w 2789238"/>
              <a:gd name="T55" fmla="*/ 1833652 h 3357562"/>
              <a:gd name="T56" fmla="*/ 1751847 w 2789238"/>
              <a:gd name="T57" fmla="*/ 1614499 h 3357562"/>
              <a:gd name="T58" fmla="*/ 1802018 w 2789238"/>
              <a:gd name="T59" fmla="*/ 1588137 h 3357562"/>
              <a:gd name="T60" fmla="*/ 2504726 w 2789238"/>
              <a:gd name="T61" fmla="*/ 1940370 h 3357562"/>
              <a:gd name="T62" fmla="*/ 2686039 w 2789238"/>
              <a:gd name="T63" fmla="*/ 2163335 h 3357562"/>
              <a:gd name="T64" fmla="*/ 2781617 w 2789238"/>
              <a:gd name="T65" fmla="*/ 2597830 h 3357562"/>
              <a:gd name="T66" fmla="*/ 2775584 w 2789238"/>
              <a:gd name="T67" fmla="*/ 3264501 h 3357562"/>
              <a:gd name="T68" fmla="*/ 1967137 w 2789238"/>
              <a:gd name="T69" fmla="*/ 3344858 h 3357562"/>
              <a:gd name="T70" fmla="*/ 745893 w 2789238"/>
              <a:gd name="T71" fmla="*/ 3342634 h 3357562"/>
              <a:gd name="T72" fmla="*/ 9209 w 2789238"/>
              <a:gd name="T73" fmla="*/ 3261008 h 3357562"/>
              <a:gd name="T74" fmla="*/ 15877 w 2789238"/>
              <a:gd name="T75" fmla="*/ 2510804 h 3357562"/>
              <a:gd name="T76" fmla="*/ 137493 w 2789238"/>
              <a:gd name="T77" fmla="*/ 2096318 h 3357562"/>
              <a:gd name="T78" fmla="*/ 426134 w 2789238"/>
              <a:gd name="T79" fmla="*/ 1872401 h 3357562"/>
              <a:gd name="T80" fmla="*/ 1002462 w 2789238"/>
              <a:gd name="T81" fmla="*/ 1582737 h 3357562"/>
              <a:gd name="T82" fmla="*/ 1636927 w 2789238"/>
              <a:gd name="T83" fmla="*/ 52060 h 3357562"/>
              <a:gd name="T84" fmla="*/ 1829059 w 2789238"/>
              <a:gd name="T85" fmla="*/ 205700 h 3357562"/>
              <a:gd name="T86" fmla="*/ 1951960 w 2789238"/>
              <a:gd name="T87" fmla="*/ 437112 h 3357562"/>
              <a:gd name="T88" fmla="*/ 2016745 w 2789238"/>
              <a:gd name="T89" fmla="*/ 679317 h 3357562"/>
              <a:gd name="T90" fmla="*/ 2078037 w 2789238"/>
              <a:gd name="T91" fmla="*/ 818672 h 3357562"/>
              <a:gd name="T92" fmla="*/ 2026273 w 2789238"/>
              <a:gd name="T93" fmla="*/ 978343 h 3357562"/>
              <a:gd name="T94" fmla="*/ 1899243 w 2789238"/>
              <a:gd name="T95" fmla="*/ 1210073 h 3357562"/>
              <a:gd name="T96" fmla="*/ 1742044 w 2789238"/>
              <a:gd name="T97" fmla="*/ 1466563 h 3357562"/>
              <a:gd name="T98" fmla="*/ 1567061 w 2789238"/>
              <a:gd name="T99" fmla="*/ 1590047 h 3357562"/>
              <a:gd name="T100" fmla="*/ 1348253 w 2789238"/>
              <a:gd name="T101" fmla="*/ 1619251 h 3357562"/>
              <a:gd name="T102" fmla="*/ 1149452 w 2789238"/>
              <a:gd name="T103" fmla="*/ 1543065 h 3357562"/>
              <a:gd name="T104" fmla="*/ 996699 w 2789238"/>
              <a:gd name="T105" fmla="*/ 1385616 h 3357562"/>
              <a:gd name="T106" fmla="*/ 834736 w 2789238"/>
              <a:gd name="T107" fmla="*/ 1043101 h 3357562"/>
              <a:gd name="T108" fmla="*/ 729937 w 2789238"/>
              <a:gd name="T109" fmla="*/ 914538 h 3357562"/>
              <a:gd name="T110" fmla="*/ 722633 w 2789238"/>
              <a:gd name="T111" fmla="*/ 735186 h 3357562"/>
              <a:gd name="T112" fmla="*/ 819175 w 2789238"/>
              <a:gd name="T113" fmla="*/ 578372 h 3357562"/>
              <a:gd name="T114" fmla="*/ 901109 w 2789238"/>
              <a:gd name="T115" fmla="*/ 317438 h 3357562"/>
              <a:gd name="T116" fmla="*/ 1057991 w 2789238"/>
              <a:gd name="T117" fmla="*/ 121261 h 3357562"/>
              <a:gd name="T118" fmla="*/ 1278704 w 2789238"/>
              <a:gd name="T119" fmla="*/ 13332 h 3357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89238" h="3357562">
                <a:moveTo>
                  <a:pt x="823371" y="1838416"/>
                </a:moveTo>
                <a:lnTo>
                  <a:pt x="786220" y="1851756"/>
                </a:lnTo>
                <a:lnTo>
                  <a:pt x="750338" y="1864461"/>
                </a:lnTo>
                <a:lnTo>
                  <a:pt x="715409" y="1875895"/>
                </a:lnTo>
                <a:lnTo>
                  <a:pt x="681433" y="1886693"/>
                </a:lnTo>
                <a:lnTo>
                  <a:pt x="616338" y="1907338"/>
                </a:lnTo>
                <a:lnTo>
                  <a:pt x="554736" y="1927030"/>
                </a:lnTo>
                <a:lnTo>
                  <a:pt x="524570" y="1936876"/>
                </a:lnTo>
                <a:lnTo>
                  <a:pt x="494721" y="1947040"/>
                </a:lnTo>
                <a:lnTo>
                  <a:pt x="465191" y="1957839"/>
                </a:lnTo>
                <a:lnTo>
                  <a:pt x="435660" y="1969273"/>
                </a:lnTo>
                <a:lnTo>
                  <a:pt x="406129" y="1981660"/>
                </a:lnTo>
                <a:lnTo>
                  <a:pt x="391205" y="1988330"/>
                </a:lnTo>
                <a:lnTo>
                  <a:pt x="376598" y="1995000"/>
                </a:lnTo>
                <a:lnTo>
                  <a:pt x="361674" y="2002305"/>
                </a:lnTo>
                <a:lnTo>
                  <a:pt x="346750" y="2009928"/>
                </a:lnTo>
                <a:lnTo>
                  <a:pt x="331508" y="2017550"/>
                </a:lnTo>
                <a:lnTo>
                  <a:pt x="316266" y="2025808"/>
                </a:lnTo>
                <a:lnTo>
                  <a:pt x="303882" y="2038513"/>
                </a:lnTo>
                <a:lnTo>
                  <a:pt x="290546" y="2052488"/>
                </a:lnTo>
                <a:lnTo>
                  <a:pt x="276892" y="2068051"/>
                </a:lnTo>
                <a:lnTo>
                  <a:pt x="269906" y="2076309"/>
                </a:lnTo>
                <a:lnTo>
                  <a:pt x="262602" y="2085202"/>
                </a:lnTo>
                <a:lnTo>
                  <a:pt x="255617" y="2095048"/>
                </a:lnTo>
                <a:lnTo>
                  <a:pt x="248313" y="2104894"/>
                </a:lnTo>
                <a:lnTo>
                  <a:pt x="240692" y="2115693"/>
                </a:lnTo>
                <a:lnTo>
                  <a:pt x="233707" y="2127445"/>
                </a:lnTo>
                <a:lnTo>
                  <a:pt x="226403" y="2139514"/>
                </a:lnTo>
                <a:lnTo>
                  <a:pt x="218782" y="2152536"/>
                </a:lnTo>
                <a:lnTo>
                  <a:pt x="211479" y="2166829"/>
                </a:lnTo>
                <a:lnTo>
                  <a:pt x="204176" y="2181121"/>
                </a:lnTo>
                <a:lnTo>
                  <a:pt x="196555" y="2197637"/>
                </a:lnTo>
                <a:lnTo>
                  <a:pt x="189252" y="2214788"/>
                </a:lnTo>
                <a:lnTo>
                  <a:pt x="181631" y="2232892"/>
                </a:lnTo>
                <a:lnTo>
                  <a:pt x="174645" y="2252267"/>
                </a:lnTo>
                <a:lnTo>
                  <a:pt x="167659" y="2272594"/>
                </a:lnTo>
                <a:lnTo>
                  <a:pt x="160991" y="2294509"/>
                </a:lnTo>
                <a:lnTo>
                  <a:pt x="154323" y="2317695"/>
                </a:lnTo>
                <a:lnTo>
                  <a:pt x="147972" y="2341834"/>
                </a:lnTo>
                <a:lnTo>
                  <a:pt x="141939" y="2367561"/>
                </a:lnTo>
                <a:lnTo>
                  <a:pt x="135906" y="2394558"/>
                </a:lnTo>
                <a:lnTo>
                  <a:pt x="130825" y="2422825"/>
                </a:lnTo>
                <a:lnTo>
                  <a:pt x="125744" y="2452999"/>
                </a:lnTo>
                <a:lnTo>
                  <a:pt x="121299" y="2484125"/>
                </a:lnTo>
                <a:lnTo>
                  <a:pt x="116853" y="2517157"/>
                </a:lnTo>
                <a:lnTo>
                  <a:pt x="113043" y="2551776"/>
                </a:lnTo>
                <a:lnTo>
                  <a:pt x="109550" y="2588302"/>
                </a:lnTo>
                <a:lnTo>
                  <a:pt x="109232" y="2597195"/>
                </a:lnTo>
                <a:lnTo>
                  <a:pt x="108597" y="2613393"/>
                </a:lnTo>
                <a:lnTo>
                  <a:pt x="107645" y="2663576"/>
                </a:lnTo>
                <a:lnTo>
                  <a:pt x="106692" y="2733769"/>
                </a:lnTo>
                <a:lnTo>
                  <a:pt x="105422" y="2818572"/>
                </a:lnTo>
                <a:lnTo>
                  <a:pt x="103834" y="3000882"/>
                </a:lnTo>
                <a:lnTo>
                  <a:pt x="101929" y="3189862"/>
                </a:lnTo>
                <a:lnTo>
                  <a:pt x="154005" y="3196850"/>
                </a:lnTo>
                <a:lnTo>
                  <a:pt x="207351" y="3203837"/>
                </a:lnTo>
                <a:lnTo>
                  <a:pt x="261332" y="3210507"/>
                </a:lnTo>
                <a:lnTo>
                  <a:pt x="316266" y="3216542"/>
                </a:lnTo>
                <a:lnTo>
                  <a:pt x="371835" y="3222259"/>
                </a:lnTo>
                <a:lnTo>
                  <a:pt x="428039" y="3227976"/>
                </a:lnTo>
                <a:lnTo>
                  <a:pt x="484560" y="3233375"/>
                </a:lnTo>
                <a:lnTo>
                  <a:pt x="541082" y="3238139"/>
                </a:lnTo>
                <a:lnTo>
                  <a:pt x="542669" y="3047254"/>
                </a:lnTo>
                <a:lnTo>
                  <a:pt x="543940" y="2927831"/>
                </a:lnTo>
                <a:lnTo>
                  <a:pt x="545527" y="2805867"/>
                </a:lnTo>
                <a:lnTo>
                  <a:pt x="547750" y="2691844"/>
                </a:lnTo>
                <a:lnTo>
                  <a:pt x="548703" y="2641343"/>
                </a:lnTo>
                <a:lnTo>
                  <a:pt x="550290" y="2596878"/>
                </a:lnTo>
                <a:lnTo>
                  <a:pt x="552196" y="2559082"/>
                </a:lnTo>
                <a:lnTo>
                  <a:pt x="554101" y="2530179"/>
                </a:lnTo>
                <a:lnTo>
                  <a:pt x="554736" y="2519380"/>
                </a:lnTo>
                <a:lnTo>
                  <a:pt x="556006" y="2511122"/>
                </a:lnTo>
                <a:lnTo>
                  <a:pt x="556959" y="2505722"/>
                </a:lnTo>
                <a:lnTo>
                  <a:pt x="557276" y="2504134"/>
                </a:lnTo>
                <a:lnTo>
                  <a:pt x="558229" y="2503182"/>
                </a:lnTo>
                <a:lnTo>
                  <a:pt x="561404" y="2500958"/>
                </a:lnTo>
                <a:lnTo>
                  <a:pt x="565532" y="2498735"/>
                </a:lnTo>
                <a:lnTo>
                  <a:pt x="569342" y="2497464"/>
                </a:lnTo>
                <a:lnTo>
                  <a:pt x="573470" y="2496512"/>
                </a:lnTo>
                <a:lnTo>
                  <a:pt x="577916" y="2496512"/>
                </a:lnTo>
                <a:lnTo>
                  <a:pt x="582044" y="2496829"/>
                </a:lnTo>
                <a:lnTo>
                  <a:pt x="585854" y="2497464"/>
                </a:lnTo>
                <a:lnTo>
                  <a:pt x="589982" y="2499370"/>
                </a:lnTo>
                <a:lnTo>
                  <a:pt x="593793" y="2501276"/>
                </a:lnTo>
                <a:lnTo>
                  <a:pt x="597286" y="2503817"/>
                </a:lnTo>
                <a:lnTo>
                  <a:pt x="600144" y="2506675"/>
                </a:lnTo>
                <a:lnTo>
                  <a:pt x="602684" y="2510169"/>
                </a:lnTo>
                <a:lnTo>
                  <a:pt x="604589" y="2513980"/>
                </a:lnTo>
                <a:lnTo>
                  <a:pt x="606177" y="2517792"/>
                </a:lnTo>
                <a:lnTo>
                  <a:pt x="606812" y="2521921"/>
                </a:lnTo>
                <a:lnTo>
                  <a:pt x="607129" y="2526367"/>
                </a:lnTo>
                <a:lnTo>
                  <a:pt x="607129" y="3247985"/>
                </a:lnTo>
                <a:lnTo>
                  <a:pt x="668096" y="3251479"/>
                </a:lnTo>
                <a:lnTo>
                  <a:pt x="732874" y="3254973"/>
                </a:lnTo>
                <a:lnTo>
                  <a:pt x="800509" y="3257832"/>
                </a:lnTo>
                <a:lnTo>
                  <a:pt x="870367" y="3260690"/>
                </a:lnTo>
                <a:lnTo>
                  <a:pt x="940860" y="3263231"/>
                </a:lnTo>
                <a:lnTo>
                  <a:pt x="1011670" y="3265454"/>
                </a:lnTo>
                <a:lnTo>
                  <a:pt x="1081211" y="3267360"/>
                </a:lnTo>
                <a:lnTo>
                  <a:pt x="1148846" y="3268630"/>
                </a:lnTo>
                <a:lnTo>
                  <a:pt x="1313012" y="2233210"/>
                </a:lnTo>
                <a:lnTo>
                  <a:pt x="1234898" y="2133162"/>
                </a:lnTo>
                <a:lnTo>
                  <a:pt x="1232676" y="2135385"/>
                </a:lnTo>
                <a:lnTo>
                  <a:pt x="1229818" y="2138879"/>
                </a:lnTo>
                <a:lnTo>
                  <a:pt x="1223150" y="2148089"/>
                </a:lnTo>
                <a:lnTo>
                  <a:pt x="1215529" y="2160159"/>
                </a:lnTo>
                <a:lnTo>
                  <a:pt x="1206638" y="2174451"/>
                </a:lnTo>
                <a:lnTo>
                  <a:pt x="1185998" y="2207801"/>
                </a:lnTo>
                <a:lnTo>
                  <a:pt x="1164088" y="2244326"/>
                </a:lnTo>
                <a:lnTo>
                  <a:pt x="1143130" y="2280534"/>
                </a:lnTo>
                <a:lnTo>
                  <a:pt x="1124078" y="2311025"/>
                </a:lnTo>
                <a:lnTo>
                  <a:pt x="1116140" y="2323095"/>
                </a:lnTo>
                <a:lnTo>
                  <a:pt x="1109789" y="2332623"/>
                </a:lnTo>
                <a:lnTo>
                  <a:pt x="1105026" y="2338658"/>
                </a:lnTo>
                <a:lnTo>
                  <a:pt x="1103121" y="2340563"/>
                </a:lnTo>
                <a:lnTo>
                  <a:pt x="1102168" y="2340881"/>
                </a:lnTo>
                <a:lnTo>
                  <a:pt x="1097723" y="2341516"/>
                </a:lnTo>
                <a:lnTo>
                  <a:pt x="1093595" y="2340563"/>
                </a:lnTo>
                <a:lnTo>
                  <a:pt x="1089149" y="2339611"/>
                </a:lnTo>
                <a:lnTo>
                  <a:pt x="1084704" y="2337705"/>
                </a:lnTo>
                <a:lnTo>
                  <a:pt x="1080576" y="2335164"/>
                </a:lnTo>
                <a:lnTo>
                  <a:pt x="1076448" y="2332623"/>
                </a:lnTo>
                <a:lnTo>
                  <a:pt x="1073273" y="2329447"/>
                </a:lnTo>
                <a:lnTo>
                  <a:pt x="1070097" y="2326588"/>
                </a:lnTo>
                <a:lnTo>
                  <a:pt x="1054855" y="2307214"/>
                </a:lnTo>
                <a:lnTo>
                  <a:pt x="1040566" y="2287839"/>
                </a:lnTo>
                <a:lnTo>
                  <a:pt x="1025960" y="2268465"/>
                </a:lnTo>
                <a:lnTo>
                  <a:pt x="1012623" y="2249091"/>
                </a:lnTo>
                <a:lnTo>
                  <a:pt x="999287" y="2230034"/>
                </a:lnTo>
                <a:lnTo>
                  <a:pt x="986585" y="2210659"/>
                </a:lnTo>
                <a:lnTo>
                  <a:pt x="974519" y="2191603"/>
                </a:lnTo>
                <a:lnTo>
                  <a:pt x="963087" y="2172546"/>
                </a:lnTo>
                <a:lnTo>
                  <a:pt x="951974" y="2153807"/>
                </a:lnTo>
                <a:lnTo>
                  <a:pt x="941177" y="2135067"/>
                </a:lnTo>
                <a:lnTo>
                  <a:pt x="931334" y="2116963"/>
                </a:lnTo>
                <a:lnTo>
                  <a:pt x="921490" y="2098542"/>
                </a:lnTo>
                <a:lnTo>
                  <a:pt x="912599" y="2080755"/>
                </a:lnTo>
                <a:lnTo>
                  <a:pt x="904026" y="2063287"/>
                </a:lnTo>
                <a:lnTo>
                  <a:pt x="895770" y="2046136"/>
                </a:lnTo>
                <a:lnTo>
                  <a:pt x="888149" y="2029620"/>
                </a:lnTo>
                <a:lnTo>
                  <a:pt x="880528" y="2013104"/>
                </a:lnTo>
                <a:lnTo>
                  <a:pt x="873860" y="1997223"/>
                </a:lnTo>
                <a:lnTo>
                  <a:pt x="867509" y="1981978"/>
                </a:lnTo>
                <a:lnTo>
                  <a:pt x="861793" y="1967050"/>
                </a:lnTo>
                <a:lnTo>
                  <a:pt x="851315" y="1938782"/>
                </a:lnTo>
                <a:lnTo>
                  <a:pt x="842741" y="1913373"/>
                </a:lnTo>
                <a:lnTo>
                  <a:pt x="835438" y="1889870"/>
                </a:lnTo>
                <a:lnTo>
                  <a:pt x="830040" y="1869860"/>
                </a:lnTo>
                <a:lnTo>
                  <a:pt x="825912" y="1852391"/>
                </a:lnTo>
                <a:lnTo>
                  <a:pt x="824642" y="1844768"/>
                </a:lnTo>
                <a:lnTo>
                  <a:pt x="823371" y="1838416"/>
                </a:lnTo>
                <a:close/>
                <a:moveTo>
                  <a:pt x="1960151" y="1811419"/>
                </a:moveTo>
                <a:lnTo>
                  <a:pt x="1959198" y="1818089"/>
                </a:lnTo>
                <a:lnTo>
                  <a:pt x="1957928" y="1825394"/>
                </a:lnTo>
                <a:lnTo>
                  <a:pt x="1953483" y="1843498"/>
                </a:lnTo>
                <a:lnTo>
                  <a:pt x="1947767" y="1864778"/>
                </a:lnTo>
                <a:lnTo>
                  <a:pt x="1940146" y="1889870"/>
                </a:lnTo>
                <a:lnTo>
                  <a:pt x="1930620" y="1917184"/>
                </a:lnTo>
                <a:lnTo>
                  <a:pt x="1919506" y="1947358"/>
                </a:lnTo>
                <a:lnTo>
                  <a:pt x="1913473" y="1963238"/>
                </a:lnTo>
                <a:lnTo>
                  <a:pt x="1906805" y="1980072"/>
                </a:lnTo>
                <a:lnTo>
                  <a:pt x="1899819" y="1997223"/>
                </a:lnTo>
                <a:lnTo>
                  <a:pt x="1892198" y="2014692"/>
                </a:lnTo>
                <a:lnTo>
                  <a:pt x="1884260" y="2032478"/>
                </a:lnTo>
                <a:lnTo>
                  <a:pt x="1875686" y="2050582"/>
                </a:lnTo>
                <a:lnTo>
                  <a:pt x="1866795" y="2069321"/>
                </a:lnTo>
                <a:lnTo>
                  <a:pt x="1857587" y="2088061"/>
                </a:lnTo>
                <a:lnTo>
                  <a:pt x="1847426" y="2107117"/>
                </a:lnTo>
                <a:lnTo>
                  <a:pt x="1836947" y="2126492"/>
                </a:lnTo>
                <a:lnTo>
                  <a:pt x="1826151" y="2146184"/>
                </a:lnTo>
                <a:lnTo>
                  <a:pt x="1814719" y="2165558"/>
                </a:lnTo>
                <a:lnTo>
                  <a:pt x="1803288" y="2185568"/>
                </a:lnTo>
                <a:lnTo>
                  <a:pt x="1790587" y="2205260"/>
                </a:lnTo>
                <a:lnTo>
                  <a:pt x="1777885" y="2224952"/>
                </a:lnTo>
                <a:lnTo>
                  <a:pt x="1764549" y="2245279"/>
                </a:lnTo>
                <a:lnTo>
                  <a:pt x="1750895" y="2264971"/>
                </a:lnTo>
                <a:lnTo>
                  <a:pt x="1736606" y="2284663"/>
                </a:lnTo>
                <a:lnTo>
                  <a:pt x="1721999" y="2304355"/>
                </a:lnTo>
                <a:lnTo>
                  <a:pt x="1706757" y="2323412"/>
                </a:lnTo>
                <a:lnTo>
                  <a:pt x="1703899" y="2326588"/>
                </a:lnTo>
                <a:lnTo>
                  <a:pt x="1700724" y="2328812"/>
                </a:lnTo>
                <a:lnTo>
                  <a:pt x="1697866" y="2331035"/>
                </a:lnTo>
                <a:lnTo>
                  <a:pt x="1694056" y="2332623"/>
                </a:lnTo>
                <a:lnTo>
                  <a:pt x="1690245" y="2333576"/>
                </a:lnTo>
                <a:lnTo>
                  <a:pt x="1686435" y="2334211"/>
                </a:lnTo>
                <a:lnTo>
                  <a:pt x="1682624" y="2334846"/>
                </a:lnTo>
                <a:lnTo>
                  <a:pt x="1678814" y="2334211"/>
                </a:lnTo>
                <a:lnTo>
                  <a:pt x="1677544" y="2333576"/>
                </a:lnTo>
                <a:lnTo>
                  <a:pt x="1675956" y="2331988"/>
                </a:lnTo>
                <a:lnTo>
                  <a:pt x="1670876" y="2326906"/>
                </a:lnTo>
                <a:lnTo>
                  <a:pt x="1664525" y="2318330"/>
                </a:lnTo>
                <a:lnTo>
                  <a:pt x="1657222" y="2307532"/>
                </a:lnTo>
                <a:lnTo>
                  <a:pt x="1638804" y="2280534"/>
                </a:lnTo>
                <a:lnTo>
                  <a:pt x="1618165" y="2248773"/>
                </a:lnTo>
                <a:lnTo>
                  <a:pt x="1596572" y="2216059"/>
                </a:lnTo>
                <a:lnTo>
                  <a:pt x="1576885" y="2185886"/>
                </a:lnTo>
                <a:lnTo>
                  <a:pt x="1568311" y="2173499"/>
                </a:lnTo>
                <a:lnTo>
                  <a:pt x="1560690" y="2162700"/>
                </a:lnTo>
                <a:lnTo>
                  <a:pt x="1554340" y="2154124"/>
                </a:lnTo>
                <a:lnTo>
                  <a:pt x="1549577" y="2148407"/>
                </a:lnTo>
                <a:lnTo>
                  <a:pt x="1537828" y="2161429"/>
                </a:lnTo>
                <a:lnTo>
                  <a:pt x="1512743" y="2190967"/>
                </a:lnTo>
                <a:lnTo>
                  <a:pt x="1475908" y="2233210"/>
                </a:lnTo>
                <a:lnTo>
                  <a:pt x="1477814" y="2242738"/>
                </a:lnTo>
                <a:lnTo>
                  <a:pt x="1482259" y="2270053"/>
                </a:lnTo>
                <a:lnTo>
                  <a:pt x="1498136" y="2368831"/>
                </a:lnTo>
                <a:lnTo>
                  <a:pt x="1546719" y="2680410"/>
                </a:lnTo>
                <a:lnTo>
                  <a:pt x="1601653" y="3027244"/>
                </a:lnTo>
                <a:lnTo>
                  <a:pt x="1624198" y="3169853"/>
                </a:lnTo>
                <a:lnTo>
                  <a:pt x="1640075" y="3268630"/>
                </a:lnTo>
                <a:lnTo>
                  <a:pt x="1706122" y="3267360"/>
                </a:lnTo>
                <a:lnTo>
                  <a:pt x="1772805" y="3265454"/>
                </a:lnTo>
                <a:lnTo>
                  <a:pt x="1838535" y="3263231"/>
                </a:lnTo>
                <a:lnTo>
                  <a:pt x="1903630" y="3261008"/>
                </a:lnTo>
                <a:lnTo>
                  <a:pt x="1967772" y="3257832"/>
                </a:lnTo>
                <a:lnTo>
                  <a:pt x="2030644" y="3254973"/>
                </a:lnTo>
                <a:lnTo>
                  <a:pt x="2091929" y="3251479"/>
                </a:lnTo>
                <a:lnTo>
                  <a:pt x="2151308" y="3247985"/>
                </a:lnTo>
                <a:lnTo>
                  <a:pt x="2150990" y="3163818"/>
                </a:lnTo>
                <a:lnTo>
                  <a:pt x="2150673" y="3057100"/>
                </a:lnTo>
                <a:lnTo>
                  <a:pt x="2150990" y="2817937"/>
                </a:lnTo>
                <a:lnTo>
                  <a:pt x="2152261" y="2526367"/>
                </a:lnTo>
                <a:lnTo>
                  <a:pt x="2152261" y="2521921"/>
                </a:lnTo>
                <a:lnTo>
                  <a:pt x="2153213" y="2517792"/>
                </a:lnTo>
                <a:lnTo>
                  <a:pt x="2154801" y="2513980"/>
                </a:lnTo>
                <a:lnTo>
                  <a:pt x="2156706" y="2510169"/>
                </a:lnTo>
                <a:lnTo>
                  <a:pt x="2159246" y="2506675"/>
                </a:lnTo>
                <a:lnTo>
                  <a:pt x="2162104" y="2503817"/>
                </a:lnTo>
                <a:lnTo>
                  <a:pt x="2165597" y="2501276"/>
                </a:lnTo>
                <a:lnTo>
                  <a:pt x="2169090" y="2499370"/>
                </a:lnTo>
                <a:lnTo>
                  <a:pt x="2173218" y="2497464"/>
                </a:lnTo>
                <a:lnTo>
                  <a:pt x="2177346" y="2496829"/>
                </a:lnTo>
                <a:lnTo>
                  <a:pt x="2181474" y="2496512"/>
                </a:lnTo>
                <a:lnTo>
                  <a:pt x="2185602" y="2496829"/>
                </a:lnTo>
                <a:lnTo>
                  <a:pt x="2189730" y="2497464"/>
                </a:lnTo>
                <a:lnTo>
                  <a:pt x="2193858" y="2498735"/>
                </a:lnTo>
                <a:lnTo>
                  <a:pt x="2197351" y="2500958"/>
                </a:lnTo>
                <a:lnTo>
                  <a:pt x="2201161" y="2503182"/>
                </a:lnTo>
                <a:lnTo>
                  <a:pt x="2201479" y="2504134"/>
                </a:lnTo>
                <a:lnTo>
                  <a:pt x="2201796" y="2506040"/>
                </a:lnTo>
                <a:lnTo>
                  <a:pt x="2202749" y="2512710"/>
                </a:lnTo>
                <a:lnTo>
                  <a:pt x="2203384" y="2523191"/>
                </a:lnTo>
                <a:lnTo>
                  <a:pt x="2204019" y="2537166"/>
                </a:lnTo>
                <a:lnTo>
                  <a:pt x="2205607" y="2574009"/>
                </a:lnTo>
                <a:lnTo>
                  <a:pt x="2206877" y="2621334"/>
                </a:lnTo>
                <a:lnTo>
                  <a:pt x="2207829" y="2676916"/>
                </a:lnTo>
                <a:lnTo>
                  <a:pt x="2208782" y="2739168"/>
                </a:lnTo>
                <a:lnTo>
                  <a:pt x="2210052" y="2873519"/>
                </a:lnTo>
                <a:lnTo>
                  <a:pt x="2211005" y="3007870"/>
                </a:lnTo>
                <a:lnTo>
                  <a:pt x="2211640" y="3124434"/>
                </a:lnTo>
                <a:lnTo>
                  <a:pt x="2211957" y="3238139"/>
                </a:lnTo>
                <a:lnTo>
                  <a:pt x="2330398" y="3227976"/>
                </a:lnTo>
                <a:lnTo>
                  <a:pt x="2392635" y="3222259"/>
                </a:lnTo>
                <a:lnTo>
                  <a:pt x="2454555" y="3216542"/>
                </a:lnTo>
                <a:lnTo>
                  <a:pt x="2516157" y="3210507"/>
                </a:lnTo>
                <a:lnTo>
                  <a:pt x="2576489" y="3203837"/>
                </a:lnTo>
                <a:lnTo>
                  <a:pt x="2633645" y="3196850"/>
                </a:lnTo>
                <a:lnTo>
                  <a:pt x="2687309" y="3189862"/>
                </a:lnTo>
                <a:lnTo>
                  <a:pt x="2684134" y="2851921"/>
                </a:lnTo>
                <a:lnTo>
                  <a:pt x="2682228" y="2709630"/>
                </a:lnTo>
                <a:lnTo>
                  <a:pt x="2681276" y="2654366"/>
                </a:lnTo>
                <a:lnTo>
                  <a:pt x="2680641" y="2613393"/>
                </a:lnTo>
                <a:lnTo>
                  <a:pt x="2680006" y="2597195"/>
                </a:lnTo>
                <a:lnTo>
                  <a:pt x="2679371" y="2588302"/>
                </a:lnTo>
                <a:lnTo>
                  <a:pt x="2676195" y="2551776"/>
                </a:lnTo>
                <a:lnTo>
                  <a:pt x="2672385" y="2517157"/>
                </a:lnTo>
                <a:lnTo>
                  <a:pt x="2668257" y="2484125"/>
                </a:lnTo>
                <a:lnTo>
                  <a:pt x="2663494" y="2452999"/>
                </a:lnTo>
                <a:lnTo>
                  <a:pt x="2658731" y="2422825"/>
                </a:lnTo>
                <a:lnTo>
                  <a:pt x="2653015" y="2394558"/>
                </a:lnTo>
                <a:lnTo>
                  <a:pt x="2647299" y="2367561"/>
                </a:lnTo>
                <a:lnTo>
                  <a:pt x="2641266" y="2341834"/>
                </a:lnTo>
                <a:lnTo>
                  <a:pt x="2634916" y="2317695"/>
                </a:lnTo>
                <a:lnTo>
                  <a:pt x="2628565" y="2294509"/>
                </a:lnTo>
                <a:lnTo>
                  <a:pt x="2621579" y="2272594"/>
                </a:lnTo>
                <a:lnTo>
                  <a:pt x="2614593" y="2252267"/>
                </a:lnTo>
                <a:lnTo>
                  <a:pt x="2607290" y="2232892"/>
                </a:lnTo>
                <a:lnTo>
                  <a:pt x="2600304" y="2214788"/>
                </a:lnTo>
                <a:lnTo>
                  <a:pt x="2592683" y="2197637"/>
                </a:lnTo>
                <a:lnTo>
                  <a:pt x="2585062" y="2181121"/>
                </a:lnTo>
                <a:lnTo>
                  <a:pt x="2578077" y="2166829"/>
                </a:lnTo>
                <a:lnTo>
                  <a:pt x="2570456" y="2152536"/>
                </a:lnTo>
                <a:lnTo>
                  <a:pt x="2563152" y="2139514"/>
                </a:lnTo>
                <a:lnTo>
                  <a:pt x="2555531" y="2127445"/>
                </a:lnTo>
                <a:lnTo>
                  <a:pt x="2548228" y="2115693"/>
                </a:lnTo>
                <a:lnTo>
                  <a:pt x="2540925" y="2104894"/>
                </a:lnTo>
                <a:lnTo>
                  <a:pt x="2533621" y="2095048"/>
                </a:lnTo>
                <a:lnTo>
                  <a:pt x="2526318" y="2085520"/>
                </a:lnTo>
                <a:lnTo>
                  <a:pt x="2519332" y="2076309"/>
                </a:lnTo>
                <a:lnTo>
                  <a:pt x="2512347" y="2068051"/>
                </a:lnTo>
                <a:lnTo>
                  <a:pt x="2498375" y="2052488"/>
                </a:lnTo>
                <a:lnTo>
                  <a:pt x="2485356" y="2038513"/>
                </a:lnTo>
                <a:lnTo>
                  <a:pt x="2472972" y="2025808"/>
                </a:lnTo>
                <a:lnTo>
                  <a:pt x="2442806" y="2009610"/>
                </a:lnTo>
                <a:lnTo>
                  <a:pt x="2412640" y="1993729"/>
                </a:lnTo>
                <a:lnTo>
                  <a:pt x="2382474" y="1979437"/>
                </a:lnTo>
                <a:lnTo>
                  <a:pt x="2352943" y="1965144"/>
                </a:lnTo>
                <a:lnTo>
                  <a:pt x="2322777" y="1951487"/>
                </a:lnTo>
                <a:lnTo>
                  <a:pt x="2292612" y="1938465"/>
                </a:lnTo>
                <a:lnTo>
                  <a:pt x="2262446" y="1925760"/>
                </a:lnTo>
                <a:lnTo>
                  <a:pt x="2231645" y="1913373"/>
                </a:lnTo>
                <a:lnTo>
                  <a:pt x="2200526" y="1900986"/>
                </a:lnTo>
                <a:lnTo>
                  <a:pt x="2168772" y="1888599"/>
                </a:lnTo>
                <a:lnTo>
                  <a:pt x="2103042" y="1864143"/>
                </a:lnTo>
                <a:lnTo>
                  <a:pt x="1960151" y="1811419"/>
                </a:lnTo>
                <a:close/>
                <a:moveTo>
                  <a:pt x="1782331" y="1695490"/>
                </a:moveTo>
                <a:lnTo>
                  <a:pt x="1773122" y="1713594"/>
                </a:lnTo>
                <a:lnTo>
                  <a:pt x="1767724" y="1723440"/>
                </a:lnTo>
                <a:lnTo>
                  <a:pt x="1761691" y="1733286"/>
                </a:lnTo>
                <a:lnTo>
                  <a:pt x="1755340" y="1744085"/>
                </a:lnTo>
                <a:lnTo>
                  <a:pt x="1748037" y="1755201"/>
                </a:lnTo>
                <a:lnTo>
                  <a:pt x="1740416" y="1766636"/>
                </a:lnTo>
                <a:lnTo>
                  <a:pt x="1731843" y="1778705"/>
                </a:lnTo>
                <a:lnTo>
                  <a:pt x="1722951" y="1790139"/>
                </a:lnTo>
                <a:lnTo>
                  <a:pt x="1713425" y="1802526"/>
                </a:lnTo>
                <a:lnTo>
                  <a:pt x="1703264" y="1814278"/>
                </a:lnTo>
                <a:lnTo>
                  <a:pt x="1692468" y="1826665"/>
                </a:lnTo>
                <a:lnTo>
                  <a:pt x="1681037" y="1838734"/>
                </a:lnTo>
                <a:lnTo>
                  <a:pt x="1668653" y="1851121"/>
                </a:lnTo>
                <a:lnTo>
                  <a:pt x="1655634" y="1863508"/>
                </a:lnTo>
                <a:lnTo>
                  <a:pt x="1641980" y="1875577"/>
                </a:lnTo>
                <a:lnTo>
                  <a:pt x="1627373" y="1887964"/>
                </a:lnTo>
                <a:lnTo>
                  <a:pt x="1612131" y="1899716"/>
                </a:lnTo>
                <a:lnTo>
                  <a:pt x="1596255" y="1911467"/>
                </a:lnTo>
                <a:lnTo>
                  <a:pt x="1579425" y="1922901"/>
                </a:lnTo>
                <a:lnTo>
                  <a:pt x="1561643" y="1933700"/>
                </a:lnTo>
                <a:lnTo>
                  <a:pt x="1543544" y="1944499"/>
                </a:lnTo>
                <a:lnTo>
                  <a:pt x="1524174" y="1954980"/>
                </a:lnTo>
                <a:lnTo>
                  <a:pt x="1504169" y="1964509"/>
                </a:lnTo>
                <a:lnTo>
                  <a:pt x="1506392" y="1967050"/>
                </a:lnTo>
                <a:lnTo>
                  <a:pt x="1509250" y="1970543"/>
                </a:lnTo>
                <a:lnTo>
                  <a:pt x="1517188" y="1980707"/>
                </a:lnTo>
                <a:lnTo>
                  <a:pt x="1527032" y="1995000"/>
                </a:lnTo>
                <a:lnTo>
                  <a:pt x="1539416" y="2011833"/>
                </a:lnTo>
                <a:lnTo>
                  <a:pt x="1567041" y="2052488"/>
                </a:lnTo>
                <a:lnTo>
                  <a:pt x="1597525" y="2097589"/>
                </a:lnTo>
                <a:lnTo>
                  <a:pt x="1652776" y="2181439"/>
                </a:lnTo>
                <a:lnTo>
                  <a:pt x="1679767" y="2222411"/>
                </a:lnTo>
                <a:lnTo>
                  <a:pt x="1694056" y="2203354"/>
                </a:lnTo>
                <a:lnTo>
                  <a:pt x="1707392" y="2184615"/>
                </a:lnTo>
                <a:lnTo>
                  <a:pt x="1720411" y="2165558"/>
                </a:lnTo>
                <a:lnTo>
                  <a:pt x="1732795" y="2146501"/>
                </a:lnTo>
                <a:lnTo>
                  <a:pt x="1744544" y="2128080"/>
                </a:lnTo>
                <a:lnTo>
                  <a:pt x="1755658" y="2109341"/>
                </a:lnTo>
                <a:lnTo>
                  <a:pt x="1766136" y="2090919"/>
                </a:lnTo>
                <a:lnTo>
                  <a:pt x="1776615" y="2072815"/>
                </a:lnTo>
                <a:lnTo>
                  <a:pt x="1785824" y="2054393"/>
                </a:lnTo>
                <a:lnTo>
                  <a:pt x="1795032" y="2036925"/>
                </a:lnTo>
                <a:lnTo>
                  <a:pt x="1803606" y="2019456"/>
                </a:lnTo>
                <a:lnTo>
                  <a:pt x="1811862" y="2002305"/>
                </a:lnTo>
                <a:lnTo>
                  <a:pt x="1819165" y="1985471"/>
                </a:lnTo>
                <a:lnTo>
                  <a:pt x="1826151" y="1968955"/>
                </a:lnTo>
                <a:lnTo>
                  <a:pt x="1833137" y="1953075"/>
                </a:lnTo>
                <a:lnTo>
                  <a:pt x="1839170" y="1937829"/>
                </a:lnTo>
                <a:lnTo>
                  <a:pt x="1844885" y="1922584"/>
                </a:lnTo>
                <a:lnTo>
                  <a:pt x="1850601" y="1907974"/>
                </a:lnTo>
                <a:lnTo>
                  <a:pt x="1859810" y="1880976"/>
                </a:lnTo>
                <a:lnTo>
                  <a:pt x="1867430" y="1855885"/>
                </a:lnTo>
                <a:lnTo>
                  <a:pt x="1873781" y="1833970"/>
                </a:lnTo>
                <a:lnTo>
                  <a:pt x="1878544" y="1815230"/>
                </a:lnTo>
                <a:lnTo>
                  <a:pt x="1882037" y="1799032"/>
                </a:lnTo>
                <a:lnTo>
                  <a:pt x="1884260" y="1786963"/>
                </a:lnTo>
                <a:lnTo>
                  <a:pt x="1885212" y="1778387"/>
                </a:lnTo>
                <a:lnTo>
                  <a:pt x="1782331" y="1695490"/>
                </a:lnTo>
                <a:close/>
                <a:moveTo>
                  <a:pt x="1006907" y="1695490"/>
                </a:moveTo>
                <a:lnTo>
                  <a:pt x="903708" y="1778387"/>
                </a:lnTo>
                <a:lnTo>
                  <a:pt x="904661" y="1786963"/>
                </a:lnTo>
                <a:lnTo>
                  <a:pt x="906883" y="1799032"/>
                </a:lnTo>
                <a:lnTo>
                  <a:pt x="910376" y="1815230"/>
                </a:lnTo>
                <a:lnTo>
                  <a:pt x="915139" y="1833970"/>
                </a:lnTo>
                <a:lnTo>
                  <a:pt x="921490" y="1855885"/>
                </a:lnTo>
                <a:lnTo>
                  <a:pt x="929428" y="1880976"/>
                </a:lnTo>
                <a:lnTo>
                  <a:pt x="938955" y="1907974"/>
                </a:lnTo>
                <a:lnTo>
                  <a:pt x="944353" y="1922584"/>
                </a:lnTo>
                <a:lnTo>
                  <a:pt x="949751" y="1937829"/>
                </a:lnTo>
                <a:lnTo>
                  <a:pt x="956102" y="1953075"/>
                </a:lnTo>
                <a:lnTo>
                  <a:pt x="962770" y="1968955"/>
                </a:lnTo>
                <a:lnTo>
                  <a:pt x="969756" y="1985471"/>
                </a:lnTo>
                <a:lnTo>
                  <a:pt x="977694" y="2002305"/>
                </a:lnTo>
                <a:lnTo>
                  <a:pt x="985315" y="2019456"/>
                </a:lnTo>
                <a:lnTo>
                  <a:pt x="993888" y="2036925"/>
                </a:lnTo>
                <a:lnTo>
                  <a:pt x="1003414" y="2054393"/>
                </a:lnTo>
                <a:lnTo>
                  <a:pt x="1012941" y="2072815"/>
                </a:lnTo>
                <a:lnTo>
                  <a:pt x="1023102" y="2090919"/>
                </a:lnTo>
                <a:lnTo>
                  <a:pt x="1033898" y="2109341"/>
                </a:lnTo>
                <a:lnTo>
                  <a:pt x="1045012" y="2128080"/>
                </a:lnTo>
                <a:lnTo>
                  <a:pt x="1056443" y="2146501"/>
                </a:lnTo>
                <a:lnTo>
                  <a:pt x="1068827" y="2165558"/>
                </a:lnTo>
                <a:lnTo>
                  <a:pt x="1081528" y="2184615"/>
                </a:lnTo>
                <a:lnTo>
                  <a:pt x="1095182" y="2203354"/>
                </a:lnTo>
                <a:lnTo>
                  <a:pt x="1109154" y="2222411"/>
                </a:lnTo>
                <a:lnTo>
                  <a:pt x="1134874" y="2183027"/>
                </a:lnTo>
                <a:lnTo>
                  <a:pt x="1159325" y="2145231"/>
                </a:lnTo>
                <a:lnTo>
                  <a:pt x="1187903" y="2101400"/>
                </a:lnTo>
                <a:lnTo>
                  <a:pt x="1217751" y="2056934"/>
                </a:lnTo>
                <a:lnTo>
                  <a:pt x="1231723" y="2035972"/>
                </a:lnTo>
                <a:lnTo>
                  <a:pt x="1245377" y="2016280"/>
                </a:lnTo>
                <a:lnTo>
                  <a:pt x="1258078" y="1998811"/>
                </a:lnTo>
                <a:lnTo>
                  <a:pt x="1268875" y="1983883"/>
                </a:lnTo>
                <a:lnTo>
                  <a:pt x="1278083" y="1972449"/>
                </a:lnTo>
                <a:lnTo>
                  <a:pt x="1281894" y="1968003"/>
                </a:lnTo>
                <a:lnTo>
                  <a:pt x="1285387" y="1964509"/>
                </a:lnTo>
                <a:lnTo>
                  <a:pt x="1264747" y="1954980"/>
                </a:lnTo>
                <a:lnTo>
                  <a:pt x="1246012" y="1944499"/>
                </a:lnTo>
                <a:lnTo>
                  <a:pt x="1227277" y="1933700"/>
                </a:lnTo>
                <a:lnTo>
                  <a:pt x="1209813" y="1922901"/>
                </a:lnTo>
                <a:lnTo>
                  <a:pt x="1192666" y="1911467"/>
                </a:lnTo>
                <a:lnTo>
                  <a:pt x="1176789" y="1899716"/>
                </a:lnTo>
                <a:lnTo>
                  <a:pt x="1161547" y="1887964"/>
                </a:lnTo>
                <a:lnTo>
                  <a:pt x="1146941" y="1875577"/>
                </a:lnTo>
                <a:lnTo>
                  <a:pt x="1133604" y="1863508"/>
                </a:lnTo>
                <a:lnTo>
                  <a:pt x="1120585" y="1851121"/>
                </a:lnTo>
                <a:lnTo>
                  <a:pt x="1108519" y="1838734"/>
                </a:lnTo>
                <a:lnTo>
                  <a:pt x="1096453" y="1826665"/>
                </a:lnTo>
                <a:lnTo>
                  <a:pt x="1085656" y="1814278"/>
                </a:lnTo>
                <a:lnTo>
                  <a:pt x="1075813" y="1802526"/>
                </a:lnTo>
                <a:lnTo>
                  <a:pt x="1065969" y="1790139"/>
                </a:lnTo>
                <a:lnTo>
                  <a:pt x="1057078" y="1778705"/>
                </a:lnTo>
                <a:lnTo>
                  <a:pt x="1048822" y="1766636"/>
                </a:lnTo>
                <a:lnTo>
                  <a:pt x="1041201" y="1755201"/>
                </a:lnTo>
                <a:lnTo>
                  <a:pt x="1034216" y="1744085"/>
                </a:lnTo>
                <a:lnTo>
                  <a:pt x="1027547" y="1733286"/>
                </a:lnTo>
                <a:lnTo>
                  <a:pt x="1021514" y="1723440"/>
                </a:lnTo>
                <a:lnTo>
                  <a:pt x="1016433" y="1713594"/>
                </a:lnTo>
                <a:lnTo>
                  <a:pt x="1006907" y="1695490"/>
                </a:lnTo>
                <a:close/>
                <a:moveTo>
                  <a:pt x="1002462" y="1582737"/>
                </a:moveTo>
                <a:lnTo>
                  <a:pt x="1006590" y="1582737"/>
                </a:lnTo>
                <a:lnTo>
                  <a:pt x="1010718" y="1583690"/>
                </a:lnTo>
                <a:lnTo>
                  <a:pt x="1014528" y="1584643"/>
                </a:lnTo>
                <a:lnTo>
                  <a:pt x="1018656" y="1586231"/>
                </a:lnTo>
                <a:lnTo>
                  <a:pt x="1021832" y="1588454"/>
                </a:lnTo>
                <a:lnTo>
                  <a:pt x="1024689" y="1590995"/>
                </a:lnTo>
                <a:lnTo>
                  <a:pt x="1027865" y="1593854"/>
                </a:lnTo>
                <a:lnTo>
                  <a:pt x="1030088" y="1597347"/>
                </a:lnTo>
                <a:lnTo>
                  <a:pt x="1032310" y="1600524"/>
                </a:lnTo>
                <a:lnTo>
                  <a:pt x="1033898" y="1604653"/>
                </a:lnTo>
                <a:lnTo>
                  <a:pt x="1034216" y="1606241"/>
                </a:lnTo>
                <a:lnTo>
                  <a:pt x="1036756" y="1612593"/>
                </a:lnTo>
                <a:lnTo>
                  <a:pt x="1040884" y="1623074"/>
                </a:lnTo>
                <a:lnTo>
                  <a:pt x="1047234" y="1637049"/>
                </a:lnTo>
                <a:lnTo>
                  <a:pt x="1055808" y="1654518"/>
                </a:lnTo>
                <a:lnTo>
                  <a:pt x="1060889" y="1664046"/>
                </a:lnTo>
                <a:lnTo>
                  <a:pt x="1066922" y="1674528"/>
                </a:lnTo>
                <a:lnTo>
                  <a:pt x="1073273" y="1685326"/>
                </a:lnTo>
                <a:lnTo>
                  <a:pt x="1080258" y="1696443"/>
                </a:lnTo>
                <a:lnTo>
                  <a:pt x="1088514" y="1708195"/>
                </a:lnTo>
                <a:lnTo>
                  <a:pt x="1096770" y="1720264"/>
                </a:lnTo>
                <a:lnTo>
                  <a:pt x="1106296" y="1732651"/>
                </a:lnTo>
                <a:lnTo>
                  <a:pt x="1117092" y="1745355"/>
                </a:lnTo>
                <a:lnTo>
                  <a:pt x="1128841" y="1758695"/>
                </a:lnTo>
                <a:lnTo>
                  <a:pt x="1141860" y="1771717"/>
                </a:lnTo>
                <a:lnTo>
                  <a:pt x="1155832" y="1785057"/>
                </a:lnTo>
                <a:lnTo>
                  <a:pt x="1171074" y="1798715"/>
                </a:lnTo>
                <a:lnTo>
                  <a:pt x="1187268" y="1812054"/>
                </a:lnTo>
                <a:lnTo>
                  <a:pt x="1203780" y="1825394"/>
                </a:lnTo>
                <a:lnTo>
                  <a:pt x="1221244" y="1838734"/>
                </a:lnTo>
                <a:lnTo>
                  <a:pt x="1239979" y="1851756"/>
                </a:lnTo>
                <a:lnTo>
                  <a:pt x="1259031" y="1864778"/>
                </a:lnTo>
                <a:lnTo>
                  <a:pt x="1278718" y="1877165"/>
                </a:lnTo>
                <a:lnTo>
                  <a:pt x="1299041" y="1889552"/>
                </a:lnTo>
                <a:lnTo>
                  <a:pt x="1319998" y="1900986"/>
                </a:lnTo>
                <a:lnTo>
                  <a:pt x="1340955" y="1911785"/>
                </a:lnTo>
                <a:lnTo>
                  <a:pt x="1362548" y="1922266"/>
                </a:lnTo>
                <a:lnTo>
                  <a:pt x="1427008" y="1922266"/>
                </a:lnTo>
                <a:lnTo>
                  <a:pt x="1436216" y="1918772"/>
                </a:lnTo>
                <a:lnTo>
                  <a:pt x="1445742" y="1914643"/>
                </a:lnTo>
                <a:lnTo>
                  <a:pt x="1454951" y="1910515"/>
                </a:lnTo>
                <a:lnTo>
                  <a:pt x="1464795" y="1906068"/>
                </a:lnTo>
                <a:lnTo>
                  <a:pt x="1474321" y="1901304"/>
                </a:lnTo>
                <a:lnTo>
                  <a:pt x="1484164" y="1896222"/>
                </a:lnTo>
                <a:lnTo>
                  <a:pt x="1493690" y="1890822"/>
                </a:lnTo>
                <a:lnTo>
                  <a:pt x="1503534" y="1885423"/>
                </a:lnTo>
                <a:lnTo>
                  <a:pt x="1522586" y="1873354"/>
                </a:lnTo>
                <a:lnTo>
                  <a:pt x="1541638" y="1860967"/>
                </a:lnTo>
                <a:lnTo>
                  <a:pt x="1560373" y="1847309"/>
                </a:lnTo>
                <a:lnTo>
                  <a:pt x="1578155" y="1833652"/>
                </a:lnTo>
                <a:lnTo>
                  <a:pt x="1595619" y="1819677"/>
                </a:lnTo>
                <a:lnTo>
                  <a:pt x="1612131" y="1805067"/>
                </a:lnTo>
                <a:lnTo>
                  <a:pt x="1628326" y="1791092"/>
                </a:lnTo>
                <a:lnTo>
                  <a:pt x="1643250" y="1776482"/>
                </a:lnTo>
                <a:lnTo>
                  <a:pt x="1656904" y="1762189"/>
                </a:lnTo>
                <a:lnTo>
                  <a:pt x="1668970" y="1748849"/>
                </a:lnTo>
                <a:lnTo>
                  <a:pt x="1680719" y="1735509"/>
                </a:lnTo>
                <a:lnTo>
                  <a:pt x="1690245" y="1723440"/>
                </a:lnTo>
                <a:lnTo>
                  <a:pt x="1698819" y="1711371"/>
                </a:lnTo>
                <a:lnTo>
                  <a:pt x="1706757" y="1699937"/>
                </a:lnTo>
                <a:lnTo>
                  <a:pt x="1714060" y="1688820"/>
                </a:lnTo>
                <a:lnTo>
                  <a:pt x="1720411" y="1678021"/>
                </a:lnTo>
                <a:lnTo>
                  <a:pt x="1726444" y="1667540"/>
                </a:lnTo>
                <a:lnTo>
                  <a:pt x="1731843" y="1658012"/>
                </a:lnTo>
                <a:lnTo>
                  <a:pt x="1740734" y="1640543"/>
                </a:lnTo>
                <a:lnTo>
                  <a:pt x="1747084" y="1625615"/>
                </a:lnTo>
                <a:lnTo>
                  <a:pt x="1751847" y="1614499"/>
                </a:lnTo>
                <a:lnTo>
                  <a:pt x="1754705" y="1607193"/>
                </a:lnTo>
                <a:lnTo>
                  <a:pt x="1755340" y="1604335"/>
                </a:lnTo>
                <a:lnTo>
                  <a:pt x="1755658" y="1604335"/>
                </a:lnTo>
                <a:lnTo>
                  <a:pt x="1757245" y="1600524"/>
                </a:lnTo>
                <a:lnTo>
                  <a:pt x="1759151" y="1597347"/>
                </a:lnTo>
                <a:lnTo>
                  <a:pt x="1761373" y="1593854"/>
                </a:lnTo>
                <a:lnTo>
                  <a:pt x="1764231" y="1590995"/>
                </a:lnTo>
                <a:lnTo>
                  <a:pt x="1767089" y="1588454"/>
                </a:lnTo>
                <a:lnTo>
                  <a:pt x="1770899" y="1586231"/>
                </a:lnTo>
                <a:lnTo>
                  <a:pt x="1774710" y="1584643"/>
                </a:lnTo>
                <a:lnTo>
                  <a:pt x="1778838" y="1583690"/>
                </a:lnTo>
                <a:lnTo>
                  <a:pt x="1782966" y="1582737"/>
                </a:lnTo>
                <a:lnTo>
                  <a:pt x="1786776" y="1582737"/>
                </a:lnTo>
                <a:lnTo>
                  <a:pt x="1790904" y="1583690"/>
                </a:lnTo>
                <a:lnTo>
                  <a:pt x="1794715" y="1584325"/>
                </a:lnTo>
                <a:lnTo>
                  <a:pt x="1798525" y="1585913"/>
                </a:lnTo>
                <a:lnTo>
                  <a:pt x="1802018" y="1588137"/>
                </a:lnTo>
                <a:lnTo>
                  <a:pt x="1805511" y="1590360"/>
                </a:lnTo>
                <a:lnTo>
                  <a:pt x="1808051" y="1593218"/>
                </a:lnTo>
                <a:lnTo>
                  <a:pt x="1940781" y="1708195"/>
                </a:lnTo>
                <a:lnTo>
                  <a:pt x="1941734" y="1708512"/>
                </a:lnTo>
                <a:lnTo>
                  <a:pt x="1943004" y="1708512"/>
                </a:lnTo>
                <a:lnTo>
                  <a:pt x="2024611" y="1739321"/>
                </a:lnTo>
                <a:lnTo>
                  <a:pt x="2103995" y="1768859"/>
                </a:lnTo>
                <a:lnTo>
                  <a:pt x="2179886" y="1798079"/>
                </a:lnTo>
                <a:lnTo>
                  <a:pt x="2217673" y="1812372"/>
                </a:lnTo>
                <a:lnTo>
                  <a:pt x="2254190" y="1826982"/>
                </a:lnTo>
                <a:lnTo>
                  <a:pt x="2291024" y="1841910"/>
                </a:lnTo>
                <a:lnTo>
                  <a:pt x="2327223" y="1857155"/>
                </a:lnTo>
                <a:lnTo>
                  <a:pt x="2363105" y="1872401"/>
                </a:lnTo>
                <a:lnTo>
                  <a:pt x="2398351" y="1888282"/>
                </a:lnTo>
                <a:lnTo>
                  <a:pt x="2434233" y="1905115"/>
                </a:lnTo>
                <a:lnTo>
                  <a:pt x="2469479" y="1922584"/>
                </a:lnTo>
                <a:lnTo>
                  <a:pt x="2504726" y="1940370"/>
                </a:lnTo>
                <a:lnTo>
                  <a:pt x="2539655" y="1959427"/>
                </a:lnTo>
                <a:lnTo>
                  <a:pt x="2547276" y="1964826"/>
                </a:lnTo>
                <a:lnTo>
                  <a:pt x="2560612" y="1978484"/>
                </a:lnTo>
                <a:lnTo>
                  <a:pt x="2575219" y="1994365"/>
                </a:lnTo>
                <a:lnTo>
                  <a:pt x="2583157" y="2002940"/>
                </a:lnTo>
                <a:lnTo>
                  <a:pt x="2591413" y="2012151"/>
                </a:lnTo>
                <a:lnTo>
                  <a:pt x="2599669" y="2021679"/>
                </a:lnTo>
                <a:lnTo>
                  <a:pt x="2607925" y="2032478"/>
                </a:lnTo>
                <a:lnTo>
                  <a:pt x="2616498" y="2043595"/>
                </a:lnTo>
                <a:lnTo>
                  <a:pt x="2625072" y="2055664"/>
                </a:lnTo>
                <a:lnTo>
                  <a:pt x="2633963" y="2068051"/>
                </a:lnTo>
                <a:lnTo>
                  <a:pt x="2642854" y="2082026"/>
                </a:lnTo>
                <a:lnTo>
                  <a:pt x="2651427" y="2096318"/>
                </a:lnTo>
                <a:lnTo>
                  <a:pt x="2660318" y="2111564"/>
                </a:lnTo>
                <a:lnTo>
                  <a:pt x="2668892" y="2128080"/>
                </a:lnTo>
                <a:lnTo>
                  <a:pt x="2677465" y="2145231"/>
                </a:lnTo>
                <a:lnTo>
                  <a:pt x="2686039" y="2163335"/>
                </a:lnTo>
                <a:lnTo>
                  <a:pt x="2694612" y="2182709"/>
                </a:lnTo>
                <a:lnTo>
                  <a:pt x="2702868" y="2203037"/>
                </a:lnTo>
                <a:lnTo>
                  <a:pt x="2710489" y="2224317"/>
                </a:lnTo>
                <a:lnTo>
                  <a:pt x="2718428" y="2246867"/>
                </a:lnTo>
                <a:lnTo>
                  <a:pt x="2725731" y="2271006"/>
                </a:lnTo>
                <a:lnTo>
                  <a:pt x="2733034" y="2296097"/>
                </a:lnTo>
                <a:lnTo>
                  <a:pt x="2740020" y="2322459"/>
                </a:lnTo>
                <a:lnTo>
                  <a:pt x="2746371" y="2350409"/>
                </a:lnTo>
                <a:lnTo>
                  <a:pt x="2752721" y="2379630"/>
                </a:lnTo>
                <a:lnTo>
                  <a:pt x="2758437" y="2410121"/>
                </a:lnTo>
                <a:lnTo>
                  <a:pt x="2763835" y="2442200"/>
                </a:lnTo>
                <a:lnTo>
                  <a:pt x="2768598" y="2475867"/>
                </a:lnTo>
                <a:lnTo>
                  <a:pt x="2773361" y="2510804"/>
                </a:lnTo>
                <a:lnTo>
                  <a:pt x="2777172" y="2547647"/>
                </a:lnTo>
                <a:lnTo>
                  <a:pt x="2780982" y="2586396"/>
                </a:lnTo>
                <a:lnTo>
                  <a:pt x="2780982" y="2586079"/>
                </a:lnTo>
                <a:lnTo>
                  <a:pt x="2781617" y="2597830"/>
                </a:lnTo>
                <a:lnTo>
                  <a:pt x="2781935" y="2615617"/>
                </a:lnTo>
                <a:lnTo>
                  <a:pt x="2783522" y="2668023"/>
                </a:lnTo>
                <a:lnTo>
                  <a:pt x="2784158" y="2740439"/>
                </a:lnTo>
                <a:lnTo>
                  <a:pt x="2785428" y="2828418"/>
                </a:lnTo>
                <a:lnTo>
                  <a:pt x="2787650" y="3030738"/>
                </a:lnTo>
                <a:lnTo>
                  <a:pt x="2789238" y="3238775"/>
                </a:lnTo>
                <a:lnTo>
                  <a:pt x="2789238" y="3241633"/>
                </a:lnTo>
                <a:lnTo>
                  <a:pt x="2788921" y="3244174"/>
                </a:lnTo>
                <a:lnTo>
                  <a:pt x="2788286" y="3247033"/>
                </a:lnTo>
                <a:lnTo>
                  <a:pt x="2787650" y="3249891"/>
                </a:lnTo>
                <a:lnTo>
                  <a:pt x="2786380" y="3252114"/>
                </a:lnTo>
                <a:lnTo>
                  <a:pt x="2784793" y="3254655"/>
                </a:lnTo>
                <a:lnTo>
                  <a:pt x="2783522" y="3256879"/>
                </a:lnTo>
                <a:lnTo>
                  <a:pt x="2781935" y="3259102"/>
                </a:lnTo>
                <a:lnTo>
                  <a:pt x="2780030" y="3261008"/>
                </a:lnTo>
                <a:lnTo>
                  <a:pt x="2777807" y="3262913"/>
                </a:lnTo>
                <a:lnTo>
                  <a:pt x="2775584" y="3264501"/>
                </a:lnTo>
                <a:lnTo>
                  <a:pt x="2773361" y="3265772"/>
                </a:lnTo>
                <a:lnTo>
                  <a:pt x="2770821" y="3267360"/>
                </a:lnTo>
                <a:lnTo>
                  <a:pt x="2768281" y="3267995"/>
                </a:lnTo>
                <a:lnTo>
                  <a:pt x="2765740" y="3268948"/>
                </a:lnTo>
                <a:lnTo>
                  <a:pt x="2762565" y="3269583"/>
                </a:lnTo>
                <a:lnTo>
                  <a:pt x="2730176" y="3274030"/>
                </a:lnTo>
                <a:lnTo>
                  <a:pt x="2693660" y="3278476"/>
                </a:lnTo>
                <a:lnTo>
                  <a:pt x="2609830" y="3288322"/>
                </a:lnTo>
                <a:lnTo>
                  <a:pt x="2519332" y="3298486"/>
                </a:lnTo>
                <a:lnTo>
                  <a:pt x="2428199" y="3308650"/>
                </a:lnTo>
                <a:lnTo>
                  <a:pt x="2275465" y="3324530"/>
                </a:lnTo>
                <a:lnTo>
                  <a:pt x="2208782" y="3331200"/>
                </a:lnTo>
                <a:lnTo>
                  <a:pt x="2162422" y="3334376"/>
                </a:lnTo>
                <a:lnTo>
                  <a:pt x="2115109" y="3337235"/>
                </a:lnTo>
                <a:lnTo>
                  <a:pt x="2066843" y="3340093"/>
                </a:lnTo>
                <a:lnTo>
                  <a:pt x="2017308" y="3342634"/>
                </a:lnTo>
                <a:lnTo>
                  <a:pt x="1967137" y="3344858"/>
                </a:lnTo>
                <a:lnTo>
                  <a:pt x="1915696" y="3347081"/>
                </a:lnTo>
                <a:lnTo>
                  <a:pt x="1812497" y="3350575"/>
                </a:lnTo>
                <a:lnTo>
                  <a:pt x="1708027" y="3353433"/>
                </a:lnTo>
                <a:lnTo>
                  <a:pt x="1603875" y="3355657"/>
                </a:lnTo>
                <a:lnTo>
                  <a:pt x="1500359" y="3356927"/>
                </a:lnTo>
                <a:lnTo>
                  <a:pt x="1399382" y="3357562"/>
                </a:lnTo>
                <a:lnTo>
                  <a:pt x="1397159" y="3357245"/>
                </a:lnTo>
                <a:lnTo>
                  <a:pt x="1394619" y="3356292"/>
                </a:lnTo>
                <a:lnTo>
                  <a:pt x="1392396" y="3357245"/>
                </a:lnTo>
                <a:lnTo>
                  <a:pt x="1389856" y="3357562"/>
                </a:lnTo>
                <a:lnTo>
                  <a:pt x="1287609" y="3356927"/>
                </a:lnTo>
                <a:lnTo>
                  <a:pt x="1180917" y="3355657"/>
                </a:lnTo>
                <a:lnTo>
                  <a:pt x="1071367" y="3353433"/>
                </a:lnTo>
                <a:lnTo>
                  <a:pt x="961182" y="3350575"/>
                </a:lnTo>
                <a:lnTo>
                  <a:pt x="851950" y="3347081"/>
                </a:lnTo>
                <a:lnTo>
                  <a:pt x="798604" y="3344858"/>
                </a:lnTo>
                <a:lnTo>
                  <a:pt x="745893" y="3342634"/>
                </a:lnTo>
                <a:lnTo>
                  <a:pt x="694452" y="3340093"/>
                </a:lnTo>
                <a:lnTo>
                  <a:pt x="644281" y="3337235"/>
                </a:lnTo>
                <a:lnTo>
                  <a:pt x="596016" y="3334376"/>
                </a:lnTo>
                <a:lnTo>
                  <a:pt x="549973" y="3331200"/>
                </a:lnTo>
                <a:lnTo>
                  <a:pt x="488371" y="3324530"/>
                </a:lnTo>
                <a:lnTo>
                  <a:pt x="346432" y="3308650"/>
                </a:lnTo>
                <a:lnTo>
                  <a:pt x="261332" y="3298804"/>
                </a:lnTo>
                <a:lnTo>
                  <a:pt x="175280" y="3288322"/>
                </a:lnTo>
                <a:lnTo>
                  <a:pt x="95261" y="3278476"/>
                </a:lnTo>
                <a:lnTo>
                  <a:pt x="26356" y="3269583"/>
                </a:lnTo>
                <a:lnTo>
                  <a:pt x="23815" y="3268948"/>
                </a:lnTo>
                <a:lnTo>
                  <a:pt x="20957" y="3267995"/>
                </a:lnTo>
                <a:lnTo>
                  <a:pt x="18100" y="3267360"/>
                </a:lnTo>
                <a:lnTo>
                  <a:pt x="15877" y="3265772"/>
                </a:lnTo>
                <a:lnTo>
                  <a:pt x="13337" y="3264501"/>
                </a:lnTo>
                <a:lnTo>
                  <a:pt x="11114" y="3262913"/>
                </a:lnTo>
                <a:lnTo>
                  <a:pt x="9209" y="3261008"/>
                </a:lnTo>
                <a:lnTo>
                  <a:pt x="7621" y="3259102"/>
                </a:lnTo>
                <a:lnTo>
                  <a:pt x="5716" y="3256879"/>
                </a:lnTo>
                <a:lnTo>
                  <a:pt x="4128" y="3254655"/>
                </a:lnTo>
                <a:lnTo>
                  <a:pt x="3175" y="3252114"/>
                </a:lnTo>
                <a:lnTo>
                  <a:pt x="1905" y="3249891"/>
                </a:lnTo>
                <a:lnTo>
                  <a:pt x="635" y="3247033"/>
                </a:lnTo>
                <a:lnTo>
                  <a:pt x="318" y="3244174"/>
                </a:lnTo>
                <a:lnTo>
                  <a:pt x="0" y="3241633"/>
                </a:lnTo>
                <a:lnTo>
                  <a:pt x="0" y="3238775"/>
                </a:lnTo>
                <a:lnTo>
                  <a:pt x="3493" y="2876378"/>
                </a:lnTo>
                <a:lnTo>
                  <a:pt x="5398" y="2720747"/>
                </a:lnTo>
                <a:lnTo>
                  <a:pt x="6033" y="2660718"/>
                </a:lnTo>
                <a:lnTo>
                  <a:pt x="6986" y="2615617"/>
                </a:lnTo>
                <a:lnTo>
                  <a:pt x="7938" y="2597830"/>
                </a:lnTo>
                <a:lnTo>
                  <a:pt x="8256" y="2586396"/>
                </a:lnTo>
                <a:lnTo>
                  <a:pt x="12066" y="2547647"/>
                </a:lnTo>
                <a:lnTo>
                  <a:pt x="15877" y="2510804"/>
                </a:lnTo>
                <a:lnTo>
                  <a:pt x="20640" y="2475867"/>
                </a:lnTo>
                <a:lnTo>
                  <a:pt x="25403" y="2442200"/>
                </a:lnTo>
                <a:lnTo>
                  <a:pt x="30801" y="2410121"/>
                </a:lnTo>
                <a:lnTo>
                  <a:pt x="36517" y="2379630"/>
                </a:lnTo>
                <a:lnTo>
                  <a:pt x="42867" y="2350409"/>
                </a:lnTo>
                <a:lnTo>
                  <a:pt x="49536" y="2322459"/>
                </a:lnTo>
                <a:lnTo>
                  <a:pt x="56204" y="2296097"/>
                </a:lnTo>
                <a:lnTo>
                  <a:pt x="63507" y="2271006"/>
                </a:lnTo>
                <a:lnTo>
                  <a:pt x="71128" y="2246867"/>
                </a:lnTo>
                <a:lnTo>
                  <a:pt x="78431" y="2224317"/>
                </a:lnTo>
                <a:lnTo>
                  <a:pt x="86687" y="2203037"/>
                </a:lnTo>
                <a:lnTo>
                  <a:pt x="94943" y="2182709"/>
                </a:lnTo>
                <a:lnTo>
                  <a:pt x="102882" y="2163335"/>
                </a:lnTo>
                <a:lnTo>
                  <a:pt x="111455" y="2145231"/>
                </a:lnTo>
                <a:lnTo>
                  <a:pt x="120029" y="2128080"/>
                </a:lnTo>
                <a:lnTo>
                  <a:pt x="128602" y="2111564"/>
                </a:lnTo>
                <a:lnTo>
                  <a:pt x="137493" y="2096318"/>
                </a:lnTo>
                <a:lnTo>
                  <a:pt x="146384" y="2082026"/>
                </a:lnTo>
                <a:lnTo>
                  <a:pt x="154958" y="2068051"/>
                </a:lnTo>
                <a:lnTo>
                  <a:pt x="163849" y="2055664"/>
                </a:lnTo>
                <a:lnTo>
                  <a:pt x="172740" y="2043595"/>
                </a:lnTo>
                <a:lnTo>
                  <a:pt x="181313" y="2032478"/>
                </a:lnTo>
                <a:lnTo>
                  <a:pt x="189887" y="2021679"/>
                </a:lnTo>
                <a:lnTo>
                  <a:pt x="198143" y="2012151"/>
                </a:lnTo>
                <a:lnTo>
                  <a:pt x="206399" y="2002940"/>
                </a:lnTo>
                <a:lnTo>
                  <a:pt x="214019" y="1994365"/>
                </a:lnTo>
                <a:lnTo>
                  <a:pt x="228944" y="1978484"/>
                </a:lnTo>
                <a:lnTo>
                  <a:pt x="242280" y="1964826"/>
                </a:lnTo>
                <a:lnTo>
                  <a:pt x="249266" y="1959427"/>
                </a:lnTo>
                <a:lnTo>
                  <a:pt x="284512" y="1940370"/>
                </a:lnTo>
                <a:lnTo>
                  <a:pt x="320077" y="1922584"/>
                </a:lnTo>
                <a:lnTo>
                  <a:pt x="355323" y="1905115"/>
                </a:lnTo>
                <a:lnTo>
                  <a:pt x="390570" y="1888282"/>
                </a:lnTo>
                <a:lnTo>
                  <a:pt x="426134" y="1872401"/>
                </a:lnTo>
                <a:lnTo>
                  <a:pt x="462015" y="1857155"/>
                </a:lnTo>
                <a:lnTo>
                  <a:pt x="498214" y="1841910"/>
                </a:lnTo>
                <a:lnTo>
                  <a:pt x="534731" y="1826982"/>
                </a:lnTo>
                <a:lnTo>
                  <a:pt x="571565" y="1812372"/>
                </a:lnTo>
                <a:lnTo>
                  <a:pt x="609035" y="1798079"/>
                </a:lnTo>
                <a:lnTo>
                  <a:pt x="685561" y="1768859"/>
                </a:lnTo>
                <a:lnTo>
                  <a:pt x="764310" y="1739321"/>
                </a:lnTo>
                <a:lnTo>
                  <a:pt x="846234" y="1708512"/>
                </a:lnTo>
                <a:lnTo>
                  <a:pt x="847504" y="1708512"/>
                </a:lnTo>
                <a:lnTo>
                  <a:pt x="848774" y="1708195"/>
                </a:lnTo>
                <a:lnTo>
                  <a:pt x="980869" y="1593218"/>
                </a:lnTo>
                <a:lnTo>
                  <a:pt x="984045" y="1590360"/>
                </a:lnTo>
                <a:lnTo>
                  <a:pt x="987220" y="1588137"/>
                </a:lnTo>
                <a:lnTo>
                  <a:pt x="990713" y="1585913"/>
                </a:lnTo>
                <a:lnTo>
                  <a:pt x="994206" y="1584325"/>
                </a:lnTo>
                <a:lnTo>
                  <a:pt x="998334" y="1583690"/>
                </a:lnTo>
                <a:lnTo>
                  <a:pt x="1002462" y="1582737"/>
                </a:lnTo>
                <a:close/>
                <a:moveTo>
                  <a:pt x="1401605" y="0"/>
                </a:moveTo>
                <a:lnTo>
                  <a:pt x="1417801" y="317"/>
                </a:lnTo>
                <a:lnTo>
                  <a:pt x="1433680" y="952"/>
                </a:lnTo>
                <a:lnTo>
                  <a:pt x="1449241" y="2222"/>
                </a:lnTo>
                <a:lnTo>
                  <a:pt x="1464802" y="3492"/>
                </a:lnTo>
                <a:lnTo>
                  <a:pt x="1480046" y="5396"/>
                </a:lnTo>
                <a:lnTo>
                  <a:pt x="1495289" y="7618"/>
                </a:lnTo>
                <a:lnTo>
                  <a:pt x="1510215" y="10158"/>
                </a:lnTo>
                <a:lnTo>
                  <a:pt x="1525141" y="13332"/>
                </a:lnTo>
                <a:lnTo>
                  <a:pt x="1540067" y="17142"/>
                </a:lnTo>
                <a:lnTo>
                  <a:pt x="1554358" y="20633"/>
                </a:lnTo>
                <a:lnTo>
                  <a:pt x="1568649" y="25077"/>
                </a:lnTo>
                <a:lnTo>
                  <a:pt x="1582622" y="29522"/>
                </a:lnTo>
                <a:lnTo>
                  <a:pt x="1596278" y="34918"/>
                </a:lnTo>
                <a:lnTo>
                  <a:pt x="1610251" y="39997"/>
                </a:lnTo>
                <a:lnTo>
                  <a:pt x="1623589" y="46028"/>
                </a:lnTo>
                <a:lnTo>
                  <a:pt x="1636927" y="52060"/>
                </a:lnTo>
                <a:lnTo>
                  <a:pt x="1649948" y="58726"/>
                </a:lnTo>
                <a:lnTo>
                  <a:pt x="1662651" y="65392"/>
                </a:lnTo>
                <a:lnTo>
                  <a:pt x="1675354" y="72376"/>
                </a:lnTo>
                <a:lnTo>
                  <a:pt x="1687739" y="79677"/>
                </a:lnTo>
                <a:lnTo>
                  <a:pt x="1700124" y="87613"/>
                </a:lnTo>
                <a:lnTo>
                  <a:pt x="1711875" y="95866"/>
                </a:lnTo>
                <a:lnTo>
                  <a:pt x="1723942" y="104437"/>
                </a:lnTo>
                <a:lnTo>
                  <a:pt x="1735375" y="113325"/>
                </a:lnTo>
                <a:lnTo>
                  <a:pt x="1746490" y="122213"/>
                </a:lnTo>
                <a:lnTo>
                  <a:pt x="1757605" y="131737"/>
                </a:lnTo>
                <a:lnTo>
                  <a:pt x="1768720" y="141577"/>
                </a:lnTo>
                <a:lnTo>
                  <a:pt x="1779200" y="151418"/>
                </a:lnTo>
                <a:lnTo>
                  <a:pt x="1789680" y="161893"/>
                </a:lnTo>
                <a:lnTo>
                  <a:pt x="1800160" y="172369"/>
                </a:lnTo>
                <a:lnTo>
                  <a:pt x="1810005" y="183162"/>
                </a:lnTo>
                <a:lnTo>
                  <a:pt x="1819850" y="194272"/>
                </a:lnTo>
                <a:lnTo>
                  <a:pt x="1829059" y="205700"/>
                </a:lnTo>
                <a:lnTo>
                  <a:pt x="1838269" y="217445"/>
                </a:lnTo>
                <a:lnTo>
                  <a:pt x="1847479" y="229507"/>
                </a:lnTo>
                <a:lnTo>
                  <a:pt x="1856053" y="241570"/>
                </a:lnTo>
                <a:lnTo>
                  <a:pt x="1864628" y="253950"/>
                </a:lnTo>
                <a:lnTo>
                  <a:pt x="1872884" y="266965"/>
                </a:lnTo>
                <a:lnTo>
                  <a:pt x="1881141" y="279980"/>
                </a:lnTo>
                <a:lnTo>
                  <a:pt x="1888763" y="292995"/>
                </a:lnTo>
                <a:lnTo>
                  <a:pt x="1896385" y="306327"/>
                </a:lnTo>
                <a:lnTo>
                  <a:pt x="1903372" y="319977"/>
                </a:lnTo>
                <a:lnTo>
                  <a:pt x="1910358" y="334262"/>
                </a:lnTo>
                <a:lnTo>
                  <a:pt x="1917027" y="347912"/>
                </a:lnTo>
                <a:lnTo>
                  <a:pt x="1923696" y="362514"/>
                </a:lnTo>
                <a:lnTo>
                  <a:pt x="1929730" y="376799"/>
                </a:lnTo>
                <a:lnTo>
                  <a:pt x="1935764" y="391718"/>
                </a:lnTo>
                <a:lnTo>
                  <a:pt x="1941163" y="406638"/>
                </a:lnTo>
                <a:lnTo>
                  <a:pt x="1946879" y="421875"/>
                </a:lnTo>
                <a:lnTo>
                  <a:pt x="1951960" y="437112"/>
                </a:lnTo>
                <a:lnTo>
                  <a:pt x="1956406" y="452666"/>
                </a:lnTo>
                <a:lnTo>
                  <a:pt x="1961488" y="468221"/>
                </a:lnTo>
                <a:lnTo>
                  <a:pt x="1965298" y="484410"/>
                </a:lnTo>
                <a:lnTo>
                  <a:pt x="1969427" y="500282"/>
                </a:lnTo>
                <a:lnTo>
                  <a:pt x="1973238" y="516154"/>
                </a:lnTo>
                <a:lnTo>
                  <a:pt x="1976731" y="532661"/>
                </a:lnTo>
                <a:lnTo>
                  <a:pt x="1979589" y="549167"/>
                </a:lnTo>
                <a:lnTo>
                  <a:pt x="1982447" y="565992"/>
                </a:lnTo>
                <a:lnTo>
                  <a:pt x="1984670" y="582816"/>
                </a:lnTo>
                <a:lnTo>
                  <a:pt x="1986893" y="599323"/>
                </a:lnTo>
                <a:lnTo>
                  <a:pt x="1989116" y="616464"/>
                </a:lnTo>
                <a:lnTo>
                  <a:pt x="1990704" y="633923"/>
                </a:lnTo>
                <a:lnTo>
                  <a:pt x="1991657" y="651065"/>
                </a:lnTo>
                <a:lnTo>
                  <a:pt x="1992927" y="668524"/>
                </a:lnTo>
                <a:lnTo>
                  <a:pt x="2001184" y="672016"/>
                </a:lnTo>
                <a:lnTo>
                  <a:pt x="2009124" y="675190"/>
                </a:lnTo>
                <a:lnTo>
                  <a:pt x="2016745" y="679317"/>
                </a:lnTo>
                <a:lnTo>
                  <a:pt x="2024050" y="684078"/>
                </a:lnTo>
                <a:lnTo>
                  <a:pt x="2030719" y="688840"/>
                </a:lnTo>
                <a:lnTo>
                  <a:pt x="2037070" y="694554"/>
                </a:lnTo>
                <a:lnTo>
                  <a:pt x="2043422" y="700903"/>
                </a:lnTo>
                <a:lnTo>
                  <a:pt x="2049138" y="707251"/>
                </a:lnTo>
                <a:lnTo>
                  <a:pt x="2054219" y="714552"/>
                </a:lnTo>
                <a:lnTo>
                  <a:pt x="2058983" y="722171"/>
                </a:lnTo>
                <a:lnTo>
                  <a:pt x="2063111" y="730742"/>
                </a:lnTo>
                <a:lnTo>
                  <a:pt x="2066922" y="739630"/>
                </a:lnTo>
                <a:lnTo>
                  <a:pt x="2070098" y="748836"/>
                </a:lnTo>
                <a:lnTo>
                  <a:pt x="2072956" y="758676"/>
                </a:lnTo>
                <a:lnTo>
                  <a:pt x="2075179" y="769469"/>
                </a:lnTo>
                <a:lnTo>
                  <a:pt x="2076767" y="781214"/>
                </a:lnTo>
                <a:lnTo>
                  <a:pt x="2077719" y="790420"/>
                </a:lnTo>
                <a:lnTo>
                  <a:pt x="2078037" y="799626"/>
                </a:lnTo>
                <a:lnTo>
                  <a:pt x="2078037" y="808831"/>
                </a:lnTo>
                <a:lnTo>
                  <a:pt x="2078037" y="818672"/>
                </a:lnTo>
                <a:lnTo>
                  <a:pt x="2077402" y="828195"/>
                </a:lnTo>
                <a:lnTo>
                  <a:pt x="2076449" y="838353"/>
                </a:lnTo>
                <a:lnTo>
                  <a:pt x="2075179" y="847876"/>
                </a:lnTo>
                <a:lnTo>
                  <a:pt x="2073591" y="858034"/>
                </a:lnTo>
                <a:lnTo>
                  <a:pt x="2071686" y="867558"/>
                </a:lnTo>
                <a:lnTo>
                  <a:pt x="2069463" y="877716"/>
                </a:lnTo>
                <a:lnTo>
                  <a:pt x="2066922" y="887239"/>
                </a:lnTo>
                <a:lnTo>
                  <a:pt x="2064381" y="897079"/>
                </a:lnTo>
                <a:lnTo>
                  <a:pt x="2061206" y="906602"/>
                </a:lnTo>
                <a:lnTo>
                  <a:pt x="2057712" y="916443"/>
                </a:lnTo>
                <a:lnTo>
                  <a:pt x="2054219" y="925966"/>
                </a:lnTo>
                <a:lnTo>
                  <a:pt x="2050091" y="935172"/>
                </a:lnTo>
                <a:lnTo>
                  <a:pt x="2045645" y="944060"/>
                </a:lnTo>
                <a:lnTo>
                  <a:pt x="2041199" y="952948"/>
                </a:lnTo>
                <a:lnTo>
                  <a:pt x="2036435" y="962154"/>
                </a:lnTo>
                <a:lnTo>
                  <a:pt x="2031671" y="970090"/>
                </a:lnTo>
                <a:lnTo>
                  <a:pt x="2026273" y="978343"/>
                </a:lnTo>
                <a:lnTo>
                  <a:pt x="2020874" y="986597"/>
                </a:lnTo>
                <a:lnTo>
                  <a:pt x="2014840" y="993898"/>
                </a:lnTo>
                <a:lnTo>
                  <a:pt x="2008806" y="1001516"/>
                </a:lnTo>
                <a:lnTo>
                  <a:pt x="2002455" y="1008182"/>
                </a:lnTo>
                <a:lnTo>
                  <a:pt x="1996421" y="1014849"/>
                </a:lnTo>
                <a:lnTo>
                  <a:pt x="1989434" y="1020563"/>
                </a:lnTo>
                <a:lnTo>
                  <a:pt x="1982765" y="1026276"/>
                </a:lnTo>
                <a:lnTo>
                  <a:pt x="1975778" y="1031355"/>
                </a:lnTo>
                <a:lnTo>
                  <a:pt x="1968474" y="1036434"/>
                </a:lnTo>
                <a:lnTo>
                  <a:pt x="1960852" y="1040244"/>
                </a:lnTo>
                <a:lnTo>
                  <a:pt x="1953231" y="1044053"/>
                </a:lnTo>
                <a:lnTo>
                  <a:pt x="1945609" y="1072622"/>
                </a:lnTo>
                <a:lnTo>
                  <a:pt x="1937987" y="1100557"/>
                </a:lnTo>
                <a:lnTo>
                  <a:pt x="1929095" y="1128491"/>
                </a:lnTo>
                <a:lnTo>
                  <a:pt x="1919568" y="1155791"/>
                </a:lnTo>
                <a:lnTo>
                  <a:pt x="1910041" y="1183408"/>
                </a:lnTo>
                <a:lnTo>
                  <a:pt x="1899243" y="1210073"/>
                </a:lnTo>
                <a:lnTo>
                  <a:pt x="1888128" y="1236420"/>
                </a:lnTo>
                <a:lnTo>
                  <a:pt x="1876695" y="1262133"/>
                </a:lnTo>
                <a:lnTo>
                  <a:pt x="1863992" y="1287845"/>
                </a:lnTo>
                <a:lnTo>
                  <a:pt x="1850972" y="1312288"/>
                </a:lnTo>
                <a:lnTo>
                  <a:pt x="1837316" y="1336731"/>
                </a:lnTo>
                <a:lnTo>
                  <a:pt x="1830012" y="1348793"/>
                </a:lnTo>
                <a:lnTo>
                  <a:pt x="1823025" y="1360221"/>
                </a:lnTo>
                <a:lnTo>
                  <a:pt x="1815721" y="1371649"/>
                </a:lnTo>
                <a:lnTo>
                  <a:pt x="1808099" y="1382759"/>
                </a:lnTo>
                <a:lnTo>
                  <a:pt x="1800478" y="1394187"/>
                </a:lnTo>
                <a:lnTo>
                  <a:pt x="1792538" y="1405297"/>
                </a:lnTo>
                <a:lnTo>
                  <a:pt x="1784599" y="1416090"/>
                </a:lnTo>
                <a:lnTo>
                  <a:pt x="1776342" y="1426248"/>
                </a:lnTo>
                <a:lnTo>
                  <a:pt x="1768085" y="1436724"/>
                </a:lnTo>
                <a:lnTo>
                  <a:pt x="1759511" y="1446882"/>
                </a:lnTo>
                <a:lnTo>
                  <a:pt x="1750619" y="1456722"/>
                </a:lnTo>
                <a:lnTo>
                  <a:pt x="1742044" y="1466563"/>
                </a:lnTo>
                <a:lnTo>
                  <a:pt x="1733152" y="1475769"/>
                </a:lnTo>
                <a:lnTo>
                  <a:pt x="1723942" y="1484974"/>
                </a:lnTo>
                <a:lnTo>
                  <a:pt x="1714733" y="1493862"/>
                </a:lnTo>
                <a:lnTo>
                  <a:pt x="1704888" y="1502433"/>
                </a:lnTo>
                <a:lnTo>
                  <a:pt x="1695361" y="1511004"/>
                </a:lnTo>
                <a:lnTo>
                  <a:pt x="1685516" y="1519258"/>
                </a:lnTo>
                <a:lnTo>
                  <a:pt x="1675671" y="1526876"/>
                </a:lnTo>
                <a:lnTo>
                  <a:pt x="1665509" y="1534812"/>
                </a:lnTo>
                <a:lnTo>
                  <a:pt x="1655029" y="1542113"/>
                </a:lnTo>
                <a:lnTo>
                  <a:pt x="1644867" y="1549414"/>
                </a:lnTo>
                <a:lnTo>
                  <a:pt x="1634387" y="1556080"/>
                </a:lnTo>
                <a:lnTo>
                  <a:pt x="1623589" y="1562746"/>
                </a:lnTo>
                <a:lnTo>
                  <a:pt x="1612474" y="1568778"/>
                </a:lnTo>
                <a:lnTo>
                  <a:pt x="1601677" y="1574492"/>
                </a:lnTo>
                <a:lnTo>
                  <a:pt x="1590244" y="1580206"/>
                </a:lnTo>
                <a:lnTo>
                  <a:pt x="1578811" y="1585285"/>
                </a:lnTo>
                <a:lnTo>
                  <a:pt x="1567061" y="1590047"/>
                </a:lnTo>
                <a:lnTo>
                  <a:pt x="1555628" y="1595126"/>
                </a:lnTo>
                <a:lnTo>
                  <a:pt x="1543561" y="1598935"/>
                </a:lnTo>
                <a:lnTo>
                  <a:pt x="1531493" y="1603061"/>
                </a:lnTo>
                <a:lnTo>
                  <a:pt x="1519107" y="1606553"/>
                </a:lnTo>
                <a:lnTo>
                  <a:pt x="1506722" y="1609728"/>
                </a:lnTo>
                <a:lnTo>
                  <a:pt x="1494337" y="1612902"/>
                </a:lnTo>
                <a:lnTo>
                  <a:pt x="1481634" y="1615442"/>
                </a:lnTo>
                <a:lnTo>
                  <a:pt x="1468613" y="1617346"/>
                </a:lnTo>
                <a:lnTo>
                  <a:pt x="1455593" y="1619251"/>
                </a:lnTo>
                <a:lnTo>
                  <a:pt x="1442255" y="1620521"/>
                </a:lnTo>
                <a:lnTo>
                  <a:pt x="1428916" y="1621473"/>
                </a:lnTo>
                <a:lnTo>
                  <a:pt x="1415578" y="1622108"/>
                </a:lnTo>
                <a:lnTo>
                  <a:pt x="1401605" y="1622425"/>
                </a:lnTo>
                <a:lnTo>
                  <a:pt x="1387949" y="1622108"/>
                </a:lnTo>
                <a:lnTo>
                  <a:pt x="1374611" y="1621473"/>
                </a:lnTo>
                <a:lnTo>
                  <a:pt x="1361273" y="1620521"/>
                </a:lnTo>
                <a:lnTo>
                  <a:pt x="1348253" y="1619251"/>
                </a:lnTo>
                <a:lnTo>
                  <a:pt x="1335232" y="1617664"/>
                </a:lnTo>
                <a:lnTo>
                  <a:pt x="1322212" y="1615442"/>
                </a:lnTo>
                <a:lnTo>
                  <a:pt x="1309509" y="1612902"/>
                </a:lnTo>
                <a:lnTo>
                  <a:pt x="1296806" y="1610363"/>
                </a:lnTo>
                <a:lnTo>
                  <a:pt x="1284738" y="1606871"/>
                </a:lnTo>
                <a:lnTo>
                  <a:pt x="1272353" y="1603061"/>
                </a:lnTo>
                <a:lnTo>
                  <a:pt x="1260602" y="1599570"/>
                </a:lnTo>
                <a:lnTo>
                  <a:pt x="1248535" y="1595443"/>
                </a:lnTo>
                <a:lnTo>
                  <a:pt x="1237102" y="1590681"/>
                </a:lnTo>
                <a:lnTo>
                  <a:pt x="1225669" y="1585602"/>
                </a:lnTo>
                <a:lnTo>
                  <a:pt x="1213919" y="1580523"/>
                </a:lnTo>
                <a:lnTo>
                  <a:pt x="1202804" y="1574809"/>
                </a:lnTo>
                <a:lnTo>
                  <a:pt x="1191689" y="1569413"/>
                </a:lnTo>
                <a:lnTo>
                  <a:pt x="1180891" y="1563064"/>
                </a:lnTo>
                <a:lnTo>
                  <a:pt x="1170094" y="1556715"/>
                </a:lnTo>
                <a:lnTo>
                  <a:pt x="1159932" y="1550049"/>
                </a:lnTo>
                <a:lnTo>
                  <a:pt x="1149452" y="1543065"/>
                </a:lnTo>
                <a:lnTo>
                  <a:pt x="1138972" y="1535447"/>
                </a:lnTo>
                <a:lnTo>
                  <a:pt x="1128809" y="1528146"/>
                </a:lnTo>
                <a:lnTo>
                  <a:pt x="1118965" y="1520210"/>
                </a:lnTo>
                <a:lnTo>
                  <a:pt x="1109120" y="1512274"/>
                </a:lnTo>
                <a:lnTo>
                  <a:pt x="1099593" y="1504020"/>
                </a:lnTo>
                <a:lnTo>
                  <a:pt x="1090383" y="1495450"/>
                </a:lnTo>
                <a:lnTo>
                  <a:pt x="1080856" y="1486561"/>
                </a:lnTo>
                <a:lnTo>
                  <a:pt x="1071646" y="1477356"/>
                </a:lnTo>
                <a:lnTo>
                  <a:pt x="1062754" y="1467833"/>
                </a:lnTo>
                <a:lnTo>
                  <a:pt x="1053862" y="1458309"/>
                </a:lnTo>
                <a:lnTo>
                  <a:pt x="1045287" y="1448786"/>
                </a:lnTo>
                <a:lnTo>
                  <a:pt x="1036713" y="1438628"/>
                </a:lnTo>
                <a:lnTo>
                  <a:pt x="1028456" y="1428153"/>
                </a:lnTo>
                <a:lnTo>
                  <a:pt x="1020517" y="1417677"/>
                </a:lnTo>
                <a:lnTo>
                  <a:pt x="1012260" y="1407519"/>
                </a:lnTo>
                <a:lnTo>
                  <a:pt x="1004320" y="1396409"/>
                </a:lnTo>
                <a:lnTo>
                  <a:pt x="996699" y="1385616"/>
                </a:lnTo>
                <a:lnTo>
                  <a:pt x="989077" y="1374506"/>
                </a:lnTo>
                <a:lnTo>
                  <a:pt x="981773" y="1362761"/>
                </a:lnTo>
                <a:lnTo>
                  <a:pt x="974786" y="1351333"/>
                </a:lnTo>
                <a:lnTo>
                  <a:pt x="967799" y="1339588"/>
                </a:lnTo>
                <a:lnTo>
                  <a:pt x="953826" y="1315145"/>
                </a:lnTo>
                <a:lnTo>
                  <a:pt x="940806" y="1290702"/>
                </a:lnTo>
                <a:lnTo>
                  <a:pt x="928738" y="1265942"/>
                </a:lnTo>
                <a:lnTo>
                  <a:pt x="916670" y="1239912"/>
                </a:lnTo>
                <a:lnTo>
                  <a:pt x="905555" y="1213882"/>
                </a:lnTo>
                <a:lnTo>
                  <a:pt x="894758" y="1187217"/>
                </a:lnTo>
                <a:lnTo>
                  <a:pt x="885230" y="1160235"/>
                </a:lnTo>
                <a:lnTo>
                  <a:pt x="876021" y="1132936"/>
                </a:lnTo>
                <a:lnTo>
                  <a:pt x="866811" y="1105319"/>
                </a:lnTo>
                <a:lnTo>
                  <a:pt x="858872" y="1077701"/>
                </a:lnTo>
                <a:lnTo>
                  <a:pt x="851250" y="1049449"/>
                </a:lnTo>
                <a:lnTo>
                  <a:pt x="842675" y="1046592"/>
                </a:lnTo>
                <a:lnTo>
                  <a:pt x="834736" y="1043101"/>
                </a:lnTo>
                <a:lnTo>
                  <a:pt x="826479" y="1039291"/>
                </a:lnTo>
                <a:lnTo>
                  <a:pt x="818222" y="1034530"/>
                </a:lnTo>
                <a:lnTo>
                  <a:pt x="810918" y="1029768"/>
                </a:lnTo>
                <a:lnTo>
                  <a:pt x="802979" y="1023737"/>
                </a:lnTo>
                <a:lnTo>
                  <a:pt x="795992" y="1017706"/>
                </a:lnTo>
                <a:lnTo>
                  <a:pt x="789006" y="1011039"/>
                </a:lnTo>
                <a:lnTo>
                  <a:pt x="782336" y="1004056"/>
                </a:lnTo>
                <a:lnTo>
                  <a:pt x="775667" y="996437"/>
                </a:lnTo>
                <a:lnTo>
                  <a:pt x="769316" y="988501"/>
                </a:lnTo>
                <a:lnTo>
                  <a:pt x="763282" y="980248"/>
                </a:lnTo>
                <a:lnTo>
                  <a:pt x="757566" y="971677"/>
                </a:lnTo>
                <a:lnTo>
                  <a:pt x="752167" y="962789"/>
                </a:lnTo>
                <a:lnTo>
                  <a:pt x="747403" y="953583"/>
                </a:lnTo>
                <a:lnTo>
                  <a:pt x="742322" y="944060"/>
                </a:lnTo>
                <a:lnTo>
                  <a:pt x="737876" y="934537"/>
                </a:lnTo>
                <a:lnTo>
                  <a:pt x="733430" y="924379"/>
                </a:lnTo>
                <a:lnTo>
                  <a:pt x="729937" y="914538"/>
                </a:lnTo>
                <a:lnTo>
                  <a:pt x="726126" y="904380"/>
                </a:lnTo>
                <a:lnTo>
                  <a:pt x="722633" y="893905"/>
                </a:lnTo>
                <a:lnTo>
                  <a:pt x="720092" y="883747"/>
                </a:lnTo>
                <a:lnTo>
                  <a:pt x="717551" y="873271"/>
                </a:lnTo>
                <a:lnTo>
                  <a:pt x="715328" y="862796"/>
                </a:lnTo>
                <a:lnTo>
                  <a:pt x="713423" y="852320"/>
                </a:lnTo>
                <a:lnTo>
                  <a:pt x="712153" y="842162"/>
                </a:lnTo>
                <a:lnTo>
                  <a:pt x="710882" y="831687"/>
                </a:lnTo>
                <a:lnTo>
                  <a:pt x="710247" y="821212"/>
                </a:lnTo>
                <a:lnTo>
                  <a:pt x="709612" y="810736"/>
                </a:lnTo>
                <a:lnTo>
                  <a:pt x="709612" y="800896"/>
                </a:lnTo>
                <a:lnTo>
                  <a:pt x="710565" y="790738"/>
                </a:lnTo>
                <a:lnTo>
                  <a:pt x="711200" y="781214"/>
                </a:lnTo>
                <a:lnTo>
                  <a:pt x="713105" y="768517"/>
                </a:lnTo>
                <a:lnTo>
                  <a:pt x="715646" y="756454"/>
                </a:lnTo>
                <a:lnTo>
                  <a:pt x="718822" y="745344"/>
                </a:lnTo>
                <a:lnTo>
                  <a:pt x="722633" y="735186"/>
                </a:lnTo>
                <a:lnTo>
                  <a:pt x="727079" y="725663"/>
                </a:lnTo>
                <a:lnTo>
                  <a:pt x="732160" y="716775"/>
                </a:lnTo>
                <a:lnTo>
                  <a:pt x="737559" y="708521"/>
                </a:lnTo>
                <a:lnTo>
                  <a:pt x="743910" y="701220"/>
                </a:lnTo>
                <a:lnTo>
                  <a:pt x="750579" y="694236"/>
                </a:lnTo>
                <a:lnTo>
                  <a:pt x="757566" y="688205"/>
                </a:lnTo>
                <a:lnTo>
                  <a:pt x="765505" y="682809"/>
                </a:lnTo>
                <a:lnTo>
                  <a:pt x="773762" y="677412"/>
                </a:lnTo>
                <a:lnTo>
                  <a:pt x="782336" y="673286"/>
                </a:lnTo>
                <a:lnTo>
                  <a:pt x="791546" y="669159"/>
                </a:lnTo>
                <a:lnTo>
                  <a:pt x="800756" y="666302"/>
                </a:lnTo>
                <a:lnTo>
                  <a:pt x="810600" y="663762"/>
                </a:lnTo>
                <a:lnTo>
                  <a:pt x="811553" y="646303"/>
                </a:lnTo>
                <a:lnTo>
                  <a:pt x="813141" y="629162"/>
                </a:lnTo>
                <a:lnTo>
                  <a:pt x="814411" y="612020"/>
                </a:lnTo>
                <a:lnTo>
                  <a:pt x="816634" y="594878"/>
                </a:lnTo>
                <a:lnTo>
                  <a:pt x="819175" y="578372"/>
                </a:lnTo>
                <a:lnTo>
                  <a:pt x="821716" y="561547"/>
                </a:lnTo>
                <a:lnTo>
                  <a:pt x="824574" y="544723"/>
                </a:lnTo>
                <a:lnTo>
                  <a:pt x="827432" y="528534"/>
                </a:lnTo>
                <a:lnTo>
                  <a:pt x="830925" y="512662"/>
                </a:lnTo>
                <a:lnTo>
                  <a:pt x="834736" y="496155"/>
                </a:lnTo>
                <a:lnTo>
                  <a:pt x="838865" y="480283"/>
                </a:lnTo>
                <a:lnTo>
                  <a:pt x="843311" y="464729"/>
                </a:lnTo>
                <a:lnTo>
                  <a:pt x="847757" y="448857"/>
                </a:lnTo>
                <a:lnTo>
                  <a:pt x="852520" y="433937"/>
                </a:lnTo>
                <a:lnTo>
                  <a:pt x="857601" y="418700"/>
                </a:lnTo>
                <a:lnTo>
                  <a:pt x="863318" y="403463"/>
                </a:lnTo>
                <a:lnTo>
                  <a:pt x="868717" y="388544"/>
                </a:lnTo>
                <a:lnTo>
                  <a:pt x="874750" y="373942"/>
                </a:lnTo>
                <a:lnTo>
                  <a:pt x="881102" y="359340"/>
                </a:lnTo>
                <a:lnTo>
                  <a:pt x="887453" y="345372"/>
                </a:lnTo>
                <a:lnTo>
                  <a:pt x="894122" y="331405"/>
                </a:lnTo>
                <a:lnTo>
                  <a:pt x="901109" y="317438"/>
                </a:lnTo>
                <a:lnTo>
                  <a:pt x="908731" y="304105"/>
                </a:lnTo>
                <a:lnTo>
                  <a:pt x="916035" y="290773"/>
                </a:lnTo>
                <a:lnTo>
                  <a:pt x="923657" y="277441"/>
                </a:lnTo>
                <a:lnTo>
                  <a:pt x="931596" y="264743"/>
                </a:lnTo>
                <a:lnTo>
                  <a:pt x="940171" y="252046"/>
                </a:lnTo>
                <a:lnTo>
                  <a:pt x="948427" y="239348"/>
                </a:lnTo>
                <a:lnTo>
                  <a:pt x="957320" y="227603"/>
                </a:lnTo>
                <a:lnTo>
                  <a:pt x="966212" y="215858"/>
                </a:lnTo>
                <a:lnTo>
                  <a:pt x="975421" y="204112"/>
                </a:lnTo>
                <a:lnTo>
                  <a:pt x="985266" y="192685"/>
                </a:lnTo>
                <a:lnTo>
                  <a:pt x="994793" y="181574"/>
                </a:lnTo>
                <a:lnTo>
                  <a:pt x="1004956" y="170781"/>
                </a:lnTo>
                <a:lnTo>
                  <a:pt x="1014800" y="160306"/>
                </a:lnTo>
                <a:lnTo>
                  <a:pt x="1025280" y="149831"/>
                </a:lnTo>
                <a:lnTo>
                  <a:pt x="1036078" y="140307"/>
                </a:lnTo>
                <a:lnTo>
                  <a:pt x="1046875" y="130784"/>
                </a:lnTo>
                <a:lnTo>
                  <a:pt x="1057991" y="121261"/>
                </a:lnTo>
                <a:lnTo>
                  <a:pt x="1069105" y="112055"/>
                </a:lnTo>
                <a:lnTo>
                  <a:pt x="1080538" y="103485"/>
                </a:lnTo>
                <a:lnTo>
                  <a:pt x="1092606" y="94914"/>
                </a:lnTo>
                <a:lnTo>
                  <a:pt x="1104356" y="86978"/>
                </a:lnTo>
                <a:lnTo>
                  <a:pt x="1116742" y="79359"/>
                </a:lnTo>
                <a:lnTo>
                  <a:pt x="1128809" y="72058"/>
                </a:lnTo>
                <a:lnTo>
                  <a:pt x="1141512" y="64440"/>
                </a:lnTo>
                <a:lnTo>
                  <a:pt x="1154533" y="57774"/>
                </a:lnTo>
                <a:lnTo>
                  <a:pt x="1167553" y="51425"/>
                </a:lnTo>
                <a:lnTo>
                  <a:pt x="1180574" y="45711"/>
                </a:lnTo>
                <a:lnTo>
                  <a:pt x="1193912" y="39680"/>
                </a:lnTo>
                <a:lnTo>
                  <a:pt x="1207568" y="34601"/>
                </a:lnTo>
                <a:lnTo>
                  <a:pt x="1221541" y="29522"/>
                </a:lnTo>
                <a:lnTo>
                  <a:pt x="1235514" y="24760"/>
                </a:lnTo>
                <a:lnTo>
                  <a:pt x="1249805" y="20633"/>
                </a:lnTo>
                <a:lnTo>
                  <a:pt x="1264096" y="16507"/>
                </a:lnTo>
                <a:lnTo>
                  <a:pt x="1278704" y="13332"/>
                </a:lnTo>
                <a:lnTo>
                  <a:pt x="1293630" y="10158"/>
                </a:lnTo>
                <a:lnTo>
                  <a:pt x="1308556" y="7618"/>
                </a:lnTo>
                <a:lnTo>
                  <a:pt x="1323164" y="5396"/>
                </a:lnTo>
                <a:lnTo>
                  <a:pt x="1339043" y="3174"/>
                </a:lnTo>
                <a:lnTo>
                  <a:pt x="1354287" y="1905"/>
                </a:lnTo>
                <a:lnTo>
                  <a:pt x="1369848" y="952"/>
                </a:lnTo>
                <a:lnTo>
                  <a:pt x="1385726" y="317"/>
                </a:lnTo>
                <a:lnTo>
                  <a:pt x="1401605" y="0"/>
                </a:lnTo>
                <a:close/>
              </a:path>
            </a:pathLst>
          </a:custGeom>
          <a:solidFill>
            <a:srgbClr val="4D576B"/>
          </a:solidFill>
          <a:ln>
            <a:solidFill>
              <a:schemeClr val="accent6"/>
            </a:solidFill>
          </a:ln>
        </p:spPr>
        <p:txBody>
          <a:bodyPr anchor="ctr">
            <a:normAutofit/>
            <a:scene3d>
              <a:camera prst="orthographicFront"/>
              <a:lightRig rig="threePt" dir="t"/>
            </a:scene3d>
            <a:sp3d>
              <a:contourClr>
                <a:srgbClr val="FFFFFF"/>
              </a:contourClr>
            </a:sp3d>
          </a:bodyPr>
          <a:p>
            <a:pPr algn="ctr">
              <a:defRPr/>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48" name="直接连接符 47"/>
          <p:cNvCxnSpPr>
            <a:stCxn id="2" idx="2"/>
            <a:endCxn id="46" idx="6"/>
          </p:cNvCxnSpPr>
          <p:nvPr>
            <p:custDataLst>
              <p:tags r:id="rId6"/>
            </p:custDataLst>
          </p:nvPr>
        </p:nvCxnSpPr>
        <p:spPr>
          <a:xfrm flipH="1">
            <a:off x="6832318" y="3436233"/>
            <a:ext cx="469258" cy="3563"/>
          </a:xfrm>
          <a:prstGeom prst="line">
            <a:avLst/>
          </a:prstGeom>
          <a:ln w="38100">
            <a:solidFill>
              <a:srgbClr val="1F74AD"/>
            </a:solidFill>
          </a:ln>
        </p:spPr>
        <p:style>
          <a:lnRef idx="1">
            <a:srgbClr val="1F74AD"/>
          </a:lnRef>
          <a:fillRef idx="0">
            <a:srgbClr val="1F74AD"/>
          </a:fillRef>
          <a:effectRef idx="0">
            <a:srgbClr val="1F74AD"/>
          </a:effectRef>
          <a:fontRef idx="minor">
            <a:srgbClr val="000000"/>
          </a:fontRef>
        </p:style>
      </p:cxnSp>
      <p:sp>
        <p:nvSpPr>
          <p:cNvPr id="45" name="圆角矩形 2"/>
          <p:cNvSpPr/>
          <p:nvPr>
            <p:custDataLst>
              <p:tags r:id="rId7"/>
            </p:custDataLst>
          </p:nvPr>
        </p:nvSpPr>
        <p:spPr>
          <a:xfrm>
            <a:off x="3321685" y="3114040"/>
            <a:ext cx="3495040" cy="651510"/>
          </a:xfrm>
          <a:prstGeom prst="roundRect">
            <a:avLst>
              <a:gd name="adj" fmla="val 50000"/>
            </a:avLst>
          </a:prstGeom>
          <a:solidFill>
            <a:sysClr val="window" lastClr="FFFFFF"/>
          </a:solidFill>
          <a:ln w="38100">
            <a:solidFill>
              <a:srgbClr val="1F74AD"/>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nSpc>
                <a:spcPct val="120000"/>
              </a:lnSpc>
            </a:pPr>
            <a:endParaRPr lang="zh-CN" altLang="en-US" sz="2000" b="1" kern="0" spc="300" dirty="0">
              <a:solidFill>
                <a:srgbClr val="000000"/>
              </a:solidFill>
              <a:latin typeface="微软雅黑" panose="020B0503020204020204" pitchFamily="34" charset="-122"/>
              <a:ea typeface="微软雅黑" panose="020B0503020204020204" pitchFamily="34" charset="-122"/>
            </a:endParaRPr>
          </a:p>
        </p:txBody>
      </p:sp>
      <p:sp>
        <p:nvSpPr>
          <p:cNvPr id="46" name="椭圆 45"/>
          <p:cNvSpPr/>
          <p:nvPr>
            <p:custDataLst>
              <p:tags r:id="rId8"/>
            </p:custDataLst>
          </p:nvPr>
        </p:nvSpPr>
        <p:spPr>
          <a:xfrm>
            <a:off x="6181069" y="3114171"/>
            <a:ext cx="651249" cy="651249"/>
          </a:xfrm>
          <a:prstGeom prst="ellipse">
            <a:avLst/>
          </a:prstGeom>
          <a:solidFill>
            <a:sysClr val="window" lastClr="FFFFFF"/>
          </a:solidFill>
          <a:ln w="38100">
            <a:solidFill>
              <a:srgbClr val="1F74AD"/>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47" name="KSO_Shape"/>
          <p:cNvSpPr/>
          <p:nvPr>
            <p:custDataLst>
              <p:tags r:id="rId9"/>
            </p:custDataLst>
          </p:nvPr>
        </p:nvSpPr>
        <p:spPr bwMode="auto">
          <a:xfrm>
            <a:off x="6317650" y="3250752"/>
            <a:ext cx="378086" cy="378086"/>
          </a:xfrm>
          <a:custGeom>
            <a:avLst/>
            <a:gdLst>
              <a:gd name="T0" fmla="*/ 1395413 w 2219325"/>
              <a:gd name="T1" fmla="*/ 1938020 h 2219325"/>
              <a:gd name="T2" fmla="*/ 1388316 w 2219325"/>
              <a:gd name="T3" fmla="*/ 2002466 h 2219325"/>
              <a:gd name="T4" fmla="*/ 1670304 w 2219325"/>
              <a:gd name="T5" fmla="*/ 1858614 h 2219325"/>
              <a:gd name="T6" fmla="*/ 1150620 w 2219325"/>
              <a:gd name="T7" fmla="*/ 2015808 h 2219325"/>
              <a:gd name="T8" fmla="*/ 1286510 w 2219325"/>
              <a:gd name="T9" fmla="*/ 1931988 h 2219325"/>
              <a:gd name="T10" fmla="*/ 1400810 w 2219325"/>
              <a:gd name="T11" fmla="*/ 1758633 h 2219325"/>
              <a:gd name="T12" fmla="*/ 848360 w 2219325"/>
              <a:gd name="T13" fmla="*/ 1816418 h 2219325"/>
              <a:gd name="T14" fmla="*/ 969645 w 2219325"/>
              <a:gd name="T15" fmla="*/ 1966278 h 2219325"/>
              <a:gd name="T16" fmla="*/ 388339 w 2219325"/>
              <a:gd name="T17" fmla="*/ 1704282 h 2219325"/>
              <a:gd name="T18" fmla="*/ 625234 w 2219325"/>
              <a:gd name="T19" fmla="*/ 1909105 h 2219325"/>
              <a:gd name="T20" fmla="*/ 900095 w 2219325"/>
              <a:gd name="T21" fmla="*/ 2020749 h 2219325"/>
              <a:gd name="T22" fmla="*/ 793433 w 2219325"/>
              <a:gd name="T23" fmla="*/ 1894840 h 2219325"/>
              <a:gd name="T24" fmla="*/ 1611947 w 2219325"/>
              <a:gd name="T25" fmla="*/ 1244918 h 2219325"/>
              <a:gd name="T26" fmla="*/ 1898577 w 2219325"/>
              <a:gd name="T27" fmla="*/ 1613535 h 2219325"/>
              <a:gd name="T28" fmla="*/ 2016438 w 2219325"/>
              <a:gd name="T29" fmla="*/ 1342906 h 2219325"/>
              <a:gd name="T30" fmla="*/ 1464945 w 2219325"/>
              <a:gd name="T31" fmla="*/ 1588135 h 2219325"/>
              <a:gd name="T32" fmla="*/ 1527810 w 2219325"/>
              <a:gd name="T33" fmla="*/ 1182688 h 2219325"/>
              <a:gd name="T34" fmla="*/ 727393 w 2219325"/>
              <a:gd name="T35" fmla="*/ 1480820 h 2219325"/>
              <a:gd name="T36" fmla="*/ 185422 w 2219325"/>
              <a:gd name="T37" fmla="*/ 1251450 h 2219325"/>
              <a:gd name="T38" fmla="*/ 287674 w 2219325"/>
              <a:gd name="T39" fmla="*/ 1555032 h 2219325"/>
              <a:gd name="T40" fmla="*/ 619125 w 2219325"/>
              <a:gd name="T41" fmla="*/ 1365568 h 2219325"/>
              <a:gd name="T42" fmla="*/ 1581467 w 2219325"/>
              <a:gd name="T43" fmla="*/ 739458 h 2219325"/>
              <a:gd name="T44" fmla="*/ 2043430 w 2219325"/>
              <a:gd name="T45" fmla="*/ 1036784 h 2219325"/>
              <a:gd name="T46" fmla="*/ 1963406 w 2219325"/>
              <a:gd name="T47" fmla="*/ 723993 h 2219325"/>
              <a:gd name="T48" fmla="*/ 1522095 w 2219325"/>
              <a:gd name="T49" fmla="*/ 943928 h 2219325"/>
              <a:gd name="T50" fmla="*/ 762000 w 2219325"/>
              <a:gd name="T51" fmla="*/ 606108 h 2219325"/>
              <a:gd name="T52" fmla="*/ 692467 w 2219325"/>
              <a:gd name="T53" fmla="*/ 1005840 h 2219325"/>
              <a:gd name="T54" fmla="*/ 239406 w 2219325"/>
              <a:gd name="T55" fmla="*/ 765910 h 2219325"/>
              <a:gd name="T56" fmla="*/ 175580 w 2219325"/>
              <a:gd name="T57" fmla="*/ 1068705 h 2219325"/>
              <a:gd name="T58" fmla="*/ 649287 w 2219325"/>
              <a:gd name="T59" fmla="*/ 684848 h 2219325"/>
              <a:gd name="T60" fmla="*/ 1378267 w 2219325"/>
              <a:gd name="T61" fmla="*/ 416878 h 2219325"/>
              <a:gd name="T62" fmla="*/ 1258887 w 2219325"/>
              <a:gd name="T63" fmla="*/ 261303 h 2219325"/>
              <a:gd name="T64" fmla="*/ 1047750 w 2219325"/>
              <a:gd name="T65" fmla="*/ 209550 h 2219325"/>
              <a:gd name="T66" fmla="*/ 914400 w 2219325"/>
              <a:gd name="T67" fmla="*/ 307023 h 2219325"/>
              <a:gd name="T68" fmla="*/ 804545 w 2219325"/>
              <a:gd name="T69" fmla="*/ 491490 h 2219325"/>
              <a:gd name="T70" fmla="*/ 725264 w 2219325"/>
              <a:gd name="T71" fmla="*/ 255919 h 2219325"/>
              <a:gd name="T72" fmla="*/ 464869 w 2219325"/>
              <a:gd name="T73" fmla="*/ 431844 h 2219325"/>
              <a:gd name="T74" fmla="*/ 779145 w 2219325"/>
              <a:gd name="T75" fmla="*/ 348298 h 2219325"/>
              <a:gd name="T76" fmla="*/ 889635 w 2219325"/>
              <a:gd name="T77" fmla="*/ 207963 h 2219325"/>
              <a:gd name="T78" fmla="*/ 1403033 w 2219325"/>
              <a:gd name="T79" fmla="*/ 291783 h 2219325"/>
              <a:gd name="T80" fmla="*/ 1832574 w 2219325"/>
              <a:gd name="T81" fmla="*/ 513773 h 2219325"/>
              <a:gd name="T82" fmla="*/ 1595679 w 2219325"/>
              <a:gd name="T83" fmla="*/ 308950 h 2219325"/>
              <a:gd name="T84" fmla="*/ 1315730 w 2219325"/>
              <a:gd name="T85" fmla="*/ 196178 h 2219325"/>
              <a:gd name="T86" fmla="*/ 1465580 w 2219325"/>
              <a:gd name="T87" fmla="*/ 58420 h 2219325"/>
              <a:gd name="T88" fmla="*/ 1794510 w 2219325"/>
              <a:gd name="T89" fmla="*/ 236855 h 2219325"/>
              <a:gd name="T90" fmla="*/ 2044383 w 2219325"/>
              <a:gd name="T91" fmla="*/ 511493 h 2219325"/>
              <a:gd name="T92" fmla="*/ 2190750 w 2219325"/>
              <a:gd name="T93" fmla="*/ 859473 h 2219325"/>
              <a:gd name="T94" fmla="*/ 2210435 w 2219325"/>
              <a:gd name="T95" fmla="*/ 1250950 h 2219325"/>
              <a:gd name="T96" fmla="*/ 2097723 w 2219325"/>
              <a:gd name="T97" fmla="*/ 1614805 h 2219325"/>
              <a:gd name="T98" fmla="*/ 1875473 w 2219325"/>
              <a:gd name="T99" fmla="*/ 1913255 h 2219325"/>
              <a:gd name="T100" fmla="*/ 1566227 w 2219325"/>
              <a:gd name="T101" fmla="*/ 2121535 h 2219325"/>
              <a:gd name="T102" fmla="*/ 1195070 w 2219325"/>
              <a:gd name="T103" fmla="*/ 2215833 h 2219325"/>
              <a:gd name="T104" fmla="*/ 805815 w 2219325"/>
              <a:gd name="T105" fmla="*/ 2177098 h 2219325"/>
              <a:gd name="T106" fmla="*/ 467043 w 2219325"/>
              <a:gd name="T107" fmla="*/ 2014538 h 2219325"/>
              <a:gd name="T108" fmla="*/ 204787 w 2219325"/>
              <a:gd name="T109" fmla="*/ 1751965 h 2219325"/>
              <a:gd name="T110" fmla="*/ 42227 w 2219325"/>
              <a:gd name="T111" fmla="*/ 1413510 h 2219325"/>
              <a:gd name="T112" fmla="*/ 3175 w 2219325"/>
              <a:gd name="T113" fmla="*/ 1024255 h 2219325"/>
              <a:gd name="T114" fmla="*/ 97790 w 2219325"/>
              <a:gd name="T115" fmla="*/ 653098 h 2219325"/>
              <a:gd name="T116" fmla="*/ 306387 w 2219325"/>
              <a:gd name="T117" fmla="*/ 344488 h 2219325"/>
              <a:gd name="T118" fmla="*/ 604520 w 2219325"/>
              <a:gd name="T119" fmla="*/ 121603 h 2219325"/>
              <a:gd name="T120" fmla="*/ 968375 w 2219325"/>
              <a:gd name="T121" fmla="*/ 9208 h 2219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19325" h="2219325">
                <a:moveTo>
                  <a:pt x="1522095" y="1695768"/>
                </a:moveTo>
                <a:lnTo>
                  <a:pt x="1510983" y="1725295"/>
                </a:lnTo>
                <a:lnTo>
                  <a:pt x="1499553" y="1754188"/>
                </a:lnTo>
                <a:lnTo>
                  <a:pt x="1487170" y="1781810"/>
                </a:lnTo>
                <a:lnTo>
                  <a:pt x="1474153" y="1808480"/>
                </a:lnTo>
                <a:lnTo>
                  <a:pt x="1461135" y="1834515"/>
                </a:lnTo>
                <a:lnTo>
                  <a:pt x="1447165" y="1859280"/>
                </a:lnTo>
                <a:lnTo>
                  <a:pt x="1439863" y="1871345"/>
                </a:lnTo>
                <a:lnTo>
                  <a:pt x="1432877" y="1883093"/>
                </a:lnTo>
                <a:lnTo>
                  <a:pt x="1425575" y="1894840"/>
                </a:lnTo>
                <a:lnTo>
                  <a:pt x="1417955" y="1905953"/>
                </a:lnTo>
                <a:lnTo>
                  <a:pt x="1410653" y="1917065"/>
                </a:lnTo>
                <a:lnTo>
                  <a:pt x="1403033" y="1927860"/>
                </a:lnTo>
                <a:lnTo>
                  <a:pt x="1395413" y="1938020"/>
                </a:lnTo>
                <a:lnTo>
                  <a:pt x="1387157" y="1948498"/>
                </a:lnTo>
                <a:lnTo>
                  <a:pt x="1379537" y="1958023"/>
                </a:lnTo>
                <a:lnTo>
                  <a:pt x="1371600" y="1967865"/>
                </a:lnTo>
                <a:lnTo>
                  <a:pt x="1363027" y="1977390"/>
                </a:lnTo>
                <a:lnTo>
                  <a:pt x="1355090" y="1986280"/>
                </a:lnTo>
                <a:lnTo>
                  <a:pt x="1346517" y="1994853"/>
                </a:lnTo>
                <a:lnTo>
                  <a:pt x="1337945" y="2003425"/>
                </a:lnTo>
                <a:lnTo>
                  <a:pt x="1329690" y="2011680"/>
                </a:lnTo>
                <a:lnTo>
                  <a:pt x="1320800" y="2019300"/>
                </a:lnTo>
                <a:lnTo>
                  <a:pt x="1318516" y="2021258"/>
                </a:lnTo>
                <a:lnTo>
                  <a:pt x="1321630" y="2020566"/>
                </a:lnTo>
                <a:lnTo>
                  <a:pt x="1344176" y="2015168"/>
                </a:lnTo>
                <a:lnTo>
                  <a:pt x="1366405" y="2008817"/>
                </a:lnTo>
                <a:lnTo>
                  <a:pt x="1388316" y="2002466"/>
                </a:lnTo>
                <a:lnTo>
                  <a:pt x="1410227" y="1995479"/>
                </a:lnTo>
                <a:lnTo>
                  <a:pt x="1431821" y="1987858"/>
                </a:lnTo>
                <a:lnTo>
                  <a:pt x="1453415" y="1979602"/>
                </a:lnTo>
                <a:lnTo>
                  <a:pt x="1474691" y="1971345"/>
                </a:lnTo>
                <a:lnTo>
                  <a:pt x="1495332" y="1962136"/>
                </a:lnTo>
                <a:lnTo>
                  <a:pt x="1515973" y="1952610"/>
                </a:lnTo>
                <a:lnTo>
                  <a:pt x="1536296" y="1942448"/>
                </a:lnTo>
                <a:lnTo>
                  <a:pt x="1556302" y="1931651"/>
                </a:lnTo>
                <a:lnTo>
                  <a:pt x="1575991" y="1920537"/>
                </a:lnTo>
                <a:lnTo>
                  <a:pt x="1595679" y="1909105"/>
                </a:lnTo>
                <a:lnTo>
                  <a:pt x="1614415" y="1897038"/>
                </a:lnTo>
                <a:lnTo>
                  <a:pt x="1633468" y="1884653"/>
                </a:lnTo>
                <a:lnTo>
                  <a:pt x="1652203" y="1872268"/>
                </a:lnTo>
                <a:lnTo>
                  <a:pt x="1670304" y="1858614"/>
                </a:lnTo>
                <a:lnTo>
                  <a:pt x="1687770" y="1845276"/>
                </a:lnTo>
                <a:lnTo>
                  <a:pt x="1705553" y="1830986"/>
                </a:lnTo>
                <a:lnTo>
                  <a:pt x="1722383" y="1816379"/>
                </a:lnTo>
                <a:lnTo>
                  <a:pt x="1739531" y="1801454"/>
                </a:lnTo>
                <a:lnTo>
                  <a:pt x="1756044" y="1786529"/>
                </a:lnTo>
                <a:lnTo>
                  <a:pt x="1771921" y="1770651"/>
                </a:lnTo>
                <a:lnTo>
                  <a:pt x="1787481" y="1754456"/>
                </a:lnTo>
                <a:lnTo>
                  <a:pt x="1802724" y="1737943"/>
                </a:lnTo>
                <a:lnTo>
                  <a:pt x="1817967" y="1721430"/>
                </a:lnTo>
                <a:lnTo>
                  <a:pt x="1832574" y="1704282"/>
                </a:lnTo>
                <a:lnTo>
                  <a:pt x="1839112" y="1695768"/>
                </a:lnTo>
                <a:lnTo>
                  <a:pt x="1522095" y="1695768"/>
                </a:lnTo>
                <a:close/>
                <a:moveTo>
                  <a:pt x="1150620" y="1695768"/>
                </a:moveTo>
                <a:lnTo>
                  <a:pt x="1150620" y="2015808"/>
                </a:lnTo>
                <a:lnTo>
                  <a:pt x="1160780" y="2012950"/>
                </a:lnTo>
                <a:lnTo>
                  <a:pt x="1170940" y="2010093"/>
                </a:lnTo>
                <a:lnTo>
                  <a:pt x="1181100" y="2006600"/>
                </a:lnTo>
                <a:lnTo>
                  <a:pt x="1191260" y="2002155"/>
                </a:lnTo>
                <a:lnTo>
                  <a:pt x="1201103" y="1997393"/>
                </a:lnTo>
                <a:lnTo>
                  <a:pt x="1210945" y="1992313"/>
                </a:lnTo>
                <a:lnTo>
                  <a:pt x="1220787" y="1986598"/>
                </a:lnTo>
                <a:lnTo>
                  <a:pt x="1230313" y="1979930"/>
                </a:lnTo>
                <a:lnTo>
                  <a:pt x="1240155" y="1973580"/>
                </a:lnTo>
                <a:lnTo>
                  <a:pt x="1249680" y="1966278"/>
                </a:lnTo>
                <a:lnTo>
                  <a:pt x="1258887" y="1958340"/>
                </a:lnTo>
                <a:lnTo>
                  <a:pt x="1268095" y="1950085"/>
                </a:lnTo>
                <a:lnTo>
                  <a:pt x="1277303" y="1941195"/>
                </a:lnTo>
                <a:lnTo>
                  <a:pt x="1286510" y="1931988"/>
                </a:lnTo>
                <a:lnTo>
                  <a:pt x="1295400" y="1922463"/>
                </a:lnTo>
                <a:lnTo>
                  <a:pt x="1304607" y="1912303"/>
                </a:lnTo>
                <a:lnTo>
                  <a:pt x="1313180" y="1902143"/>
                </a:lnTo>
                <a:lnTo>
                  <a:pt x="1321753" y="1890713"/>
                </a:lnTo>
                <a:lnTo>
                  <a:pt x="1330325" y="1879283"/>
                </a:lnTo>
                <a:lnTo>
                  <a:pt x="1338897" y="1867853"/>
                </a:lnTo>
                <a:lnTo>
                  <a:pt x="1346835" y="1855470"/>
                </a:lnTo>
                <a:lnTo>
                  <a:pt x="1355090" y="1842770"/>
                </a:lnTo>
                <a:lnTo>
                  <a:pt x="1363027" y="1829753"/>
                </a:lnTo>
                <a:lnTo>
                  <a:pt x="1370647" y="1816418"/>
                </a:lnTo>
                <a:lnTo>
                  <a:pt x="1378267" y="1802448"/>
                </a:lnTo>
                <a:lnTo>
                  <a:pt x="1386205" y="1788160"/>
                </a:lnTo>
                <a:lnTo>
                  <a:pt x="1393507" y="1773555"/>
                </a:lnTo>
                <a:lnTo>
                  <a:pt x="1400810" y="1758633"/>
                </a:lnTo>
                <a:lnTo>
                  <a:pt x="1407477" y="1743710"/>
                </a:lnTo>
                <a:lnTo>
                  <a:pt x="1414463" y="1727835"/>
                </a:lnTo>
                <a:lnTo>
                  <a:pt x="1421447" y="1711643"/>
                </a:lnTo>
                <a:lnTo>
                  <a:pt x="1428115" y="1695768"/>
                </a:lnTo>
                <a:lnTo>
                  <a:pt x="1150620" y="1695768"/>
                </a:lnTo>
                <a:close/>
                <a:moveTo>
                  <a:pt x="791210" y="1695768"/>
                </a:moveTo>
                <a:lnTo>
                  <a:pt x="797560" y="1711643"/>
                </a:lnTo>
                <a:lnTo>
                  <a:pt x="804545" y="1727835"/>
                </a:lnTo>
                <a:lnTo>
                  <a:pt x="811213" y="1743710"/>
                </a:lnTo>
                <a:lnTo>
                  <a:pt x="818515" y="1758633"/>
                </a:lnTo>
                <a:lnTo>
                  <a:pt x="825817" y="1773555"/>
                </a:lnTo>
                <a:lnTo>
                  <a:pt x="833120" y="1788160"/>
                </a:lnTo>
                <a:lnTo>
                  <a:pt x="840740" y="1802448"/>
                </a:lnTo>
                <a:lnTo>
                  <a:pt x="848360" y="1816418"/>
                </a:lnTo>
                <a:lnTo>
                  <a:pt x="855980" y="1829753"/>
                </a:lnTo>
                <a:lnTo>
                  <a:pt x="864235" y="1842770"/>
                </a:lnTo>
                <a:lnTo>
                  <a:pt x="872173" y="1855470"/>
                </a:lnTo>
                <a:lnTo>
                  <a:pt x="880427" y="1867853"/>
                </a:lnTo>
                <a:lnTo>
                  <a:pt x="888683" y="1879283"/>
                </a:lnTo>
                <a:lnTo>
                  <a:pt x="897255" y="1890713"/>
                </a:lnTo>
                <a:lnTo>
                  <a:pt x="906145" y="1902143"/>
                </a:lnTo>
                <a:lnTo>
                  <a:pt x="914400" y="1912303"/>
                </a:lnTo>
                <a:lnTo>
                  <a:pt x="923290" y="1922463"/>
                </a:lnTo>
                <a:lnTo>
                  <a:pt x="932497" y="1931988"/>
                </a:lnTo>
                <a:lnTo>
                  <a:pt x="941387" y="1941195"/>
                </a:lnTo>
                <a:lnTo>
                  <a:pt x="950595" y="1950085"/>
                </a:lnTo>
                <a:lnTo>
                  <a:pt x="960120" y="1958340"/>
                </a:lnTo>
                <a:lnTo>
                  <a:pt x="969645" y="1966278"/>
                </a:lnTo>
                <a:lnTo>
                  <a:pt x="979170" y="1973580"/>
                </a:lnTo>
                <a:lnTo>
                  <a:pt x="988695" y="1979930"/>
                </a:lnTo>
                <a:lnTo>
                  <a:pt x="998220" y="1986598"/>
                </a:lnTo>
                <a:lnTo>
                  <a:pt x="1008380" y="1992313"/>
                </a:lnTo>
                <a:lnTo>
                  <a:pt x="1017905" y="1997393"/>
                </a:lnTo>
                <a:lnTo>
                  <a:pt x="1027747" y="2002155"/>
                </a:lnTo>
                <a:lnTo>
                  <a:pt x="1037907" y="2006600"/>
                </a:lnTo>
                <a:lnTo>
                  <a:pt x="1047750" y="2010093"/>
                </a:lnTo>
                <a:lnTo>
                  <a:pt x="1058227" y="2012950"/>
                </a:lnTo>
                <a:lnTo>
                  <a:pt x="1068705" y="2015808"/>
                </a:lnTo>
                <a:lnTo>
                  <a:pt x="1068705" y="1695768"/>
                </a:lnTo>
                <a:lnTo>
                  <a:pt x="791210" y="1695768"/>
                </a:lnTo>
                <a:close/>
                <a:moveTo>
                  <a:pt x="381497" y="1695768"/>
                </a:moveTo>
                <a:lnTo>
                  <a:pt x="388339" y="1704282"/>
                </a:lnTo>
                <a:lnTo>
                  <a:pt x="402946" y="1721430"/>
                </a:lnTo>
                <a:lnTo>
                  <a:pt x="417871" y="1737943"/>
                </a:lnTo>
                <a:lnTo>
                  <a:pt x="432796" y="1754456"/>
                </a:lnTo>
                <a:lnTo>
                  <a:pt x="448674" y="1770651"/>
                </a:lnTo>
                <a:lnTo>
                  <a:pt x="464869" y="1786529"/>
                </a:lnTo>
                <a:lnTo>
                  <a:pt x="481382" y="1801454"/>
                </a:lnTo>
                <a:lnTo>
                  <a:pt x="497895" y="1816379"/>
                </a:lnTo>
                <a:lnTo>
                  <a:pt x="515043" y="1830986"/>
                </a:lnTo>
                <a:lnTo>
                  <a:pt x="532826" y="1845276"/>
                </a:lnTo>
                <a:lnTo>
                  <a:pt x="550609" y="1858614"/>
                </a:lnTo>
                <a:lnTo>
                  <a:pt x="568709" y="1872268"/>
                </a:lnTo>
                <a:lnTo>
                  <a:pt x="587128" y="1884653"/>
                </a:lnTo>
                <a:lnTo>
                  <a:pt x="605863" y="1897038"/>
                </a:lnTo>
                <a:lnTo>
                  <a:pt x="625234" y="1909105"/>
                </a:lnTo>
                <a:lnTo>
                  <a:pt x="644605" y="1920537"/>
                </a:lnTo>
                <a:lnTo>
                  <a:pt x="664293" y="1931651"/>
                </a:lnTo>
                <a:lnTo>
                  <a:pt x="684299" y="1942448"/>
                </a:lnTo>
                <a:lnTo>
                  <a:pt x="704623" y="1952610"/>
                </a:lnTo>
                <a:lnTo>
                  <a:pt x="725264" y="1962136"/>
                </a:lnTo>
                <a:lnTo>
                  <a:pt x="746222" y="1971345"/>
                </a:lnTo>
                <a:lnTo>
                  <a:pt x="767181" y="1979602"/>
                </a:lnTo>
                <a:lnTo>
                  <a:pt x="788457" y="1987858"/>
                </a:lnTo>
                <a:lnTo>
                  <a:pt x="810368" y="1995479"/>
                </a:lnTo>
                <a:lnTo>
                  <a:pt x="832279" y="2002466"/>
                </a:lnTo>
                <a:lnTo>
                  <a:pt x="854190" y="2008817"/>
                </a:lnTo>
                <a:lnTo>
                  <a:pt x="876419" y="2015168"/>
                </a:lnTo>
                <a:lnTo>
                  <a:pt x="899283" y="2020566"/>
                </a:lnTo>
                <a:lnTo>
                  <a:pt x="900095" y="2020749"/>
                </a:lnTo>
                <a:lnTo>
                  <a:pt x="898525" y="2019300"/>
                </a:lnTo>
                <a:lnTo>
                  <a:pt x="889635" y="2011680"/>
                </a:lnTo>
                <a:lnTo>
                  <a:pt x="881063" y="2003425"/>
                </a:lnTo>
                <a:lnTo>
                  <a:pt x="872490" y="1994853"/>
                </a:lnTo>
                <a:lnTo>
                  <a:pt x="864235" y="1986280"/>
                </a:lnTo>
                <a:lnTo>
                  <a:pt x="855980" y="1977390"/>
                </a:lnTo>
                <a:lnTo>
                  <a:pt x="847725" y="1967865"/>
                </a:lnTo>
                <a:lnTo>
                  <a:pt x="839470" y="1958023"/>
                </a:lnTo>
                <a:lnTo>
                  <a:pt x="831850" y="1948498"/>
                </a:lnTo>
                <a:lnTo>
                  <a:pt x="823913" y="1938020"/>
                </a:lnTo>
                <a:lnTo>
                  <a:pt x="816293" y="1927860"/>
                </a:lnTo>
                <a:lnTo>
                  <a:pt x="808355" y="1917065"/>
                </a:lnTo>
                <a:lnTo>
                  <a:pt x="801053" y="1905953"/>
                </a:lnTo>
                <a:lnTo>
                  <a:pt x="793433" y="1894840"/>
                </a:lnTo>
                <a:lnTo>
                  <a:pt x="786130" y="1883093"/>
                </a:lnTo>
                <a:lnTo>
                  <a:pt x="779145" y="1871345"/>
                </a:lnTo>
                <a:lnTo>
                  <a:pt x="771843" y="1859280"/>
                </a:lnTo>
                <a:lnTo>
                  <a:pt x="758190" y="1834515"/>
                </a:lnTo>
                <a:lnTo>
                  <a:pt x="745173" y="1808480"/>
                </a:lnTo>
                <a:lnTo>
                  <a:pt x="731837" y="1781810"/>
                </a:lnTo>
                <a:lnTo>
                  <a:pt x="719773" y="1754188"/>
                </a:lnTo>
                <a:lnTo>
                  <a:pt x="708025" y="1725295"/>
                </a:lnTo>
                <a:lnTo>
                  <a:pt x="696913" y="1695768"/>
                </a:lnTo>
                <a:lnTo>
                  <a:pt x="381497" y="1695768"/>
                </a:lnTo>
                <a:close/>
                <a:moveTo>
                  <a:pt x="1615757" y="1150938"/>
                </a:moveTo>
                <a:lnTo>
                  <a:pt x="1615123" y="1182688"/>
                </a:lnTo>
                <a:lnTo>
                  <a:pt x="1613535" y="1213803"/>
                </a:lnTo>
                <a:lnTo>
                  <a:pt x="1611947" y="1244918"/>
                </a:lnTo>
                <a:lnTo>
                  <a:pt x="1609725" y="1275715"/>
                </a:lnTo>
                <a:lnTo>
                  <a:pt x="1607185" y="1305878"/>
                </a:lnTo>
                <a:lnTo>
                  <a:pt x="1603693" y="1336040"/>
                </a:lnTo>
                <a:lnTo>
                  <a:pt x="1600200" y="1365568"/>
                </a:lnTo>
                <a:lnTo>
                  <a:pt x="1596073" y="1394778"/>
                </a:lnTo>
                <a:lnTo>
                  <a:pt x="1591627" y="1423670"/>
                </a:lnTo>
                <a:lnTo>
                  <a:pt x="1586547" y="1451928"/>
                </a:lnTo>
                <a:lnTo>
                  <a:pt x="1581467" y="1479868"/>
                </a:lnTo>
                <a:lnTo>
                  <a:pt x="1576070" y="1507808"/>
                </a:lnTo>
                <a:lnTo>
                  <a:pt x="1569720" y="1534478"/>
                </a:lnTo>
                <a:lnTo>
                  <a:pt x="1563370" y="1561465"/>
                </a:lnTo>
                <a:lnTo>
                  <a:pt x="1556385" y="1587500"/>
                </a:lnTo>
                <a:lnTo>
                  <a:pt x="1549083" y="1613535"/>
                </a:lnTo>
                <a:lnTo>
                  <a:pt x="1898577" y="1613535"/>
                </a:lnTo>
                <a:lnTo>
                  <a:pt x="1898625" y="1613462"/>
                </a:lnTo>
                <a:lnTo>
                  <a:pt x="1910375" y="1594091"/>
                </a:lnTo>
                <a:lnTo>
                  <a:pt x="1922124" y="1574720"/>
                </a:lnTo>
                <a:lnTo>
                  <a:pt x="1933239" y="1555032"/>
                </a:lnTo>
                <a:lnTo>
                  <a:pt x="1943401" y="1535026"/>
                </a:lnTo>
                <a:lnTo>
                  <a:pt x="1953880" y="1514703"/>
                </a:lnTo>
                <a:lnTo>
                  <a:pt x="1963406" y="1493744"/>
                </a:lnTo>
                <a:lnTo>
                  <a:pt x="1972298" y="1473103"/>
                </a:lnTo>
                <a:lnTo>
                  <a:pt x="1981189" y="1452145"/>
                </a:lnTo>
                <a:lnTo>
                  <a:pt x="1989128" y="1430868"/>
                </a:lnTo>
                <a:lnTo>
                  <a:pt x="1997067" y="1408957"/>
                </a:lnTo>
                <a:lnTo>
                  <a:pt x="2003736" y="1387364"/>
                </a:lnTo>
                <a:lnTo>
                  <a:pt x="2010404" y="1365135"/>
                </a:lnTo>
                <a:lnTo>
                  <a:pt x="2016438" y="1342906"/>
                </a:lnTo>
                <a:lnTo>
                  <a:pt x="2021836" y="1320042"/>
                </a:lnTo>
                <a:lnTo>
                  <a:pt x="2026917" y="1297496"/>
                </a:lnTo>
                <a:lnTo>
                  <a:pt x="2031681" y="1274949"/>
                </a:lnTo>
                <a:lnTo>
                  <a:pt x="2035491" y="1251450"/>
                </a:lnTo>
                <a:lnTo>
                  <a:pt x="2038349" y="1228269"/>
                </a:lnTo>
                <a:lnTo>
                  <a:pt x="2041207" y="1204770"/>
                </a:lnTo>
                <a:lnTo>
                  <a:pt x="2043430" y="1180953"/>
                </a:lnTo>
                <a:lnTo>
                  <a:pt x="2044700" y="1157137"/>
                </a:lnTo>
                <a:lnTo>
                  <a:pt x="2044945" y="1150938"/>
                </a:lnTo>
                <a:lnTo>
                  <a:pt x="1615757" y="1150938"/>
                </a:lnTo>
                <a:close/>
                <a:moveTo>
                  <a:pt x="1150620" y="1150938"/>
                </a:moveTo>
                <a:lnTo>
                  <a:pt x="1150620" y="1613535"/>
                </a:lnTo>
                <a:lnTo>
                  <a:pt x="1456690" y="1613535"/>
                </a:lnTo>
                <a:lnTo>
                  <a:pt x="1464945" y="1588135"/>
                </a:lnTo>
                <a:lnTo>
                  <a:pt x="1472247" y="1561783"/>
                </a:lnTo>
                <a:lnTo>
                  <a:pt x="1479233" y="1535430"/>
                </a:lnTo>
                <a:lnTo>
                  <a:pt x="1485583" y="1508125"/>
                </a:lnTo>
                <a:lnTo>
                  <a:pt x="1491615" y="1480820"/>
                </a:lnTo>
                <a:lnTo>
                  <a:pt x="1497013" y="1452880"/>
                </a:lnTo>
                <a:lnTo>
                  <a:pt x="1502410" y="1423988"/>
                </a:lnTo>
                <a:lnTo>
                  <a:pt x="1507490" y="1395095"/>
                </a:lnTo>
                <a:lnTo>
                  <a:pt x="1511617" y="1365885"/>
                </a:lnTo>
                <a:lnTo>
                  <a:pt x="1515745" y="1336358"/>
                </a:lnTo>
                <a:lnTo>
                  <a:pt x="1518920" y="1305878"/>
                </a:lnTo>
                <a:lnTo>
                  <a:pt x="1522095" y="1275715"/>
                </a:lnTo>
                <a:lnTo>
                  <a:pt x="1524317" y="1244918"/>
                </a:lnTo>
                <a:lnTo>
                  <a:pt x="1526857" y="1213803"/>
                </a:lnTo>
                <a:lnTo>
                  <a:pt x="1527810" y="1182688"/>
                </a:lnTo>
                <a:lnTo>
                  <a:pt x="1529080" y="1150938"/>
                </a:lnTo>
                <a:lnTo>
                  <a:pt x="1150620" y="1150938"/>
                </a:lnTo>
                <a:close/>
                <a:moveTo>
                  <a:pt x="690245" y="1150938"/>
                </a:moveTo>
                <a:lnTo>
                  <a:pt x="691197" y="1182688"/>
                </a:lnTo>
                <a:lnTo>
                  <a:pt x="692467" y="1213803"/>
                </a:lnTo>
                <a:lnTo>
                  <a:pt x="694690" y="1244918"/>
                </a:lnTo>
                <a:lnTo>
                  <a:pt x="696913" y="1275715"/>
                </a:lnTo>
                <a:lnTo>
                  <a:pt x="700087" y="1305878"/>
                </a:lnTo>
                <a:lnTo>
                  <a:pt x="703580" y="1336358"/>
                </a:lnTo>
                <a:lnTo>
                  <a:pt x="707390" y="1365885"/>
                </a:lnTo>
                <a:lnTo>
                  <a:pt x="711517" y="1395095"/>
                </a:lnTo>
                <a:lnTo>
                  <a:pt x="716597" y="1423988"/>
                </a:lnTo>
                <a:lnTo>
                  <a:pt x="721677" y="1452880"/>
                </a:lnTo>
                <a:lnTo>
                  <a:pt x="727393" y="1480820"/>
                </a:lnTo>
                <a:lnTo>
                  <a:pt x="733425" y="1508125"/>
                </a:lnTo>
                <a:lnTo>
                  <a:pt x="740093" y="1535430"/>
                </a:lnTo>
                <a:lnTo>
                  <a:pt x="747077" y="1561783"/>
                </a:lnTo>
                <a:lnTo>
                  <a:pt x="754380" y="1588135"/>
                </a:lnTo>
                <a:lnTo>
                  <a:pt x="762000" y="1613535"/>
                </a:lnTo>
                <a:lnTo>
                  <a:pt x="1068705" y="1613535"/>
                </a:lnTo>
                <a:lnTo>
                  <a:pt x="1068705" y="1150938"/>
                </a:lnTo>
                <a:lnTo>
                  <a:pt x="690245" y="1150938"/>
                </a:lnTo>
                <a:close/>
                <a:moveTo>
                  <a:pt x="175650" y="1150938"/>
                </a:moveTo>
                <a:lnTo>
                  <a:pt x="175895" y="1157137"/>
                </a:lnTo>
                <a:lnTo>
                  <a:pt x="177165" y="1180953"/>
                </a:lnTo>
                <a:lnTo>
                  <a:pt x="179706" y="1204770"/>
                </a:lnTo>
                <a:lnTo>
                  <a:pt x="182246" y="1228269"/>
                </a:lnTo>
                <a:lnTo>
                  <a:pt x="185422" y="1251450"/>
                </a:lnTo>
                <a:lnTo>
                  <a:pt x="189232" y="1274949"/>
                </a:lnTo>
                <a:lnTo>
                  <a:pt x="193678" y="1297496"/>
                </a:lnTo>
                <a:lnTo>
                  <a:pt x="198759" y="1320042"/>
                </a:lnTo>
                <a:lnTo>
                  <a:pt x="204158" y="1342906"/>
                </a:lnTo>
                <a:lnTo>
                  <a:pt x="210191" y="1365135"/>
                </a:lnTo>
                <a:lnTo>
                  <a:pt x="216860" y="1387364"/>
                </a:lnTo>
                <a:lnTo>
                  <a:pt x="223846" y="1408957"/>
                </a:lnTo>
                <a:lnTo>
                  <a:pt x="231467" y="1430868"/>
                </a:lnTo>
                <a:lnTo>
                  <a:pt x="239406" y="1452145"/>
                </a:lnTo>
                <a:lnTo>
                  <a:pt x="248298" y="1473103"/>
                </a:lnTo>
                <a:lnTo>
                  <a:pt x="257189" y="1493744"/>
                </a:lnTo>
                <a:lnTo>
                  <a:pt x="266716" y="1514703"/>
                </a:lnTo>
                <a:lnTo>
                  <a:pt x="277195" y="1535026"/>
                </a:lnTo>
                <a:lnTo>
                  <a:pt x="287674" y="1555032"/>
                </a:lnTo>
                <a:lnTo>
                  <a:pt x="298789" y="1574720"/>
                </a:lnTo>
                <a:lnTo>
                  <a:pt x="310221" y="1594091"/>
                </a:lnTo>
                <a:lnTo>
                  <a:pt x="322288" y="1613462"/>
                </a:lnTo>
                <a:lnTo>
                  <a:pt x="322335" y="1613535"/>
                </a:lnTo>
                <a:lnTo>
                  <a:pt x="670243" y="1613535"/>
                </a:lnTo>
                <a:lnTo>
                  <a:pt x="662940" y="1587500"/>
                </a:lnTo>
                <a:lnTo>
                  <a:pt x="655955" y="1561465"/>
                </a:lnTo>
                <a:lnTo>
                  <a:pt x="649287" y="1534478"/>
                </a:lnTo>
                <a:lnTo>
                  <a:pt x="643255" y="1507808"/>
                </a:lnTo>
                <a:lnTo>
                  <a:pt x="637540" y="1479868"/>
                </a:lnTo>
                <a:lnTo>
                  <a:pt x="632460" y="1451928"/>
                </a:lnTo>
                <a:lnTo>
                  <a:pt x="627380" y="1423670"/>
                </a:lnTo>
                <a:lnTo>
                  <a:pt x="622935" y="1394778"/>
                </a:lnTo>
                <a:lnTo>
                  <a:pt x="619125" y="1365568"/>
                </a:lnTo>
                <a:lnTo>
                  <a:pt x="614997" y="1336040"/>
                </a:lnTo>
                <a:lnTo>
                  <a:pt x="612140" y="1305878"/>
                </a:lnTo>
                <a:lnTo>
                  <a:pt x="609283" y="1275715"/>
                </a:lnTo>
                <a:lnTo>
                  <a:pt x="607060" y="1244918"/>
                </a:lnTo>
                <a:lnTo>
                  <a:pt x="605155" y="1213803"/>
                </a:lnTo>
                <a:lnTo>
                  <a:pt x="603885" y="1182688"/>
                </a:lnTo>
                <a:lnTo>
                  <a:pt x="603250" y="1150938"/>
                </a:lnTo>
                <a:lnTo>
                  <a:pt x="175650" y="1150938"/>
                </a:lnTo>
                <a:close/>
                <a:moveTo>
                  <a:pt x="1549083" y="606108"/>
                </a:moveTo>
                <a:lnTo>
                  <a:pt x="1556385" y="631825"/>
                </a:lnTo>
                <a:lnTo>
                  <a:pt x="1563370" y="657860"/>
                </a:lnTo>
                <a:lnTo>
                  <a:pt x="1569720" y="684848"/>
                </a:lnTo>
                <a:lnTo>
                  <a:pt x="1576070" y="712153"/>
                </a:lnTo>
                <a:lnTo>
                  <a:pt x="1581467" y="739458"/>
                </a:lnTo>
                <a:lnTo>
                  <a:pt x="1586547" y="767398"/>
                </a:lnTo>
                <a:lnTo>
                  <a:pt x="1591627" y="795973"/>
                </a:lnTo>
                <a:lnTo>
                  <a:pt x="1596073" y="824865"/>
                </a:lnTo>
                <a:lnTo>
                  <a:pt x="1600200" y="854393"/>
                </a:lnTo>
                <a:lnTo>
                  <a:pt x="1603693" y="883920"/>
                </a:lnTo>
                <a:lnTo>
                  <a:pt x="1607185" y="914083"/>
                </a:lnTo>
                <a:lnTo>
                  <a:pt x="1609725" y="944245"/>
                </a:lnTo>
                <a:lnTo>
                  <a:pt x="1611947" y="974725"/>
                </a:lnTo>
                <a:lnTo>
                  <a:pt x="1613535" y="1005840"/>
                </a:lnTo>
                <a:lnTo>
                  <a:pt x="1615123" y="1036955"/>
                </a:lnTo>
                <a:lnTo>
                  <a:pt x="1615757" y="1068705"/>
                </a:lnTo>
                <a:lnTo>
                  <a:pt x="2045016" y="1068705"/>
                </a:lnTo>
                <a:lnTo>
                  <a:pt x="2044700" y="1060601"/>
                </a:lnTo>
                <a:lnTo>
                  <a:pt x="2043430" y="1036784"/>
                </a:lnTo>
                <a:lnTo>
                  <a:pt x="2041207" y="1013285"/>
                </a:lnTo>
                <a:lnTo>
                  <a:pt x="2038349" y="990104"/>
                </a:lnTo>
                <a:lnTo>
                  <a:pt x="2035491" y="966605"/>
                </a:lnTo>
                <a:lnTo>
                  <a:pt x="2031681" y="943423"/>
                </a:lnTo>
                <a:lnTo>
                  <a:pt x="2026917" y="920559"/>
                </a:lnTo>
                <a:lnTo>
                  <a:pt x="2021836" y="897695"/>
                </a:lnTo>
                <a:lnTo>
                  <a:pt x="2016438" y="875149"/>
                </a:lnTo>
                <a:lnTo>
                  <a:pt x="2010404" y="852920"/>
                </a:lnTo>
                <a:lnTo>
                  <a:pt x="2003736" y="831009"/>
                </a:lnTo>
                <a:lnTo>
                  <a:pt x="1997067" y="809098"/>
                </a:lnTo>
                <a:lnTo>
                  <a:pt x="1989128" y="787504"/>
                </a:lnTo>
                <a:lnTo>
                  <a:pt x="1981189" y="765910"/>
                </a:lnTo>
                <a:lnTo>
                  <a:pt x="1972298" y="744634"/>
                </a:lnTo>
                <a:lnTo>
                  <a:pt x="1963406" y="723993"/>
                </a:lnTo>
                <a:lnTo>
                  <a:pt x="1953880" y="703352"/>
                </a:lnTo>
                <a:lnTo>
                  <a:pt x="1943401" y="683029"/>
                </a:lnTo>
                <a:lnTo>
                  <a:pt x="1933239" y="663023"/>
                </a:lnTo>
                <a:lnTo>
                  <a:pt x="1922124" y="643335"/>
                </a:lnTo>
                <a:lnTo>
                  <a:pt x="1910375" y="623646"/>
                </a:lnTo>
                <a:lnTo>
                  <a:pt x="1899375" y="606108"/>
                </a:lnTo>
                <a:lnTo>
                  <a:pt x="1549083" y="606108"/>
                </a:lnTo>
                <a:close/>
                <a:moveTo>
                  <a:pt x="1150620" y="606108"/>
                </a:moveTo>
                <a:lnTo>
                  <a:pt x="1150620" y="1068705"/>
                </a:lnTo>
                <a:lnTo>
                  <a:pt x="1529080" y="1068705"/>
                </a:lnTo>
                <a:lnTo>
                  <a:pt x="1527810" y="1036955"/>
                </a:lnTo>
                <a:lnTo>
                  <a:pt x="1526857" y="1005840"/>
                </a:lnTo>
                <a:lnTo>
                  <a:pt x="1524317" y="974725"/>
                </a:lnTo>
                <a:lnTo>
                  <a:pt x="1522095" y="943928"/>
                </a:lnTo>
                <a:lnTo>
                  <a:pt x="1518920" y="913448"/>
                </a:lnTo>
                <a:lnTo>
                  <a:pt x="1515745" y="883603"/>
                </a:lnTo>
                <a:lnTo>
                  <a:pt x="1511617" y="853758"/>
                </a:lnTo>
                <a:lnTo>
                  <a:pt x="1507490" y="824548"/>
                </a:lnTo>
                <a:lnTo>
                  <a:pt x="1502410" y="795655"/>
                </a:lnTo>
                <a:lnTo>
                  <a:pt x="1497013" y="767080"/>
                </a:lnTo>
                <a:lnTo>
                  <a:pt x="1491615" y="739140"/>
                </a:lnTo>
                <a:lnTo>
                  <a:pt x="1485583" y="711518"/>
                </a:lnTo>
                <a:lnTo>
                  <a:pt x="1479233" y="684213"/>
                </a:lnTo>
                <a:lnTo>
                  <a:pt x="1472247" y="657543"/>
                </a:lnTo>
                <a:lnTo>
                  <a:pt x="1464945" y="631508"/>
                </a:lnTo>
                <a:lnTo>
                  <a:pt x="1456690" y="606108"/>
                </a:lnTo>
                <a:lnTo>
                  <a:pt x="1150620" y="606108"/>
                </a:lnTo>
                <a:close/>
                <a:moveTo>
                  <a:pt x="762000" y="606108"/>
                </a:moveTo>
                <a:lnTo>
                  <a:pt x="754380" y="631508"/>
                </a:lnTo>
                <a:lnTo>
                  <a:pt x="747077" y="657543"/>
                </a:lnTo>
                <a:lnTo>
                  <a:pt x="740093" y="684213"/>
                </a:lnTo>
                <a:lnTo>
                  <a:pt x="733425" y="711518"/>
                </a:lnTo>
                <a:lnTo>
                  <a:pt x="727393" y="739140"/>
                </a:lnTo>
                <a:lnTo>
                  <a:pt x="721677" y="767080"/>
                </a:lnTo>
                <a:lnTo>
                  <a:pt x="716597" y="795655"/>
                </a:lnTo>
                <a:lnTo>
                  <a:pt x="711517" y="824548"/>
                </a:lnTo>
                <a:lnTo>
                  <a:pt x="707390" y="853758"/>
                </a:lnTo>
                <a:lnTo>
                  <a:pt x="703580" y="883603"/>
                </a:lnTo>
                <a:lnTo>
                  <a:pt x="700087" y="913448"/>
                </a:lnTo>
                <a:lnTo>
                  <a:pt x="696913" y="943928"/>
                </a:lnTo>
                <a:lnTo>
                  <a:pt x="694690" y="974725"/>
                </a:lnTo>
                <a:lnTo>
                  <a:pt x="692467" y="1005840"/>
                </a:lnTo>
                <a:lnTo>
                  <a:pt x="691197" y="1036955"/>
                </a:lnTo>
                <a:lnTo>
                  <a:pt x="690245" y="1068705"/>
                </a:lnTo>
                <a:lnTo>
                  <a:pt x="1068705" y="1068705"/>
                </a:lnTo>
                <a:lnTo>
                  <a:pt x="1068705" y="606108"/>
                </a:lnTo>
                <a:lnTo>
                  <a:pt x="762000" y="606108"/>
                </a:lnTo>
                <a:close/>
                <a:moveTo>
                  <a:pt x="321517" y="606108"/>
                </a:moveTo>
                <a:lnTo>
                  <a:pt x="310221" y="623646"/>
                </a:lnTo>
                <a:lnTo>
                  <a:pt x="298789" y="643335"/>
                </a:lnTo>
                <a:lnTo>
                  <a:pt x="287674" y="663023"/>
                </a:lnTo>
                <a:lnTo>
                  <a:pt x="277195" y="683029"/>
                </a:lnTo>
                <a:lnTo>
                  <a:pt x="266716" y="703352"/>
                </a:lnTo>
                <a:lnTo>
                  <a:pt x="257189" y="723993"/>
                </a:lnTo>
                <a:lnTo>
                  <a:pt x="248298" y="744634"/>
                </a:lnTo>
                <a:lnTo>
                  <a:pt x="239406" y="765910"/>
                </a:lnTo>
                <a:lnTo>
                  <a:pt x="231467" y="787504"/>
                </a:lnTo>
                <a:lnTo>
                  <a:pt x="223846" y="809098"/>
                </a:lnTo>
                <a:lnTo>
                  <a:pt x="216860" y="831009"/>
                </a:lnTo>
                <a:lnTo>
                  <a:pt x="210191" y="852920"/>
                </a:lnTo>
                <a:lnTo>
                  <a:pt x="204158" y="875149"/>
                </a:lnTo>
                <a:lnTo>
                  <a:pt x="198759" y="897695"/>
                </a:lnTo>
                <a:lnTo>
                  <a:pt x="193678" y="920559"/>
                </a:lnTo>
                <a:lnTo>
                  <a:pt x="189232" y="943423"/>
                </a:lnTo>
                <a:lnTo>
                  <a:pt x="185422" y="966605"/>
                </a:lnTo>
                <a:lnTo>
                  <a:pt x="182246" y="990104"/>
                </a:lnTo>
                <a:lnTo>
                  <a:pt x="179706" y="1013285"/>
                </a:lnTo>
                <a:lnTo>
                  <a:pt x="177165" y="1036784"/>
                </a:lnTo>
                <a:lnTo>
                  <a:pt x="175895" y="1060601"/>
                </a:lnTo>
                <a:lnTo>
                  <a:pt x="175580" y="1068705"/>
                </a:lnTo>
                <a:lnTo>
                  <a:pt x="603250" y="1068705"/>
                </a:lnTo>
                <a:lnTo>
                  <a:pt x="603885" y="1036955"/>
                </a:lnTo>
                <a:lnTo>
                  <a:pt x="605155" y="1005840"/>
                </a:lnTo>
                <a:lnTo>
                  <a:pt x="607060" y="974725"/>
                </a:lnTo>
                <a:lnTo>
                  <a:pt x="609283" y="944245"/>
                </a:lnTo>
                <a:lnTo>
                  <a:pt x="612140" y="914083"/>
                </a:lnTo>
                <a:lnTo>
                  <a:pt x="614997" y="883920"/>
                </a:lnTo>
                <a:lnTo>
                  <a:pt x="619125" y="854393"/>
                </a:lnTo>
                <a:lnTo>
                  <a:pt x="622935" y="824865"/>
                </a:lnTo>
                <a:lnTo>
                  <a:pt x="627380" y="795973"/>
                </a:lnTo>
                <a:lnTo>
                  <a:pt x="632460" y="767398"/>
                </a:lnTo>
                <a:lnTo>
                  <a:pt x="637540" y="739458"/>
                </a:lnTo>
                <a:lnTo>
                  <a:pt x="643255" y="712153"/>
                </a:lnTo>
                <a:lnTo>
                  <a:pt x="649287" y="684848"/>
                </a:lnTo>
                <a:lnTo>
                  <a:pt x="655955" y="657860"/>
                </a:lnTo>
                <a:lnTo>
                  <a:pt x="662940" y="631825"/>
                </a:lnTo>
                <a:lnTo>
                  <a:pt x="670243" y="606108"/>
                </a:lnTo>
                <a:lnTo>
                  <a:pt x="321517" y="606108"/>
                </a:lnTo>
                <a:close/>
                <a:moveTo>
                  <a:pt x="1150620" y="203835"/>
                </a:moveTo>
                <a:lnTo>
                  <a:pt x="1150620" y="523875"/>
                </a:lnTo>
                <a:lnTo>
                  <a:pt x="1428115" y="523875"/>
                </a:lnTo>
                <a:lnTo>
                  <a:pt x="1421447" y="507683"/>
                </a:lnTo>
                <a:lnTo>
                  <a:pt x="1414463" y="491490"/>
                </a:lnTo>
                <a:lnTo>
                  <a:pt x="1407477" y="476250"/>
                </a:lnTo>
                <a:lnTo>
                  <a:pt x="1400810" y="460693"/>
                </a:lnTo>
                <a:lnTo>
                  <a:pt x="1393507" y="445770"/>
                </a:lnTo>
                <a:lnTo>
                  <a:pt x="1386205" y="431165"/>
                </a:lnTo>
                <a:lnTo>
                  <a:pt x="1378267" y="416878"/>
                </a:lnTo>
                <a:lnTo>
                  <a:pt x="1370647" y="403225"/>
                </a:lnTo>
                <a:lnTo>
                  <a:pt x="1363027" y="389890"/>
                </a:lnTo>
                <a:lnTo>
                  <a:pt x="1355090" y="376555"/>
                </a:lnTo>
                <a:lnTo>
                  <a:pt x="1346835" y="363855"/>
                </a:lnTo>
                <a:lnTo>
                  <a:pt x="1338897" y="352108"/>
                </a:lnTo>
                <a:lnTo>
                  <a:pt x="1330325" y="340043"/>
                </a:lnTo>
                <a:lnTo>
                  <a:pt x="1321753" y="328613"/>
                </a:lnTo>
                <a:lnTo>
                  <a:pt x="1313180" y="317818"/>
                </a:lnTo>
                <a:lnTo>
                  <a:pt x="1304607" y="307023"/>
                </a:lnTo>
                <a:lnTo>
                  <a:pt x="1295400" y="297180"/>
                </a:lnTo>
                <a:lnTo>
                  <a:pt x="1286510" y="287655"/>
                </a:lnTo>
                <a:lnTo>
                  <a:pt x="1277303" y="278448"/>
                </a:lnTo>
                <a:lnTo>
                  <a:pt x="1268095" y="269558"/>
                </a:lnTo>
                <a:lnTo>
                  <a:pt x="1258887" y="261303"/>
                </a:lnTo>
                <a:lnTo>
                  <a:pt x="1249680" y="253365"/>
                </a:lnTo>
                <a:lnTo>
                  <a:pt x="1240155" y="246063"/>
                </a:lnTo>
                <a:lnTo>
                  <a:pt x="1230313" y="239395"/>
                </a:lnTo>
                <a:lnTo>
                  <a:pt x="1220787" y="233045"/>
                </a:lnTo>
                <a:lnTo>
                  <a:pt x="1210945" y="227330"/>
                </a:lnTo>
                <a:lnTo>
                  <a:pt x="1201103" y="222250"/>
                </a:lnTo>
                <a:lnTo>
                  <a:pt x="1191260" y="217170"/>
                </a:lnTo>
                <a:lnTo>
                  <a:pt x="1181100" y="213043"/>
                </a:lnTo>
                <a:lnTo>
                  <a:pt x="1170940" y="209550"/>
                </a:lnTo>
                <a:lnTo>
                  <a:pt x="1160780" y="206375"/>
                </a:lnTo>
                <a:lnTo>
                  <a:pt x="1150620" y="203835"/>
                </a:lnTo>
                <a:close/>
                <a:moveTo>
                  <a:pt x="1068705" y="203835"/>
                </a:moveTo>
                <a:lnTo>
                  <a:pt x="1058227" y="206375"/>
                </a:lnTo>
                <a:lnTo>
                  <a:pt x="1047750" y="209550"/>
                </a:lnTo>
                <a:lnTo>
                  <a:pt x="1037907" y="213043"/>
                </a:lnTo>
                <a:lnTo>
                  <a:pt x="1027747" y="217170"/>
                </a:lnTo>
                <a:lnTo>
                  <a:pt x="1017905" y="222250"/>
                </a:lnTo>
                <a:lnTo>
                  <a:pt x="1008380" y="227330"/>
                </a:lnTo>
                <a:lnTo>
                  <a:pt x="998220" y="233045"/>
                </a:lnTo>
                <a:lnTo>
                  <a:pt x="988695" y="239395"/>
                </a:lnTo>
                <a:lnTo>
                  <a:pt x="979170" y="246063"/>
                </a:lnTo>
                <a:lnTo>
                  <a:pt x="969645" y="253365"/>
                </a:lnTo>
                <a:lnTo>
                  <a:pt x="960120" y="261303"/>
                </a:lnTo>
                <a:lnTo>
                  <a:pt x="950595" y="269558"/>
                </a:lnTo>
                <a:lnTo>
                  <a:pt x="941387" y="278448"/>
                </a:lnTo>
                <a:lnTo>
                  <a:pt x="932497" y="287655"/>
                </a:lnTo>
                <a:lnTo>
                  <a:pt x="923290" y="297180"/>
                </a:lnTo>
                <a:lnTo>
                  <a:pt x="914400" y="307023"/>
                </a:lnTo>
                <a:lnTo>
                  <a:pt x="906145" y="317818"/>
                </a:lnTo>
                <a:lnTo>
                  <a:pt x="897255" y="328613"/>
                </a:lnTo>
                <a:lnTo>
                  <a:pt x="888683" y="340043"/>
                </a:lnTo>
                <a:lnTo>
                  <a:pt x="880427" y="352108"/>
                </a:lnTo>
                <a:lnTo>
                  <a:pt x="872173" y="363855"/>
                </a:lnTo>
                <a:lnTo>
                  <a:pt x="864235" y="376555"/>
                </a:lnTo>
                <a:lnTo>
                  <a:pt x="855980" y="389890"/>
                </a:lnTo>
                <a:lnTo>
                  <a:pt x="848360" y="403225"/>
                </a:lnTo>
                <a:lnTo>
                  <a:pt x="840740" y="416878"/>
                </a:lnTo>
                <a:lnTo>
                  <a:pt x="833120" y="431165"/>
                </a:lnTo>
                <a:lnTo>
                  <a:pt x="825817" y="445770"/>
                </a:lnTo>
                <a:lnTo>
                  <a:pt x="818515" y="460693"/>
                </a:lnTo>
                <a:lnTo>
                  <a:pt x="811213" y="476250"/>
                </a:lnTo>
                <a:lnTo>
                  <a:pt x="804545" y="491490"/>
                </a:lnTo>
                <a:lnTo>
                  <a:pt x="797560" y="507683"/>
                </a:lnTo>
                <a:lnTo>
                  <a:pt x="791210" y="523875"/>
                </a:lnTo>
                <a:lnTo>
                  <a:pt x="1068705" y="523875"/>
                </a:lnTo>
                <a:lnTo>
                  <a:pt x="1068705" y="203835"/>
                </a:lnTo>
                <a:close/>
                <a:moveTo>
                  <a:pt x="902594" y="196743"/>
                </a:moveTo>
                <a:lnTo>
                  <a:pt x="899283" y="197489"/>
                </a:lnTo>
                <a:lnTo>
                  <a:pt x="876419" y="202887"/>
                </a:lnTo>
                <a:lnTo>
                  <a:pt x="854190" y="208921"/>
                </a:lnTo>
                <a:lnTo>
                  <a:pt x="832279" y="215589"/>
                </a:lnTo>
                <a:lnTo>
                  <a:pt x="810368" y="222258"/>
                </a:lnTo>
                <a:lnTo>
                  <a:pt x="788457" y="230197"/>
                </a:lnTo>
                <a:lnTo>
                  <a:pt x="767181" y="238136"/>
                </a:lnTo>
                <a:lnTo>
                  <a:pt x="746222" y="247027"/>
                </a:lnTo>
                <a:lnTo>
                  <a:pt x="725264" y="255919"/>
                </a:lnTo>
                <a:lnTo>
                  <a:pt x="704623" y="265445"/>
                </a:lnTo>
                <a:lnTo>
                  <a:pt x="684299" y="275925"/>
                </a:lnTo>
                <a:lnTo>
                  <a:pt x="664293" y="286086"/>
                </a:lnTo>
                <a:lnTo>
                  <a:pt x="644605" y="297201"/>
                </a:lnTo>
                <a:lnTo>
                  <a:pt x="625234" y="308950"/>
                </a:lnTo>
                <a:lnTo>
                  <a:pt x="605863" y="320700"/>
                </a:lnTo>
                <a:lnTo>
                  <a:pt x="587128" y="333084"/>
                </a:lnTo>
                <a:lnTo>
                  <a:pt x="568709" y="345786"/>
                </a:lnTo>
                <a:lnTo>
                  <a:pt x="550609" y="359124"/>
                </a:lnTo>
                <a:lnTo>
                  <a:pt x="532826" y="373096"/>
                </a:lnTo>
                <a:lnTo>
                  <a:pt x="515043" y="386751"/>
                </a:lnTo>
                <a:lnTo>
                  <a:pt x="497895" y="401358"/>
                </a:lnTo>
                <a:lnTo>
                  <a:pt x="481382" y="416601"/>
                </a:lnTo>
                <a:lnTo>
                  <a:pt x="464869" y="431844"/>
                </a:lnTo>
                <a:lnTo>
                  <a:pt x="448674" y="447404"/>
                </a:lnTo>
                <a:lnTo>
                  <a:pt x="432796" y="463281"/>
                </a:lnTo>
                <a:lnTo>
                  <a:pt x="417871" y="479794"/>
                </a:lnTo>
                <a:lnTo>
                  <a:pt x="402946" y="496942"/>
                </a:lnTo>
                <a:lnTo>
                  <a:pt x="388339" y="513773"/>
                </a:lnTo>
                <a:lnTo>
                  <a:pt x="380221" y="523875"/>
                </a:lnTo>
                <a:lnTo>
                  <a:pt x="696913" y="523875"/>
                </a:lnTo>
                <a:lnTo>
                  <a:pt x="708025" y="494348"/>
                </a:lnTo>
                <a:lnTo>
                  <a:pt x="719773" y="465455"/>
                </a:lnTo>
                <a:lnTo>
                  <a:pt x="731837" y="437833"/>
                </a:lnTo>
                <a:lnTo>
                  <a:pt x="745173" y="410845"/>
                </a:lnTo>
                <a:lnTo>
                  <a:pt x="758190" y="385128"/>
                </a:lnTo>
                <a:lnTo>
                  <a:pt x="771843" y="360045"/>
                </a:lnTo>
                <a:lnTo>
                  <a:pt x="779145" y="348298"/>
                </a:lnTo>
                <a:lnTo>
                  <a:pt x="786130" y="336233"/>
                </a:lnTo>
                <a:lnTo>
                  <a:pt x="793433" y="324803"/>
                </a:lnTo>
                <a:lnTo>
                  <a:pt x="801053" y="313690"/>
                </a:lnTo>
                <a:lnTo>
                  <a:pt x="808355" y="302578"/>
                </a:lnTo>
                <a:lnTo>
                  <a:pt x="816293" y="291783"/>
                </a:lnTo>
                <a:lnTo>
                  <a:pt x="823913" y="281305"/>
                </a:lnTo>
                <a:lnTo>
                  <a:pt x="831850" y="271145"/>
                </a:lnTo>
                <a:lnTo>
                  <a:pt x="839470" y="261303"/>
                </a:lnTo>
                <a:lnTo>
                  <a:pt x="847725" y="251778"/>
                </a:lnTo>
                <a:lnTo>
                  <a:pt x="855980" y="242570"/>
                </a:lnTo>
                <a:lnTo>
                  <a:pt x="864235" y="233363"/>
                </a:lnTo>
                <a:lnTo>
                  <a:pt x="872490" y="224473"/>
                </a:lnTo>
                <a:lnTo>
                  <a:pt x="881063" y="216535"/>
                </a:lnTo>
                <a:lnTo>
                  <a:pt x="889635" y="207963"/>
                </a:lnTo>
                <a:lnTo>
                  <a:pt x="898525" y="200343"/>
                </a:lnTo>
                <a:lnTo>
                  <a:pt x="902594" y="196743"/>
                </a:lnTo>
                <a:close/>
                <a:moveTo>
                  <a:pt x="1315730" y="196178"/>
                </a:moveTo>
                <a:lnTo>
                  <a:pt x="1320800" y="200343"/>
                </a:lnTo>
                <a:lnTo>
                  <a:pt x="1329690" y="207963"/>
                </a:lnTo>
                <a:lnTo>
                  <a:pt x="1337945" y="216535"/>
                </a:lnTo>
                <a:lnTo>
                  <a:pt x="1346517" y="224473"/>
                </a:lnTo>
                <a:lnTo>
                  <a:pt x="1355090" y="233363"/>
                </a:lnTo>
                <a:lnTo>
                  <a:pt x="1363027" y="242570"/>
                </a:lnTo>
                <a:lnTo>
                  <a:pt x="1371600" y="251778"/>
                </a:lnTo>
                <a:lnTo>
                  <a:pt x="1379537" y="261303"/>
                </a:lnTo>
                <a:lnTo>
                  <a:pt x="1387157" y="271145"/>
                </a:lnTo>
                <a:lnTo>
                  <a:pt x="1395413" y="281305"/>
                </a:lnTo>
                <a:lnTo>
                  <a:pt x="1403033" y="291783"/>
                </a:lnTo>
                <a:lnTo>
                  <a:pt x="1410653" y="302578"/>
                </a:lnTo>
                <a:lnTo>
                  <a:pt x="1417955" y="313690"/>
                </a:lnTo>
                <a:lnTo>
                  <a:pt x="1425575" y="324803"/>
                </a:lnTo>
                <a:lnTo>
                  <a:pt x="1432877" y="336233"/>
                </a:lnTo>
                <a:lnTo>
                  <a:pt x="1439863" y="348298"/>
                </a:lnTo>
                <a:lnTo>
                  <a:pt x="1447165" y="360045"/>
                </a:lnTo>
                <a:lnTo>
                  <a:pt x="1461135" y="385128"/>
                </a:lnTo>
                <a:lnTo>
                  <a:pt x="1474153" y="410845"/>
                </a:lnTo>
                <a:lnTo>
                  <a:pt x="1487170" y="437833"/>
                </a:lnTo>
                <a:lnTo>
                  <a:pt x="1499553" y="465455"/>
                </a:lnTo>
                <a:lnTo>
                  <a:pt x="1510983" y="494348"/>
                </a:lnTo>
                <a:lnTo>
                  <a:pt x="1522095" y="523875"/>
                </a:lnTo>
                <a:lnTo>
                  <a:pt x="1840331" y="523875"/>
                </a:lnTo>
                <a:lnTo>
                  <a:pt x="1832574" y="513773"/>
                </a:lnTo>
                <a:lnTo>
                  <a:pt x="1817967" y="496942"/>
                </a:lnTo>
                <a:lnTo>
                  <a:pt x="1802724" y="479794"/>
                </a:lnTo>
                <a:lnTo>
                  <a:pt x="1787481" y="463281"/>
                </a:lnTo>
                <a:lnTo>
                  <a:pt x="1771921" y="447404"/>
                </a:lnTo>
                <a:lnTo>
                  <a:pt x="1756044" y="431844"/>
                </a:lnTo>
                <a:lnTo>
                  <a:pt x="1739531" y="416601"/>
                </a:lnTo>
                <a:lnTo>
                  <a:pt x="1722383" y="401358"/>
                </a:lnTo>
                <a:lnTo>
                  <a:pt x="1705553" y="386751"/>
                </a:lnTo>
                <a:lnTo>
                  <a:pt x="1687770" y="373096"/>
                </a:lnTo>
                <a:lnTo>
                  <a:pt x="1670304" y="359124"/>
                </a:lnTo>
                <a:lnTo>
                  <a:pt x="1652203" y="345786"/>
                </a:lnTo>
                <a:lnTo>
                  <a:pt x="1633468" y="333084"/>
                </a:lnTo>
                <a:lnTo>
                  <a:pt x="1614415" y="320700"/>
                </a:lnTo>
                <a:lnTo>
                  <a:pt x="1595679" y="308950"/>
                </a:lnTo>
                <a:lnTo>
                  <a:pt x="1575991" y="297201"/>
                </a:lnTo>
                <a:lnTo>
                  <a:pt x="1556302" y="286086"/>
                </a:lnTo>
                <a:lnTo>
                  <a:pt x="1536296" y="275925"/>
                </a:lnTo>
                <a:lnTo>
                  <a:pt x="1515973" y="265445"/>
                </a:lnTo>
                <a:lnTo>
                  <a:pt x="1495332" y="255919"/>
                </a:lnTo>
                <a:lnTo>
                  <a:pt x="1474691" y="247027"/>
                </a:lnTo>
                <a:lnTo>
                  <a:pt x="1453415" y="238136"/>
                </a:lnTo>
                <a:lnTo>
                  <a:pt x="1431821" y="230197"/>
                </a:lnTo>
                <a:lnTo>
                  <a:pt x="1410227" y="222258"/>
                </a:lnTo>
                <a:lnTo>
                  <a:pt x="1388316" y="215589"/>
                </a:lnTo>
                <a:lnTo>
                  <a:pt x="1366405" y="208921"/>
                </a:lnTo>
                <a:lnTo>
                  <a:pt x="1344176" y="202887"/>
                </a:lnTo>
                <a:lnTo>
                  <a:pt x="1321630" y="197489"/>
                </a:lnTo>
                <a:lnTo>
                  <a:pt x="1315730" y="196178"/>
                </a:lnTo>
                <a:close/>
                <a:moveTo>
                  <a:pt x="1109345" y="0"/>
                </a:moveTo>
                <a:lnTo>
                  <a:pt x="1138237" y="318"/>
                </a:lnTo>
                <a:lnTo>
                  <a:pt x="1166495" y="1588"/>
                </a:lnTo>
                <a:lnTo>
                  <a:pt x="1195070" y="3493"/>
                </a:lnTo>
                <a:lnTo>
                  <a:pt x="1223010" y="5715"/>
                </a:lnTo>
                <a:lnTo>
                  <a:pt x="1250950" y="9208"/>
                </a:lnTo>
                <a:lnTo>
                  <a:pt x="1278573" y="13018"/>
                </a:lnTo>
                <a:lnTo>
                  <a:pt x="1306195" y="17780"/>
                </a:lnTo>
                <a:lnTo>
                  <a:pt x="1333183" y="22860"/>
                </a:lnTo>
                <a:lnTo>
                  <a:pt x="1360487" y="28575"/>
                </a:lnTo>
                <a:lnTo>
                  <a:pt x="1386840" y="34925"/>
                </a:lnTo>
                <a:lnTo>
                  <a:pt x="1413510" y="42228"/>
                </a:lnTo>
                <a:lnTo>
                  <a:pt x="1439545" y="50165"/>
                </a:lnTo>
                <a:lnTo>
                  <a:pt x="1465580" y="58420"/>
                </a:lnTo>
                <a:lnTo>
                  <a:pt x="1490980" y="67628"/>
                </a:lnTo>
                <a:lnTo>
                  <a:pt x="1516380" y="77153"/>
                </a:lnTo>
                <a:lnTo>
                  <a:pt x="1541463" y="87313"/>
                </a:lnTo>
                <a:lnTo>
                  <a:pt x="1566227" y="98108"/>
                </a:lnTo>
                <a:lnTo>
                  <a:pt x="1590675" y="109538"/>
                </a:lnTo>
                <a:lnTo>
                  <a:pt x="1614805" y="121603"/>
                </a:lnTo>
                <a:lnTo>
                  <a:pt x="1638617" y="134303"/>
                </a:lnTo>
                <a:lnTo>
                  <a:pt x="1662113" y="147320"/>
                </a:lnTo>
                <a:lnTo>
                  <a:pt x="1684973" y="160655"/>
                </a:lnTo>
                <a:lnTo>
                  <a:pt x="1707833" y="174943"/>
                </a:lnTo>
                <a:lnTo>
                  <a:pt x="1730057" y="189865"/>
                </a:lnTo>
                <a:lnTo>
                  <a:pt x="1751965" y="204788"/>
                </a:lnTo>
                <a:lnTo>
                  <a:pt x="1773555" y="220663"/>
                </a:lnTo>
                <a:lnTo>
                  <a:pt x="1794510" y="236855"/>
                </a:lnTo>
                <a:lnTo>
                  <a:pt x="1815465" y="253683"/>
                </a:lnTo>
                <a:lnTo>
                  <a:pt x="1835785" y="270510"/>
                </a:lnTo>
                <a:lnTo>
                  <a:pt x="1855787" y="288290"/>
                </a:lnTo>
                <a:lnTo>
                  <a:pt x="1875473" y="306705"/>
                </a:lnTo>
                <a:lnTo>
                  <a:pt x="1894205" y="325120"/>
                </a:lnTo>
                <a:lnTo>
                  <a:pt x="1912937" y="344488"/>
                </a:lnTo>
                <a:lnTo>
                  <a:pt x="1931035" y="363538"/>
                </a:lnTo>
                <a:lnTo>
                  <a:pt x="1948815" y="383540"/>
                </a:lnTo>
                <a:lnTo>
                  <a:pt x="1965643" y="403860"/>
                </a:lnTo>
                <a:lnTo>
                  <a:pt x="1982470" y="424815"/>
                </a:lnTo>
                <a:lnTo>
                  <a:pt x="1998663" y="445770"/>
                </a:lnTo>
                <a:lnTo>
                  <a:pt x="2014537" y="467360"/>
                </a:lnTo>
                <a:lnTo>
                  <a:pt x="2029777" y="489268"/>
                </a:lnTo>
                <a:lnTo>
                  <a:pt x="2044383" y="511493"/>
                </a:lnTo>
                <a:lnTo>
                  <a:pt x="2058670" y="534353"/>
                </a:lnTo>
                <a:lnTo>
                  <a:pt x="2072005" y="557213"/>
                </a:lnTo>
                <a:lnTo>
                  <a:pt x="2085023" y="580708"/>
                </a:lnTo>
                <a:lnTo>
                  <a:pt x="2097723" y="604520"/>
                </a:lnTo>
                <a:lnTo>
                  <a:pt x="2109787" y="628650"/>
                </a:lnTo>
                <a:lnTo>
                  <a:pt x="2121217" y="653098"/>
                </a:lnTo>
                <a:lnTo>
                  <a:pt x="2132013" y="677863"/>
                </a:lnTo>
                <a:lnTo>
                  <a:pt x="2142173" y="702945"/>
                </a:lnTo>
                <a:lnTo>
                  <a:pt x="2152015" y="728345"/>
                </a:lnTo>
                <a:lnTo>
                  <a:pt x="2160905" y="754063"/>
                </a:lnTo>
                <a:lnTo>
                  <a:pt x="2169160" y="779780"/>
                </a:lnTo>
                <a:lnTo>
                  <a:pt x="2177097" y="805815"/>
                </a:lnTo>
                <a:lnTo>
                  <a:pt x="2184400" y="832485"/>
                </a:lnTo>
                <a:lnTo>
                  <a:pt x="2190750" y="859473"/>
                </a:lnTo>
                <a:lnTo>
                  <a:pt x="2196465" y="886143"/>
                </a:lnTo>
                <a:lnTo>
                  <a:pt x="2201863" y="913448"/>
                </a:lnTo>
                <a:lnTo>
                  <a:pt x="2206307" y="940753"/>
                </a:lnTo>
                <a:lnTo>
                  <a:pt x="2210435" y="968375"/>
                </a:lnTo>
                <a:lnTo>
                  <a:pt x="2213610" y="996315"/>
                </a:lnTo>
                <a:lnTo>
                  <a:pt x="2215833" y="1024255"/>
                </a:lnTo>
                <a:lnTo>
                  <a:pt x="2217737" y="1052830"/>
                </a:lnTo>
                <a:lnTo>
                  <a:pt x="2219007" y="1081088"/>
                </a:lnTo>
                <a:lnTo>
                  <a:pt x="2219325" y="1109980"/>
                </a:lnTo>
                <a:lnTo>
                  <a:pt x="2219007" y="1138238"/>
                </a:lnTo>
                <a:lnTo>
                  <a:pt x="2217737" y="1166813"/>
                </a:lnTo>
                <a:lnTo>
                  <a:pt x="2215833" y="1195388"/>
                </a:lnTo>
                <a:lnTo>
                  <a:pt x="2213610" y="1223328"/>
                </a:lnTo>
                <a:lnTo>
                  <a:pt x="2210435" y="1250950"/>
                </a:lnTo>
                <a:lnTo>
                  <a:pt x="2206307" y="1278573"/>
                </a:lnTo>
                <a:lnTo>
                  <a:pt x="2201863" y="1306195"/>
                </a:lnTo>
                <a:lnTo>
                  <a:pt x="2196465" y="1333500"/>
                </a:lnTo>
                <a:lnTo>
                  <a:pt x="2190750" y="1360488"/>
                </a:lnTo>
                <a:lnTo>
                  <a:pt x="2184400" y="1387158"/>
                </a:lnTo>
                <a:lnTo>
                  <a:pt x="2177097" y="1413510"/>
                </a:lnTo>
                <a:lnTo>
                  <a:pt x="2169160" y="1439545"/>
                </a:lnTo>
                <a:lnTo>
                  <a:pt x="2160905" y="1465898"/>
                </a:lnTo>
                <a:lnTo>
                  <a:pt x="2152015" y="1491298"/>
                </a:lnTo>
                <a:lnTo>
                  <a:pt x="2142173" y="1516380"/>
                </a:lnTo>
                <a:lnTo>
                  <a:pt x="2132013" y="1541463"/>
                </a:lnTo>
                <a:lnTo>
                  <a:pt x="2121217" y="1566545"/>
                </a:lnTo>
                <a:lnTo>
                  <a:pt x="2109787" y="1590675"/>
                </a:lnTo>
                <a:lnTo>
                  <a:pt x="2097723" y="1614805"/>
                </a:lnTo>
                <a:lnTo>
                  <a:pt x="2085023" y="1638618"/>
                </a:lnTo>
                <a:lnTo>
                  <a:pt x="2072005" y="1662113"/>
                </a:lnTo>
                <a:lnTo>
                  <a:pt x="2058670" y="1685290"/>
                </a:lnTo>
                <a:lnTo>
                  <a:pt x="2044383" y="1707833"/>
                </a:lnTo>
                <a:lnTo>
                  <a:pt x="2029777" y="1730058"/>
                </a:lnTo>
                <a:lnTo>
                  <a:pt x="2014537" y="1751965"/>
                </a:lnTo>
                <a:lnTo>
                  <a:pt x="1998663" y="1773555"/>
                </a:lnTo>
                <a:lnTo>
                  <a:pt x="1982470" y="1794828"/>
                </a:lnTo>
                <a:lnTo>
                  <a:pt x="1965643" y="1815465"/>
                </a:lnTo>
                <a:lnTo>
                  <a:pt x="1948815" y="1835785"/>
                </a:lnTo>
                <a:lnTo>
                  <a:pt x="1931035" y="1855788"/>
                </a:lnTo>
                <a:lnTo>
                  <a:pt x="1912937" y="1875473"/>
                </a:lnTo>
                <a:lnTo>
                  <a:pt x="1894205" y="1894205"/>
                </a:lnTo>
                <a:lnTo>
                  <a:pt x="1875473" y="1913255"/>
                </a:lnTo>
                <a:lnTo>
                  <a:pt x="1855787" y="1931353"/>
                </a:lnTo>
                <a:lnTo>
                  <a:pt x="1835785" y="1948815"/>
                </a:lnTo>
                <a:lnTo>
                  <a:pt x="1815465" y="1966278"/>
                </a:lnTo>
                <a:lnTo>
                  <a:pt x="1794510" y="1982788"/>
                </a:lnTo>
                <a:lnTo>
                  <a:pt x="1773555" y="1998980"/>
                </a:lnTo>
                <a:lnTo>
                  <a:pt x="1751965" y="2014538"/>
                </a:lnTo>
                <a:lnTo>
                  <a:pt x="1730057" y="2030095"/>
                </a:lnTo>
                <a:lnTo>
                  <a:pt x="1707833" y="2044700"/>
                </a:lnTo>
                <a:lnTo>
                  <a:pt x="1684973" y="2058670"/>
                </a:lnTo>
                <a:lnTo>
                  <a:pt x="1662113" y="2072323"/>
                </a:lnTo>
                <a:lnTo>
                  <a:pt x="1638617" y="2085340"/>
                </a:lnTo>
                <a:lnTo>
                  <a:pt x="1614805" y="2098040"/>
                </a:lnTo>
                <a:lnTo>
                  <a:pt x="1590675" y="2109788"/>
                </a:lnTo>
                <a:lnTo>
                  <a:pt x="1566227" y="2121535"/>
                </a:lnTo>
                <a:lnTo>
                  <a:pt x="1541463" y="2132330"/>
                </a:lnTo>
                <a:lnTo>
                  <a:pt x="1516380" y="2142490"/>
                </a:lnTo>
                <a:lnTo>
                  <a:pt x="1490980" y="2152333"/>
                </a:lnTo>
                <a:lnTo>
                  <a:pt x="1465580" y="2160905"/>
                </a:lnTo>
                <a:lnTo>
                  <a:pt x="1439545" y="2169478"/>
                </a:lnTo>
                <a:lnTo>
                  <a:pt x="1413510" y="2177098"/>
                </a:lnTo>
                <a:lnTo>
                  <a:pt x="1386840" y="2184400"/>
                </a:lnTo>
                <a:lnTo>
                  <a:pt x="1360487" y="2191068"/>
                </a:lnTo>
                <a:lnTo>
                  <a:pt x="1333183" y="2196783"/>
                </a:lnTo>
                <a:lnTo>
                  <a:pt x="1306195" y="2202180"/>
                </a:lnTo>
                <a:lnTo>
                  <a:pt x="1278573" y="2206625"/>
                </a:lnTo>
                <a:lnTo>
                  <a:pt x="1250950" y="2210753"/>
                </a:lnTo>
                <a:lnTo>
                  <a:pt x="1223010" y="2213610"/>
                </a:lnTo>
                <a:lnTo>
                  <a:pt x="1195070" y="2215833"/>
                </a:lnTo>
                <a:lnTo>
                  <a:pt x="1166495" y="2218055"/>
                </a:lnTo>
                <a:lnTo>
                  <a:pt x="1138237" y="2219008"/>
                </a:lnTo>
                <a:lnTo>
                  <a:pt x="1109345" y="2219325"/>
                </a:lnTo>
                <a:lnTo>
                  <a:pt x="1081087" y="2219008"/>
                </a:lnTo>
                <a:lnTo>
                  <a:pt x="1052513" y="2218055"/>
                </a:lnTo>
                <a:lnTo>
                  <a:pt x="1023937" y="2215833"/>
                </a:lnTo>
                <a:lnTo>
                  <a:pt x="995997" y="2213610"/>
                </a:lnTo>
                <a:lnTo>
                  <a:pt x="968375" y="2210753"/>
                </a:lnTo>
                <a:lnTo>
                  <a:pt x="940753" y="2206625"/>
                </a:lnTo>
                <a:lnTo>
                  <a:pt x="913130" y="2202180"/>
                </a:lnTo>
                <a:lnTo>
                  <a:pt x="886143" y="2196783"/>
                </a:lnTo>
                <a:lnTo>
                  <a:pt x="858837" y="2191068"/>
                </a:lnTo>
                <a:lnTo>
                  <a:pt x="832167" y="2184400"/>
                </a:lnTo>
                <a:lnTo>
                  <a:pt x="805815" y="2177098"/>
                </a:lnTo>
                <a:lnTo>
                  <a:pt x="779780" y="2169478"/>
                </a:lnTo>
                <a:lnTo>
                  <a:pt x="753427" y="2160905"/>
                </a:lnTo>
                <a:lnTo>
                  <a:pt x="728027" y="2152333"/>
                </a:lnTo>
                <a:lnTo>
                  <a:pt x="702627" y="2142490"/>
                </a:lnTo>
                <a:lnTo>
                  <a:pt x="677863" y="2132330"/>
                </a:lnTo>
                <a:lnTo>
                  <a:pt x="652780" y="2121535"/>
                </a:lnTo>
                <a:lnTo>
                  <a:pt x="628650" y="2109788"/>
                </a:lnTo>
                <a:lnTo>
                  <a:pt x="604520" y="2098040"/>
                </a:lnTo>
                <a:lnTo>
                  <a:pt x="580707" y="2085340"/>
                </a:lnTo>
                <a:lnTo>
                  <a:pt x="557213" y="2072323"/>
                </a:lnTo>
                <a:lnTo>
                  <a:pt x="534035" y="2058670"/>
                </a:lnTo>
                <a:lnTo>
                  <a:pt x="511493" y="2044700"/>
                </a:lnTo>
                <a:lnTo>
                  <a:pt x="488950" y="2030095"/>
                </a:lnTo>
                <a:lnTo>
                  <a:pt x="467043" y="2014538"/>
                </a:lnTo>
                <a:lnTo>
                  <a:pt x="445770" y="1998980"/>
                </a:lnTo>
                <a:lnTo>
                  <a:pt x="424497" y="1982788"/>
                </a:lnTo>
                <a:lnTo>
                  <a:pt x="403860" y="1966278"/>
                </a:lnTo>
                <a:lnTo>
                  <a:pt x="383540" y="1948815"/>
                </a:lnTo>
                <a:lnTo>
                  <a:pt x="363537" y="1931353"/>
                </a:lnTo>
                <a:lnTo>
                  <a:pt x="344170" y="1913255"/>
                </a:lnTo>
                <a:lnTo>
                  <a:pt x="325120" y="1894205"/>
                </a:lnTo>
                <a:lnTo>
                  <a:pt x="306387" y="1875473"/>
                </a:lnTo>
                <a:lnTo>
                  <a:pt x="287973" y="1855788"/>
                </a:lnTo>
                <a:lnTo>
                  <a:pt x="270510" y="1835785"/>
                </a:lnTo>
                <a:lnTo>
                  <a:pt x="253365" y="1815465"/>
                </a:lnTo>
                <a:lnTo>
                  <a:pt x="236537" y="1794828"/>
                </a:lnTo>
                <a:lnTo>
                  <a:pt x="220345" y="1773555"/>
                </a:lnTo>
                <a:lnTo>
                  <a:pt x="204787" y="1751965"/>
                </a:lnTo>
                <a:lnTo>
                  <a:pt x="189230" y="1730058"/>
                </a:lnTo>
                <a:lnTo>
                  <a:pt x="174625" y="1707833"/>
                </a:lnTo>
                <a:lnTo>
                  <a:pt x="160655" y="1685290"/>
                </a:lnTo>
                <a:lnTo>
                  <a:pt x="147003" y="1662113"/>
                </a:lnTo>
                <a:lnTo>
                  <a:pt x="133985" y="1638618"/>
                </a:lnTo>
                <a:lnTo>
                  <a:pt x="121285" y="1614805"/>
                </a:lnTo>
                <a:lnTo>
                  <a:pt x="109537" y="1590675"/>
                </a:lnTo>
                <a:lnTo>
                  <a:pt x="97790" y="1566545"/>
                </a:lnTo>
                <a:lnTo>
                  <a:pt x="86995" y="1541463"/>
                </a:lnTo>
                <a:lnTo>
                  <a:pt x="77153" y="1516380"/>
                </a:lnTo>
                <a:lnTo>
                  <a:pt x="67627" y="1491298"/>
                </a:lnTo>
                <a:lnTo>
                  <a:pt x="58420" y="1465898"/>
                </a:lnTo>
                <a:lnTo>
                  <a:pt x="49847" y="1439545"/>
                </a:lnTo>
                <a:lnTo>
                  <a:pt x="42227" y="1413510"/>
                </a:lnTo>
                <a:lnTo>
                  <a:pt x="34925" y="1387158"/>
                </a:lnTo>
                <a:lnTo>
                  <a:pt x="28257" y="1360488"/>
                </a:lnTo>
                <a:lnTo>
                  <a:pt x="22543" y="1333500"/>
                </a:lnTo>
                <a:lnTo>
                  <a:pt x="17145" y="1306195"/>
                </a:lnTo>
                <a:lnTo>
                  <a:pt x="13017" y="1278573"/>
                </a:lnTo>
                <a:lnTo>
                  <a:pt x="9207" y="1250950"/>
                </a:lnTo>
                <a:lnTo>
                  <a:pt x="5715" y="1223328"/>
                </a:lnTo>
                <a:lnTo>
                  <a:pt x="3175" y="1195388"/>
                </a:lnTo>
                <a:lnTo>
                  <a:pt x="1270" y="1166813"/>
                </a:lnTo>
                <a:lnTo>
                  <a:pt x="317" y="1138238"/>
                </a:lnTo>
                <a:lnTo>
                  <a:pt x="0" y="1109980"/>
                </a:lnTo>
                <a:lnTo>
                  <a:pt x="317" y="1081088"/>
                </a:lnTo>
                <a:lnTo>
                  <a:pt x="1270" y="1052830"/>
                </a:lnTo>
                <a:lnTo>
                  <a:pt x="3175" y="1024255"/>
                </a:lnTo>
                <a:lnTo>
                  <a:pt x="5715" y="996315"/>
                </a:lnTo>
                <a:lnTo>
                  <a:pt x="9207" y="968375"/>
                </a:lnTo>
                <a:lnTo>
                  <a:pt x="13017" y="940753"/>
                </a:lnTo>
                <a:lnTo>
                  <a:pt x="17145" y="913448"/>
                </a:lnTo>
                <a:lnTo>
                  <a:pt x="22543" y="886143"/>
                </a:lnTo>
                <a:lnTo>
                  <a:pt x="28257" y="859473"/>
                </a:lnTo>
                <a:lnTo>
                  <a:pt x="34925" y="832485"/>
                </a:lnTo>
                <a:lnTo>
                  <a:pt x="42227" y="805815"/>
                </a:lnTo>
                <a:lnTo>
                  <a:pt x="49847" y="779780"/>
                </a:lnTo>
                <a:lnTo>
                  <a:pt x="58420" y="754063"/>
                </a:lnTo>
                <a:lnTo>
                  <a:pt x="67627" y="728345"/>
                </a:lnTo>
                <a:lnTo>
                  <a:pt x="77153" y="702945"/>
                </a:lnTo>
                <a:lnTo>
                  <a:pt x="86995" y="677863"/>
                </a:lnTo>
                <a:lnTo>
                  <a:pt x="97790" y="653098"/>
                </a:lnTo>
                <a:lnTo>
                  <a:pt x="109537" y="628650"/>
                </a:lnTo>
                <a:lnTo>
                  <a:pt x="121285" y="604520"/>
                </a:lnTo>
                <a:lnTo>
                  <a:pt x="133985" y="580708"/>
                </a:lnTo>
                <a:lnTo>
                  <a:pt x="147003" y="557213"/>
                </a:lnTo>
                <a:lnTo>
                  <a:pt x="160655" y="534353"/>
                </a:lnTo>
                <a:lnTo>
                  <a:pt x="174625" y="511493"/>
                </a:lnTo>
                <a:lnTo>
                  <a:pt x="189230" y="489268"/>
                </a:lnTo>
                <a:lnTo>
                  <a:pt x="204787" y="467360"/>
                </a:lnTo>
                <a:lnTo>
                  <a:pt x="220345" y="445770"/>
                </a:lnTo>
                <a:lnTo>
                  <a:pt x="236537" y="424815"/>
                </a:lnTo>
                <a:lnTo>
                  <a:pt x="253365" y="403860"/>
                </a:lnTo>
                <a:lnTo>
                  <a:pt x="270510" y="383540"/>
                </a:lnTo>
                <a:lnTo>
                  <a:pt x="287973" y="363538"/>
                </a:lnTo>
                <a:lnTo>
                  <a:pt x="306387" y="344488"/>
                </a:lnTo>
                <a:lnTo>
                  <a:pt x="325120" y="325120"/>
                </a:lnTo>
                <a:lnTo>
                  <a:pt x="344170" y="306705"/>
                </a:lnTo>
                <a:lnTo>
                  <a:pt x="363537" y="288290"/>
                </a:lnTo>
                <a:lnTo>
                  <a:pt x="383540" y="270510"/>
                </a:lnTo>
                <a:lnTo>
                  <a:pt x="403860" y="253683"/>
                </a:lnTo>
                <a:lnTo>
                  <a:pt x="424497" y="236855"/>
                </a:lnTo>
                <a:lnTo>
                  <a:pt x="445770" y="220663"/>
                </a:lnTo>
                <a:lnTo>
                  <a:pt x="467043" y="204788"/>
                </a:lnTo>
                <a:lnTo>
                  <a:pt x="488950" y="189865"/>
                </a:lnTo>
                <a:lnTo>
                  <a:pt x="511493" y="174943"/>
                </a:lnTo>
                <a:lnTo>
                  <a:pt x="534035" y="160655"/>
                </a:lnTo>
                <a:lnTo>
                  <a:pt x="557213" y="147320"/>
                </a:lnTo>
                <a:lnTo>
                  <a:pt x="580707" y="134303"/>
                </a:lnTo>
                <a:lnTo>
                  <a:pt x="604520" y="121603"/>
                </a:lnTo>
                <a:lnTo>
                  <a:pt x="628650" y="109538"/>
                </a:lnTo>
                <a:lnTo>
                  <a:pt x="652780" y="98108"/>
                </a:lnTo>
                <a:lnTo>
                  <a:pt x="677863" y="87313"/>
                </a:lnTo>
                <a:lnTo>
                  <a:pt x="702627" y="77153"/>
                </a:lnTo>
                <a:lnTo>
                  <a:pt x="728027" y="67628"/>
                </a:lnTo>
                <a:lnTo>
                  <a:pt x="753427" y="58420"/>
                </a:lnTo>
                <a:lnTo>
                  <a:pt x="779780" y="50165"/>
                </a:lnTo>
                <a:lnTo>
                  <a:pt x="805815" y="42228"/>
                </a:lnTo>
                <a:lnTo>
                  <a:pt x="832167" y="34925"/>
                </a:lnTo>
                <a:lnTo>
                  <a:pt x="858837" y="28575"/>
                </a:lnTo>
                <a:lnTo>
                  <a:pt x="886143" y="22860"/>
                </a:lnTo>
                <a:lnTo>
                  <a:pt x="913130" y="17780"/>
                </a:lnTo>
                <a:lnTo>
                  <a:pt x="940753" y="13018"/>
                </a:lnTo>
                <a:lnTo>
                  <a:pt x="968375" y="9208"/>
                </a:lnTo>
                <a:lnTo>
                  <a:pt x="995997" y="5715"/>
                </a:lnTo>
                <a:lnTo>
                  <a:pt x="1023937" y="3493"/>
                </a:lnTo>
                <a:lnTo>
                  <a:pt x="1052513" y="1588"/>
                </a:lnTo>
                <a:lnTo>
                  <a:pt x="1081087" y="318"/>
                </a:lnTo>
                <a:lnTo>
                  <a:pt x="1109345" y="0"/>
                </a:lnTo>
                <a:close/>
              </a:path>
            </a:pathLst>
          </a:custGeom>
          <a:solidFill>
            <a:srgbClr val="1F74AD"/>
          </a:solidFill>
          <a:ln>
            <a:solidFill>
              <a:srgbClr val="1F74AD"/>
            </a:solidFill>
          </a:ln>
        </p:spPr>
        <p:txBody>
          <a:bodyPr anchor="ctr">
            <a:normAutofit lnSpcReduction="20000"/>
            <a:scene3d>
              <a:camera prst="orthographicFront"/>
              <a:lightRig rig="threePt" dir="t"/>
            </a:scene3d>
            <a:sp3d>
              <a:contourClr>
                <a:srgbClr val="FFFFFF"/>
              </a:contourClr>
            </a:sp3d>
          </a:bodyPr>
          <a:p>
            <a:pPr algn="ctr">
              <a:defRPr/>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4" name="文本框 33"/>
          <p:cNvSpPr txBox="1"/>
          <p:nvPr>
            <p:custDataLst>
              <p:tags r:id="rId10"/>
            </p:custDataLst>
          </p:nvPr>
        </p:nvSpPr>
        <p:spPr>
          <a:xfrm>
            <a:off x="3733165" y="3107055"/>
            <a:ext cx="2447925" cy="608965"/>
          </a:xfrm>
          <a:prstGeom prst="rect">
            <a:avLst/>
          </a:prstGeom>
          <a:noFill/>
        </p:spPr>
        <p:txBody>
          <a:bodyPr wrap="square" rtlCol="0" anchor="ctr" anchorCtr="0">
            <a:noAutofit/>
          </a:bodyPr>
          <a:p>
            <a:pPr algn="ctr">
              <a:lnSpc>
                <a:spcPct val="120000"/>
              </a:lnSpc>
            </a:pPr>
            <a:r>
              <a:rPr lang="zh-CN" altLang="en-US" sz="2800" b="1" kern="0" spc="300">
                <a:solidFill>
                  <a:srgbClr val="00B050"/>
                </a:solidFill>
                <a:latin typeface="微软雅黑" panose="020B0503020204020204" pitchFamily="34" charset="-122"/>
                <a:ea typeface="微软雅黑" panose="020B0503020204020204" pitchFamily="34" charset="-122"/>
              </a:rPr>
              <a:t>基本概念</a:t>
            </a:r>
            <a:endParaRPr lang="zh-CN" altLang="en-US" sz="2800" b="1" kern="0" spc="300">
              <a:solidFill>
                <a:srgbClr val="00B05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9218"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9219"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224" name="矩形: 圆角 223"/>
          <p:cNvSpPr/>
          <p:nvPr>
            <p:custDataLst>
              <p:tags r:id="rId3"/>
            </p:custDataLst>
          </p:nvPr>
        </p:nvSpPr>
        <p:spPr>
          <a:xfrm>
            <a:off x="1629410" y="2035810"/>
            <a:ext cx="9290685" cy="953770"/>
          </a:xfrm>
          <a:prstGeom prst="roundRect">
            <a:avLst>
              <a:gd name="adj" fmla="val 3638"/>
            </a:avLst>
          </a:prstGeom>
          <a:noFill/>
          <a:ln>
            <a:solidFill>
              <a:srgbClr val="1D6DC2"/>
            </a:solidFill>
          </a:ln>
        </p:spPr>
        <p:style>
          <a:lnRef idx="2">
            <a:srgbClr val="1D6DC2">
              <a:shade val="50000"/>
            </a:srgbClr>
          </a:lnRef>
          <a:fillRef idx="1">
            <a:srgbClr val="1D6DC2"/>
          </a:fillRef>
          <a:effectRef idx="0">
            <a:srgbClr val="1D6DC2"/>
          </a:effectRef>
          <a:fontRef idx="minor">
            <a:srgbClr val="FFFFFF"/>
          </a:fontRef>
        </p:style>
        <p:txBody>
          <a:bodyPr rtlCol="0" anchor="ctr"/>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5" name="矩形: 圆角 224"/>
          <p:cNvSpPr/>
          <p:nvPr>
            <p:custDataLst>
              <p:tags r:id="rId4"/>
            </p:custDataLst>
          </p:nvPr>
        </p:nvSpPr>
        <p:spPr>
          <a:xfrm>
            <a:off x="5203084" y="1855308"/>
            <a:ext cx="3567012" cy="371973"/>
          </a:xfrm>
          <a:prstGeom prst="roundRect">
            <a:avLst>
              <a:gd name="adj" fmla="val 50000"/>
            </a:avLst>
          </a:prstGeom>
          <a:solidFill>
            <a:srgbClr val="1D6DC2"/>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6" name="文本框 225"/>
          <p:cNvSpPr txBox="1"/>
          <p:nvPr>
            <p:custDataLst>
              <p:tags r:id="rId5"/>
            </p:custDataLst>
          </p:nvPr>
        </p:nvSpPr>
        <p:spPr>
          <a:xfrm>
            <a:off x="5849998" y="1857095"/>
            <a:ext cx="2273185" cy="368399"/>
          </a:xfrm>
          <a:prstGeom prst="rect">
            <a:avLst/>
          </a:prstGeom>
          <a:noFill/>
        </p:spPr>
        <p:txBody>
          <a:bodyPr wrap="square" lIns="91440" tIns="45720" rIns="91440" bIns="45720" rtlCol="0" anchor="ctr">
            <a:normAutofit fontScale="90000" lnSpcReduction="10000"/>
          </a:bodyPr>
          <a:p>
            <a:pPr algn="ctr">
              <a:lnSpc>
                <a:spcPct val="120000"/>
              </a:lnSpc>
            </a:pPr>
            <a:r>
              <a:rPr lang="zh-CN" altLang="en-US" b="1" spc="300">
                <a:solidFill>
                  <a:srgbClr val="FFFFFF"/>
                </a:solidFill>
                <a:latin typeface="Arial" panose="020B0604020202020204" pitchFamily="34" charset="0"/>
                <a:ea typeface="微软雅黑" panose="020B0503020204020204" pitchFamily="34" charset="-122"/>
                <a:sym typeface="Arial" panose="020B0604020202020204" pitchFamily="34" charset="0"/>
              </a:rPr>
              <a:t>数据加工</a:t>
            </a:r>
            <a:endParaRPr lang="zh-CN" altLang="en-US" b="1" spc="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7" name="文本框 226"/>
          <p:cNvSpPr txBox="1"/>
          <p:nvPr>
            <p:custDataLst>
              <p:tags r:id="rId6"/>
            </p:custDataLst>
          </p:nvPr>
        </p:nvSpPr>
        <p:spPr>
          <a:xfrm>
            <a:off x="1867535" y="2227580"/>
            <a:ext cx="9052560" cy="699135"/>
          </a:xfrm>
          <a:prstGeom prst="rect">
            <a:avLst/>
          </a:prstGeom>
          <a:noFill/>
        </p:spPr>
        <p:txBody>
          <a:bodyPr wrap="square" lIns="91440" tIns="45720" rIns="91440" bIns="45720" rtlCol="0"/>
          <a:p>
            <a:pPr>
              <a:lnSpc>
                <a:spcPct val="120000"/>
              </a:lnSpc>
            </a:pPr>
            <a:r>
              <a:rPr lang="zh-CN" altLang="en-US" sz="1800" spc="150">
                <a:solidFill>
                  <a:srgbClr val="000000">
                    <a:lumMod val="65000"/>
                    <a:lumOff val="35000"/>
                  </a:srgbClr>
                </a:solidFill>
                <a:latin typeface="Arial" panose="020B0604020202020204" pitchFamily="34" charset="0"/>
                <a:ea typeface="微软雅黑" panose="020B0503020204020204" pitchFamily="34" charset="-122"/>
                <a:sym typeface="Arial" panose="020B0604020202020204" pitchFamily="34" charset="0"/>
              </a:rPr>
              <a:t>数据加工是指通过数据编码、数据清洗、数据重组等一系列过程，使采集到的数据符合数据分析的需求。</a:t>
            </a:r>
            <a:endParaRPr lang="zh-CN" altLang="en-US" sz="1800" spc="150">
              <a:solidFill>
                <a:srgbClr val="000000">
                  <a:lumMod val="65000"/>
                  <a:lumOff val="35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8" name="矩形: 圆角 227"/>
          <p:cNvSpPr/>
          <p:nvPr>
            <p:custDataLst>
              <p:tags r:id="rId7"/>
            </p:custDataLst>
          </p:nvPr>
        </p:nvSpPr>
        <p:spPr>
          <a:xfrm>
            <a:off x="1628775" y="3322955"/>
            <a:ext cx="9291320" cy="953770"/>
          </a:xfrm>
          <a:prstGeom prst="roundRect">
            <a:avLst>
              <a:gd name="adj" fmla="val 3638"/>
            </a:avLst>
          </a:prstGeom>
          <a:noFill/>
          <a:ln>
            <a:solidFill>
              <a:srgbClr val="1D6DC2"/>
            </a:solidFill>
          </a:ln>
        </p:spPr>
        <p:style>
          <a:lnRef idx="2">
            <a:srgbClr val="1D6DC2">
              <a:shade val="50000"/>
            </a:srgbClr>
          </a:lnRef>
          <a:fillRef idx="1">
            <a:srgbClr val="1D6DC2"/>
          </a:fillRef>
          <a:effectRef idx="0">
            <a:srgbClr val="1D6DC2"/>
          </a:effectRef>
          <a:fontRef idx="minor">
            <a:srgbClr val="FFFFFF"/>
          </a:fontRef>
        </p:style>
        <p:txBody>
          <a:bodyPr rtlCol="0" anchor="ctr"/>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9" name="矩形: 圆角 228"/>
          <p:cNvSpPr/>
          <p:nvPr>
            <p:custDataLst>
              <p:tags r:id="rId8"/>
            </p:custDataLst>
          </p:nvPr>
        </p:nvSpPr>
        <p:spPr>
          <a:xfrm>
            <a:off x="5203084" y="3132497"/>
            <a:ext cx="3567012" cy="371973"/>
          </a:xfrm>
          <a:prstGeom prst="roundRect">
            <a:avLst>
              <a:gd name="adj" fmla="val 50000"/>
            </a:avLst>
          </a:prstGeom>
          <a:solidFill>
            <a:srgbClr val="0088D5"/>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0" name="文本框 229"/>
          <p:cNvSpPr txBox="1"/>
          <p:nvPr>
            <p:custDataLst>
              <p:tags r:id="rId9"/>
            </p:custDataLst>
          </p:nvPr>
        </p:nvSpPr>
        <p:spPr>
          <a:xfrm>
            <a:off x="5849998" y="3134284"/>
            <a:ext cx="2273185" cy="368399"/>
          </a:xfrm>
          <a:prstGeom prst="rect">
            <a:avLst/>
          </a:prstGeom>
          <a:noFill/>
        </p:spPr>
        <p:txBody>
          <a:bodyPr wrap="square" lIns="91440" tIns="45720" rIns="91440" bIns="45720" rtlCol="0" anchor="ctr">
            <a:normAutofit fontScale="90000" lnSpcReduction="10000"/>
          </a:bodyPr>
          <a:p>
            <a:pPr algn="ctr">
              <a:lnSpc>
                <a:spcPct val="120000"/>
              </a:lnSpc>
            </a:pPr>
            <a:r>
              <a:rPr lang="zh-CN" altLang="en-US" b="1" spc="300">
                <a:solidFill>
                  <a:srgbClr val="FFFFFF"/>
                </a:solidFill>
                <a:latin typeface="Arial" panose="020B0604020202020204" pitchFamily="34" charset="0"/>
                <a:ea typeface="微软雅黑" panose="020B0503020204020204" pitchFamily="34" charset="-122"/>
                <a:sym typeface="Arial" panose="020B0604020202020204" pitchFamily="34" charset="0"/>
              </a:rPr>
              <a:t>数据分析</a:t>
            </a:r>
            <a:endParaRPr lang="zh-CN" altLang="en-US" b="1" spc="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1" name="文本框 230"/>
          <p:cNvSpPr txBox="1"/>
          <p:nvPr>
            <p:custDataLst>
              <p:tags r:id="rId10"/>
            </p:custDataLst>
          </p:nvPr>
        </p:nvSpPr>
        <p:spPr>
          <a:xfrm>
            <a:off x="1788795" y="3504565"/>
            <a:ext cx="9072245" cy="772160"/>
          </a:xfrm>
          <a:prstGeom prst="rect">
            <a:avLst/>
          </a:prstGeom>
          <a:noFill/>
        </p:spPr>
        <p:txBody>
          <a:bodyPr wrap="square" lIns="91440" tIns="45720" rIns="91440" bIns="45720" rtlCol="0"/>
          <a:p>
            <a:pPr>
              <a:lnSpc>
                <a:spcPct val="120000"/>
              </a:lnSpc>
            </a:pPr>
            <a:r>
              <a:rPr lang="zh-CN" altLang="en-US" sz="1800" spc="150">
                <a:solidFill>
                  <a:srgbClr val="000000">
                    <a:lumMod val="65000"/>
                    <a:lumOff val="35000"/>
                  </a:srgbClr>
                </a:solidFill>
                <a:latin typeface="Arial" panose="020B0604020202020204" pitchFamily="34" charset="0"/>
                <a:ea typeface="微软雅黑" panose="020B0503020204020204" pitchFamily="34" charset="-122"/>
                <a:sym typeface="Arial" panose="020B0604020202020204" pitchFamily="34" charset="0"/>
              </a:rPr>
              <a:t>数据分析（data analy-sis）是指用适当的分析方法与工具，对采集的数据进行分类整理，提取与发现其中有价值的信息，以形成结论的过程。</a:t>
            </a:r>
            <a:endParaRPr lang="zh-CN" altLang="en-US" sz="1800" spc="150">
              <a:solidFill>
                <a:srgbClr val="000000">
                  <a:lumMod val="65000"/>
                  <a:lumOff val="35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2" name="矩形: 圆角 231"/>
          <p:cNvSpPr/>
          <p:nvPr>
            <p:custDataLst>
              <p:tags r:id="rId11"/>
            </p:custDataLst>
          </p:nvPr>
        </p:nvSpPr>
        <p:spPr>
          <a:xfrm>
            <a:off x="1629410" y="4600575"/>
            <a:ext cx="9291320" cy="953770"/>
          </a:xfrm>
          <a:prstGeom prst="roundRect">
            <a:avLst>
              <a:gd name="adj" fmla="val 3638"/>
            </a:avLst>
          </a:prstGeom>
          <a:noFill/>
          <a:ln>
            <a:solidFill>
              <a:srgbClr val="1D6DC2"/>
            </a:solidFill>
          </a:ln>
        </p:spPr>
        <p:style>
          <a:lnRef idx="2">
            <a:srgbClr val="1D6DC2">
              <a:shade val="50000"/>
            </a:srgbClr>
          </a:lnRef>
          <a:fillRef idx="1">
            <a:srgbClr val="1D6DC2"/>
          </a:fillRef>
          <a:effectRef idx="0">
            <a:srgbClr val="1D6DC2"/>
          </a:effectRef>
          <a:fontRef idx="minor">
            <a:srgbClr val="FFFFFF"/>
          </a:fontRef>
        </p:style>
        <p:txBody>
          <a:bodyPr rtlCol="0" anchor="ctr"/>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3" name="矩形: 圆角 232"/>
          <p:cNvSpPr/>
          <p:nvPr>
            <p:custDataLst>
              <p:tags r:id="rId12"/>
            </p:custDataLst>
          </p:nvPr>
        </p:nvSpPr>
        <p:spPr>
          <a:xfrm>
            <a:off x="5203084" y="4409686"/>
            <a:ext cx="3567012" cy="371973"/>
          </a:xfrm>
          <a:prstGeom prst="roundRect">
            <a:avLst>
              <a:gd name="adj" fmla="val 50000"/>
            </a:avLst>
          </a:prstGeom>
          <a:solidFill>
            <a:srgbClr val="009ECA"/>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4" name="文本框 233"/>
          <p:cNvSpPr txBox="1"/>
          <p:nvPr>
            <p:custDataLst>
              <p:tags r:id="rId13"/>
            </p:custDataLst>
          </p:nvPr>
        </p:nvSpPr>
        <p:spPr>
          <a:xfrm>
            <a:off x="5849998" y="4411473"/>
            <a:ext cx="2273185" cy="368399"/>
          </a:xfrm>
          <a:prstGeom prst="rect">
            <a:avLst/>
          </a:prstGeom>
          <a:noFill/>
        </p:spPr>
        <p:txBody>
          <a:bodyPr wrap="square" lIns="91440" tIns="45720" rIns="91440" bIns="45720" rtlCol="0" anchor="ctr">
            <a:normAutofit fontScale="90000" lnSpcReduction="10000"/>
          </a:bodyPr>
          <a:p>
            <a:pPr algn="ctr">
              <a:lnSpc>
                <a:spcPct val="120000"/>
              </a:lnSpc>
            </a:pPr>
            <a:r>
              <a:rPr lang="zh-CN" altLang="en-US" b="1" spc="300">
                <a:solidFill>
                  <a:srgbClr val="FFFFFF"/>
                </a:solidFill>
                <a:latin typeface="Arial" panose="020B0604020202020204" pitchFamily="34" charset="0"/>
                <a:ea typeface="微软雅黑" panose="020B0503020204020204" pitchFamily="34" charset="-122"/>
                <a:sym typeface="Arial" panose="020B0604020202020204" pitchFamily="34" charset="0"/>
              </a:rPr>
              <a:t>数据可视化</a:t>
            </a:r>
            <a:endParaRPr lang="zh-CN" altLang="en-US" b="1" spc="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5" name="文本框 234"/>
          <p:cNvSpPr txBox="1"/>
          <p:nvPr>
            <p:custDataLst>
              <p:tags r:id="rId14"/>
            </p:custDataLst>
          </p:nvPr>
        </p:nvSpPr>
        <p:spPr>
          <a:xfrm>
            <a:off x="1866900" y="4779645"/>
            <a:ext cx="8900160" cy="701675"/>
          </a:xfrm>
          <a:prstGeom prst="rect">
            <a:avLst/>
          </a:prstGeom>
          <a:noFill/>
        </p:spPr>
        <p:txBody>
          <a:bodyPr wrap="square" lIns="91440" tIns="45720" rIns="91440" bIns="45720" rtlCol="0"/>
          <a:p>
            <a:pPr>
              <a:lnSpc>
                <a:spcPct val="120000"/>
              </a:lnSpc>
            </a:pPr>
            <a:r>
              <a:rPr lang="zh-CN" altLang="en-US" sz="1800" spc="150">
                <a:solidFill>
                  <a:srgbClr val="000000">
                    <a:lumMod val="65000"/>
                    <a:lumOff val="35000"/>
                  </a:srgbClr>
                </a:solidFill>
                <a:latin typeface="Arial" panose="020B0604020202020204" pitchFamily="34" charset="0"/>
                <a:ea typeface="微软雅黑" panose="020B0503020204020204" pitchFamily="34" charset="-122"/>
                <a:sym typeface="Arial" panose="020B0604020202020204" pitchFamily="34" charset="0"/>
              </a:rPr>
              <a:t>数据可视化（data visu-alization）是指将数据分析的结果通过表格、图表、图形等形式显示出来。</a:t>
            </a:r>
            <a:endParaRPr lang="zh-CN" altLang="en-US" sz="1800" spc="150">
              <a:solidFill>
                <a:srgbClr val="000000">
                  <a:lumMod val="65000"/>
                  <a:lumOff val="35000"/>
                </a:srgb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 name="图片 1" descr="C:/Users/lenovo/AppData/Local/Temp/kaimatting/20200918161614/output_aiMatting_20200918161619.pngoutput_aiMatting_20200918161619"/>
          <p:cNvPicPr>
            <a:picLocks noChangeAspect="1"/>
          </p:cNvPicPr>
          <p:nvPr/>
        </p:nvPicPr>
        <p:blipFill>
          <a:blip r:embed="rId15"/>
          <a:stretch>
            <a:fillRect/>
          </a:stretch>
        </p:blipFill>
        <p:spPr>
          <a:xfrm>
            <a:off x="9823571" y="859790"/>
            <a:ext cx="1659890" cy="1475673"/>
          </a:xfrm>
          <a:prstGeom prst="rect">
            <a:avLst/>
          </a:prstGeom>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2" name="椭圆 1"/>
          <p:cNvSpPr/>
          <p:nvPr>
            <p:custDataLst>
              <p:tags r:id="rId3"/>
            </p:custDataLst>
          </p:nvPr>
        </p:nvSpPr>
        <p:spPr>
          <a:xfrm>
            <a:off x="7301576" y="2705387"/>
            <a:ext cx="1461692" cy="1461691"/>
          </a:xfrm>
          <a:prstGeom prst="ellipse">
            <a:avLst/>
          </a:prstGeom>
          <a:noFill/>
          <a:ln w="50800">
            <a:solidFill>
              <a:srgbClr val="C00000"/>
            </a:solidFill>
            <a:prstDash val="sysDot"/>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椭圆 2"/>
          <p:cNvSpPr/>
          <p:nvPr>
            <p:custDataLst>
              <p:tags r:id="rId4"/>
            </p:custDataLst>
          </p:nvPr>
        </p:nvSpPr>
        <p:spPr>
          <a:xfrm>
            <a:off x="7424590" y="2828401"/>
            <a:ext cx="1215665" cy="1215664"/>
          </a:xfrm>
          <a:prstGeom prst="ellipse">
            <a:avLst/>
          </a:prstGeom>
          <a:solidFill>
            <a:srgbClr val="E7E6E6"/>
          </a:solidFill>
          <a:ln w="50800">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KSO_Shape"/>
          <p:cNvSpPr/>
          <p:nvPr>
            <p:custDataLst>
              <p:tags r:id="rId5"/>
            </p:custDataLst>
          </p:nvPr>
        </p:nvSpPr>
        <p:spPr bwMode="auto">
          <a:xfrm>
            <a:off x="7685089" y="3044291"/>
            <a:ext cx="694666" cy="836946"/>
          </a:xfrm>
          <a:custGeom>
            <a:avLst/>
            <a:gdLst>
              <a:gd name="T0" fmla="*/ 331508 w 2789238"/>
              <a:gd name="T1" fmla="*/ 2017550 h 3357562"/>
              <a:gd name="T2" fmla="*/ 181631 w 2789238"/>
              <a:gd name="T3" fmla="*/ 2232892 h 3357562"/>
              <a:gd name="T4" fmla="*/ 106692 w 2789238"/>
              <a:gd name="T5" fmla="*/ 2733769 h 3357562"/>
              <a:gd name="T6" fmla="*/ 550290 w 2789238"/>
              <a:gd name="T7" fmla="*/ 2596878 h 3357562"/>
              <a:gd name="T8" fmla="*/ 597286 w 2789238"/>
              <a:gd name="T9" fmla="*/ 2503817 h 3357562"/>
              <a:gd name="T10" fmla="*/ 1234898 w 2789238"/>
              <a:gd name="T11" fmla="*/ 2133162 h 3357562"/>
              <a:gd name="T12" fmla="*/ 1089149 w 2789238"/>
              <a:gd name="T13" fmla="*/ 2339611 h 3357562"/>
              <a:gd name="T14" fmla="*/ 921490 w 2789238"/>
              <a:gd name="T15" fmla="*/ 2098542 h 3357562"/>
              <a:gd name="T16" fmla="*/ 1959198 w 2789238"/>
              <a:gd name="T17" fmla="*/ 1818089 h 3357562"/>
              <a:gd name="T18" fmla="*/ 1826151 w 2789238"/>
              <a:gd name="T19" fmla="*/ 2146184 h 3357562"/>
              <a:gd name="T20" fmla="*/ 1678814 w 2789238"/>
              <a:gd name="T21" fmla="*/ 2334211 h 3357562"/>
              <a:gd name="T22" fmla="*/ 1477814 w 2789238"/>
              <a:gd name="T23" fmla="*/ 2242738 h 3357562"/>
              <a:gd name="T24" fmla="*/ 2150990 w 2789238"/>
              <a:gd name="T25" fmla="*/ 2817937 h 3357562"/>
              <a:gd name="T26" fmla="*/ 2201161 w 2789238"/>
              <a:gd name="T27" fmla="*/ 2503182 h 3357562"/>
              <a:gd name="T28" fmla="*/ 2516157 w 2789238"/>
              <a:gd name="T29" fmla="*/ 3210507 h 3357562"/>
              <a:gd name="T30" fmla="*/ 2641266 w 2789238"/>
              <a:gd name="T31" fmla="*/ 2341834 h 3357562"/>
              <a:gd name="T32" fmla="*/ 2519332 w 2789238"/>
              <a:gd name="T33" fmla="*/ 2076309 h 3357562"/>
              <a:gd name="T34" fmla="*/ 1782331 w 2789238"/>
              <a:gd name="T35" fmla="*/ 1695490 h 3357562"/>
              <a:gd name="T36" fmla="*/ 1612131 w 2789238"/>
              <a:gd name="T37" fmla="*/ 1899716 h 3357562"/>
              <a:gd name="T38" fmla="*/ 1707392 w 2789238"/>
              <a:gd name="T39" fmla="*/ 2184615 h 3357562"/>
              <a:gd name="T40" fmla="*/ 1859810 w 2789238"/>
              <a:gd name="T41" fmla="*/ 1880976 h 3357562"/>
              <a:gd name="T42" fmla="*/ 944353 w 2789238"/>
              <a:gd name="T43" fmla="*/ 1922584 h 3357562"/>
              <a:gd name="T44" fmla="*/ 1109154 w 2789238"/>
              <a:gd name="T45" fmla="*/ 2222411 h 3357562"/>
              <a:gd name="T46" fmla="*/ 1176789 w 2789238"/>
              <a:gd name="T47" fmla="*/ 1899716 h 3357562"/>
              <a:gd name="T48" fmla="*/ 1006907 w 2789238"/>
              <a:gd name="T49" fmla="*/ 1695490 h 3357562"/>
              <a:gd name="T50" fmla="*/ 1060889 w 2789238"/>
              <a:gd name="T51" fmla="*/ 1664046 h 3357562"/>
              <a:gd name="T52" fmla="*/ 1278718 w 2789238"/>
              <a:gd name="T53" fmla="*/ 1877165 h 3357562"/>
              <a:gd name="T54" fmla="*/ 1578155 w 2789238"/>
              <a:gd name="T55" fmla="*/ 1833652 h 3357562"/>
              <a:gd name="T56" fmla="*/ 1751847 w 2789238"/>
              <a:gd name="T57" fmla="*/ 1614499 h 3357562"/>
              <a:gd name="T58" fmla="*/ 1802018 w 2789238"/>
              <a:gd name="T59" fmla="*/ 1588137 h 3357562"/>
              <a:gd name="T60" fmla="*/ 2504726 w 2789238"/>
              <a:gd name="T61" fmla="*/ 1940370 h 3357562"/>
              <a:gd name="T62" fmla="*/ 2686039 w 2789238"/>
              <a:gd name="T63" fmla="*/ 2163335 h 3357562"/>
              <a:gd name="T64" fmla="*/ 2781617 w 2789238"/>
              <a:gd name="T65" fmla="*/ 2597830 h 3357562"/>
              <a:gd name="T66" fmla="*/ 2775584 w 2789238"/>
              <a:gd name="T67" fmla="*/ 3264501 h 3357562"/>
              <a:gd name="T68" fmla="*/ 1967137 w 2789238"/>
              <a:gd name="T69" fmla="*/ 3344858 h 3357562"/>
              <a:gd name="T70" fmla="*/ 745893 w 2789238"/>
              <a:gd name="T71" fmla="*/ 3342634 h 3357562"/>
              <a:gd name="T72" fmla="*/ 9209 w 2789238"/>
              <a:gd name="T73" fmla="*/ 3261008 h 3357562"/>
              <a:gd name="T74" fmla="*/ 15877 w 2789238"/>
              <a:gd name="T75" fmla="*/ 2510804 h 3357562"/>
              <a:gd name="T76" fmla="*/ 137493 w 2789238"/>
              <a:gd name="T77" fmla="*/ 2096318 h 3357562"/>
              <a:gd name="T78" fmla="*/ 426134 w 2789238"/>
              <a:gd name="T79" fmla="*/ 1872401 h 3357562"/>
              <a:gd name="T80" fmla="*/ 1002462 w 2789238"/>
              <a:gd name="T81" fmla="*/ 1582737 h 3357562"/>
              <a:gd name="T82" fmla="*/ 1636927 w 2789238"/>
              <a:gd name="T83" fmla="*/ 52060 h 3357562"/>
              <a:gd name="T84" fmla="*/ 1829059 w 2789238"/>
              <a:gd name="T85" fmla="*/ 205700 h 3357562"/>
              <a:gd name="T86" fmla="*/ 1951960 w 2789238"/>
              <a:gd name="T87" fmla="*/ 437112 h 3357562"/>
              <a:gd name="T88" fmla="*/ 2016745 w 2789238"/>
              <a:gd name="T89" fmla="*/ 679317 h 3357562"/>
              <a:gd name="T90" fmla="*/ 2078037 w 2789238"/>
              <a:gd name="T91" fmla="*/ 818672 h 3357562"/>
              <a:gd name="T92" fmla="*/ 2026273 w 2789238"/>
              <a:gd name="T93" fmla="*/ 978343 h 3357562"/>
              <a:gd name="T94" fmla="*/ 1899243 w 2789238"/>
              <a:gd name="T95" fmla="*/ 1210073 h 3357562"/>
              <a:gd name="T96" fmla="*/ 1742044 w 2789238"/>
              <a:gd name="T97" fmla="*/ 1466563 h 3357562"/>
              <a:gd name="T98" fmla="*/ 1567061 w 2789238"/>
              <a:gd name="T99" fmla="*/ 1590047 h 3357562"/>
              <a:gd name="T100" fmla="*/ 1348253 w 2789238"/>
              <a:gd name="T101" fmla="*/ 1619251 h 3357562"/>
              <a:gd name="T102" fmla="*/ 1149452 w 2789238"/>
              <a:gd name="T103" fmla="*/ 1543065 h 3357562"/>
              <a:gd name="T104" fmla="*/ 996699 w 2789238"/>
              <a:gd name="T105" fmla="*/ 1385616 h 3357562"/>
              <a:gd name="T106" fmla="*/ 834736 w 2789238"/>
              <a:gd name="T107" fmla="*/ 1043101 h 3357562"/>
              <a:gd name="T108" fmla="*/ 729937 w 2789238"/>
              <a:gd name="T109" fmla="*/ 914538 h 3357562"/>
              <a:gd name="T110" fmla="*/ 722633 w 2789238"/>
              <a:gd name="T111" fmla="*/ 735186 h 3357562"/>
              <a:gd name="T112" fmla="*/ 819175 w 2789238"/>
              <a:gd name="T113" fmla="*/ 578372 h 3357562"/>
              <a:gd name="T114" fmla="*/ 901109 w 2789238"/>
              <a:gd name="T115" fmla="*/ 317438 h 3357562"/>
              <a:gd name="T116" fmla="*/ 1057991 w 2789238"/>
              <a:gd name="T117" fmla="*/ 121261 h 3357562"/>
              <a:gd name="T118" fmla="*/ 1278704 w 2789238"/>
              <a:gd name="T119" fmla="*/ 13332 h 3357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89238" h="3357562">
                <a:moveTo>
                  <a:pt x="823371" y="1838416"/>
                </a:moveTo>
                <a:lnTo>
                  <a:pt x="786220" y="1851756"/>
                </a:lnTo>
                <a:lnTo>
                  <a:pt x="750338" y="1864461"/>
                </a:lnTo>
                <a:lnTo>
                  <a:pt x="715409" y="1875895"/>
                </a:lnTo>
                <a:lnTo>
                  <a:pt x="681433" y="1886693"/>
                </a:lnTo>
                <a:lnTo>
                  <a:pt x="616338" y="1907338"/>
                </a:lnTo>
                <a:lnTo>
                  <a:pt x="554736" y="1927030"/>
                </a:lnTo>
                <a:lnTo>
                  <a:pt x="524570" y="1936876"/>
                </a:lnTo>
                <a:lnTo>
                  <a:pt x="494721" y="1947040"/>
                </a:lnTo>
                <a:lnTo>
                  <a:pt x="465191" y="1957839"/>
                </a:lnTo>
                <a:lnTo>
                  <a:pt x="435660" y="1969273"/>
                </a:lnTo>
                <a:lnTo>
                  <a:pt x="406129" y="1981660"/>
                </a:lnTo>
                <a:lnTo>
                  <a:pt x="391205" y="1988330"/>
                </a:lnTo>
                <a:lnTo>
                  <a:pt x="376598" y="1995000"/>
                </a:lnTo>
                <a:lnTo>
                  <a:pt x="361674" y="2002305"/>
                </a:lnTo>
                <a:lnTo>
                  <a:pt x="346750" y="2009928"/>
                </a:lnTo>
                <a:lnTo>
                  <a:pt x="331508" y="2017550"/>
                </a:lnTo>
                <a:lnTo>
                  <a:pt x="316266" y="2025808"/>
                </a:lnTo>
                <a:lnTo>
                  <a:pt x="303882" y="2038513"/>
                </a:lnTo>
                <a:lnTo>
                  <a:pt x="290546" y="2052488"/>
                </a:lnTo>
                <a:lnTo>
                  <a:pt x="276892" y="2068051"/>
                </a:lnTo>
                <a:lnTo>
                  <a:pt x="269906" y="2076309"/>
                </a:lnTo>
                <a:lnTo>
                  <a:pt x="262602" y="2085202"/>
                </a:lnTo>
                <a:lnTo>
                  <a:pt x="255617" y="2095048"/>
                </a:lnTo>
                <a:lnTo>
                  <a:pt x="248313" y="2104894"/>
                </a:lnTo>
                <a:lnTo>
                  <a:pt x="240692" y="2115693"/>
                </a:lnTo>
                <a:lnTo>
                  <a:pt x="233707" y="2127445"/>
                </a:lnTo>
                <a:lnTo>
                  <a:pt x="226403" y="2139514"/>
                </a:lnTo>
                <a:lnTo>
                  <a:pt x="218782" y="2152536"/>
                </a:lnTo>
                <a:lnTo>
                  <a:pt x="211479" y="2166829"/>
                </a:lnTo>
                <a:lnTo>
                  <a:pt x="204176" y="2181121"/>
                </a:lnTo>
                <a:lnTo>
                  <a:pt x="196555" y="2197637"/>
                </a:lnTo>
                <a:lnTo>
                  <a:pt x="189252" y="2214788"/>
                </a:lnTo>
                <a:lnTo>
                  <a:pt x="181631" y="2232892"/>
                </a:lnTo>
                <a:lnTo>
                  <a:pt x="174645" y="2252267"/>
                </a:lnTo>
                <a:lnTo>
                  <a:pt x="167659" y="2272594"/>
                </a:lnTo>
                <a:lnTo>
                  <a:pt x="160991" y="2294509"/>
                </a:lnTo>
                <a:lnTo>
                  <a:pt x="154323" y="2317695"/>
                </a:lnTo>
                <a:lnTo>
                  <a:pt x="147972" y="2341834"/>
                </a:lnTo>
                <a:lnTo>
                  <a:pt x="141939" y="2367561"/>
                </a:lnTo>
                <a:lnTo>
                  <a:pt x="135906" y="2394558"/>
                </a:lnTo>
                <a:lnTo>
                  <a:pt x="130825" y="2422825"/>
                </a:lnTo>
                <a:lnTo>
                  <a:pt x="125744" y="2452999"/>
                </a:lnTo>
                <a:lnTo>
                  <a:pt x="121299" y="2484125"/>
                </a:lnTo>
                <a:lnTo>
                  <a:pt x="116853" y="2517157"/>
                </a:lnTo>
                <a:lnTo>
                  <a:pt x="113043" y="2551776"/>
                </a:lnTo>
                <a:lnTo>
                  <a:pt x="109550" y="2588302"/>
                </a:lnTo>
                <a:lnTo>
                  <a:pt x="109232" y="2597195"/>
                </a:lnTo>
                <a:lnTo>
                  <a:pt x="108597" y="2613393"/>
                </a:lnTo>
                <a:lnTo>
                  <a:pt x="107645" y="2663576"/>
                </a:lnTo>
                <a:lnTo>
                  <a:pt x="106692" y="2733769"/>
                </a:lnTo>
                <a:lnTo>
                  <a:pt x="105422" y="2818572"/>
                </a:lnTo>
                <a:lnTo>
                  <a:pt x="103834" y="3000882"/>
                </a:lnTo>
                <a:lnTo>
                  <a:pt x="101929" y="3189862"/>
                </a:lnTo>
                <a:lnTo>
                  <a:pt x="154005" y="3196850"/>
                </a:lnTo>
                <a:lnTo>
                  <a:pt x="207351" y="3203837"/>
                </a:lnTo>
                <a:lnTo>
                  <a:pt x="261332" y="3210507"/>
                </a:lnTo>
                <a:lnTo>
                  <a:pt x="316266" y="3216542"/>
                </a:lnTo>
                <a:lnTo>
                  <a:pt x="371835" y="3222259"/>
                </a:lnTo>
                <a:lnTo>
                  <a:pt x="428039" y="3227976"/>
                </a:lnTo>
                <a:lnTo>
                  <a:pt x="484560" y="3233375"/>
                </a:lnTo>
                <a:lnTo>
                  <a:pt x="541082" y="3238139"/>
                </a:lnTo>
                <a:lnTo>
                  <a:pt x="542669" y="3047254"/>
                </a:lnTo>
                <a:lnTo>
                  <a:pt x="543940" y="2927831"/>
                </a:lnTo>
                <a:lnTo>
                  <a:pt x="545527" y="2805867"/>
                </a:lnTo>
                <a:lnTo>
                  <a:pt x="547750" y="2691844"/>
                </a:lnTo>
                <a:lnTo>
                  <a:pt x="548703" y="2641343"/>
                </a:lnTo>
                <a:lnTo>
                  <a:pt x="550290" y="2596878"/>
                </a:lnTo>
                <a:lnTo>
                  <a:pt x="552196" y="2559082"/>
                </a:lnTo>
                <a:lnTo>
                  <a:pt x="554101" y="2530179"/>
                </a:lnTo>
                <a:lnTo>
                  <a:pt x="554736" y="2519380"/>
                </a:lnTo>
                <a:lnTo>
                  <a:pt x="556006" y="2511122"/>
                </a:lnTo>
                <a:lnTo>
                  <a:pt x="556959" y="2505722"/>
                </a:lnTo>
                <a:lnTo>
                  <a:pt x="557276" y="2504134"/>
                </a:lnTo>
                <a:lnTo>
                  <a:pt x="558229" y="2503182"/>
                </a:lnTo>
                <a:lnTo>
                  <a:pt x="561404" y="2500958"/>
                </a:lnTo>
                <a:lnTo>
                  <a:pt x="565532" y="2498735"/>
                </a:lnTo>
                <a:lnTo>
                  <a:pt x="569342" y="2497464"/>
                </a:lnTo>
                <a:lnTo>
                  <a:pt x="573470" y="2496512"/>
                </a:lnTo>
                <a:lnTo>
                  <a:pt x="577916" y="2496512"/>
                </a:lnTo>
                <a:lnTo>
                  <a:pt x="582044" y="2496829"/>
                </a:lnTo>
                <a:lnTo>
                  <a:pt x="585854" y="2497464"/>
                </a:lnTo>
                <a:lnTo>
                  <a:pt x="589982" y="2499370"/>
                </a:lnTo>
                <a:lnTo>
                  <a:pt x="593793" y="2501276"/>
                </a:lnTo>
                <a:lnTo>
                  <a:pt x="597286" y="2503817"/>
                </a:lnTo>
                <a:lnTo>
                  <a:pt x="600144" y="2506675"/>
                </a:lnTo>
                <a:lnTo>
                  <a:pt x="602684" y="2510169"/>
                </a:lnTo>
                <a:lnTo>
                  <a:pt x="604589" y="2513980"/>
                </a:lnTo>
                <a:lnTo>
                  <a:pt x="606177" y="2517792"/>
                </a:lnTo>
                <a:lnTo>
                  <a:pt x="606812" y="2521921"/>
                </a:lnTo>
                <a:lnTo>
                  <a:pt x="607129" y="2526367"/>
                </a:lnTo>
                <a:lnTo>
                  <a:pt x="607129" y="3247985"/>
                </a:lnTo>
                <a:lnTo>
                  <a:pt x="668096" y="3251479"/>
                </a:lnTo>
                <a:lnTo>
                  <a:pt x="732874" y="3254973"/>
                </a:lnTo>
                <a:lnTo>
                  <a:pt x="800509" y="3257832"/>
                </a:lnTo>
                <a:lnTo>
                  <a:pt x="870367" y="3260690"/>
                </a:lnTo>
                <a:lnTo>
                  <a:pt x="940860" y="3263231"/>
                </a:lnTo>
                <a:lnTo>
                  <a:pt x="1011670" y="3265454"/>
                </a:lnTo>
                <a:lnTo>
                  <a:pt x="1081211" y="3267360"/>
                </a:lnTo>
                <a:lnTo>
                  <a:pt x="1148846" y="3268630"/>
                </a:lnTo>
                <a:lnTo>
                  <a:pt x="1313012" y="2233210"/>
                </a:lnTo>
                <a:lnTo>
                  <a:pt x="1234898" y="2133162"/>
                </a:lnTo>
                <a:lnTo>
                  <a:pt x="1232676" y="2135385"/>
                </a:lnTo>
                <a:lnTo>
                  <a:pt x="1229818" y="2138879"/>
                </a:lnTo>
                <a:lnTo>
                  <a:pt x="1223150" y="2148089"/>
                </a:lnTo>
                <a:lnTo>
                  <a:pt x="1215529" y="2160159"/>
                </a:lnTo>
                <a:lnTo>
                  <a:pt x="1206638" y="2174451"/>
                </a:lnTo>
                <a:lnTo>
                  <a:pt x="1185998" y="2207801"/>
                </a:lnTo>
                <a:lnTo>
                  <a:pt x="1164088" y="2244326"/>
                </a:lnTo>
                <a:lnTo>
                  <a:pt x="1143130" y="2280534"/>
                </a:lnTo>
                <a:lnTo>
                  <a:pt x="1124078" y="2311025"/>
                </a:lnTo>
                <a:lnTo>
                  <a:pt x="1116140" y="2323095"/>
                </a:lnTo>
                <a:lnTo>
                  <a:pt x="1109789" y="2332623"/>
                </a:lnTo>
                <a:lnTo>
                  <a:pt x="1105026" y="2338658"/>
                </a:lnTo>
                <a:lnTo>
                  <a:pt x="1103121" y="2340563"/>
                </a:lnTo>
                <a:lnTo>
                  <a:pt x="1102168" y="2340881"/>
                </a:lnTo>
                <a:lnTo>
                  <a:pt x="1097723" y="2341516"/>
                </a:lnTo>
                <a:lnTo>
                  <a:pt x="1093595" y="2340563"/>
                </a:lnTo>
                <a:lnTo>
                  <a:pt x="1089149" y="2339611"/>
                </a:lnTo>
                <a:lnTo>
                  <a:pt x="1084704" y="2337705"/>
                </a:lnTo>
                <a:lnTo>
                  <a:pt x="1080576" y="2335164"/>
                </a:lnTo>
                <a:lnTo>
                  <a:pt x="1076448" y="2332623"/>
                </a:lnTo>
                <a:lnTo>
                  <a:pt x="1073273" y="2329447"/>
                </a:lnTo>
                <a:lnTo>
                  <a:pt x="1070097" y="2326588"/>
                </a:lnTo>
                <a:lnTo>
                  <a:pt x="1054855" y="2307214"/>
                </a:lnTo>
                <a:lnTo>
                  <a:pt x="1040566" y="2287839"/>
                </a:lnTo>
                <a:lnTo>
                  <a:pt x="1025960" y="2268465"/>
                </a:lnTo>
                <a:lnTo>
                  <a:pt x="1012623" y="2249091"/>
                </a:lnTo>
                <a:lnTo>
                  <a:pt x="999287" y="2230034"/>
                </a:lnTo>
                <a:lnTo>
                  <a:pt x="986585" y="2210659"/>
                </a:lnTo>
                <a:lnTo>
                  <a:pt x="974519" y="2191603"/>
                </a:lnTo>
                <a:lnTo>
                  <a:pt x="963087" y="2172546"/>
                </a:lnTo>
                <a:lnTo>
                  <a:pt x="951974" y="2153807"/>
                </a:lnTo>
                <a:lnTo>
                  <a:pt x="941177" y="2135067"/>
                </a:lnTo>
                <a:lnTo>
                  <a:pt x="931334" y="2116963"/>
                </a:lnTo>
                <a:lnTo>
                  <a:pt x="921490" y="2098542"/>
                </a:lnTo>
                <a:lnTo>
                  <a:pt x="912599" y="2080755"/>
                </a:lnTo>
                <a:lnTo>
                  <a:pt x="904026" y="2063287"/>
                </a:lnTo>
                <a:lnTo>
                  <a:pt x="895770" y="2046136"/>
                </a:lnTo>
                <a:lnTo>
                  <a:pt x="888149" y="2029620"/>
                </a:lnTo>
                <a:lnTo>
                  <a:pt x="880528" y="2013104"/>
                </a:lnTo>
                <a:lnTo>
                  <a:pt x="873860" y="1997223"/>
                </a:lnTo>
                <a:lnTo>
                  <a:pt x="867509" y="1981978"/>
                </a:lnTo>
                <a:lnTo>
                  <a:pt x="861793" y="1967050"/>
                </a:lnTo>
                <a:lnTo>
                  <a:pt x="851315" y="1938782"/>
                </a:lnTo>
                <a:lnTo>
                  <a:pt x="842741" y="1913373"/>
                </a:lnTo>
                <a:lnTo>
                  <a:pt x="835438" y="1889870"/>
                </a:lnTo>
                <a:lnTo>
                  <a:pt x="830040" y="1869860"/>
                </a:lnTo>
                <a:lnTo>
                  <a:pt x="825912" y="1852391"/>
                </a:lnTo>
                <a:lnTo>
                  <a:pt x="824642" y="1844768"/>
                </a:lnTo>
                <a:lnTo>
                  <a:pt x="823371" y="1838416"/>
                </a:lnTo>
                <a:close/>
                <a:moveTo>
                  <a:pt x="1960151" y="1811419"/>
                </a:moveTo>
                <a:lnTo>
                  <a:pt x="1959198" y="1818089"/>
                </a:lnTo>
                <a:lnTo>
                  <a:pt x="1957928" y="1825394"/>
                </a:lnTo>
                <a:lnTo>
                  <a:pt x="1953483" y="1843498"/>
                </a:lnTo>
                <a:lnTo>
                  <a:pt x="1947767" y="1864778"/>
                </a:lnTo>
                <a:lnTo>
                  <a:pt x="1940146" y="1889870"/>
                </a:lnTo>
                <a:lnTo>
                  <a:pt x="1930620" y="1917184"/>
                </a:lnTo>
                <a:lnTo>
                  <a:pt x="1919506" y="1947358"/>
                </a:lnTo>
                <a:lnTo>
                  <a:pt x="1913473" y="1963238"/>
                </a:lnTo>
                <a:lnTo>
                  <a:pt x="1906805" y="1980072"/>
                </a:lnTo>
                <a:lnTo>
                  <a:pt x="1899819" y="1997223"/>
                </a:lnTo>
                <a:lnTo>
                  <a:pt x="1892198" y="2014692"/>
                </a:lnTo>
                <a:lnTo>
                  <a:pt x="1884260" y="2032478"/>
                </a:lnTo>
                <a:lnTo>
                  <a:pt x="1875686" y="2050582"/>
                </a:lnTo>
                <a:lnTo>
                  <a:pt x="1866795" y="2069321"/>
                </a:lnTo>
                <a:lnTo>
                  <a:pt x="1857587" y="2088061"/>
                </a:lnTo>
                <a:lnTo>
                  <a:pt x="1847426" y="2107117"/>
                </a:lnTo>
                <a:lnTo>
                  <a:pt x="1836947" y="2126492"/>
                </a:lnTo>
                <a:lnTo>
                  <a:pt x="1826151" y="2146184"/>
                </a:lnTo>
                <a:lnTo>
                  <a:pt x="1814719" y="2165558"/>
                </a:lnTo>
                <a:lnTo>
                  <a:pt x="1803288" y="2185568"/>
                </a:lnTo>
                <a:lnTo>
                  <a:pt x="1790587" y="2205260"/>
                </a:lnTo>
                <a:lnTo>
                  <a:pt x="1777885" y="2224952"/>
                </a:lnTo>
                <a:lnTo>
                  <a:pt x="1764549" y="2245279"/>
                </a:lnTo>
                <a:lnTo>
                  <a:pt x="1750895" y="2264971"/>
                </a:lnTo>
                <a:lnTo>
                  <a:pt x="1736606" y="2284663"/>
                </a:lnTo>
                <a:lnTo>
                  <a:pt x="1721999" y="2304355"/>
                </a:lnTo>
                <a:lnTo>
                  <a:pt x="1706757" y="2323412"/>
                </a:lnTo>
                <a:lnTo>
                  <a:pt x="1703899" y="2326588"/>
                </a:lnTo>
                <a:lnTo>
                  <a:pt x="1700724" y="2328812"/>
                </a:lnTo>
                <a:lnTo>
                  <a:pt x="1697866" y="2331035"/>
                </a:lnTo>
                <a:lnTo>
                  <a:pt x="1694056" y="2332623"/>
                </a:lnTo>
                <a:lnTo>
                  <a:pt x="1690245" y="2333576"/>
                </a:lnTo>
                <a:lnTo>
                  <a:pt x="1686435" y="2334211"/>
                </a:lnTo>
                <a:lnTo>
                  <a:pt x="1682624" y="2334846"/>
                </a:lnTo>
                <a:lnTo>
                  <a:pt x="1678814" y="2334211"/>
                </a:lnTo>
                <a:lnTo>
                  <a:pt x="1677544" y="2333576"/>
                </a:lnTo>
                <a:lnTo>
                  <a:pt x="1675956" y="2331988"/>
                </a:lnTo>
                <a:lnTo>
                  <a:pt x="1670876" y="2326906"/>
                </a:lnTo>
                <a:lnTo>
                  <a:pt x="1664525" y="2318330"/>
                </a:lnTo>
                <a:lnTo>
                  <a:pt x="1657222" y="2307532"/>
                </a:lnTo>
                <a:lnTo>
                  <a:pt x="1638804" y="2280534"/>
                </a:lnTo>
                <a:lnTo>
                  <a:pt x="1618165" y="2248773"/>
                </a:lnTo>
                <a:lnTo>
                  <a:pt x="1596572" y="2216059"/>
                </a:lnTo>
                <a:lnTo>
                  <a:pt x="1576885" y="2185886"/>
                </a:lnTo>
                <a:lnTo>
                  <a:pt x="1568311" y="2173499"/>
                </a:lnTo>
                <a:lnTo>
                  <a:pt x="1560690" y="2162700"/>
                </a:lnTo>
                <a:lnTo>
                  <a:pt x="1554340" y="2154124"/>
                </a:lnTo>
                <a:lnTo>
                  <a:pt x="1549577" y="2148407"/>
                </a:lnTo>
                <a:lnTo>
                  <a:pt x="1537828" y="2161429"/>
                </a:lnTo>
                <a:lnTo>
                  <a:pt x="1512743" y="2190967"/>
                </a:lnTo>
                <a:lnTo>
                  <a:pt x="1475908" y="2233210"/>
                </a:lnTo>
                <a:lnTo>
                  <a:pt x="1477814" y="2242738"/>
                </a:lnTo>
                <a:lnTo>
                  <a:pt x="1482259" y="2270053"/>
                </a:lnTo>
                <a:lnTo>
                  <a:pt x="1498136" y="2368831"/>
                </a:lnTo>
                <a:lnTo>
                  <a:pt x="1546719" y="2680410"/>
                </a:lnTo>
                <a:lnTo>
                  <a:pt x="1601653" y="3027244"/>
                </a:lnTo>
                <a:lnTo>
                  <a:pt x="1624198" y="3169853"/>
                </a:lnTo>
                <a:lnTo>
                  <a:pt x="1640075" y="3268630"/>
                </a:lnTo>
                <a:lnTo>
                  <a:pt x="1706122" y="3267360"/>
                </a:lnTo>
                <a:lnTo>
                  <a:pt x="1772805" y="3265454"/>
                </a:lnTo>
                <a:lnTo>
                  <a:pt x="1838535" y="3263231"/>
                </a:lnTo>
                <a:lnTo>
                  <a:pt x="1903630" y="3261008"/>
                </a:lnTo>
                <a:lnTo>
                  <a:pt x="1967772" y="3257832"/>
                </a:lnTo>
                <a:lnTo>
                  <a:pt x="2030644" y="3254973"/>
                </a:lnTo>
                <a:lnTo>
                  <a:pt x="2091929" y="3251479"/>
                </a:lnTo>
                <a:lnTo>
                  <a:pt x="2151308" y="3247985"/>
                </a:lnTo>
                <a:lnTo>
                  <a:pt x="2150990" y="3163818"/>
                </a:lnTo>
                <a:lnTo>
                  <a:pt x="2150673" y="3057100"/>
                </a:lnTo>
                <a:lnTo>
                  <a:pt x="2150990" y="2817937"/>
                </a:lnTo>
                <a:lnTo>
                  <a:pt x="2152261" y="2526367"/>
                </a:lnTo>
                <a:lnTo>
                  <a:pt x="2152261" y="2521921"/>
                </a:lnTo>
                <a:lnTo>
                  <a:pt x="2153213" y="2517792"/>
                </a:lnTo>
                <a:lnTo>
                  <a:pt x="2154801" y="2513980"/>
                </a:lnTo>
                <a:lnTo>
                  <a:pt x="2156706" y="2510169"/>
                </a:lnTo>
                <a:lnTo>
                  <a:pt x="2159246" y="2506675"/>
                </a:lnTo>
                <a:lnTo>
                  <a:pt x="2162104" y="2503817"/>
                </a:lnTo>
                <a:lnTo>
                  <a:pt x="2165597" y="2501276"/>
                </a:lnTo>
                <a:lnTo>
                  <a:pt x="2169090" y="2499370"/>
                </a:lnTo>
                <a:lnTo>
                  <a:pt x="2173218" y="2497464"/>
                </a:lnTo>
                <a:lnTo>
                  <a:pt x="2177346" y="2496829"/>
                </a:lnTo>
                <a:lnTo>
                  <a:pt x="2181474" y="2496512"/>
                </a:lnTo>
                <a:lnTo>
                  <a:pt x="2185602" y="2496829"/>
                </a:lnTo>
                <a:lnTo>
                  <a:pt x="2189730" y="2497464"/>
                </a:lnTo>
                <a:lnTo>
                  <a:pt x="2193858" y="2498735"/>
                </a:lnTo>
                <a:lnTo>
                  <a:pt x="2197351" y="2500958"/>
                </a:lnTo>
                <a:lnTo>
                  <a:pt x="2201161" y="2503182"/>
                </a:lnTo>
                <a:lnTo>
                  <a:pt x="2201479" y="2504134"/>
                </a:lnTo>
                <a:lnTo>
                  <a:pt x="2201796" y="2506040"/>
                </a:lnTo>
                <a:lnTo>
                  <a:pt x="2202749" y="2512710"/>
                </a:lnTo>
                <a:lnTo>
                  <a:pt x="2203384" y="2523191"/>
                </a:lnTo>
                <a:lnTo>
                  <a:pt x="2204019" y="2537166"/>
                </a:lnTo>
                <a:lnTo>
                  <a:pt x="2205607" y="2574009"/>
                </a:lnTo>
                <a:lnTo>
                  <a:pt x="2206877" y="2621334"/>
                </a:lnTo>
                <a:lnTo>
                  <a:pt x="2207829" y="2676916"/>
                </a:lnTo>
                <a:lnTo>
                  <a:pt x="2208782" y="2739168"/>
                </a:lnTo>
                <a:lnTo>
                  <a:pt x="2210052" y="2873519"/>
                </a:lnTo>
                <a:lnTo>
                  <a:pt x="2211005" y="3007870"/>
                </a:lnTo>
                <a:lnTo>
                  <a:pt x="2211640" y="3124434"/>
                </a:lnTo>
                <a:lnTo>
                  <a:pt x="2211957" y="3238139"/>
                </a:lnTo>
                <a:lnTo>
                  <a:pt x="2330398" y="3227976"/>
                </a:lnTo>
                <a:lnTo>
                  <a:pt x="2392635" y="3222259"/>
                </a:lnTo>
                <a:lnTo>
                  <a:pt x="2454555" y="3216542"/>
                </a:lnTo>
                <a:lnTo>
                  <a:pt x="2516157" y="3210507"/>
                </a:lnTo>
                <a:lnTo>
                  <a:pt x="2576489" y="3203837"/>
                </a:lnTo>
                <a:lnTo>
                  <a:pt x="2633645" y="3196850"/>
                </a:lnTo>
                <a:lnTo>
                  <a:pt x="2687309" y="3189862"/>
                </a:lnTo>
                <a:lnTo>
                  <a:pt x="2684134" y="2851921"/>
                </a:lnTo>
                <a:lnTo>
                  <a:pt x="2682228" y="2709630"/>
                </a:lnTo>
                <a:lnTo>
                  <a:pt x="2681276" y="2654366"/>
                </a:lnTo>
                <a:lnTo>
                  <a:pt x="2680641" y="2613393"/>
                </a:lnTo>
                <a:lnTo>
                  <a:pt x="2680006" y="2597195"/>
                </a:lnTo>
                <a:lnTo>
                  <a:pt x="2679371" y="2588302"/>
                </a:lnTo>
                <a:lnTo>
                  <a:pt x="2676195" y="2551776"/>
                </a:lnTo>
                <a:lnTo>
                  <a:pt x="2672385" y="2517157"/>
                </a:lnTo>
                <a:lnTo>
                  <a:pt x="2668257" y="2484125"/>
                </a:lnTo>
                <a:lnTo>
                  <a:pt x="2663494" y="2452999"/>
                </a:lnTo>
                <a:lnTo>
                  <a:pt x="2658731" y="2422825"/>
                </a:lnTo>
                <a:lnTo>
                  <a:pt x="2653015" y="2394558"/>
                </a:lnTo>
                <a:lnTo>
                  <a:pt x="2647299" y="2367561"/>
                </a:lnTo>
                <a:lnTo>
                  <a:pt x="2641266" y="2341834"/>
                </a:lnTo>
                <a:lnTo>
                  <a:pt x="2634916" y="2317695"/>
                </a:lnTo>
                <a:lnTo>
                  <a:pt x="2628565" y="2294509"/>
                </a:lnTo>
                <a:lnTo>
                  <a:pt x="2621579" y="2272594"/>
                </a:lnTo>
                <a:lnTo>
                  <a:pt x="2614593" y="2252267"/>
                </a:lnTo>
                <a:lnTo>
                  <a:pt x="2607290" y="2232892"/>
                </a:lnTo>
                <a:lnTo>
                  <a:pt x="2600304" y="2214788"/>
                </a:lnTo>
                <a:lnTo>
                  <a:pt x="2592683" y="2197637"/>
                </a:lnTo>
                <a:lnTo>
                  <a:pt x="2585062" y="2181121"/>
                </a:lnTo>
                <a:lnTo>
                  <a:pt x="2578077" y="2166829"/>
                </a:lnTo>
                <a:lnTo>
                  <a:pt x="2570456" y="2152536"/>
                </a:lnTo>
                <a:lnTo>
                  <a:pt x="2563152" y="2139514"/>
                </a:lnTo>
                <a:lnTo>
                  <a:pt x="2555531" y="2127445"/>
                </a:lnTo>
                <a:lnTo>
                  <a:pt x="2548228" y="2115693"/>
                </a:lnTo>
                <a:lnTo>
                  <a:pt x="2540925" y="2104894"/>
                </a:lnTo>
                <a:lnTo>
                  <a:pt x="2533621" y="2095048"/>
                </a:lnTo>
                <a:lnTo>
                  <a:pt x="2526318" y="2085520"/>
                </a:lnTo>
                <a:lnTo>
                  <a:pt x="2519332" y="2076309"/>
                </a:lnTo>
                <a:lnTo>
                  <a:pt x="2512347" y="2068051"/>
                </a:lnTo>
                <a:lnTo>
                  <a:pt x="2498375" y="2052488"/>
                </a:lnTo>
                <a:lnTo>
                  <a:pt x="2485356" y="2038513"/>
                </a:lnTo>
                <a:lnTo>
                  <a:pt x="2472972" y="2025808"/>
                </a:lnTo>
                <a:lnTo>
                  <a:pt x="2442806" y="2009610"/>
                </a:lnTo>
                <a:lnTo>
                  <a:pt x="2412640" y="1993729"/>
                </a:lnTo>
                <a:lnTo>
                  <a:pt x="2382474" y="1979437"/>
                </a:lnTo>
                <a:lnTo>
                  <a:pt x="2352943" y="1965144"/>
                </a:lnTo>
                <a:lnTo>
                  <a:pt x="2322777" y="1951487"/>
                </a:lnTo>
                <a:lnTo>
                  <a:pt x="2292612" y="1938465"/>
                </a:lnTo>
                <a:lnTo>
                  <a:pt x="2262446" y="1925760"/>
                </a:lnTo>
                <a:lnTo>
                  <a:pt x="2231645" y="1913373"/>
                </a:lnTo>
                <a:lnTo>
                  <a:pt x="2200526" y="1900986"/>
                </a:lnTo>
                <a:lnTo>
                  <a:pt x="2168772" y="1888599"/>
                </a:lnTo>
                <a:lnTo>
                  <a:pt x="2103042" y="1864143"/>
                </a:lnTo>
                <a:lnTo>
                  <a:pt x="1960151" y="1811419"/>
                </a:lnTo>
                <a:close/>
                <a:moveTo>
                  <a:pt x="1782331" y="1695490"/>
                </a:moveTo>
                <a:lnTo>
                  <a:pt x="1773122" y="1713594"/>
                </a:lnTo>
                <a:lnTo>
                  <a:pt x="1767724" y="1723440"/>
                </a:lnTo>
                <a:lnTo>
                  <a:pt x="1761691" y="1733286"/>
                </a:lnTo>
                <a:lnTo>
                  <a:pt x="1755340" y="1744085"/>
                </a:lnTo>
                <a:lnTo>
                  <a:pt x="1748037" y="1755201"/>
                </a:lnTo>
                <a:lnTo>
                  <a:pt x="1740416" y="1766636"/>
                </a:lnTo>
                <a:lnTo>
                  <a:pt x="1731843" y="1778705"/>
                </a:lnTo>
                <a:lnTo>
                  <a:pt x="1722951" y="1790139"/>
                </a:lnTo>
                <a:lnTo>
                  <a:pt x="1713425" y="1802526"/>
                </a:lnTo>
                <a:lnTo>
                  <a:pt x="1703264" y="1814278"/>
                </a:lnTo>
                <a:lnTo>
                  <a:pt x="1692468" y="1826665"/>
                </a:lnTo>
                <a:lnTo>
                  <a:pt x="1681037" y="1838734"/>
                </a:lnTo>
                <a:lnTo>
                  <a:pt x="1668653" y="1851121"/>
                </a:lnTo>
                <a:lnTo>
                  <a:pt x="1655634" y="1863508"/>
                </a:lnTo>
                <a:lnTo>
                  <a:pt x="1641980" y="1875577"/>
                </a:lnTo>
                <a:lnTo>
                  <a:pt x="1627373" y="1887964"/>
                </a:lnTo>
                <a:lnTo>
                  <a:pt x="1612131" y="1899716"/>
                </a:lnTo>
                <a:lnTo>
                  <a:pt x="1596255" y="1911467"/>
                </a:lnTo>
                <a:lnTo>
                  <a:pt x="1579425" y="1922901"/>
                </a:lnTo>
                <a:lnTo>
                  <a:pt x="1561643" y="1933700"/>
                </a:lnTo>
                <a:lnTo>
                  <a:pt x="1543544" y="1944499"/>
                </a:lnTo>
                <a:lnTo>
                  <a:pt x="1524174" y="1954980"/>
                </a:lnTo>
                <a:lnTo>
                  <a:pt x="1504169" y="1964509"/>
                </a:lnTo>
                <a:lnTo>
                  <a:pt x="1506392" y="1967050"/>
                </a:lnTo>
                <a:lnTo>
                  <a:pt x="1509250" y="1970543"/>
                </a:lnTo>
                <a:lnTo>
                  <a:pt x="1517188" y="1980707"/>
                </a:lnTo>
                <a:lnTo>
                  <a:pt x="1527032" y="1995000"/>
                </a:lnTo>
                <a:lnTo>
                  <a:pt x="1539416" y="2011833"/>
                </a:lnTo>
                <a:lnTo>
                  <a:pt x="1567041" y="2052488"/>
                </a:lnTo>
                <a:lnTo>
                  <a:pt x="1597525" y="2097589"/>
                </a:lnTo>
                <a:lnTo>
                  <a:pt x="1652776" y="2181439"/>
                </a:lnTo>
                <a:lnTo>
                  <a:pt x="1679767" y="2222411"/>
                </a:lnTo>
                <a:lnTo>
                  <a:pt x="1694056" y="2203354"/>
                </a:lnTo>
                <a:lnTo>
                  <a:pt x="1707392" y="2184615"/>
                </a:lnTo>
                <a:lnTo>
                  <a:pt x="1720411" y="2165558"/>
                </a:lnTo>
                <a:lnTo>
                  <a:pt x="1732795" y="2146501"/>
                </a:lnTo>
                <a:lnTo>
                  <a:pt x="1744544" y="2128080"/>
                </a:lnTo>
                <a:lnTo>
                  <a:pt x="1755658" y="2109341"/>
                </a:lnTo>
                <a:lnTo>
                  <a:pt x="1766136" y="2090919"/>
                </a:lnTo>
                <a:lnTo>
                  <a:pt x="1776615" y="2072815"/>
                </a:lnTo>
                <a:lnTo>
                  <a:pt x="1785824" y="2054393"/>
                </a:lnTo>
                <a:lnTo>
                  <a:pt x="1795032" y="2036925"/>
                </a:lnTo>
                <a:lnTo>
                  <a:pt x="1803606" y="2019456"/>
                </a:lnTo>
                <a:lnTo>
                  <a:pt x="1811862" y="2002305"/>
                </a:lnTo>
                <a:lnTo>
                  <a:pt x="1819165" y="1985471"/>
                </a:lnTo>
                <a:lnTo>
                  <a:pt x="1826151" y="1968955"/>
                </a:lnTo>
                <a:lnTo>
                  <a:pt x="1833137" y="1953075"/>
                </a:lnTo>
                <a:lnTo>
                  <a:pt x="1839170" y="1937829"/>
                </a:lnTo>
                <a:lnTo>
                  <a:pt x="1844885" y="1922584"/>
                </a:lnTo>
                <a:lnTo>
                  <a:pt x="1850601" y="1907974"/>
                </a:lnTo>
                <a:lnTo>
                  <a:pt x="1859810" y="1880976"/>
                </a:lnTo>
                <a:lnTo>
                  <a:pt x="1867430" y="1855885"/>
                </a:lnTo>
                <a:lnTo>
                  <a:pt x="1873781" y="1833970"/>
                </a:lnTo>
                <a:lnTo>
                  <a:pt x="1878544" y="1815230"/>
                </a:lnTo>
                <a:lnTo>
                  <a:pt x="1882037" y="1799032"/>
                </a:lnTo>
                <a:lnTo>
                  <a:pt x="1884260" y="1786963"/>
                </a:lnTo>
                <a:lnTo>
                  <a:pt x="1885212" y="1778387"/>
                </a:lnTo>
                <a:lnTo>
                  <a:pt x="1782331" y="1695490"/>
                </a:lnTo>
                <a:close/>
                <a:moveTo>
                  <a:pt x="1006907" y="1695490"/>
                </a:moveTo>
                <a:lnTo>
                  <a:pt x="903708" y="1778387"/>
                </a:lnTo>
                <a:lnTo>
                  <a:pt x="904661" y="1786963"/>
                </a:lnTo>
                <a:lnTo>
                  <a:pt x="906883" y="1799032"/>
                </a:lnTo>
                <a:lnTo>
                  <a:pt x="910376" y="1815230"/>
                </a:lnTo>
                <a:lnTo>
                  <a:pt x="915139" y="1833970"/>
                </a:lnTo>
                <a:lnTo>
                  <a:pt x="921490" y="1855885"/>
                </a:lnTo>
                <a:lnTo>
                  <a:pt x="929428" y="1880976"/>
                </a:lnTo>
                <a:lnTo>
                  <a:pt x="938955" y="1907974"/>
                </a:lnTo>
                <a:lnTo>
                  <a:pt x="944353" y="1922584"/>
                </a:lnTo>
                <a:lnTo>
                  <a:pt x="949751" y="1937829"/>
                </a:lnTo>
                <a:lnTo>
                  <a:pt x="956102" y="1953075"/>
                </a:lnTo>
                <a:lnTo>
                  <a:pt x="962770" y="1968955"/>
                </a:lnTo>
                <a:lnTo>
                  <a:pt x="969756" y="1985471"/>
                </a:lnTo>
                <a:lnTo>
                  <a:pt x="977694" y="2002305"/>
                </a:lnTo>
                <a:lnTo>
                  <a:pt x="985315" y="2019456"/>
                </a:lnTo>
                <a:lnTo>
                  <a:pt x="993888" y="2036925"/>
                </a:lnTo>
                <a:lnTo>
                  <a:pt x="1003414" y="2054393"/>
                </a:lnTo>
                <a:lnTo>
                  <a:pt x="1012941" y="2072815"/>
                </a:lnTo>
                <a:lnTo>
                  <a:pt x="1023102" y="2090919"/>
                </a:lnTo>
                <a:lnTo>
                  <a:pt x="1033898" y="2109341"/>
                </a:lnTo>
                <a:lnTo>
                  <a:pt x="1045012" y="2128080"/>
                </a:lnTo>
                <a:lnTo>
                  <a:pt x="1056443" y="2146501"/>
                </a:lnTo>
                <a:lnTo>
                  <a:pt x="1068827" y="2165558"/>
                </a:lnTo>
                <a:lnTo>
                  <a:pt x="1081528" y="2184615"/>
                </a:lnTo>
                <a:lnTo>
                  <a:pt x="1095182" y="2203354"/>
                </a:lnTo>
                <a:lnTo>
                  <a:pt x="1109154" y="2222411"/>
                </a:lnTo>
                <a:lnTo>
                  <a:pt x="1134874" y="2183027"/>
                </a:lnTo>
                <a:lnTo>
                  <a:pt x="1159325" y="2145231"/>
                </a:lnTo>
                <a:lnTo>
                  <a:pt x="1187903" y="2101400"/>
                </a:lnTo>
                <a:lnTo>
                  <a:pt x="1217751" y="2056934"/>
                </a:lnTo>
                <a:lnTo>
                  <a:pt x="1231723" y="2035972"/>
                </a:lnTo>
                <a:lnTo>
                  <a:pt x="1245377" y="2016280"/>
                </a:lnTo>
                <a:lnTo>
                  <a:pt x="1258078" y="1998811"/>
                </a:lnTo>
                <a:lnTo>
                  <a:pt x="1268875" y="1983883"/>
                </a:lnTo>
                <a:lnTo>
                  <a:pt x="1278083" y="1972449"/>
                </a:lnTo>
                <a:lnTo>
                  <a:pt x="1281894" y="1968003"/>
                </a:lnTo>
                <a:lnTo>
                  <a:pt x="1285387" y="1964509"/>
                </a:lnTo>
                <a:lnTo>
                  <a:pt x="1264747" y="1954980"/>
                </a:lnTo>
                <a:lnTo>
                  <a:pt x="1246012" y="1944499"/>
                </a:lnTo>
                <a:lnTo>
                  <a:pt x="1227277" y="1933700"/>
                </a:lnTo>
                <a:lnTo>
                  <a:pt x="1209813" y="1922901"/>
                </a:lnTo>
                <a:lnTo>
                  <a:pt x="1192666" y="1911467"/>
                </a:lnTo>
                <a:lnTo>
                  <a:pt x="1176789" y="1899716"/>
                </a:lnTo>
                <a:lnTo>
                  <a:pt x="1161547" y="1887964"/>
                </a:lnTo>
                <a:lnTo>
                  <a:pt x="1146941" y="1875577"/>
                </a:lnTo>
                <a:lnTo>
                  <a:pt x="1133604" y="1863508"/>
                </a:lnTo>
                <a:lnTo>
                  <a:pt x="1120585" y="1851121"/>
                </a:lnTo>
                <a:lnTo>
                  <a:pt x="1108519" y="1838734"/>
                </a:lnTo>
                <a:lnTo>
                  <a:pt x="1096453" y="1826665"/>
                </a:lnTo>
                <a:lnTo>
                  <a:pt x="1085656" y="1814278"/>
                </a:lnTo>
                <a:lnTo>
                  <a:pt x="1075813" y="1802526"/>
                </a:lnTo>
                <a:lnTo>
                  <a:pt x="1065969" y="1790139"/>
                </a:lnTo>
                <a:lnTo>
                  <a:pt x="1057078" y="1778705"/>
                </a:lnTo>
                <a:lnTo>
                  <a:pt x="1048822" y="1766636"/>
                </a:lnTo>
                <a:lnTo>
                  <a:pt x="1041201" y="1755201"/>
                </a:lnTo>
                <a:lnTo>
                  <a:pt x="1034216" y="1744085"/>
                </a:lnTo>
                <a:lnTo>
                  <a:pt x="1027547" y="1733286"/>
                </a:lnTo>
                <a:lnTo>
                  <a:pt x="1021514" y="1723440"/>
                </a:lnTo>
                <a:lnTo>
                  <a:pt x="1016433" y="1713594"/>
                </a:lnTo>
                <a:lnTo>
                  <a:pt x="1006907" y="1695490"/>
                </a:lnTo>
                <a:close/>
                <a:moveTo>
                  <a:pt x="1002462" y="1582737"/>
                </a:moveTo>
                <a:lnTo>
                  <a:pt x="1006590" y="1582737"/>
                </a:lnTo>
                <a:lnTo>
                  <a:pt x="1010718" y="1583690"/>
                </a:lnTo>
                <a:lnTo>
                  <a:pt x="1014528" y="1584643"/>
                </a:lnTo>
                <a:lnTo>
                  <a:pt x="1018656" y="1586231"/>
                </a:lnTo>
                <a:lnTo>
                  <a:pt x="1021832" y="1588454"/>
                </a:lnTo>
                <a:lnTo>
                  <a:pt x="1024689" y="1590995"/>
                </a:lnTo>
                <a:lnTo>
                  <a:pt x="1027865" y="1593854"/>
                </a:lnTo>
                <a:lnTo>
                  <a:pt x="1030088" y="1597347"/>
                </a:lnTo>
                <a:lnTo>
                  <a:pt x="1032310" y="1600524"/>
                </a:lnTo>
                <a:lnTo>
                  <a:pt x="1033898" y="1604653"/>
                </a:lnTo>
                <a:lnTo>
                  <a:pt x="1034216" y="1606241"/>
                </a:lnTo>
                <a:lnTo>
                  <a:pt x="1036756" y="1612593"/>
                </a:lnTo>
                <a:lnTo>
                  <a:pt x="1040884" y="1623074"/>
                </a:lnTo>
                <a:lnTo>
                  <a:pt x="1047234" y="1637049"/>
                </a:lnTo>
                <a:lnTo>
                  <a:pt x="1055808" y="1654518"/>
                </a:lnTo>
                <a:lnTo>
                  <a:pt x="1060889" y="1664046"/>
                </a:lnTo>
                <a:lnTo>
                  <a:pt x="1066922" y="1674528"/>
                </a:lnTo>
                <a:lnTo>
                  <a:pt x="1073273" y="1685326"/>
                </a:lnTo>
                <a:lnTo>
                  <a:pt x="1080258" y="1696443"/>
                </a:lnTo>
                <a:lnTo>
                  <a:pt x="1088514" y="1708195"/>
                </a:lnTo>
                <a:lnTo>
                  <a:pt x="1096770" y="1720264"/>
                </a:lnTo>
                <a:lnTo>
                  <a:pt x="1106296" y="1732651"/>
                </a:lnTo>
                <a:lnTo>
                  <a:pt x="1117092" y="1745355"/>
                </a:lnTo>
                <a:lnTo>
                  <a:pt x="1128841" y="1758695"/>
                </a:lnTo>
                <a:lnTo>
                  <a:pt x="1141860" y="1771717"/>
                </a:lnTo>
                <a:lnTo>
                  <a:pt x="1155832" y="1785057"/>
                </a:lnTo>
                <a:lnTo>
                  <a:pt x="1171074" y="1798715"/>
                </a:lnTo>
                <a:lnTo>
                  <a:pt x="1187268" y="1812054"/>
                </a:lnTo>
                <a:lnTo>
                  <a:pt x="1203780" y="1825394"/>
                </a:lnTo>
                <a:lnTo>
                  <a:pt x="1221244" y="1838734"/>
                </a:lnTo>
                <a:lnTo>
                  <a:pt x="1239979" y="1851756"/>
                </a:lnTo>
                <a:lnTo>
                  <a:pt x="1259031" y="1864778"/>
                </a:lnTo>
                <a:lnTo>
                  <a:pt x="1278718" y="1877165"/>
                </a:lnTo>
                <a:lnTo>
                  <a:pt x="1299041" y="1889552"/>
                </a:lnTo>
                <a:lnTo>
                  <a:pt x="1319998" y="1900986"/>
                </a:lnTo>
                <a:lnTo>
                  <a:pt x="1340955" y="1911785"/>
                </a:lnTo>
                <a:lnTo>
                  <a:pt x="1362548" y="1922266"/>
                </a:lnTo>
                <a:lnTo>
                  <a:pt x="1427008" y="1922266"/>
                </a:lnTo>
                <a:lnTo>
                  <a:pt x="1436216" y="1918772"/>
                </a:lnTo>
                <a:lnTo>
                  <a:pt x="1445742" y="1914643"/>
                </a:lnTo>
                <a:lnTo>
                  <a:pt x="1454951" y="1910515"/>
                </a:lnTo>
                <a:lnTo>
                  <a:pt x="1464795" y="1906068"/>
                </a:lnTo>
                <a:lnTo>
                  <a:pt x="1474321" y="1901304"/>
                </a:lnTo>
                <a:lnTo>
                  <a:pt x="1484164" y="1896222"/>
                </a:lnTo>
                <a:lnTo>
                  <a:pt x="1493690" y="1890822"/>
                </a:lnTo>
                <a:lnTo>
                  <a:pt x="1503534" y="1885423"/>
                </a:lnTo>
                <a:lnTo>
                  <a:pt x="1522586" y="1873354"/>
                </a:lnTo>
                <a:lnTo>
                  <a:pt x="1541638" y="1860967"/>
                </a:lnTo>
                <a:lnTo>
                  <a:pt x="1560373" y="1847309"/>
                </a:lnTo>
                <a:lnTo>
                  <a:pt x="1578155" y="1833652"/>
                </a:lnTo>
                <a:lnTo>
                  <a:pt x="1595619" y="1819677"/>
                </a:lnTo>
                <a:lnTo>
                  <a:pt x="1612131" y="1805067"/>
                </a:lnTo>
                <a:lnTo>
                  <a:pt x="1628326" y="1791092"/>
                </a:lnTo>
                <a:lnTo>
                  <a:pt x="1643250" y="1776482"/>
                </a:lnTo>
                <a:lnTo>
                  <a:pt x="1656904" y="1762189"/>
                </a:lnTo>
                <a:lnTo>
                  <a:pt x="1668970" y="1748849"/>
                </a:lnTo>
                <a:lnTo>
                  <a:pt x="1680719" y="1735509"/>
                </a:lnTo>
                <a:lnTo>
                  <a:pt x="1690245" y="1723440"/>
                </a:lnTo>
                <a:lnTo>
                  <a:pt x="1698819" y="1711371"/>
                </a:lnTo>
                <a:lnTo>
                  <a:pt x="1706757" y="1699937"/>
                </a:lnTo>
                <a:lnTo>
                  <a:pt x="1714060" y="1688820"/>
                </a:lnTo>
                <a:lnTo>
                  <a:pt x="1720411" y="1678021"/>
                </a:lnTo>
                <a:lnTo>
                  <a:pt x="1726444" y="1667540"/>
                </a:lnTo>
                <a:lnTo>
                  <a:pt x="1731843" y="1658012"/>
                </a:lnTo>
                <a:lnTo>
                  <a:pt x="1740734" y="1640543"/>
                </a:lnTo>
                <a:lnTo>
                  <a:pt x="1747084" y="1625615"/>
                </a:lnTo>
                <a:lnTo>
                  <a:pt x="1751847" y="1614499"/>
                </a:lnTo>
                <a:lnTo>
                  <a:pt x="1754705" y="1607193"/>
                </a:lnTo>
                <a:lnTo>
                  <a:pt x="1755340" y="1604335"/>
                </a:lnTo>
                <a:lnTo>
                  <a:pt x="1755658" y="1604335"/>
                </a:lnTo>
                <a:lnTo>
                  <a:pt x="1757245" y="1600524"/>
                </a:lnTo>
                <a:lnTo>
                  <a:pt x="1759151" y="1597347"/>
                </a:lnTo>
                <a:lnTo>
                  <a:pt x="1761373" y="1593854"/>
                </a:lnTo>
                <a:lnTo>
                  <a:pt x="1764231" y="1590995"/>
                </a:lnTo>
                <a:lnTo>
                  <a:pt x="1767089" y="1588454"/>
                </a:lnTo>
                <a:lnTo>
                  <a:pt x="1770899" y="1586231"/>
                </a:lnTo>
                <a:lnTo>
                  <a:pt x="1774710" y="1584643"/>
                </a:lnTo>
                <a:lnTo>
                  <a:pt x="1778838" y="1583690"/>
                </a:lnTo>
                <a:lnTo>
                  <a:pt x="1782966" y="1582737"/>
                </a:lnTo>
                <a:lnTo>
                  <a:pt x="1786776" y="1582737"/>
                </a:lnTo>
                <a:lnTo>
                  <a:pt x="1790904" y="1583690"/>
                </a:lnTo>
                <a:lnTo>
                  <a:pt x="1794715" y="1584325"/>
                </a:lnTo>
                <a:lnTo>
                  <a:pt x="1798525" y="1585913"/>
                </a:lnTo>
                <a:lnTo>
                  <a:pt x="1802018" y="1588137"/>
                </a:lnTo>
                <a:lnTo>
                  <a:pt x="1805511" y="1590360"/>
                </a:lnTo>
                <a:lnTo>
                  <a:pt x="1808051" y="1593218"/>
                </a:lnTo>
                <a:lnTo>
                  <a:pt x="1940781" y="1708195"/>
                </a:lnTo>
                <a:lnTo>
                  <a:pt x="1941734" y="1708512"/>
                </a:lnTo>
                <a:lnTo>
                  <a:pt x="1943004" y="1708512"/>
                </a:lnTo>
                <a:lnTo>
                  <a:pt x="2024611" y="1739321"/>
                </a:lnTo>
                <a:lnTo>
                  <a:pt x="2103995" y="1768859"/>
                </a:lnTo>
                <a:lnTo>
                  <a:pt x="2179886" y="1798079"/>
                </a:lnTo>
                <a:lnTo>
                  <a:pt x="2217673" y="1812372"/>
                </a:lnTo>
                <a:lnTo>
                  <a:pt x="2254190" y="1826982"/>
                </a:lnTo>
                <a:lnTo>
                  <a:pt x="2291024" y="1841910"/>
                </a:lnTo>
                <a:lnTo>
                  <a:pt x="2327223" y="1857155"/>
                </a:lnTo>
                <a:lnTo>
                  <a:pt x="2363105" y="1872401"/>
                </a:lnTo>
                <a:lnTo>
                  <a:pt x="2398351" y="1888282"/>
                </a:lnTo>
                <a:lnTo>
                  <a:pt x="2434233" y="1905115"/>
                </a:lnTo>
                <a:lnTo>
                  <a:pt x="2469479" y="1922584"/>
                </a:lnTo>
                <a:lnTo>
                  <a:pt x="2504726" y="1940370"/>
                </a:lnTo>
                <a:lnTo>
                  <a:pt x="2539655" y="1959427"/>
                </a:lnTo>
                <a:lnTo>
                  <a:pt x="2547276" y="1964826"/>
                </a:lnTo>
                <a:lnTo>
                  <a:pt x="2560612" y="1978484"/>
                </a:lnTo>
                <a:lnTo>
                  <a:pt x="2575219" y="1994365"/>
                </a:lnTo>
                <a:lnTo>
                  <a:pt x="2583157" y="2002940"/>
                </a:lnTo>
                <a:lnTo>
                  <a:pt x="2591413" y="2012151"/>
                </a:lnTo>
                <a:lnTo>
                  <a:pt x="2599669" y="2021679"/>
                </a:lnTo>
                <a:lnTo>
                  <a:pt x="2607925" y="2032478"/>
                </a:lnTo>
                <a:lnTo>
                  <a:pt x="2616498" y="2043595"/>
                </a:lnTo>
                <a:lnTo>
                  <a:pt x="2625072" y="2055664"/>
                </a:lnTo>
                <a:lnTo>
                  <a:pt x="2633963" y="2068051"/>
                </a:lnTo>
                <a:lnTo>
                  <a:pt x="2642854" y="2082026"/>
                </a:lnTo>
                <a:lnTo>
                  <a:pt x="2651427" y="2096318"/>
                </a:lnTo>
                <a:lnTo>
                  <a:pt x="2660318" y="2111564"/>
                </a:lnTo>
                <a:lnTo>
                  <a:pt x="2668892" y="2128080"/>
                </a:lnTo>
                <a:lnTo>
                  <a:pt x="2677465" y="2145231"/>
                </a:lnTo>
                <a:lnTo>
                  <a:pt x="2686039" y="2163335"/>
                </a:lnTo>
                <a:lnTo>
                  <a:pt x="2694612" y="2182709"/>
                </a:lnTo>
                <a:lnTo>
                  <a:pt x="2702868" y="2203037"/>
                </a:lnTo>
                <a:lnTo>
                  <a:pt x="2710489" y="2224317"/>
                </a:lnTo>
                <a:lnTo>
                  <a:pt x="2718428" y="2246867"/>
                </a:lnTo>
                <a:lnTo>
                  <a:pt x="2725731" y="2271006"/>
                </a:lnTo>
                <a:lnTo>
                  <a:pt x="2733034" y="2296097"/>
                </a:lnTo>
                <a:lnTo>
                  <a:pt x="2740020" y="2322459"/>
                </a:lnTo>
                <a:lnTo>
                  <a:pt x="2746371" y="2350409"/>
                </a:lnTo>
                <a:lnTo>
                  <a:pt x="2752721" y="2379630"/>
                </a:lnTo>
                <a:lnTo>
                  <a:pt x="2758437" y="2410121"/>
                </a:lnTo>
                <a:lnTo>
                  <a:pt x="2763835" y="2442200"/>
                </a:lnTo>
                <a:lnTo>
                  <a:pt x="2768598" y="2475867"/>
                </a:lnTo>
                <a:lnTo>
                  <a:pt x="2773361" y="2510804"/>
                </a:lnTo>
                <a:lnTo>
                  <a:pt x="2777172" y="2547647"/>
                </a:lnTo>
                <a:lnTo>
                  <a:pt x="2780982" y="2586396"/>
                </a:lnTo>
                <a:lnTo>
                  <a:pt x="2780982" y="2586079"/>
                </a:lnTo>
                <a:lnTo>
                  <a:pt x="2781617" y="2597830"/>
                </a:lnTo>
                <a:lnTo>
                  <a:pt x="2781935" y="2615617"/>
                </a:lnTo>
                <a:lnTo>
                  <a:pt x="2783522" y="2668023"/>
                </a:lnTo>
                <a:lnTo>
                  <a:pt x="2784158" y="2740439"/>
                </a:lnTo>
                <a:lnTo>
                  <a:pt x="2785428" y="2828418"/>
                </a:lnTo>
                <a:lnTo>
                  <a:pt x="2787650" y="3030738"/>
                </a:lnTo>
                <a:lnTo>
                  <a:pt x="2789238" y="3238775"/>
                </a:lnTo>
                <a:lnTo>
                  <a:pt x="2789238" y="3241633"/>
                </a:lnTo>
                <a:lnTo>
                  <a:pt x="2788921" y="3244174"/>
                </a:lnTo>
                <a:lnTo>
                  <a:pt x="2788286" y="3247033"/>
                </a:lnTo>
                <a:lnTo>
                  <a:pt x="2787650" y="3249891"/>
                </a:lnTo>
                <a:lnTo>
                  <a:pt x="2786380" y="3252114"/>
                </a:lnTo>
                <a:lnTo>
                  <a:pt x="2784793" y="3254655"/>
                </a:lnTo>
                <a:lnTo>
                  <a:pt x="2783522" y="3256879"/>
                </a:lnTo>
                <a:lnTo>
                  <a:pt x="2781935" y="3259102"/>
                </a:lnTo>
                <a:lnTo>
                  <a:pt x="2780030" y="3261008"/>
                </a:lnTo>
                <a:lnTo>
                  <a:pt x="2777807" y="3262913"/>
                </a:lnTo>
                <a:lnTo>
                  <a:pt x="2775584" y="3264501"/>
                </a:lnTo>
                <a:lnTo>
                  <a:pt x="2773361" y="3265772"/>
                </a:lnTo>
                <a:lnTo>
                  <a:pt x="2770821" y="3267360"/>
                </a:lnTo>
                <a:lnTo>
                  <a:pt x="2768281" y="3267995"/>
                </a:lnTo>
                <a:lnTo>
                  <a:pt x="2765740" y="3268948"/>
                </a:lnTo>
                <a:lnTo>
                  <a:pt x="2762565" y="3269583"/>
                </a:lnTo>
                <a:lnTo>
                  <a:pt x="2730176" y="3274030"/>
                </a:lnTo>
                <a:lnTo>
                  <a:pt x="2693660" y="3278476"/>
                </a:lnTo>
                <a:lnTo>
                  <a:pt x="2609830" y="3288322"/>
                </a:lnTo>
                <a:lnTo>
                  <a:pt x="2519332" y="3298486"/>
                </a:lnTo>
                <a:lnTo>
                  <a:pt x="2428199" y="3308650"/>
                </a:lnTo>
                <a:lnTo>
                  <a:pt x="2275465" y="3324530"/>
                </a:lnTo>
                <a:lnTo>
                  <a:pt x="2208782" y="3331200"/>
                </a:lnTo>
                <a:lnTo>
                  <a:pt x="2162422" y="3334376"/>
                </a:lnTo>
                <a:lnTo>
                  <a:pt x="2115109" y="3337235"/>
                </a:lnTo>
                <a:lnTo>
                  <a:pt x="2066843" y="3340093"/>
                </a:lnTo>
                <a:lnTo>
                  <a:pt x="2017308" y="3342634"/>
                </a:lnTo>
                <a:lnTo>
                  <a:pt x="1967137" y="3344858"/>
                </a:lnTo>
                <a:lnTo>
                  <a:pt x="1915696" y="3347081"/>
                </a:lnTo>
                <a:lnTo>
                  <a:pt x="1812497" y="3350575"/>
                </a:lnTo>
                <a:lnTo>
                  <a:pt x="1708027" y="3353433"/>
                </a:lnTo>
                <a:lnTo>
                  <a:pt x="1603875" y="3355657"/>
                </a:lnTo>
                <a:lnTo>
                  <a:pt x="1500359" y="3356927"/>
                </a:lnTo>
                <a:lnTo>
                  <a:pt x="1399382" y="3357562"/>
                </a:lnTo>
                <a:lnTo>
                  <a:pt x="1397159" y="3357245"/>
                </a:lnTo>
                <a:lnTo>
                  <a:pt x="1394619" y="3356292"/>
                </a:lnTo>
                <a:lnTo>
                  <a:pt x="1392396" y="3357245"/>
                </a:lnTo>
                <a:lnTo>
                  <a:pt x="1389856" y="3357562"/>
                </a:lnTo>
                <a:lnTo>
                  <a:pt x="1287609" y="3356927"/>
                </a:lnTo>
                <a:lnTo>
                  <a:pt x="1180917" y="3355657"/>
                </a:lnTo>
                <a:lnTo>
                  <a:pt x="1071367" y="3353433"/>
                </a:lnTo>
                <a:lnTo>
                  <a:pt x="961182" y="3350575"/>
                </a:lnTo>
                <a:lnTo>
                  <a:pt x="851950" y="3347081"/>
                </a:lnTo>
                <a:lnTo>
                  <a:pt x="798604" y="3344858"/>
                </a:lnTo>
                <a:lnTo>
                  <a:pt x="745893" y="3342634"/>
                </a:lnTo>
                <a:lnTo>
                  <a:pt x="694452" y="3340093"/>
                </a:lnTo>
                <a:lnTo>
                  <a:pt x="644281" y="3337235"/>
                </a:lnTo>
                <a:lnTo>
                  <a:pt x="596016" y="3334376"/>
                </a:lnTo>
                <a:lnTo>
                  <a:pt x="549973" y="3331200"/>
                </a:lnTo>
                <a:lnTo>
                  <a:pt x="488371" y="3324530"/>
                </a:lnTo>
                <a:lnTo>
                  <a:pt x="346432" y="3308650"/>
                </a:lnTo>
                <a:lnTo>
                  <a:pt x="261332" y="3298804"/>
                </a:lnTo>
                <a:lnTo>
                  <a:pt x="175280" y="3288322"/>
                </a:lnTo>
                <a:lnTo>
                  <a:pt x="95261" y="3278476"/>
                </a:lnTo>
                <a:lnTo>
                  <a:pt x="26356" y="3269583"/>
                </a:lnTo>
                <a:lnTo>
                  <a:pt x="23815" y="3268948"/>
                </a:lnTo>
                <a:lnTo>
                  <a:pt x="20957" y="3267995"/>
                </a:lnTo>
                <a:lnTo>
                  <a:pt x="18100" y="3267360"/>
                </a:lnTo>
                <a:lnTo>
                  <a:pt x="15877" y="3265772"/>
                </a:lnTo>
                <a:lnTo>
                  <a:pt x="13337" y="3264501"/>
                </a:lnTo>
                <a:lnTo>
                  <a:pt x="11114" y="3262913"/>
                </a:lnTo>
                <a:lnTo>
                  <a:pt x="9209" y="3261008"/>
                </a:lnTo>
                <a:lnTo>
                  <a:pt x="7621" y="3259102"/>
                </a:lnTo>
                <a:lnTo>
                  <a:pt x="5716" y="3256879"/>
                </a:lnTo>
                <a:lnTo>
                  <a:pt x="4128" y="3254655"/>
                </a:lnTo>
                <a:lnTo>
                  <a:pt x="3175" y="3252114"/>
                </a:lnTo>
                <a:lnTo>
                  <a:pt x="1905" y="3249891"/>
                </a:lnTo>
                <a:lnTo>
                  <a:pt x="635" y="3247033"/>
                </a:lnTo>
                <a:lnTo>
                  <a:pt x="318" y="3244174"/>
                </a:lnTo>
                <a:lnTo>
                  <a:pt x="0" y="3241633"/>
                </a:lnTo>
                <a:lnTo>
                  <a:pt x="0" y="3238775"/>
                </a:lnTo>
                <a:lnTo>
                  <a:pt x="3493" y="2876378"/>
                </a:lnTo>
                <a:lnTo>
                  <a:pt x="5398" y="2720747"/>
                </a:lnTo>
                <a:lnTo>
                  <a:pt x="6033" y="2660718"/>
                </a:lnTo>
                <a:lnTo>
                  <a:pt x="6986" y="2615617"/>
                </a:lnTo>
                <a:lnTo>
                  <a:pt x="7938" y="2597830"/>
                </a:lnTo>
                <a:lnTo>
                  <a:pt x="8256" y="2586396"/>
                </a:lnTo>
                <a:lnTo>
                  <a:pt x="12066" y="2547647"/>
                </a:lnTo>
                <a:lnTo>
                  <a:pt x="15877" y="2510804"/>
                </a:lnTo>
                <a:lnTo>
                  <a:pt x="20640" y="2475867"/>
                </a:lnTo>
                <a:lnTo>
                  <a:pt x="25403" y="2442200"/>
                </a:lnTo>
                <a:lnTo>
                  <a:pt x="30801" y="2410121"/>
                </a:lnTo>
                <a:lnTo>
                  <a:pt x="36517" y="2379630"/>
                </a:lnTo>
                <a:lnTo>
                  <a:pt x="42867" y="2350409"/>
                </a:lnTo>
                <a:lnTo>
                  <a:pt x="49536" y="2322459"/>
                </a:lnTo>
                <a:lnTo>
                  <a:pt x="56204" y="2296097"/>
                </a:lnTo>
                <a:lnTo>
                  <a:pt x="63507" y="2271006"/>
                </a:lnTo>
                <a:lnTo>
                  <a:pt x="71128" y="2246867"/>
                </a:lnTo>
                <a:lnTo>
                  <a:pt x="78431" y="2224317"/>
                </a:lnTo>
                <a:lnTo>
                  <a:pt x="86687" y="2203037"/>
                </a:lnTo>
                <a:lnTo>
                  <a:pt x="94943" y="2182709"/>
                </a:lnTo>
                <a:lnTo>
                  <a:pt x="102882" y="2163335"/>
                </a:lnTo>
                <a:lnTo>
                  <a:pt x="111455" y="2145231"/>
                </a:lnTo>
                <a:lnTo>
                  <a:pt x="120029" y="2128080"/>
                </a:lnTo>
                <a:lnTo>
                  <a:pt x="128602" y="2111564"/>
                </a:lnTo>
                <a:lnTo>
                  <a:pt x="137493" y="2096318"/>
                </a:lnTo>
                <a:lnTo>
                  <a:pt x="146384" y="2082026"/>
                </a:lnTo>
                <a:lnTo>
                  <a:pt x="154958" y="2068051"/>
                </a:lnTo>
                <a:lnTo>
                  <a:pt x="163849" y="2055664"/>
                </a:lnTo>
                <a:lnTo>
                  <a:pt x="172740" y="2043595"/>
                </a:lnTo>
                <a:lnTo>
                  <a:pt x="181313" y="2032478"/>
                </a:lnTo>
                <a:lnTo>
                  <a:pt x="189887" y="2021679"/>
                </a:lnTo>
                <a:lnTo>
                  <a:pt x="198143" y="2012151"/>
                </a:lnTo>
                <a:lnTo>
                  <a:pt x="206399" y="2002940"/>
                </a:lnTo>
                <a:lnTo>
                  <a:pt x="214019" y="1994365"/>
                </a:lnTo>
                <a:lnTo>
                  <a:pt x="228944" y="1978484"/>
                </a:lnTo>
                <a:lnTo>
                  <a:pt x="242280" y="1964826"/>
                </a:lnTo>
                <a:lnTo>
                  <a:pt x="249266" y="1959427"/>
                </a:lnTo>
                <a:lnTo>
                  <a:pt x="284512" y="1940370"/>
                </a:lnTo>
                <a:lnTo>
                  <a:pt x="320077" y="1922584"/>
                </a:lnTo>
                <a:lnTo>
                  <a:pt x="355323" y="1905115"/>
                </a:lnTo>
                <a:lnTo>
                  <a:pt x="390570" y="1888282"/>
                </a:lnTo>
                <a:lnTo>
                  <a:pt x="426134" y="1872401"/>
                </a:lnTo>
                <a:lnTo>
                  <a:pt x="462015" y="1857155"/>
                </a:lnTo>
                <a:lnTo>
                  <a:pt x="498214" y="1841910"/>
                </a:lnTo>
                <a:lnTo>
                  <a:pt x="534731" y="1826982"/>
                </a:lnTo>
                <a:lnTo>
                  <a:pt x="571565" y="1812372"/>
                </a:lnTo>
                <a:lnTo>
                  <a:pt x="609035" y="1798079"/>
                </a:lnTo>
                <a:lnTo>
                  <a:pt x="685561" y="1768859"/>
                </a:lnTo>
                <a:lnTo>
                  <a:pt x="764310" y="1739321"/>
                </a:lnTo>
                <a:lnTo>
                  <a:pt x="846234" y="1708512"/>
                </a:lnTo>
                <a:lnTo>
                  <a:pt x="847504" y="1708512"/>
                </a:lnTo>
                <a:lnTo>
                  <a:pt x="848774" y="1708195"/>
                </a:lnTo>
                <a:lnTo>
                  <a:pt x="980869" y="1593218"/>
                </a:lnTo>
                <a:lnTo>
                  <a:pt x="984045" y="1590360"/>
                </a:lnTo>
                <a:lnTo>
                  <a:pt x="987220" y="1588137"/>
                </a:lnTo>
                <a:lnTo>
                  <a:pt x="990713" y="1585913"/>
                </a:lnTo>
                <a:lnTo>
                  <a:pt x="994206" y="1584325"/>
                </a:lnTo>
                <a:lnTo>
                  <a:pt x="998334" y="1583690"/>
                </a:lnTo>
                <a:lnTo>
                  <a:pt x="1002462" y="1582737"/>
                </a:lnTo>
                <a:close/>
                <a:moveTo>
                  <a:pt x="1401605" y="0"/>
                </a:moveTo>
                <a:lnTo>
                  <a:pt x="1417801" y="317"/>
                </a:lnTo>
                <a:lnTo>
                  <a:pt x="1433680" y="952"/>
                </a:lnTo>
                <a:lnTo>
                  <a:pt x="1449241" y="2222"/>
                </a:lnTo>
                <a:lnTo>
                  <a:pt x="1464802" y="3492"/>
                </a:lnTo>
                <a:lnTo>
                  <a:pt x="1480046" y="5396"/>
                </a:lnTo>
                <a:lnTo>
                  <a:pt x="1495289" y="7618"/>
                </a:lnTo>
                <a:lnTo>
                  <a:pt x="1510215" y="10158"/>
                </a:lnTo>
                <a:lnTo>
                  <a:pt x="1525141" y="13332"/>
                </a:lnTo>
                <a:lnTo>
                  <a:pt x="1540067" y="17142"/>
                </a:lnTo>
                <a:lnTo>
                  <a:pt x="1554358" y="20633"/>
                </a:lnTo>
                <a:lnTo>
                  <a:pt x="1568649" y="25077"/>
                </a:lnTo>
                <a:lnTo>
                  <a:pt x="1582622" y="29522"/>
                </a:lnTo>
                <a:lnTo>
                  <a:pt x="1596278" y="34918"/>
                </a:lnTo>
                <a:lnTo>
                  <a:pt x="1610251" y="39997"/>
                </a:lnTo>
                <a:lnTo>
                  <a:pt x="1623589" y="46028"/>
                </a:lnTo>
                <a:lnTo>
                  <a:pt x="1636927" y="52060"/>
                </a:lnTo>
                <a:lnTo>
                  <a:pt x="1649948" y="58726"/>
                </a:lnTo>
                <a:lnTo>
                  <a:pt x="1662651" y="65392"/>
                </a:lnTo>
                <a:lnTo>
                  <a:pt x="1675354" y="72376"/>
                </a:lnTo>
                <a:lnTo>
                  <a:pt x="1687739" y="79677"/>
                </a:lnTo>
                <a:lnTo>
                  <a:pt x="1700124" y="87613"/>
                </a:lnTo>
                <a:lnTo>
                  <a:pt x="1711875" y="95866"/>
                </a:lnTo>
                <a:lnTo>
                  <a:pt x="1723942" y="104437"/>
                </a:lnTo>
                <a:lnTo>
                  <a:pt x="1735375" y="113325"/>
                </a:lnTo>
                <a:lnTo>
                  <a:pt x="1746490" y="122213"/>
                </a:lnTo>
                <a:lnTo>
                  <a:pt x="1757605" y="131737"/>
                </a:lnTo>
                <a:lnTo>
                  <a:pt x="1768720" y="141577"/>
                </a:lnTo>
                <a:lnTo>
                  <a:pt x="1779200" y="151418"/>
                </a:lnTo>
                <a:lnTo>
                  <a:pt x="1789680" y="161893"/>
                </a:lnTo>
                <a:lnTo>
                  <a:pt x="1800160" y="172369"/>
                </a:lnTo>
                <a:lnTo>
                  <a:pt x="1810005" y="183162"/>
                </a:lnTo>
                <a:lnTo>
                  <a:pt x="1819850" y="194272"/>
                </a:lnTo>
                <a:lnTo>
                  <a:pt x="1829059" y="205700"/>
                </a:lnTo>
                <a:lnTo>
                  <a:pt x="1838269" y="217445"/>
                </a:lnTo>
                <a:lnTo>
                  <a:pt x="1847479" y="229507"/>
                </a:lnTo>
                <a:lnTo>
                  <a:pt x="1856053" y="241570"/>
                </a:lnTo>
                <a:lnTo>
                  <a:pt x="1864628" y="253950"/>
                </a:lnTo>
                <a:lnTo>
                  <a:pt x="1872884" y="266965"/>
                </a:lnTo>
                <a:lnTo>
                  <a:pt x="1881141" y="279980"/>
                </a:lnTo>
                <a:lnTo>
                  <a:pt x="1888763" y="292995"/>
                </a:lnTo>
                <a:lnTo>
                  <a:pt x="1896385" y="306327"/>
                </a:lnTo>
                <a:lnTo>
                  <a:pt x="1903372" y="319977"/>
                </a:lnTo>
                <a:lnTo>
                  <a:pt x="1910358" y="334262"/>
                </a:lnTo>
                <a:lnTo>
                  <a:pt x="1917027" y="347912"/>
                </a:lnTo>
                <a:lnTo>
                  <a:pt x="1923696" y="362514"/>
                </a:lnTo>
                <a:lnTo>
                  <a:pt x="1929730" y="376799"/>
                </a:lnTo>
                <a:lnTo>
                  <a:pt x="1935764" y="391718"/>
                </a:lnTo>
                <a:lnTo>
                  <a:pt x="1941163" y="406638"/>
                </a:lnTo>
                <a:lnTo>
                  <a:pt x="1946879" y="421875"/>
                </a:lnTo>
                <a:lnTo>
                  <a:pt x="1951960" y="437112"/>
                </a:lnTo>
                <a:lnTo>
                  <a:pt x="1956406" y="452666"/>
                </a:lnTo>
                <a:lnTo>
                  <a:pt x="1961488" y="468221"/>
                </a:lnTo>
                <a:lnTo>
                  <a:pt x="1965298" y="484410"/>
                </a:lnTo>
                <a:lnTo>
                  <a:pt x="1969427" y="500282"/>
                </a:lnTo>
                <a:lnTo>
                  <a:pt x="1973238" y="516154"/>
                </a:lnTo>
                <a:lnTo>
                  <a:pt x="1976731" y="532661"/>
                </a:lnTo>
                <a:lnTo>
                  <a:pt x="1979589" y="549167"/>
                </a:lnTo>
                <a:lnTo>
                  <a:pt x="1982447" y="565992"/>
                </a:lnTo>
                <a:lnTo>
                  <a:pt x="1984670" y="582816"/>
                </a:lnTo>
                <a:lnTo>
                  <a:pt x="1986893" y="599323"/>
                </a:lnTo>
                <a:lnTo>
                  <a:pt x="1989116" y="616464"/>
                </a:lnTo>
                <a:lnTo>
                  <a:pt x="1990704" y="633923"/>
                </a:lnTo>
                <a:lnTo>
                  <a:pt x="1991657" y="651065"/>
                </a:lnTo>
                <a:lnTo>
                  <a:pt x="1992927" y="668524"/>
                </a:lnTo>
                <a:lnTo>
                  <a:pt x="2001184" y="672016"/>
                </a:lnTo>
                <a:lnTo>
                  <a:pt x="2009124" y="675190"/>
                </a:lnTo>
                <a:lnTo>
                  <a:pt x="2016745" y="679317"/>
                </a:lnTo>
                <a:lnTo>
                  <a:pt x="2024050" y="684078"/>
                </a:lnTo>
                <a:lnTo>
                  <a:pt x="2030719" y="688840"/>
                </a:lnTo>
                <a:lnTo>
                  <a:pt x="2037070" y="694554"/>
                </a:lnTo>
                <a:lnTo>
                  <a:pt x="2043422" y="700903"/>
                </a:lnTo>
                <a:lnTo>
                  <a:pt x="2049138" y="707251"/>
                </a:lnTo>
                <a:lnTo>
                  <a:pt x="2054219" y="714552"/>
                </a:lnTo>
                <a:lnTo>
                  <a:pt x="2058983" y="722171"/>
                </a:lnTo>
                <a:lnTo>
                  <a:pt x="2063111" y="730742"/>
                </a:lnTo>
                <a:lnTo>
                  <a:pt x="2066922" y="739630"/>
                </a:lnTo>
                <a:lnTo>
                  <a:pt x="2070098" y="748836"/>
                </a:lnTo>
                <a:lnTo>
                  <a:pt x="2072956" y="758676"/>
                </a:lnTo>
                <a:lnTo>
                  <a:pt x="2075179" y="769469"/>
                </a:lnTo>
                <a:lnTo>
                  <a:pt x="2076767" y="781214"/>
                </a:lnTo>
                <a:lnTo>
                  <a:pt x="2077719" y="790420"/>
                </a:lnTo>
                <a:lnTo>
                  <a:pt x="2078037" y="799626"/>
                </a:lnTo>
                <a:lnTo>
                  <a:pt x="2078037" y="808831"/>
                </a:lnTo>
                <a:lnTo>
                  <a:pt x="2078037" y="818672"/>
                </a:lnTo>
                <a:lnTo>
                  <a:pt x="2077402" y="828195"/>
                </a:lnTo>
                <a:lnTo>
                  <a:pt x="2076449" y="838353"/>
                </a:lnTo>
                <a:lnTo>
                  <a:pt x="2075179" y="847876"/>
                </a:lnTo>
                <a:lnTo>
                  <a:pt x="2073591" y="858034"/>
                </a:lnTo>
                <a:lnTo>
                  <a:pt x="2071686" y="867558"/>
                </a:lnTo>
                <a:lnTo>
                  <a:pt x="2069463" y="877716"/>
                </a:lnTo>
                <a:lnTo>
                  <a:pt x="2066922" y="887239"/>
                </a:lnTo>
                <a:lnTo>
                  <a:pt x="2064381" y="897079"/>
                </a:lnTo>
                <a:lnTo>
                  <a:pt x="2061206" y="906602"/>
                </a:lnTo>
                <a:lnTo>
                  <a:pt x="2057712" y="916443"/>
                </a:lnTo>
                <a:lnTo>
                  <a:pt x="2054219" y="925966"/>
                </a:lnTo>
                <a:lnTo>
                  <a:pt x="2050091" y="935172"/>
                </a:lnTo>
                <a:lnTo>
                  <a:pt x="2045645" y="944060"/>
                </a:lnTo>
                <a:lnTo>
                  <a:pt x="2041199" y="952948"/>
                </a:lnTo>
                <a:lnTo>
                  <a:pt x="2036435" y="962154"/>
                </a:lnTo>
                <a:lnTo>
                  <a:pt x="2031671" y="970090"/>
                </a:lnTo>
                <a:lnTo>
                  <a:pt x="2026273" y="978343"/>
                </a:lnTo>
                <a:lnTo>
                  <a:pt x="2020874" y="986597"/>
                </a:lnTo>
                <a:lnTo>
                  <a:pt x="2014840" y="993898"/>
                </a:lnTo>
                <a:lnTo>
                  <a:pt x="2008806" y="1001516"/>
                </a:lnTo>
                <a:lnTo>
                  <a:pt x="2002455" y="1008182"/>
                </a:lnTo>
                <a:lnTo>
                  <a:pt x="1996421" y="1014849"/>
                </a:lnTo>
                <a:lnTo>
                  <a:pt x="1989434" y="1020563"/>
                </a:lnTo>
                <a:lnTo>
                  <a:pt x="1982765" y="1026276"/>
                </a:lnTo>
                <a:lnTo>
                  <a:pt x="1975778" y="1031355"/>
                </a:lnTo>
                <a:lnTo>
                  <a:pt x="1968474" y="1036434"/>
                </a:lnTo>
                <a:lnTo>
                  <a:pt x="1960852" y="1040244"/>
                </a:lnTo>
                <a:lnTo>
                  <a:pt x="1953231" y="1044053"/>
                </a:lnTo>
                <a:lnTo>
                  <a:pt x="1945609" y="1072622"/>
                </a:lnTo>
                <a:lnTo>
                  <a:pt x="1937987" y="1100557"/>
                </a:lnTo>
                <a:lnTo>
                  <a:pt x="1929095" y="1128491"/>
                </a:lnTo>
                <a:lnTo>
                  <a:pt x="1919568" y="1155791"/>
                </a:lnTo>
                <a:lnTo>
                  <a:pt x="1910041" y="1183408"/>
                </a:lnTo>
                <a:lnTo>
                  <a:pt x="1899243" y="1210073"/>
                </a:lnTo>
                <a:lnTo>
                  <a:pt x="1888128" y="1236420"/>
                </a:lnTo>
                <a:lnTo>
                  <a:pt x="1876695" y="1262133"/>
                </a:lnTo>
                <a:lnTo>
                  <a:pt x="1863992" y="1287845"/>
                </a:lnTo>
                <a:lnTo>
                  <a:pt x="1850972" y="1312288"/>
                </a:lnTo>
                <a:lnTo>
                  <a:pt x="1837316" y="1336731"/>
                </a:lnTo>
                <a:lnTo>
                  <a:pt x="1830012" y="1348793"/>
                </a:lnTo>
                <a:lnTo>
                  <a:pt x="1823025" y="1360221"/>
                </a:lnTo>
                <a:lnTo>
                  <a:pt x="1815721" y="1371649"/>
                </a:lnTo>
                <a:lnTo>
                  <a:pt x="1808099" y="1382759"/>
                </a:lnTo>
                <a:lnTo>
                  <a:pt x="1800478" y="1394187"/>
                </a:lnTo>
                <a:lnTo>
                  <a:pt x="1792538" y="1405297"/>
                </a:lnTo>
                <a:lnTo>
                  <a:pt x="1784599" y="1416090"/>
                </a:lnTo>
                <a:lnTo>
                  <a:pt x="1776342" y="1426248"/>
                </a:lnTo>
                <a:lnTo>
                  <a:pt x="1768085" y="1436724"/>
                </a:lnTo>
                <a:lnTo>
                  <a:pt x="1759511" y="1446882"/>
                </a:lnTo>
                <a:lnTo>
                  <a:pt x="1750619" y="1456722"/>
                </a:lnTo>
                <a:lnTo>
                  <a:pt x="1742044" y="1466563"/>
                </a:lnTo>
                <a:lnTo>
                  <a:pt x="1733152" y="1475769"/>
                </a:lnTo>
                <a:lnTo>
                  <a:pt x="1723942" y="1484974"/>
                </a:lnTo>
                <a:lnTo>
                  <a:pt x="1714733" y="1493862"/>
                </a:lnTo>
                <a:lnTo>
                  <a:pt x="1704888" y="1502433"/>
                </a:lnTo>
                <a:lnTo>
                  <a:pt x="1695361" y="1511004"/>
                </a:lnTo>
                <a:lnTo>
                  <a:pt x="1685516" y="1519258"/>
                </a:lnTo>
                <a:lnTo>
                  <a:pt x="1675671" y="1526876"/>
                </a:lnTo>
                <a:lnTo>
                  <a:pt x="1665509" y="1534812"/>
                </a:lnTo>
                <a:lnTo>
                  <a:pt x="1655029" y="1542113"/>
                </a:lnTo>
                <a:lnTo>
                  <a:pt x="1644867" y="1549414"/>
                </a:lnTo>
                <a:lnTo>
                  <a:pt x="1634387" y="1556080"/>
                </a:lnTo>
                <a:lnTo>
                  <a:pt x="1623589" y="1562746"/>
                </a:lnTo>
                <a:lnTo>
                  <a:pt x="1612474" y="1568778"/>
                </a:lnTo>
                <a:lnTo>
                  <a:pt x="1601677" y="1574492"/>
                </a:lnTo>
                <a:lnTo>
                  <a:pt x="1590244" y="1580206"/>
                </a:lnTo>
                <a:lnTo>
                  <a:pt x="1578811" y="1585285"/>
                </a:lnTo>
                <a:lnTo>
                  <a:pt x="1567061" y="1590047"/>
                </a:lnTo>
                <a:lnTo>
                  <a:pt x="1555628" y="1595126"/>
                </a:lnTo>
                <a:lnTo>
                  <a:pt x="1543561" y="1598935"/>
                </a:lnTo>
                <a:lnTo>
                  <a:pt x="1531493" y="1603061"/>
                </a:lnTo>
                <a:lnTo>
                  <a:pt x="1519107" y="1606553"/>
                </a:lnTo>
                <a:lnTo>
                  <a:pt x="1506722" y="1609728"/>
                </a:lnTo>
                <a:lnTo>
                  <a:pt x="1494337" y="1612902"/>
                </a:lnTo>
                <a:lnTo>
                  <a:pt x="1481634" y="1615442"/>
                </a:lnTo>
                <a:lnTo>
                  <a:pt x="1468613" y="1617346"/>
                </a:lnTo>
                <a:lnTo>
                  <a:pt x="1455593" y="1619251"/>
                </a:lnTo>
                <a:lnTo>
                  <a:pt x="1442255" y="1620521"/>
                </a:lnTo>
                <a:lnTo>
                  <a:pt x="1428916" y="1621473"/>
                </a:lnTo>
                <a:lnTo>
                  <a:pt x="1415578" y="1622108"/>
                </a:lnTo>
                <a:lnTo>
                  <a:pt x="1401605" y="1622425"/>
                </a:lnTo>
                <a:lnTo>
                  <a:pt x="1387949" y="1622108"/>
                </a:lnTo>
                <a:lnTo>
                  <a:pt x="1374611" y="1621473"/>
                </a:lnTo>
                <a:lnTo>
                  <a:pt x="1361273" y="1620521"/>
                </a:lnTo>
                <a:lnTo>
                  <a:pt x="1348253" y="1619251"/>
                </a:lnTo>
                <a:lnTo>
                  <a:pt x="1335232" y="1617664"/>
                </a:lnTo>
                <a:lnTo>
                  <a:pt x="1322212" y="1615442"/>
                </a:lnTo>
                <a:lnTo>
                  <a:pt x="1309509" y="1612902"/>
                </a:lnTo>
                <a:lnTo>
                  <a:pt x="1296806" y="1610363"/>
                </a:lnTo>
                <a:lnTo>
                  <a:pt x="1284738" y="1606871"/>
                </a:lnTo>
                <a:lnTo>
                  <a:pt x="1272353" y="1603061"/>
                </a:lnTo>
                <a:lnTo>
                  <a:pt x="1260602" y="1599570"/>
                </a:lnTo>
                <a:lnTo>
                  <a:pt x="1248535" y="1595443"/>
                </a:lnTo>
                <a:lnTo>
                  <a:pt x="1237102" y="1590681"/>
                </a:lnTo>
                <a:lnTo>
                  <a:pt x="1225669" y="1585602"/>
                </a:lnTo>
                <a:lnTo>
                  <a:pt x="1213919" y="1580523"/>
                </a:lnTo>
                <a:lnTo>
                  <a:pt x="1202804" y="1574809"/>
                </a:lnTo>
                <a:lnTo>
                  <a:pt x="1191689" y="1569413"/>
                </a:lnTo>
                <a:lnTo>
                  <a:pt x="1180891" y="1563064"/>
                </a:lnTo>
                <a:lnTo>
                  <a:pt x="1170094" y="1556715"/>
                </a:lnTo>
                <a:lnTo>
                  <a:pt x="1159932" y="1550049"/>
                </a:lnTo>
                <a:lnTo>
                  <a:pt x="1149452" y="1543065"/>
                </a:lnTo>
                <a:lnTo>
                  <a:pt x="1138972" y="1535447"/>
                </a:lnTo>
                <a:lnTo>
                  <a:pt x="1128809" y="1528146"/>
                </a:lnTo>
                <a:lnTo>
                  <a:pt x="1118965" y="1520210"/>
                </a:lnTo>
                <a:lnTo>
                  <a:pt x="1109120" y="1512274"/>
                </a:lnTo>
                <a:lnTo>
                  <a:pt x="1099593" y="1504020"/>
                </a:lnTo>
                <a:lnTo>
                  <a:pt x="1090383" y="1495450"/>
                </a:lnTo>
                <a:lnTo>
                  <a:pt x="1080856" y="1486561"/>
                </a:lnTo>
                <a:lnTo>
                  <a:pt x="1071646" y="1477356"/>
                </a:lnTo>
                <a:lnTo>
                  <a:pt x="1062754" y="1467833"/>
                </a:lnTo>
                <a:lnTo>
                  <a:pt x="1053862" y="1458309"/>
                </a:lnTo>
                <a:lnTo>
                  <a:pt x="1045287" y="1448786"/>
                </a:lnTo>
                <a:lnTo>
                  <a:pt x="1036713" y="1438628"/>
                </a:lnTo>
                <a:lnTo>
                  <a:pt x="1028456" y="1428153"/>
                </a:lnTo>
                <a:lnTo>
                  <a:pt x="1020517" y="1417677"/>
                </a:lnTo>
                <a:lnTo>
                  <a:pt x="1012260" y="1407519"/>
                </a:lnTo>
                <a:lnTo>
                  <a:pt x="1004320" y="1396409"/>
                </a:lnTo>
                <a:lnTo>
                  <a:pt x="996699" y="1385616"/>
                </a:lnTo>
                <a:lnTo>
                  <a:pt x="989077" y="1374506"/>
                </a:lnTo>
                <a:lnTo>
                  <a:pt x="981773" y="1362761"/>
                </a:lnTo>
                <a:lnTo>
                  <a:pt x="974786" y="1351333"/>
                </a:lnTo>
                <a:lnTo>
                  <a:pt x="967799" y="1339588"/>
                </a:lnTo>
                <a:lnTo>
                  <a:pt x="953826" y="1315145"/>
                </a:lnTo>
                <a:lnTo>
                  <a:pt x="940806" y="1290702"/>
                </a:lnTo>
                <a:lnTo>
                  <a:pt x="928738" y="1265942"/>
                </a:lnTo>
                <a:lnTo>
                  <a:pt x="916670" y="1239912"/>
                </a:lnTo>
                <a:lnTo>
                  <a:pt x="905555" y="1213882"/>
                </a:lnTo>
                <a:lnTo>
                  <a:pt x="894758" y="1187217"/>
                </a:lnTo>
                <a:lnTo>
                  <a:pt x="885230" y="1160235"/>
                </a:lnTo>
                <a:lnTo>
                  <a:pt x="876021" y="1132936"/>
                </a:lnTo>
                <a:lnTo>
                  <a:pt x="866811" y="1105319"/>
                </a:lnTo>
                <a:lnTo>
                  <a:pt x="858872" y="1077701"/>
                </a:lnTo>
                <a:lnTo>
                  <a:pt x="851250" y="1049449"/>
                </a:lnTo>
                <a:lnTo>
                  <a:pt x="842675" y="1046592"/>
                </a:lnTo>
                <a:lnTo>
                  <a:pt x="834736" y="1043101"/>
                </a:lnTo>
                <a:lnTo>
                  <a:pt x="826479" y="1039291"/>
                </a:lnTo>
                <a:lnTo>
                  <a:pt x="818222" y="1034530"/>
                </a:lnTo>
                <a:lnTo>
                  <a:pt x="810918" y="1029768"/>
                </a:lnTo>
                <a:lnTo>
                  <a:pt x="802979" y="1023737"/>
                </a:lnTo>
                <a:lnTo>
                  <a:pt x="795992" y="1017706"/>
                </a:lnTo>
                <a:lnTo>
                  <a:pt x="789006" y="1011039"/>
                </a:lnTo>
                <a:lnTo>
                  <a:pt x="782336" y="1004056"/>
                </a:lnTo>
                <a:lnTo>
                  <a:pt x="775667" y="996437"/>
                </a:lnTo>
                <a:lnTo>
                  <a:pt x="769316" y="988501"/>
                </a:lnTo>
                <a:lnTo>
                  <a:pt x="763282" y="980248"/>
                </a:lnTo>
                <a:lnTo>
                  <a:pt x="757566" y="971677"/>
                </a:lnTo>
                <a:lnTo>
                  <a:pt x="752167" y="962789"/>
                </a:lnTo>
                <a:lnTo>
                  <a:pt x="747403" y="953583"/>
                </a:lnTo>
                <a:lnTo>
                  <a:pt x="742322" y="944060"/>
                </a:lnTo>
                <a:lnTo>
                  <a:pt x="737876" y="934537"/>
                </a:lnTo>
                <a:lnTo>
                  <a:pt x="733430" y="924379"/>
                </a:lnTo>
                <a:lnTo>
                  <a:pt x="729937" y="914538"/>
                </a:lnTo>
                <a:lnTo>
                  <a:pt x="726126" y="904380"/>
                </a:lnTo>
                <a:lnTo>
                  <a:pt x="722633" y="893905"/>
                </a:lnTo>
                <a:lnTo>
                  <a:pt x="720092" y="883747"/>
                </a:lnTo>
                <a:lnTo>
                  <a:pt x="717551" y="873271"/>
                </a:lnTo>
                <a:lnTo>
                  <a:pt x="715328" y="862796"/>
                </a:lnTo>
                <a:lnTo>
                  <a:pt x="713423" y="852320"/>
                </a:lnTo>
                <a:lnTo>
                  <a:pt x="712153" y="842162"/>
                </a:lnTo>
                <a:lnTo>
                  <a:pt x="710882" y="831687"/>
                </a:lnTo>
                <a:lnTo>
                  <a:pt x="710247" y="821212"/>
                </a:lnTo>
                <a:lnTo>
                  <a:pt x="709612" y="810736"/>
                </a:lnTo>
                <a:lnTo>
                  <a:pt x="709612" y="800896"/>
                </a:lnTo>
                <a:lnTo>
                  <a:pt x="710565" y="790738"/>
                </a:lnTo>
                <a:lnTo>
                  <a:pt x="711200" y="781214"/>
                </a:lnTo>
                <a:lnTo>
                  <a:pt x="713105" y="768517"/>
                </a:lnTo>
                <a:lnTo>
                  <a:pt x="715646" y="756454"/>
                </a:lnTo>
                <a:lnTo>
                  <a:pt x="718822" y="745344"/>
                </a:lnTo>
                <a:lnTo>
                  <a:pt x="722633" y="735186"/>
                </a:lnTo>
                <a:lnTo>
                  <a:pt x="727079" y="725663"/>
                </a:lnTo>
                <a:lnTo>
                  <a:pt x="732160" y="716775"/>
                </a:lnTo>
                <a:lnTo>
                  <a:pt x="737559" y="708521"/>
                </a:lnTo>
                <a:lnTo>
                  <a:pt x="743910" y="701220"/>
                </a:lnTo>
                <a:lnTo>
                  <a:pt x="750579" y="694236"/>
                </a:lnTo>
                <a:lnTo>
                  <a:pt x="757566" y="688205"/>
                </a:lnTo>
                <a:lnTo>
                  <a:pt x="765505" y="682809"/>
                </a:lnTo>
                <a:lnTo>
                  <a:pt x="773762" y="677412"/>
                </a:lnTo>
                <a:lnTo>
                  <a:pt x="782336" y="673286"/>
                </a:lnTo>
                <a:lnTo>
                  <a:pt x="791546" y="669159"/>
                </a:lnTo>
                <a:lnTo>
                  <a:pt x="800756" y="666302"/>
                </a:lnTo>
                <a:lnTo>
                  <a:pt x="810600" y="663762"/>
                </a:lnTo>
                <a:lnTo>
                  <a:pt x="811553" y="646303"/>
                </a:lnTo>
                <a:lnTo>
                  <a:pt x="813141" y="629162"/>
                </a:lnTo>
                <a:lnTo>
                  <a:pt x="814411" y="612020"/>
                </a:lnTo>
                <a:lnTo>
                  <a:pt x="816634" y="594878"/>
                </a:lnTo>
                <a:lnTo>
                  <a:pt x="819175" y="578372"/>
                </a:lnTo>
                <a:lnTo>
                  <a:pt x="821716" y="561547"/>
                </a:lnTo>
                <a:lnTo>
                  <a:pt x="824574" y="544723"/>
                </a:lnTo>
                <a:lnTo>
                  <a:pt x="827432" y="528534"/>
                </a:lnTo>
                <a:lnTo>
                  <a:pt x="830925" y="512662"/>
                </a:lnTo>
                <a:lnTo>
                  <a:pt x="834736" y="496155"/>
                </a:lnTo>
                <a:lnTo>
                  <a:pt x="838865" y="480283"/>
                </a:lnTo>
                <a:lnTo>
                  <a:pt x="843311" y="464729"/>
                </a:lnTo>
                <a:lnTo>
                  <a:pt x="847757" y="448857"/>
                </a:lnTo>
                <a:lnTo>
                  <a:pt x="852520" y="433937"/>
                </a:lnTo>
                <a:lnTo>
                  <a:pt x="857601" y="418700"/>
                </a:lnTo>
                <a:lnTo>
                  <a:pt x="863318" y="403463"/>
                </a:lnTo>
                <a:lnTo>
                  <a:pt x="868717" y="388544"/>
                </a:lnTo>
                <a:lnTo>
                  <a:pt x="874750" y="373942"/>
                </a:lnTo>
                <a:lnTo>
                  <a:pt x="881102" y="359340"/>
                </a:lnTo>
                <a:lnTo>
                  <a:pt x="887453" y="345372"/>
                </a:lnTo>
                <a:lnTo>
                  <a:pt x="894122" y="331405"/>
                </a:lnTo>
                <a:lnTo>
                  <a:pt x="901109" y="317438"/>
                </a:lnTo>
                <a:lnTo>
                  <a:pt x="908731" y="304105"/>
                </a:lnTo>
                <a:lnTo>
                  <a:pt x="916035" y="290773"/>
                </a:lnTo>
                <a:lnTo>
                  <a:pt x="923657" y="277441"/>
                </a:lnTo>
                <a:lnTo>
                  <a:pt x="931596" y="264743"/>
                </a:lnTo>
                <a:lnTo>
                  <a:pt x="940171" y="252046"/>
                </a:lnTo>
                <a:lnTo>
                  <a:pt x="948427" y="239348"/>
                </a:lnTo>
                <a:lnTo>
                  <a:pt x="957320" y="227603"/>
                </a:lnTo>
                <a:lnTo>
                  <a:pt x="966212" y="215858"/>
                </a:lnTo>
                <a:lnTo>
                  <a:pt x="975421" y="204112"/>
                </a:lnTo>
                <a:lnTo>
                  <a:pt x="985266" y="192685"/>
                </a:lnTo>
                <a:lnTo>
                  <a:pt x="994793" y="181574"/>
                </a:lnTo>
                <a:lnTo>
                  <a:pt x="1004956" y="170781"/>
                </a:lnTo>
                <a:lnTo>
                  <a:pt x="1014800" y="160306"/>
                </a:lnTo>
                <a:lnTo>
                  <a:pt x="1025280" y="149831"/>
                </a:lnTo>
                <a:lnTo>
                  <a:pt x="1036078" y="140307"/>
                </a:lnTo>
                <a:lnTo>
                  <a:pt x="1046875" y="130784"/>
                </a:lnTo>
                <a:lnTo>
                  <a:pt x="1057991" y="121261"/>
                </a:lnTo>
                <a:lnTo>
                  <a:pt x="1069105" y="112055"/>
                </a:lnTo>
                <a:lnTo>
                  <a:pt x="1080538" y="103485"/>
                </a:lnTo>
                <a:lnTo>
                  <a:pt x="1092606" y="94914"/>
                </a:lnTo>
                <a:lnTo>
                  <a:pt x="1104356" y="86978"/>
                </a:lnTo>
                <a:lnTo>
                  <a:pt x="1116742" y="79359"/>
                </a:lnTo>
                <a:lnTo>
                  <a:pt x="1128809" y="72058"/>
                </a:lnTo>
                <a:lnTo>
                  <a:pt x="1141512" y="64440"/>
                </a:lnTo>
                <a:lnTo>
                  <a:pt x="1154533" y="57774"/>
                </a:lnTo>
                <a:lnTo>
                  <a:pt x="1167553" y="51425"/>
                </a:lnTo>
                <a:lnTo>
                  <a:pt x="1180574" y="45711"/>
                </a:lnTo>
                <a:lnTo>
                  <a:pt x="1193912" y="39680"/>
                </a:lnTo>
                <a:lnTo>
                  <a:pt x="1207568" y="34601"/>
                </a:lnTo>
                <a:lnTo>
                  <a:pt x="1221541" y="29522"/>
                </a:lnTo>
                <a:lnTo>
                  <a:pt x="1235514" y="24760"/>
                </a:lnTo>
                <a:lnTo>
                  <a:pt x="1249805" y="20633"/>
                </a:lnTo>
                <a:lnTo>
                  <a:pt x="1264096" y="16507"/>
                </a:lnTo>
                <a:lnTo>
                  <a:pt x="1278704" y="13332"/>
                </a:lnTo>
                <a:lnTo>
                  <a:pt x="1293630" y="10158"/>
                </a:lnTo>
                <a:lnTo>
                  <a:pt x="1308556" y="7618"/>
                </a:lnTo>
                <a:lnTo>
                  <a:pt x="1323164" y="5396"/>
                </a:lnTo>
                <a:lnTo>
                  <a:pt x="1339043" y="3174"/>
                </a:lnTo>
                <a:lnTo>
                  <a:pt x="1354287" y="1905"/>
                </a:lnTo>
                <a:lnTo>
                  <a:pt x="1369848" y="952"/>
                </a:lnTo>
                <a:lnTo>
                  <a:pt x="1385726" y="317"/>
                </a:lnTo>
                <a:lnTo>
                  <a:pt x="1401605" y="0"/>
                </a:lnTo>
                <a:close/>
              </a:path>
            </a:pathLst>
          </a:custGeom>
          <a:solidFill>
            <a:srgbClr val="4D576B"/>
          </a:solidFill>
          <a:ln>
            <a:solidFill>
              <a:schemeClr val="accent6"/>
            </a:solidFill>
          </a:ln>
        </p:spPr>
        <p:txBody>
          <a:bodyPr anchor="ctr">
            <a:normAutofit/>
            <a:scene3d>
              <a:camera prst="orthographicFront"/>
              <a:lightRig rig="threePt" dir="t"/>
            </a:scene3d>
            <a:sp3d>
              <a:contourClr>
                <a:srgbClr val="FFFFFF"/>
              </a:contourClr>
            </a:sp3d>
          </a:bodyPr>
          <a:p>
            <a:pPr algn="ctr">
              <a:defRPr/>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48" name="直接连接符 47"/>
          <p:cNvCxnSpPr>
            <a:stCxn id="2" idx="2"/>
            <a:endCxn id="46" idx="6"/>
          </p:cNvCxnSpPr>
          <p:nvPr>
            <p:custDataLst>
              <p:tags r:id="rId6"/>
            </p:custDataLst>
          </p:nvPr>
        </p:nvCxnSpPr>
        <p:spPr>
          <a:xfrm flipH="1">
            <a:off x="6832318" y="3436233"/>
            <a:ext cx="469258" cy="3563"/>
          </a:xfrm>
          <a:prstGeom prst="line">
            <a:avLst/>
          </a:prstGeom>
          <a:ln w="38100">
            <a:solidFill>
              <a:srgbClr val="1F74AD"/>
            </a:solidFill>
          </a:ln>
        </p:spPr>
        <p:style>
          <a:lnRef idx="1">
            <a:srgbClr val="1F74AD"/>
          </a:lnRef>
          <a:fillRef idx="0">
            <a:srgbClr val="1F74AD"/>
          </a:fillRef>
          <a:effectRef idx="0">
            <a:srgbClr val="1F74AD"/>
          </a:effectRef>
          <a:fontRef idx="minor">
            <a:srgbClr val="000000"/>
          </a:fontRef>
        </p:style>
      </p:cxnSp>
      <p:sp>
        <p:nvSpPr>
          <p:cNvPr id="45" name="圆角矩形 2"/>
          <p:cNvSpPr/>
          <p:nvPr>
            <p:custDataLst>
              <p:tags r:id="rId7"/>
            </p:custDataLst>
          </p:nvPr>
        </p:nvSpPr>
        <p:spPr>
          <a:xfrm>
            <a:off x="3321685" y="3114040"/>
            <a:ext cx="3495040" cy="651510"/>
          </a:xfrm>
          <a:prstGeom prst="roundRect">
            <a:avLst>
              <a:gd name="adj" fmla="val 50000"/>
            </a:avLst>
          </a:prstGeom>
          <a:solidFill>
            <a:sysClr val="window" lastClr="FFFFFF"/>
          </a:solidFill>
          <a:ln w="38100">
            <a:solidFill>
              <a:srgbClr val="1F74AD"/>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nSpc>
                <a:spcPct val="120000"/>
              </a:lnSpc>
            </a:pPr>
            <a:endParaRPr lang="zh-CN" altLang="en-US" sz="2000" b="1" kern="0" spc="300" dirty="0">
              <a:solidFill>
                <a:srgbClr val="000000"/>
              </a:solidFill>
              <a:latin typeface="微软雅黑" panose="020B0503020204020204" pitchFamily="34" charset="-122"/>
              <a:ea typeface="微软雅黑" panose="020B0503020204020204" pitchFamily="34" charset="-122"/>
            </a:endParaRPr>
          </a:p>
        </p:txBody>
      </p:sp>
      <p:sp>
        <p:nvSpPr>
          <p:cNvPr id="46" name="椭圆 45"/>
          <p:cNvSpPr/>
          <p:nvPr>
            <p:custDataLst>
              <p:tags r:id="rId8"/>
            </p:custDataLst>
          </p:nvPr>
        </p:nvSpPr>
        <p:spPr>
          <a:xfrm>
            <a:off x="6181069" y="3114171"/>
            <a:ext cx="651249" cy="651249"/>
          </a:xfrm>
          <a:prstGeom prst="ellipse">
            <a:avLst/>
          </a:prstGeom>
          <a:solidFill>
            <a:sysClr val="window" lastClr="FFFFFF"/>
          </a:solidFill>
          <a:ln w="38100">
            <a:solidFill>
              <a:srgbClr val="1F74AD"/>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47" name="KSO_Shape"/>
          <p:cNvSpPr/>
          <p:nvPr>
            <p:custDataLst>
              <p:tags r:id="rId9"/>
            </p:custDataLst>
          </p:nvPr>
        </p:nvSpPr>
        <p:spPr bwMode="auto">
          <a:xfrm>
            <a:off x="6317650" y="3250752"/>
            <a:ext cx="378086" cy="378086"/>
          </a:xfrm>
          <a:custGeom>
            <a:avLst/>
            <a:gdLst>
              <a:gd name="T0" fmla="*/ 1395413 w 2219325"/>
              <a:gd name="T1" fmla="*/ 1938020 h 2219325"/>
              <a:gd name="T2" fmla="*/ 1388316 w 2219325"/>
              <a:gd name="T3" fmla="*/ 2002466 h 2219325"/>
              <a:gd name="T4" fmla="*/ 1670304 w 2219325"/>
              <a:gd name="T5" fmla="*/ 1858614 h 2219325"/>
              <a:gd name="T6" fmla="*/ 1150620 w 2219325"/>
              <a:gd name="T7" fmla="*/ 2015808 h 2219325"/>
              <a:gd name="T8" fmla="*/ 1286510 w 2219325"/>
              <a:gd name="T9" fmla="*/ 1931988 h 2219325"/>
              <a:gd name="T10" fmla="*/ 1400810 w 2219325"/>
              <a:gd name="T11" fmla="*/ 1758633 h 2219325"/>
              <a:gd name="T12" fmla="*/ 848360 w 2219325"/>
              <a:gd name="T13" fmla="*/ 1816418 h 2219325"/>
              <a:gd name="T14" fmla="*/ 969645 w 2219325"/>
              <a:gd name="T15" fmla="*/ 1966278 h 2219325"/>
              <a:gd name="T16" fmla="*/ 388339 w 2219325"/>
              <a:gd name="T17" fmla="*/ 1704282 h 2219325"/>
              <a:gd name="T18" fmla="*/ 625234 w 2219325"/>
              <a:gd name="T19" fmla="*/ 1909105 h 2219325"/>
              <a:gd name="T20" fmla="*/ 900095 w 2219325"/>
              <a:gd name="T21" fmla="*/ 2020749 h 2219325"/>
              <a:gd name="T22" fmla="*/ 793433 w 2219325"/>
              <a:gd name="T23" fmla="*/ 1894840 h 2219325"/>
              <a:gd name="T24" fmla="*/ 1611947 w 2219325"/>
              <a:gd name="T25" fmla="*/ 1244918 h 2219325"/>
              <a:gd name="T26" fmla="*/ 1898577 w 2219325"/>
              <a:gd name="T27" fmla="*/ 1613535 h 2219325"/>
              <a:gd name="T28" fmla="*/ 2016438 w 2219325"/>
              <a:gd name="T29" fmla="*/ 1342906 h 2219325"/>
              <a:gd name="T30" fmla="*/ 1464945 w 2219325"/>
              <a:gd name="T31" fmla="*/ 1588135 h 2219325"/>
              <a:gd name="T32" fmla="*/ 1527810 w 2219325"/>
              <a:gd name="T33" fmla="*/ 1182688 h 2219325"/>
              <a:gd name="T34" fmla="*/ 727393 w 2219325"/>
              <a:gd name="T35" fmla="*/ 1480820 h 2219325"/>
              <a:gd name="T36" fmla="*/ 185422 w 2219325"/>
              <a:gd name="T37" fmla="*/ 1251450 h 2219325"/>
              <a:gd name="T38" fmla="*/ 287674 w 2219325"/>
              <a:gd name="T39" fmla="*/ 1555032 h 2219325"/>
              <a:gd name="T40" fmla="*/ 619125 w 2219325"/>
              <a:gd name="T41" fmla="*/ 1365568 h 2219325"/>
              <a:gd name="T42" fmla="*/ 1581467 w 2219325"/>
              <a:gd name="T43" fmla="*/ 739458 h 2219325"/>
              <a:gd name="T44" fmla="*/ 2043430 w 2219325"/>
              <a:gd name="T45" fmla="*/ 1036784 h 2219325"/>
              <a:gd name="T46" fmla="*/ 1963406 w 2219325"/>
              <a:gd name="T47" fmla="*/ 723993 h 2219325"/>
              <a:gd name="T48" fmla="*/ 1522095 w 2219325"/>
              <a:gd name="T49" fmla="*/ 943928 h 2219325"/>
              <a:gd name="T50" fmla="*/ 762000 w 2219325"/>
              <a:gd name="T51" fmla="*/ 606108 h 2219325"/>
              <a:gd name="T52" fmla="*/ 692467 w 2219325"/>
              <a:gd name="T53" fmla="*/ 1005840 h 2219325"/>
              <a:gd name="T54" fmla="*/ 239406 w 2219325"/>
              <a:gd name="T55" fmla="*/ 765910 h 2219325"/>
              <a:gd name="T56" fmla="*/ 175580 w 2219325"/>
              <a:gd name="T57" fmla="*/ 1068705 h 2219325"/>
              <a:gd name="T58" fmla="*/ 649287 w 2219325"/>
              <a:gd name="T59" fmla="*/ 684848 h 2219325"/>
              <a:gd name="T60" fmla="*/ 1378267 w 2219325"/>
              <a:gd name="T61" fmla="*/ 416878 h 2219325"/>
              <a:gd name="T62" fmla="*/ 1258887 w 2219325"/>
              <a:gd name="T63" fmla="*/ 261303 h 2219325"/>
              <a:gd name="T64" fmla="*/ 1047750 w 2219325"/>
              <a:gd name="T65" fmla="*/ 209550 h 2219325"/>
              <a:gd name="T66" fmla="*/ 914400 w 2219325"/>
              <a:gd name="T67" fmla="*/ 307023 h 2219325"/>
              <a:gd name="T68" fmla="*/ 804545 w 2219325"/>
              <a:gd name="T69" fmla="*/ 491490 h 2219325"/>
              <a:gd name="T70" fmla="*/ 725264 w 2219325"/>
              <a:gd name="T71" fmla="*/ 255919 h 2219325"/>
              <a:gd name="T72" fmla="*/ 464869 w 2219325"/>
              <a:gd name="T73" fmla="*/ 431844 h 2219325"/>
              <a:gd name="T74" fmla="*/ 779145 w 2219325"/>
              <a:gd name="T75" fmla="*/ 348298 h 2219325"/>
              <a:gd name="T76" fmla="*/ 889635 w 2219325"/>
              <a:gd name="T77" fmla="*/ 207963 h 2219325"/>
              <a:gd name="T78" fmla="*/ 1403033 w 2219325"/>
              <a:gd name="T79" fmla="*/ 291783 h 2219325"/>
              <a:gd name="T80" fmla="*/ 1832574 w 2219325"/>
              <a:gd name="T81" fmla="*/ 513773 h 2219325"/>
              <a:gd name="T82" fmla="*/ 1595679 w 2219325"/>
              <a:gd name="T83" fmla="*/ 308950 h 2219325"/>
              <a:gd name="T84" fmla="*/ 1315730 w 2219325"/>
              <a:gd name="T85" fmla="*/ 196178 h 2219325"/>
              <a:gd name="T86" fmla="*/ 1465580 w 2219325"/>
              <a:gd name="T87" fmla="*/ 58420 h 2219325"/>
              <a:gd name="T88" fmla="*/ 1794510 w 2219325"/>
              <a:gd name="T89" fmla="*/ 236855 h 2219325"/>
              <a:gd name="T90" fmla="*/ 2044383 w 2219325"/>
              <a:gd name="T91" fmla="*/ 511493 h 2219325"/>
              <a:gd name="T92" fmla="*/ 2190750 w 2219325"/>
              <a:gd name="T93" fmla="*/ 859473 h 2219325"/>
              <a:gd name="T94" fmla="*/ 2210435 w 2219325"/>
              <a:gd name="T95" fmla="*/ 1250950 h 2219325"/>
              <a:gd name="T96" fmla="*/ 2097723 w 2219325"/>
              <a:gd name="T97" fmla="*/ 1614805 h 2219325"/>
              <a:gd name="T98" fmla="*/ 1875473 w 2219325"/>
              <a:gd name="T99" fmla="*/ 1913255 h 2219325"/>
              <a:gd name="T100" fmla="*/ 1566227 w 2219325"/>
              <a:gd name="T101" fmla="*/ 2121535 h 2219325"/>
              <a:gd name="T102" fmla="*/ 1195070 w 2219325"/>
              <a:gd name="T103" fmla="*/ 2215833 h 2219325"/>
              <a:gd name="T104" fmla="*/ 805815 w 2219325"/>
              <a:gd name="T105" fmla="*/ 2177098 h 2219325"/>
              <a:gd name="T106" fmla="*/ 467043 w 2219325"/>
              <a:gd name="T107" fmla="*/ 2014538 h 2219325"/>
              <a:gd name="T108" fmla="*/ 204787 w 2219325"/>
              <a:gd name="T109" fmla="*/ 1751965 h 2219325"/>
              <a:gd name="T110" fmla="*/ 42227 w 2219325"/>
              <a:gd name="T111" fmla="*/ 1413510 h 2219325"/>
              <a:gd name="T112" fmla="*/ 3175 w 2219325"/>
              <a:gd name="T113" fmla="*/ 1024255 h 2219325"/>
              <a:gd name="T114" fmla="*/ 97790 w 2219325"/>
              <a:gd name="T115" fmla="*/ 653098 h 2219325"/>
              <a:gd name="T116" fmla="*/ 306387 w 2219325"/>
              <a:gd name="T117" fmla="*/ 344488 h 2219325"/>
              <a:gd name="T118" fmla="*/ 604520 w 2219325"/>
              <a:gd name="T119" fmla="*/ 121603 h 2219325"/>
              <a:gd name="T120" fmla="*/ 968375 w 2219325"/>
              <a:gd name="T121" fmla="*/ 9208 h 2219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19325" h="2219325">
                <a:moveTo>
                  <a:pt x="1522095" y="1695768"/>
                </a:moveTo>
                <a:lnTo>
                  <a:pt x="1510983" y="1725295"/>
                </a:lnTo>
                <a:lnTo>
                  <a:pt x="1499553" y="1754188"/>
                </a:lnTo>
                <a:lnTo>
                  <a:pt x="1487170" y="1781810"/>
                </a:lnTo>
                <a:lnTo>
                  <a:pt x="1474153" y="1808480"/>
                </a:lnTo>
                <a:lnTo>
                  <a:pt x="1461135" y="1834515"/>
                </a:lnTo>
                <a:lnTo>
                  <a:pt x="1447165" y="1859280"/>
                </a:lnTo>
                <a:lnTo>
                  <a:pt x="1439863" y="1871345"/>
                </a:lnTo>
                <a:lnTo>
                  <a:pt x="1432877" y="1883093"/>
                </a:lnTo>
                <a:lnTo>
                  <a:pt x="1425575" y="1894840"/>
                </a:lnTo>
                <a:lnTo>
                  <a:pt x="1417955" y="1905953"/>
                </a:lnTo>
                <a:lnTo>
                  <a:pt x="1410653" y="1917065"/>
                </a:lnTo>
                <a:lnTo>
                  <a:pt x="1403033" y="1927860"/>
                </a:lnTo>
                <a:lnTo>
                  <a:pt x="1395413" y="1938020"/>
                </a:lnTo>
                <a:lnTo>
                  <a:pt x="1387157" y="1948498"/>
                </a:lnTo>
                <a:lnTo>
                  <a:pt x="1379537" y="1958023"/>
                </a:lnTo>
                <a:lnTo>
                  <a:pt x="1371600" y="1967865"/>
                </a:lnTo>
                <a:lnTo>
                  <a:pt x="1363027" y="1977390"/>
                </a:lnTo>
                <a:lnTo>
                  <a:pt x="1355090" y="1986280"/>
                </a:lnTo>
                <a:lnTo>
                  <a:pt x="1346517" y="1994853"/>
                </a:lnTo>
                <a:lnTo>
                  <a:pt x="1337945" y="2003425"/>
                </a:lnTo>
                <a:lnTo>
                  <a:pt x="1329690" y="2011680"/>
                </a:lnTo>
                <a:lnTo>
                  <a:pt x="1320800" y="2019300"/>
                </a:lnTo>
                <a:lnTo>
                  <a:pt x="1318516" y="2021258"/>
                </a:lnTo>
                <a:lnTo>
                  <a:pt x="1321630" y="2020566"/>
                </a:lnTo>
                <a:lnTo>
                  <a:pt x="1344176" y="2015168"/>
                </a:lnTo>
                <a:lnTo>
                  <a:pt x="1366405" y="2008817"/>
                </a:lnTo>
                <a:lnTo>
                  <a:pt x="1388316" y="2002466"/>
                </a:lnTo>
                <a:lnTo>
                  <a:pt x="1410227" y="1995479"/>
                </a:lnTo>
                <a:lnTo>
                  <a:pt x="1431821" y="1987858"/>
                </a:lnTo>
                <a:lnTo>
                  <a:pt x="1453415" y="1979602"/>
                </a:lnTo>
                <a:lnTo>
                  <a:pt x="1474691" y="1971345"/>
                </a:lnTo>
                <a:lnTo>
                  <a:pt x="1495332" y="1962136"/>
                </a:lnTo>
                <a:lnTo>
                  <a:pt x="1515973" y="1952610"/>
                </a:lnTo>
                <a:lnTo>
                  <a:pt x="1536296" y="1942448"/>
                </a:lnTo>
                <a:lnTo>
                  <a:pt x="1556302" y="1931651"/>
                </a:lnTo>
                <a:lnTo>
                  <a:pt x="1575991" y="1920537"/>
                </a:lnTo>
                <a:lnTo>
                  <a:pt x="1595679" y="1909105"/>
                </a:lnTo>
                <a:lnTo>
                  <a:pt x="1614415" y="1897038"/>
                </a:lnTo>
                <a:lnTo>
                  <a:pt x="1633468" y="1884653"/>
                </a:lnTo>
                <a:lnTo>
                  <a:pt x="1652203" y="1872268"/>
                </a:lnTo>
                <a:lnTo>
                  <a:pt x="1670304" y="1858614"/>
                </a:lnTo>
                <a:lnTo>
                  <a:pt x="1687770" y="1845276"/>
                </a:lnTo>
                <a:lnTo>
                  <a:pt x="1705553" y="1830986"/>
                </a:lnTo>
                <a:lnTo>
                  <a:pt x="1722383" y="1816379"/>
                </a:lnTo>
                <a:lnTo>
                  <a:pt x="1739531" y="1801454"/>
                </a:lnTo>
                <a:lnTo>
                  <a:pt x="1756044" y="1786529"/>
                </a:lnTo>
                <a:lnTo>
                  <a:pt x="1771921" y="1770651"/>
                </a:lnTo>
                <a:lnTo>
                  <a:pt x="1787481" y="1754456"/>
                </a:lnTo>
                <a:lnTo>
                  <a:pt x="1802724" y="1737943"/>
                </a:lnTo>
                <a:lnTo>
                  <a:pt x="1817967" y="1721430"/>
                </a:lnTo>
                <a:lnTo>
                  <a:pt x="1832574" y="1704282"/>
                </a:lnTo>
                <a:lnTo>
                  <a:pt x="1839112" y="1695768"/>
                </a:lnTo>
                <a:lnTo>
                  <a:pt x="1522095" y="1695768"/>
                </a:lnTo>
                <a:close/>
                <a:moveTo>
                  <a:pt x="1150620" y="1695768"/>
                </a:moveTo>
                <a:lnTo>
                  <a:pt x="1150620" y="2015808"/>
                </a:lnTo>
                <a:lnTo>
                  <a:pt x="1160780" y="2012950"/>
                </a:lnTo>
                <a:lnTo>
                  <a:pt x="1170940" y="2010093"/>
                </a:lnTo>
                <a:lnTo>
                  <a:pt x="1181100" y="2006600"/>
                </a:lnTo>
                <a:lnTo>
                  <a:pt x="1191260" y="2002155"/>
                </a:lnTo>
                <a:lnTo>
                  <a:pt x="1201103" y="1997393"/>
                </a:lnTo>
                <a:lnTo>
                  <a:pt x="1210945" y="1992313"/>
                </a:lnTo>
                <a:lnTo>
                  <a:pt x="1220787" y="1986598"/>
                </a:lnTo>
                <a:lnTo>
                  <a:pt x="1230313" y="1979930"/>
                </a:lnTo>
                <a:lnTo>
                  <a:pt x="1240155" y="1973580"/>
                </a:lnTo>
                <a:lnTo>
                  <a:pt x="1249680" y="1966278"/>
                </a:lnTo>
                <a:lnTo>
                  <a:pt x="1258887" y="1958340"/>
                </a:lnTo>
                <a:lnTo>
                  <a:pt x="1268095" y="1950085"/>
                </a:lnTo>
                <a:lnTo>
                  <a:pt x="1277303" y="1941195"/>
                </a:lnTo>
                <a:lnTo>
                  <a:pt x="1286510" y="1931988"/>
                </a:lnTo>
                <a:lnTo>
                  <a:pt x="1295400" y="1922463"/>
                </a:lnTo>
                <a:lnTo>
                  <a:pt x="1304607" y="1912303"/>
                </a:lnTo>
                <a:lnTo>
                  <a:pt x="1313180" y="1902143"/>
                </a:lnTo>
                <a:lnTo>
                  <a:pt x="1321753" y="1890713"/>
                </a:lnTo>
                <a:lnTo>
                  <a:pt x="1330325" y="1879283"/>
                </a:lnTo>
                <a:lnTo>
                  <a:pt x="1338897" y="1867853"/>
                </a:lnTo>
                <a:lnTo>
                  <a:pt x="1346835" y="1855470"/>
                </a:lnTo>
                <a:lnTo>
                  <a:pt x="1355090" y="1842770"/>
                </a:lnTo>
                <a:lnTo>
                  <a:pt x="1363027" y="1829753"/>
                </a:lnTo>
                <a:lnTo>
                  <a:pt x="1370647" y="1816418"/>
                </a:lnTo>
                <a:lnTo>
                  <a:pt x="1378267" y="1802448"/>
                </a:lnTo>
                <a:lnTo>
                  <a:pt x="1386205" y="1788160"/>
                </a:lnTo>
                <a:lnTo>
                  <a:pt x="1393507" y="1773555"/>
                </a:lnTo>
                <a:lnTo>
                  <a:pt x="1400810" y="1758633"/>
                </a:lnTo>
                <a:lnTo>
                  <a:pt x="1407477" y="1743710"/>
                </a:lnTo>
                <a:lnTo>
                  <a:pt x="1414463" y="1727835"/>
                </a:lnTo>
                <a:lnTo>
                  <a:pt x="1421447" y="1711643"/>
                </a:lnTo>
                <a:lnTo>
                  <a:pt x="1428115" y="1695768"/>
                </a:lnTo>
                <a:lnTo>
                  <a:pt x="1150620" y="1695768"/>
                </a:lnTo>
                <a:close/>
                <a:moveTo>
                  <a:pt x="791210" y="1695768"/>
                </a:moveTo>
                <a:lnTo>
                  <a:pt x="797560" y="1711643"/>
                </a:lnTo>
                <a:lnTo>
                  <a:pt x="804545" y="1727835"/>
                </a:lnTo>
                <a:lnTo>
                  <a:pt x="811213" y="1743710"/>
                </a:lnTo>
                <a:lnTo>
                  <a:pt x="818515" y="1758633"/>
                </a:lnTo>
                <a:lnTo>
                  <a:pt x="825817" y="1773555"/>
                </a:lnTo>
                <a:lnTo>
                  <a:pt x="833120" y="1788160"/>
                </a:lnTo>
                <a:lnTo>
                  <a:pt x="840740" y="1802448"/>
                </a:lnTo>
                <a:lnTo>
                  <a:pt x="848360" y="1816418"/>
                </a:lnTo>
                <a:lnTo>
                  <a:pt x="855980" y="1829753"/>
                </a:lnTo>
                <a:lnTo>
                  <a:pt x="864235" y="1842770"/>
                </a:lnTo>
                <a:lnTo>
                  <a:pt x="872173" y="1855470"/>
                </a:lnTo>
                <a:lnTo>
                  <a:pt x="880427" y="1867853"/>
                </a:lnTo>
                <a:lnTo>
                  <a:pt x="888683" y="1879283"/>
                </a:lnTo>
                <a:lnTo>
                  <a:pt x="897255" y="1890713"/>
                </a:lnTo>
                <a:lnTo>
                  <a:pt x="906145" y="1902143"/>
                </a:lnTo>
                <a:lnTo>
                  <a:pt x="914400" y="1912303"/>
                </a:lnTo>
                <a:lnTo>
                  <a:pt x="923290" y="1922463"/>
                </a:lnTo>
                <a:lnTo>
                  <a:pt x="932497" y="1931988"/>
                </a:lnTo>
                <a:lnTo>
                  <a:pt x="941387" y="1941195"/>
                </a:lnTo>
                <a:lnTo>
                  <a:pt x="950595" y="1950085"/>
                </a:lnTo>
                <a:lnTo>
                  <a:pt x="960120" y="1958340"/>
                </a:lnTo>
                <a:lnTo>
                  <a:pt x="969645" y="1966278"/>
                </a:lnTo>
                <a:lnTo>
                  <a:pt x="979170" y="1973580"/>
                </a:lnTo>
                <a:lnTo>
                  <a:pt x="988695" y="1979930"/>
                </a:lnTo>
                <a:lnTo>
                  <a:pt x="998220" y="1986598"/>
                </a:lnTo>
                <a:lnTo>
                  <a:pt x="1008380" y="1992313"/>
                </a:lnTo>
                <a:lnTo>
                  <a:pt x="1017905" y="1997393"/>
                </a:lnTo>
                <a:lnTo>
                  <a:pt x="1027747" y="2002155"/>
                </a:lnTo>
                <a:lnTo>
                  <a:pt x="1037907" y="2006600"/>
                </a:lnTo>
                <a:lnTo>
                  <a:pt x="1047750" y="2010093"/>
                </a:lnTo>
                <a:lnTo>
                  <a:pt x="1058227" y="2012950"/>
                </a:lnTo>
                <a:lnTo>
                  <a:pt x="1068705" y="2015808"/>
                </a:lnTo>
                <a:lnTo>
                  <a:pt x="1068705" y="1695768"/>
                </a:lnTo>
                <a:lnTo>
                  <a:pt x="791210" y="1695768"/>
                </a:lnTo>
                <a:close/>
                <a:moveTo>
                  <a:pt x="381497" y="1695768"/>
                </a:moveTo>
                <a:lnTo>
                  <a:pt x="388339" y="1704282"/>
                </a:lnTo>
                <a:lnTo>
                  <a:pt x="402946" y="1721430"/>
                </a:lnTo>
                <a:lnTo>
                  <a:pt x="417871" y="1737943"/>
                </a:lnTo>
                <a:lnTo>
                  <a:pt x="432796" y="1754456"/>
                </a:lnTo>
                <a:lnTo>
                  <a:pt x="448674" y="1770651"/>
                </a:lnTo>
                <a:lnTo>
                  <a:pt x="464869" y="1786529"/>
                </a:lnTo>
                <a:lnTo>
                  <a:pt x="481382" y="1801454"/>
                </a:lnTo>
                <a:lnTo>
                  <a:pt x="497895" y="1816379"/>
                </a:lnTo>
                <a:lnTo>
                  <a:pt x="515043" y="1830986"/>
                </a:lnTo>
                <a:lnTo>
                  <a:pt x="532826" y="1845276"/>
                </a:lnTo>
                <a:lnTo>
                  <a:pt x="550609" y="1858614"/>
                </a:lnTo>
                <a:lnTo>
                  <a:pt x="568709" y="1872268"/>
                </a:lnTo>
                <a:lnTo>
                  <a:pt x="587128" y="1884653"/>
                </a:lnTo>
                <a:lnTo>
                  <a:pt x="605863" y="1897038"/>
                </a:lnTo>
                <a:lnTo>
                  <a:pt x="625234" y="1909105"/>
                </a:lnTo>
                <a:lnTo>
                  <a:pt x="644605" y="1920537"/>
                </a:lnTo>
                <a:lnTo>
                  <a:pt x="664293" y="1931651"/>
                </a:lnTo>
                <a:lnTo>
                  <a:pt x="684299" y="1942448"/>
                </a:lnTo>
                <a:lnTo>
                  <a:pt x="704623" y="1952610"/>
                </a:lnTo>
                <a:lnTo>
                  <a:pt x="725264" y="1962136"/>
                </a:lnTo>
                <a:lnTo>
                  <a:pt x="746222" y="1971345"/>
                </a:lnTo>
                <a:lnTo>
                  <a:pt x="767181" y="1979602"/>
                </a:lnTo>
                <a:lnTo>
                  <a:pt x="788457" y="1987858"/>
                </a:lnTo>
                <a:lnTo>
                  <a:pt x="810368" y="1995479"/>
                </a:lnTo>
                <a:lnTo>
                  <a:pt x="832279" y="2002466"/>
                </a:lnTo>
                <a:lnTo>
                  <a:pt x="854190" y="2008817"/>
                </a:lnTo>
                <a:lnTo>
                  <a:pt x="876419" y="2015168"/>
                </a:lnTo>
                <a:lnTo>
                  <a:pt x="899283" y="2020566"/>
                </a:lnTo>
                <a:lnTo>
                  <a:pt x="900095" y="2020749"/>
                </a:lnTo>
                <a:lnTo>
                  <a:pt x="898525" y="2019300"/>
                </a:lnTo>
                <a:lnTo>
                  <a:pt x="889635" y="2011680"/>
                </a:lnTo>
                <a:lnTo>
                  <a:pt x="881063" y="2003425"/>
                </a:lnTo>
                <a:lnTo>
                  <a:pt x="872490" y="1994853"/>
                </a:lnTo>
                <a:lnTo>
                  <a:pt x="864235" y="1986280"/>
                </a:lnTo>
                <a:lnTo>
                  <a:pt x="855980" y="1977390"/>
                </a:lnTo>
                <a:lnTo>
                  <a:pt x="847725" y="1967865"/>
                </a:lnTo>
                <a:lnTo>
                  <a:pt x="839470" y="1958023"/>
                </a:lnTo>
                <a:lnTo>
                  <a:pt x="831850" y="1948498"/>
                </a:lnTo>
                <a:lnTo>
                  <a:pt x="823913" y="1938020"/>
                </a:lnTo>
                <a:lnTo>
                  <a:pt x="816293" y="1927860"/>
                </a:lnTo>
                <a:lnTo>
                  <a:pt x="808355" y="1917065"/>
                </a:lnTo>
                <a:lnTo>
                  <a:pt x="801053" y="1905953"/>
                </a:lnTo>
                <a:lnTo>
                  <a:pt x="793433" y="1894840"/>
                </a:lnTo>
                <a:lnTo>
                  <a:pt x="786130" y="1883093"/>
                </a:lnTo>
                <a:lnTo>
                  <a:pt x="779145" y="1871345"/>
                </a:lnTo>
                <a:lnTo>
                  <a:pt x="771843" y="1859280"/>
                </a:lnTo>
                <a:lnTo>
                  <a:pt x="758190" y="1834515"/>
                </a:lnTo>
                <a:lnTo>
                  <a:pt x="745173" y="1808480"/>
                </a:lnTo>
                <a:lnTo>
                  <a:pt x="731837" y="1781810"/>
                </a:lnTo>
                <a:lnTo>
                  <a:pt x="719773" y="1754188"/>
                </a:lnTo>
                <a:lnTo>
                  <a:pt x="708025" y="1725295"/>
                </a:lnTo>
                <a:lnTo>
                  <a:pt x="696913" y="1695768"/>
                </a:lnTo>
                <a:lnTo>
                  <a:pt x="381497" y="1695768"/>
                </a:lnTo>
                <a:close/>
                <a:moveTo>
                  <a:pt x="1615757" y="1150938"/>
                </a:moveTo>
                <a:lnTo>
                  <a:pt x="1615123" y="1182688"/>
                </a:lnTo>
                <a:lnTo>
                  <a:pt x="1613535" y="1213803"/>
                </a:lnTo>
                <a:lnTo>
                  <a:pt x="1611947" y="1244918"/>
                </a:lnTo>
                <a:lnTo>
                  <a:pt x="1609725" y="1275715"/>
                </a:lnTo>
                <a:lnTo>
                  <a:pt x="1607185" y="1305878"/>
                </a:lnTo>
                <a:lnTo>
                  <a:pt x="1603693" y="1336040"/>
                </a:lnTo>
                <a:lnTo>
                  <a:pt x="1600200" y="1365568"/>
                </a:lnTo>
                <a:lnTo>
                  <a:pt x="1596073" y="1394778"/>
                </a:lnTo>
                <a:lnTo>
                  <a:pt x="1591627" y="1423670"/>
                </a:lnTo>
                <a:lnTo>
                  <a:pt x="1586547" y="1451928"/>
                </a:lnTo>
                <a:lnTo>
                  <a:pt x="1581467" y="1479868"/>
                </a:lnTo>
                <a:lnTo>
                  <a:pt x="1576070" y="1507808"/>
                </a:lnTo>
                <a:lnTo>
                  <a:pt x="1569720" y="1534478"/>
                </a:lnTo>
                <a:lnTo>
                  <a:pt x="1563370" y="1561465"/>
                </a:lnTo>
                <a:lnTo>
                  <a:pt x="1556385" y="1587500"/>
                </a:lnTo>
                <a:lnTo>
                  <a:pt x="1549083" y="1613535"/>
                </a:lnTo>
                <a:lnTo>
                  <a:pt x="1898577" y="1613535"/>
                </a:lnTo>
                <a:lnTo>
                  <a:pt x="1898625" y="1613462"/>
                </a:lnTo>
                <a:lnTo>
                  <a:pt x="1910375" y="1594091"/>
                </a:lnTo>
                <a:lnTo>
                  <a:pt x="1922124" y="1574720"/>
                </a:lnTo>
                <a:lnTo>
                  <a:pt x="1933239" y="1555032"/>
                </a:lnTo>
                <a:lnTo>
                  <a:pt x="1943401" y="1535026"/>
                </a:lnTo>
                <a:lnTo>
                  <a:pt x="1953880" y="1514703"/>
                </a:lnTo>
                <a:lnTo>
                  <a:pt x="1963406" y="1493744"/>
                </a:lnTo>
                <a:lnTo>
                  <a:pt x="1972298" y="1473103"/>
                </a:lnTo>
                <a:lnTo>
                  <a:pt x="1981189" y="1452145"/>
                </a:lnTo>
                <a:lnTo>
                  <a:pt x="1989128" y="1430868"/>
                </a:lnTo>
                <a:lnTo>
                  <a:pt x="1997067" y="1408957"/>
                </a:lnTo>
                <a:lnTo>
                  <a:pt x="2003736" y="1387364"/>
                </a:lnTo>
                <a:lnTo>
                  <a:pt x="2010404" y="1365135"/>
                </a:lnTo>
                <a:lnTo>
                  <a:pt x="2016438" y="1342906"/>
                </a:lnTo>
                <a:lnTo>
                  <a:pt x="2021836" y="1320042"/>
                </a:lnTo>
                <a:lnTo>
                  <a:pt x="2026917" y="1297496"/>
                </a:lnTo>
                <a:lnTo>
                  <a:pt x="2031681" y="1274949"/>
                </a:lnTo>
                <a:lnTo>
                  <a:pt x="2035491" y="1251450"/>
                </a:lnTo>
                <a:lnTo>
                  <a:pt x="2038349" y="1228269"/>
                </a:lnTo>
                <a:lnTo>
                  <a:pt x="2041207" y="1204770"/>
                </a:lnTo>
                <a:lnTo>
                  <a:pt x="2043430" y="1180953"/>
                </a:lnTo>
                <a:lnTo>
                  <a:pt x="2044700" y="1157137"/>
                </a:lnTo>
                <a:lnTo>
                  <a:pt x="2044945" y="1150938"/>
                </a:lnTo>
                <a:lnTo>
                  <a:pt x="1615757" y="1150938"/>
                </a:lnTo>
                <a:close/>
                <a:moveTo>
                  <a:pt x="1150620" y="1150938"/>
                </a:moveTo>
                <a:lnTo>
                  <a:pt x="1150620" y="1613535"/>
                </a:lnTo>
                <a:lnTo>
                  <a:pt x="1456690" y="1613535"/>
                </a:lnTo>
                <a:lnTo>
                  <a:pt x="1464945" y="1588135"/>
                </a:lnTo>
                <a:lnTo>
                  <a:pt x="1472247" y="1561783"/>
                </a:lnTo>
                <a:lnTo>
                  <a:pt x="1479233" y="1535430"/>
                </a:lnTo>
                <a:lnTo>
                  <a:pt x="1485583" y="1508125"/>
                </a:lnTo>
                <a:lnTo>
                  <a:pt x="1491615" y="1480820"/>
                </a:lnTo>
                <a:lnTo>
                  <a:pt x="1497013" y="1452880"/>
                </a:lnTo>
                <a:lnTo>
                  <a:pt x="1502410" y="1423988"/>
                </a:lnTo>
                <a:lnTo>
                  <a:pt x="1507490" y="1395095"/>
                </a:lnTo>
                <a:lnTo>
                  <a:pt x="1511617" y="1365885"/>
                </a:lnTo>
                <a:lnTo>
                  <a:pt x="1515745" y="1336358"/>
                </a:lnTo>
                <a:lnTo>
                  <a:pt x="1518920" y="1305878"/>
                </a:lnTo>
                <a:lnTo>
                  <a:pt x="1522095" y="1275715"/>
                </a:lnTo>
                <a:lnTo>
                  <a:pt x="1524317" y="1244918"/>
                </a:lnTo>
                <a:lnTo>
                  <a:pt x="1526857" y="1213803"/>
                </a:lnTo>
                <a:lnTo>
                  <a:pt x="1527810" y="1182688"/>
                </a:lnTo>
                <a:lnTo>
                  <a:pt x="1529080" y="1150938"/>
                </a:lnTo>
                <a:lnTo>
                  <a:pt x="1150620" y="1150938"/>
                </a:lnTo>
                <a:close/>
                <a:moveTo>
                  <a:pt x="690245" y="1150938"/>
                </a:moveTo>
                <a:lnTo>
                  <a:pt x="691197" y="1182688"/>
                </a:lnTo>
                <a:lnTo>
                  <a:pt x="692467" y="1213803"/>
                </a:lnTo>
                <a:lnTo>
                  <a:pt x="694690" y="1244918"/>
                </a:lnTo>
                <a:lnTo>
                  <a:pt x="696913" y="1275715"/>
                </a:lnTo>
                <a:lnTo>
                  <a:pt x="700087" y="1305878"/>
                </a:lnTo>
                <a:lnTo>
                  <a:pt x="703580" y="1336358"/>
                </a:lnTo>
                <a:lnTo>
                  <a:pt x="707390" y="1365885"/>
                </a:lnTo>
                <a:lnTo>
                  <a:pt x="711517" y="1395095"/>
                </a:lnTo>
                <a:lnTo>
                  <a:pt x="716597" y="1423988"/>
                </a:lnTo>
                <a:lnTo>
                  <a:pt x="721677" y="1452880"/>
                </a:lnTo>
                <a:lnTo>
                  <a:pt x="727393" y="1480820"/>
                </a:lnTo>
                <a:lnTo>
                  <a:pt x="733425" y="1508125"/>
                </a:lnTo>
                <a:lnTo>
                  <a:pt x="740093" y="1535430"/>
                </a:lnTo>
                <a:lnTo>
                  <a:pt x="747077" y="1561783"/>
                </a:lnTo>
                <a:lnTo>
                  <a:pt x="754380" y="1588135"/>
                </a:lnTo>
                <a:lnTo>
                  <a:pt x="762000" y="1613535"/>
                </a:lnTo>
                <a:lnTo>
                  <a:pt x="1068705" y="1613535"/>
                </a:lnTo>
                <a:lnTo>
                  <a:pt x="1068705" y="1150938"/>
                </a:lnTo>
                <a:lnTo>
                  <a:pt x="690245" y="1150938"/>
                </a:lnTo>
                <a:close/>
                <a:moveTo>
                  <a:pt x="175650" y="1150938"/>
                </a:moveTo>
                <a:lnTo>
                  <a:pt x="175895" y="1157137"/>
                </a:lnTo>
                <a:lnTo>
                  <a:pt x="177165" y="1180953"/>
                </a:lnTo>
                <a:lnTo>
                  <a:pt x="179706" y="1204770"/>
                </a:lnTo>
                <a:lnTo>
                  <a:pt x="182246" y="1228269"/>
                </a:lnTo>
                <a:lnTo>
                  <a:pt x="185422" y="1251450"/>
                </a:lnTo>
                <a:lnTo>
                  <a:pt x="189232" y="1274949"/>
                </a:lnTo>
                <a:lnTo>
                  <a:pt x="193678" y="1297496"/>
                </a:lnTo>
                <a:lnTo>
                  <a:pt x="198759" y="1320042"/>
                </a:lnTo>
                <a:lnTo>
                  <a:pt x="204158" y="1342906"/>
                </a:lnTo>
                <a:lnTo>
                  <a:pt x="210191" y="1365135"/>
                </a:lnTo>
                <a:lnTo>
                  <a:pt x="216860" y="1387364"/>
                </a:lnTo>
                <a:lnTo>
                  <a:pt x="223846" y="1408957"/>
                </a:lnTo>
                <a:lnTo>
                  <a:pt x="231467" y="1430868"/>
                </a:lnTo>
                <a:lnTo>
                  <a:pt x="239406" y="1452145"/>
                </a:lnTo>
                <a:lnTo>
                  <a:pt x="248298" y="1473103"/>
                </a:lnTo>
                <a:lnTo>
                  <a:pt x="257189" y="1493744"/>
                </a:lnTo>
                <a:lnTo>
                  <a:pt x="266716" y="1514703"/>
                </a:lnTo>
                <a:lnTo>
                  <a:pt x="277195" y="1535026"/>
                </a:lnTo>
                <a:lnTo>
                  <a:pt x="287674" y="1555032"/>
                </a:lnTo>
                <a:lnTo>
                  <a:pt x="298789" y="1574720"/>
                </a:lnTo>
                <a:lnTo>
                  <a:pt x="310221" y="1594091"/>
                </a:lnTo>
                <a:lnTo>
                  <a:pt x="322288" y="1613462"/>
                </a:lnTo>
                <a:lnTo>
                  <a:pt x="322335" y="1613535"/>
                </a:lnTo>
                <a:lnTo>
                  <a:pt x="670243" y="1613535"/>
                </a:lnTo>
                <a:lnTo>
                  <a:pt x="662940" y="1587500"/>
                </a:lnTo>
                <a:lnTo>
                  <a:pt x="655955" y="1561465"/>
                </a:lnTo>
                <a:lnTo>
                  <a:pt x="649287" y="1534478"/>
                </a:lnTo>
                <a:lnTo>
                  <a:pt x="643255" y="1507808"/>
                </a:lnTo>
                <a:lnTo>
                  <a:pt x="637540" y="1479868"/>
                </a:lnTo>
                <a:lnTo>
                  <a:pt x="632460" y="1451928"/>
                </a:lnTo>
                <a:lnTo>
                  <a:pt x="627380" y="1423670"/>
                </a:lnTo>
                <a:lnTo>
                  <a:pt x="622935" y="1394778"/>
                </a:lnTo>
                <a:lnTo>
                  <a:pt x="619125" y="1365568"/>
                </a:lnTo>
                <a:lnTo>
                  <a:pt x="614997" y="1336040"/>
                </a:lnTo>
                <a:lnTo>
                  <a:pt x="612140" y="1305878"/>
                </a:lnTo>
                <a:lnTo>
                  <a:pt x="609283" y="1275715"/>
                </a:lnTo>
                <a:lnTo>
                  <a:pt x="607060" y="1244918"/>
                </a:lnTo>
                <a:lnTo>
                  <a:pt x="605155" y="1213803"/>
                </a:lnTo>
                <a:lnTo>
                  <a:pt x="603885" y="1182688"/>
                </a:lnTo>
                <a:lnTo>
                  <a:pt x="603250" y="1150938"/>
                </a:lnTo>
                <a:lnTo>
                  <a:pt x="175650" y="1150938"/>
                </a:lnTo>
                <a:close/>
                <a:moveTo>
                  <a:pt x="1549083" y="606108"/>
                </a:moveTo>
                <a:lnTo>
                  <a:pt x="1556385" y="631825"/>
                </a:lnTo>
                <a:lnTo>
                  <a:pt x="1563370" y="657860"/>
                </a:lnTo>
                <a:lnTo>
                  <a:pt x="1569720" y="684848"/>
                </a:lnTo>
                <a:lnTo>
                  <a:pt x="1576070" y="712153"/>
                </a:lnTo>
                <a:lnTo>
                  <a:pt x="1581467" y="739458"/>
                </a:lnTo>
                <a:lnTo>
                  <a:pt x="1586547" y="767398"/>
                </a:lnTo>
                <a:lnTo>
                  <a:pt x="1591627" y="795973"/>
                </a:lnTo>
                <a:lnTo>
                  <a:pt x="1596073" y="824865"/>
                </a:lnTo>
                <a:lnTo>
                  <a:pt x="1600200" y="854393"/>
                </a:lnTo>
                <a:lnTo>
                  <a:pt x="1603693" y="883920"/>
                </a:lnTo>
                <a:lnTo>
                  <a:pt x="1607185" y="914083"/>
                </a:lnTo>
                <a:lnTo>
                  <a:pt x="1609725" y="944245"/>
                </a:lnTo>
                <a:lnTo>
                  <a:pt x="1611947" y="974725"/>
                </a:lnTo>
                <a:lnTo>
                  <a:pt x="1613535" y="1005840"/>
                </a:lnTo>
                <a:lnTo>
                  <a:pt x="1615123" y="1036955"/>
                </a:lnTo>
                <a:lnTo>
                  <a:pt x="1615757" y="1068705"/>
                </a:lnTo>
                <a:lnTo>
                  <a:pt x="2045016" y="1068705"/>
                </a:lnTo>
                <a:lnTo>
                  <a:pt x="2044700" y="1060601"/>
                </a:lnTo>
                <a:lnTo>
                  <a:pt x="2043430" y="1036784"/>
                </a:lnTo>
                <a:lnTo>
                  <a:pt x="2041207" y="1013285"/>
                </a:lnTo>
                <a:lnTo>
                  <a:pt x="2038349" y="990104"/>
                </a:lnTo>
                <a:lnTo>
                  <a:pt x="2035491" y="966605"/>
                </a:lnTo>
                <a:lnTo>
                  <a:pt x="2031681" y="943423"/>
                </a:lnTo>
                <a:lnTo>
                  <a:pt x="2026917" y="920559"/>
                </a:lnTo>
                <a:lnTo>
                  <a:pt x="2021836" y="897695"/>
                </a:lnTo>
                <a:lnTo>
                  <a:pt x="2016438" y="875149"/>
                </a:lnTo>
                <a:lnTo>
                  <a:pt x="2010404" y="852920"/>
                </a:lnTo>
                <a:lnTo>
                  <a:pt x="2003736" y="831009"/>
                </a:lnTo>
                <a:lnTo>
                  <a:pt x="1997067" y="809098"/>
                </a:lnTo>
                <a:lnTo>
                  <a:pt x="1989128" y="787504"/>
                </a:lnTo>
                <a:lnTo>
                  <a:pt x="1981189" y="765910"/>
                </a:lnTo>
                <a:lnTo>
                  <a:pt x="1972298" y="744634"/>
                </a:lnTo>
                <a:lnTo>
                  <a:pt x="1963406" y="723993"/>
                </a:lnTo>
                <a:lnTo>
                  <a:pt x="1953880" y="703352"/>
                </a:lnTo>
                <a:lnTo>
                  <a:pt x="1943401" y="683029"/>
                </a:lnTo>
                <a:lnTo>
                  <a:pt x="1933239" y="663023"/>
                </a:lnTo>
                <a:lnTo>
                  <a:pt x="1922124" y="643335"/>
                </a:lnTo>
                <a:lnTo>
                  <a:pt x="1910375" y="623646"/>
                </a:lnTo>
                <a:lnTo>
                  <a:pt x="1899375" y="606108"/>
                </a:lnTo>
                <a:lnTo>
                  <a:pt x="1549083" y="606108"/>
                </a:lnTo>
                <a:close/>
                <a:moveTo>
                  <a:pt x="1150620" y="606108"/>
                </a:moveTo>
                <a:lnTo>
                  <a:pt x="1150620" y="1068705"/>
                </a:lnTo>
                <a:lnTo>
                  <a:pt x="1529080" y="1068705"/>
                </a:lnTo>
                <a:lnTo>
                  <a:pt x="1527810" y="1036955"/>
                </a:lnTo>
                <a:lnTo>
                  <a:pt x="1526857" y="1005840"/>
                </a:lnTo>
                <a:lnTo>
                  <a:pt x="1524317" y="974725"/>
                </a:lnTo>
                <a:lnTo>
                  <a:pt x="1522095" y="943928"/>
                </a:lnTo>
                <a:lnTo>
                  <a:pt x="1518920" y="913448"/>
                </a:lnTo>
                <a:lnTo>
                  <a:pt x="1515745" y="883603"/>
                </a:lnTo>
                <a:lnTo>
                  <a:pt x="1511617" y="853758"/>
                </a:lnTo>
                <a:lnTo>
                  <a:pt x="1507490" y="824548"/>
                </a:lnTo>
                <a:lnTo>
                  <a:pt x="1502410" y="795655"/>
                </a:lnTo>
                <a:lnTo>
                  <a:pt x="1497013" y="767080"/>
                </a:lnTo>
                <a:lnTo>
                  <a:pt x="1491615" y="739140"/>
                </a:lnTo>
                <a:lnTo>
                  <a:pt x="1485583" y="711518"/>
                </a:lnTo>
                <a:lnTo>
                  <a:pt x="1479233" y="684213"/>
                </a:lnTo>
                <a:lnTo>
                  <a:pt x="1472247" y="657543"/>
                </a:lnTo>
                <a:lnTo>
                  <a:pt x="1464945" y="631508"/>
                </a:lnTo>
                <a:lnTo>
                  <a:pt x="1456690" y="606108"/>
                </a:lnTo>
                <a:lnTo>
                  <a:pt x="1150620" y="606108"/>
                </a:lnTo>
                <a:close/>
                <a:moveTo>
                  <a:pt x="762000" y="606108"/>
                </a:moveTo>
                <a:lnTo>
                  <a:pt x="754380" y="631508"/>
                </a:lnTo>
                <a:lnTo>
                  <a:pt x="747077" y="657543"/>
                </a:lnTo>
                <a:lnTo>
                  <a:pt x="740093" y="684213"/>
                </a:lnTo>
                <a:lnTo>
                  <a:pt x="733425" y="711518"/>
                </a:lnTo>
                <a:lnTo>
                  <a:pt x="727393" y="739140"/>
                </a:lnTo>
                <a:lnTo>
                  <a:pt x="721677" y="767080"/>
                </a:lnTo>
                <a:lnTo>
                  <a:pt x="716597" y="795655"/>
                </a:lnTo>
                <a:lnTo>
                  <a:pt x="711517" y="824548"/>
                </a:lnTo>
                <a:lnTo>
                  <a:pt x="707390" y="853758"/>
                </a:lnTo>
                <a:lnTo>
                  <a:pt x="703580" y="883603"/>
                </a:lnTo>
                <a:lnTo>
                  <a:pt x="700087" y="913448"/>
                </a:lnTo>
                <a:lnTo>
                  <a:pt x="696913" y="943928"/>
                </a:lnTo>
                <a:lnTo>
                  <a:pt x="694690" y="974725"/>
                </a:lnTo>
                <a:lnTo>
                  <a:pt x="692467" y="1005840"/>
                </a:lnTo>
                <a:lnTo>
                  <a:pt x="691197" y="1036955"/>
                </a:lnTo>
                <a:lnTo>
                  <a:pt x="690245" y="1068705"/>
                </a:lnTo>
                <a:lnTo>
                  <a:pt x="1068705" y="1068705"/>
                </a:lnTo>
                <a:lnTo>
                  <a:pt x="1068705" y="606108"/>
                </a:lnTo>
                <a:lnTo>
                  <a:pt x="762000" y="606108"/>
                </a:lnTo>
                <a:close/>
                <a:moveTo>
                  <a:pt x="321517" y="606108"/>
                </a:moveTo>
                <a:lnTo>
                  <a:pt x="310221" y="623646"/>
                </a:lnTo>
                <a:lnTo>
                  <a:pt x="298789" y="643335"/>
                </a:lnTo>
                <a:lnTo>
                  <a:pt x="287674" y="663023"/>
                </a:lnTo>
                <a:lnTo>
                  <a:pt x="277195" y="683029"/>
                </a:lnTo>
                <a:lnTo>
                  <a:pt x="266716" y="703352"/>
                </a:lnTo>
                <a:lnTo>
                  <a:pt x="257189" y="723993"/>
                </a:lnTo>
                <a:lnTo>
                  <a:pt x="248298" y="744634"/>
                </a:lnTo>
                <a:lnTo>
                  <a:pt x="239406" y="765910"/>
                </a:lnTo>
                <a:lnTo>
                  <a:pt x="231467" y="787504"/>
                </a:lnTo>
                <a:lnTo>
                  <a:pt x="223846" y="809098"/>
                </a:lnTo>
                <a:lnTo>
                  <a:pt x="216860" y="831009"/>
                </a:lnTo>
                <a:lnTo>
                  <a:pt x="210191" y="852920"/>
                </a:lnTo>
                <a:lnTo>
                  <a:pt x="204158" y="875149"/>
                </a:lnTo>
                <a:lnTo>
                  <a:pt x="198759" y="897695"/>
                </a:lnTo>
                <a:lnTo>
                  <a:pt x="193678" y="920559"/>
                </a:lnTo>
                <a:lnTo>
                  <a:pt x="189232" y="943423"/>
                </a:lnTo>
                <a:lnTo>
                  <a:pt x="185422" y="966605"/>
                </a:lnTo>
                <a:lnTo>
                  <a:pt x="182246" y="990104"/>
                </a:lnTo>
                <a:lnTo>
                  <a:pt x="179706" y="1013285"/>
                </a:lnTo>
                <a:lnTo>
                  <a:pt x="177165" y="1036784"/>
                </a:lnTo>
                <a:lnTo>
                  <a:pt x="175895" y="1060601"/>
                </a:lnTo>
                <a:lnTo>
                  <a:pt x="175580" y="1068705"/>
                </a:lnTo>
                <a:lnTo>
                  <a:pt x="603250" y="1068705"/>
                </a:lnTo>
                <a:lnTo>
                  <a:pt x="603885" y="1036955"/>
                </a:lnTo>
                <a:lnTo>
                  <a:pt x="605155" y="1005840"/>
                </a:lnTo>
                <a:lnTo>
                  <a:pt x="607060" y="974725"/>
                </a:lnTo>
                <a:lnTo>
                  <a:pt x="609283" y="944245"/>
                </a:lnTo>
                <a:lnTo>
                  <a:pt x="612140" y="914083"/>
                </a:lnTo>
                <a:lnTo>
                  <a:pt x="614997" y="883920"/>
                </a:lnTo>
                <a:lnTo>
                  <a:pt x="619125" y="854393"/>
                </a:lnTo>
                <a:lnTo>
                  <a:pt x="622935" y="824865"/>
                </a:lnTo>
                <a:lnTo>
                  <a:pt x="627380" y="795973"/>
                </a:lnTo>
                <a:lnTo>
                  <a:pt x="632460" y="767398"/>
                </a:lnTo>
                <a:lnTo>
                  <a:pt x="637540" y="739458"/>
                </a:lnTo>
                <a:lnTo>
                  <a:pt x="643255" y="712153"/>
                </a:lnTo>
                <a:lnTo>
                  <a:pt x="649287" y="684848"/>
                </a:lnTo>
                <a:lnTo>
                  <a:pt x="655955" y="657860"/>
                </a:lnTo>
                <a:lnTo>
                  <a:pt x="662940" y="631825"/>
                </a:lnTo>
                <a:lnTo>
                  <a:pt x="670243" y="606108"/>
                </a:lnTo>
                <a:lnTo>
                  <a:pt x="321517" y="606108"/>
                </a:lnTo>
                <a:close/>
                <a:moveTo>
                  <a:pt x="1150620" y="203835"/>
                </a:moveTo>
                <a:lnTo>
                  <a:pt x="1150620" y="523875"/>
                </a:lnTo>
                <a:lnTo>
                  <a:pt x="1428115" y="523875"/>
                </a:lnTo>
                <a:lnTo>
                  <a:pt x="1421447" y="507683"/>
                </a:lnTo>
                <a:lnTo>
                  <a:pt x="1414463" y="491490"/>
                </a:lnTo>
                <a:lnTo>
                  <a:pt x="1407477" y="476250"/>
                </a:lnTo>
                <a:lnTo>
                  <a:pt x="1400810" y="460693"/>
                </a:lnTo>
                <a:lnTo>
                  <a:pt x="1393507" y="445770"/>
                </a:lnTo>
                <a:lnTo>
                  <a:pt x="1386205" y="431165"/>
                </a:lnTo>
                <a:lnTo>
                  <a:pt x="1378267" y="416878"/>
                </a:lnTo>
                <a:lnTo>
                  <a:pt x="1370647" y="403225"/>
                </a:lnTo>
                <a:lnTo>
                  <a:pt x="1363027" y="389890"/>
                </a:lnTo>
                <a:lnTo>
                  <a:pt x="1355090" y="376555"/>
                </a:lnTo>
                <a:lnTo>
                  <a:pt x="1346835" y="363855"/>
                </a:lnTo>
                <a:lnTo>
                  <a:pt x="1338897" y="352108"/>
                </a:lnTo>
                <a:lnTo>
                  <a:pt x="1330325" y="340043"/>
                </a:lnTo>
                <a:lnTo>
                  <a:pt x="1321753" y="328613"/>
                </a:lnTo>
                <a:lnTo>
                  <a:pt x="1313180" y="317818"/>
                </a:lnTo>
                <a:lnTo>
                  <a:pt x="1304607" y="307023"/>
                </a:lnTo>
                <a:lnTo>
                  <a:pt x="1295400" y="297180"/>
                </a:lnTo>
                <a:lnTo>
                  <a:pt x="1286510" y="287655"/>
                </a:lnTo>
                <a:lnTo>
                  <a:pt x="1277303" y="278448"/>
                </a:lnTo>
                <a:lnTo>
                  <a:pt x="1268095" y="269558"/>
                </a:lnTo>
                <a:lnTo>
                  <a:pt x="1258887" y="261303"/>
                </a:lnTo>
                <a:lnTo>
                  <a:pt x="1249680" y="253365"/>
                </a:lnTo>
                <a:lnTo>
                  <a:pt x="1240155" y="246063"/>
                </a:lnTo>
                <a:lnTo>
                  <a:pt x="1230313" y="239395"/>
                </a:lnTo>
                <a:lnTo>
                  <a:pt x="1220787" y="233045"/>
                </a:lnTo>
                <a:lnTo>
                  <a:pt x="1210945" y="227330"/>
                </a:lnTo>
                <a:lnTo>
                  <a:pt x="1201103" y="222250"/>
                </a:lnTo>
                <a:lnTo>
                  <a:pt x="1191260" y="217170"/>
                </a:lnTo>
                <a:lnTo>
                  <a:pt x="1181100" y="213043"/>
                </a:lnTo>
                <a:lnTo>
                  <a:pt x="1170940" y="209550"/>
                </a:lnTo>
                <a:lnTo>
                  <a:pt x="1160780" y="206375"/>
                </a:lnTo>
                <a:lnTo>
                  <a:pt x="1150620" y="203835"/>
                </a:lnTo>
                <a:close/>
                <a:moveTo>
                  <a:pt x="1068705" y="203835"/>
                </a:moveTo>
                <a:lnTo>
                  <a:pt x="1058227" y="206375"/>
                </a:lnTo>
                <a:lnTo>
                  <a:pt x="1047750" y="209550"/>
                </a:lnTo>
                <a:lnTo>
                  <a:pt x="1037907" y="213043"/>
                </a:lnTo>
                <a:lnTo>
                  <a:pt x="1027747" y="217170"/>
                </a:lnTo>
                <a:lnTo>
                  <a:pt x="1017905" y="222250"/>
                </a:lnTo>
                <a:lnTo>
                  <a:pt x="1008380" y="227330"/>
                </a:lnTo>
                <a:lnTo>
                  <a:pt x="998220" y="233045"/>
                </a:lnTo>
                <a:lnTo>
                  <a:pt x="988695" y="239395"/>
                </a:lnTo>
                <a:lnTo>
                  <a:pt x="979170" y="246063"/>
                </a:lnTo>
                <a:lnTo>
                  <a:pt x="969645" y="253365"/>
                </a:lnTo>
                <a:lnTo>
                  <a:pt x="960120" y="261303"/>
                </a:lnTo>
                <a:lnTo>
                  <a:pt x="950595" y="269558"/>
                </a:lnTo>
                <a:lnTo>
                  <a:pt x="941387" y="278448"/>
                </a:lnTo>
                <a:lnTo>
                  <a:pt x="932497" y="287655"/>
                </a:lnTo>
                <a:lnTo>
                  <a:pt x="923290" y="297180"/>
                </a:lnTo>
                <a:lnTo>
                  <a:pt x="914400" y="307023"/>
                </a:lnTo>
                <a:lnTo>
                  <a:pt x="906145" y="317818"/>
                </a:lnTo>
                <a:lnTo>
                  <a:pt x="897255" y="328613"/>
                </a:lnTo>
                <a:lnTo>
                  <a:pt x="888683" y="340043"/>
                </a:lnTo>
                <a:lnTo>
                  <a:pt x="880427" y="352108"/>
                </a:lnTo>
                <a:lnTo>
                  <a:pt x="872173" y="363855"/>
                </a:lnTo>
                <a:lnTo>
                  <a:pt x="864235" y="376555"/>
                </a:lnTo>
                <a:lnTo>
                  <a:pt x="855980" y="389890"/>
                </a:lnTo>
                <a:lnTo>
                  <a:pt x="848360" y="403225"/>
                </a:lnTo>
                <a:lnTo>
                  <a:pt x="840740" y="416878"/>
                </a:lnTo>
                <a:lnTo>
                  <a:pt x="833120" y="431165"/>
                </a:lnTo>
                <a:lnTo>
                  <a:pt x="825817" y="445770"/>
                </a:lnTo>
                <a:lnTo>
                  <a:pt x="818515" y="460693"/>
                </a:lnTo>
                <a:lnTo>
                  <a:pt x="811213" y="476250"/>
                </a:lnTo>
                <a:lnTo>
                  <a:pt x="804545" y="491490"/>
                </a:lnTo>
                <a:lnTo>
                  <a:pt x="797560" y="507683"/>
                </a:lnTo>
                <a:lnTo>
                  <a:pt x="791210" y="523875"/>
                </a:lnTo>
                <a:lnTo>
                  <a:pt x="1068705" y="523875"/>
                </a:lnTo>
                <a:lnTo>
                  <a:pt x="1068705" y="203835"/>
                </a:lnTo>
                <a:close/>
                <a:moveTo>
                  <a:pt x="902594" y="196743"/>
                </a:moveTo>
                <a:lnTo>
                  <a:pt x="899283" y="197489"/>
                </a:lnTo>
                <a:lnTo>
                  <a:pt x="876419" y="202887"/>
                </a:lnTo>
                <a:lnTo>
                  <a:pt x="854190" y="208921"/>
                </a:lnTo>
                <a:lnTo>
                  <a:pt x="832279" y="215589"/>
                </a:lnTo>
                <a:lnTo>
                  <a:pt x="810368" y="222258"/>
                </a:lnTo>
                <a:lnTo>
                  <a:pt x="788457" y="230197"/>
                </a:lnTo>
                <a:lnTo>
                  <a:pt x="767181" y="238136"/>
                </a:lnTo>
                <a:lnTo>
                  <a:pt x="746222" y="247027"/>
                </a:lnTo>
                <a:lnTo>
                  <a:pt x="725264" y="255919"/>
                </a:lnTo>
                <a:lnTo>
                  <a:pt x="704623" y="265445"/>
                </a:lnTo>
                <a:lnTo>
                  <a:pt x="684299" y="275925"/>
                </a:lnTo>
                <a:lnTo>
                  <a:pt x="664293" y="286086"/>
                </a:lnTo>
                <a:lnTo>
                  <a:pt x="644605" y="297201"/>
                </a:lnTo>
                <a:lnTo>
                  <a:pt x="625234" y="308950"/>
                </a:lnTo>
                <a:lnTo>
                  <a:pt x="605863" y="320700"/>
                </a:lnTo>
                <a:lnTo>
                  <a:pt x="587128" y="333084"/>
                </a:lnTo>
                <a:lnTo>
                  <a:pt x="568709" y="345786"/>
                </a:lnTo>
                <a:lnTo>
                  <a:pt x="550609" y="359124"/>
                </a:lnTo>
                <a:lnTo>
                  <a:pt x="532826" y="373096"/>
                </a:lnTo>
                <a:lnTo>
                  <a:pt x="515043" y="386751"/>
                </a:lnTo>
                <a:lnTo>
                  <a:pt x="497895" y="401358"/>
                </a:lnTo>
                <a:lnTo>
                  <a:pt x="481382" y="416601"/>
                </a:lnTo>
                <a:lnTo>
                  <a:pt x="464869" y="431844"/>
                </a:lnTo>
                <a:lnTo>
                  <a:pt x="448674" y="447404"/>
                </a:lnTo>
                <a:lnTo>
                  <a:pt x="432796" y="463281"/>
                </a:lnTo>
                <a:lnTo>
                  <a:pt x="417871" y="479794"/>
                </a:lnTo>
                <a:lnTo>
                  <a:pt x="402946" y="496942"/>
                </a:lnTo>
                <a:lnTo>
                  <a:pt x="388339" y="513773"/>
                </a:lnTo>
                <a:lnTo>
                  <a:pt x="380221" y="523875"/>
                </a:lnTo>
                <a:lnTo>
                  <a:pt x="696913" y="523875"/>
                </a:lnTo>
                <a:lnTo>
                  <a:pt x="708025" y="494348"/>
                </a:lnTo>
                <a:lnTo>
                  <a:pt x="719773" y="465455"/>
                </a:lnTo>
                <a:lnTo>
                  <a:pt x="731837" y="437833"/>
                </a:lnTo>
                <a:lnTo>
                  <a:pt x="745173" y="410845"/>
                </a:lnTo>
                <a:lnTo>
                  <a:pt x="758190" y="385128"/>
                </a:lnTo>
                <a:lnTo>
                  <a:pt x="771843" y="360045"/>
                </a:lnTo>
                <a:lnTo>
                  <a:pt x="779145" y="348298"/>
                </a:lnTo>
                <a:lnTo>
                  <a:pt x="786130" y="336233"/>
                </a:lnTo>
                <a:lnTo>
                  <a:pt x="793433" y="324803"/>
                </a:lnTo>
                <a:lnTo>
                  <a:pt x="801053" y="313690"/>
                </a:lnTo>
                <a:lnTo>
                  <a:pt x="808355" y="302578"/>
                </a:lnTo>
                <a:lnTo>
                  <a:pt x="816293" y="291783"/>
                </a:lnTo>
                <a:lnTo>
                  <a:pt x="823913" y="281305"/>
                </a:lnTo>
                <a:lnTo>
                  <a:pt x="831850" y="271145"/>
                </a:lnTo>
                <a:lnTo>
                  <a:pt x="839470" y="261303"/>
                </a:lnTo>
                <a:lnTo>
                  <a:pt x="847725" y="251778"/>
                </a:lnTo>
                <a:lnTo>
                  <a:pt x="855980" y="242570"/>
                </a:lnTo>
                <a:lnTo>
                  <a:pt x="864235" y="233363"/>
                </a:lnTo>
                <a:lnTo>
                  <a:pt x="872490" y="224473"/>
                </a:lnTo>
                <a:lnTo>
                  <a:pt x="881063" y="216535"/>
                </a:lnTo>
                <a:lnTo>
                  <a:pt x="889635" y="207963"/>
                </a:lnTo>
                <a:lnTo>
                  <a:pt x="898525" y="200343"/>
                </a:lnTo>
                <a:lnTo>
                  <a:pt x="902594" y="196743"/>
                </a:lnTo>
                <a:close/>
                <a:moveTo>
                  <a:pt x="1315730" y="196178"/>
                </a:moveTo>
                <a:lnTo>
                  <a:pt x="1320800" y="200343"/>
                </a:lnTo>
                <a:lnTo>
                  <a:pt x="1329690" y="207963"/>
                </a:lnTo>
                <a:lnTo>
                  <a:pt x="1337945" y="216535"/>
                </a:lnTo>
                <a:lnTo>
                  <a:pt x="1346517" y="224473"/>
                </a:lnTo>
                <a:lnTo>
                  <a:pt x="1355090" y="233363"/>
                </a:lnTo>
                <a:lnTo>
                  <a:pt x="1363027" y="242570"/>
                </a:lnTo>
                <a:lnTo>
                  <a:pt x="1371600" y="251778"/>
                </a:lnTo>
                <a:lnTo>
                  <a:pt x="1379537" y="261303"/>
                </a:lnTo>
                <a:lnTo>
                  <a:pt x="1387157" y="271145"/>
                </a:lnTo>
                <a:lnTo>
                  <a:pt x="1395413" y="281305"/>
                </a:lnTo>
                <a:lnTo>
                  <a:pt x="1403033" y="291783"/>
                </a:lnTo>
                <a:lnTo>
                  <a:pt x="1410653" y="302578"/>
                </a:lnTo>
                <a:lnTo>
                  <a:pt x="1417955" y="313690"/>
                </a:lnTo>
                <a:lnTo>
                  <a:pt x="1425575" y="324803"/>
                </a:lnTo>
                <a:lnTo>
                  <a:pt x="1432877" y="336233"/>
                </a:lnTo>
                <a:lnTo>
                  <a:pt x="1439863" y="348298"/>
                </a:lnTo>
                <a:lnTo>
                  <a:pt x="1447165" y="360045"/>
                </a:lnTo>
                <a:lnTo>
                  <a:pt x="1461135" y="385128"/>
                </a:lnTo>
                <a:lnTo>
                  <a:pt x="1474153" y="410845"/>
                </a:lnTo>
                <a:lnTo>
                  <a:pt x="1487170" y="437833"/>
                </a:lnTo>
                <a:lnTo>
                  <a:pt x="1499553" y="465455"/>
                </a:lnTo>
                <a:lnTo>
                  <a:pt x="1510983" y="494348"/>
                </a:lnTo>
                <a:lnTo>
                  <a:pt x="1522095" y="523875"/>
                </a:lnTo>
                <a:lnTo>
                  <a:pt x="1840331" y="523875"/>
                </a:lnTo>
                <a:lnTo>
                  <a:pt x="1832574" y="513773"/>
                </a:lnTo>
                <a:lnTo>
                  <a:pt x="1817967" y="496942"/>
                </a:lnTo>
                <a:lnTo>
                  <a:pt x="1802724" y="479794"/>
                </a:lnTo>
                <a:lnTo>
                  <a:pt x="1787481" y="463281"/>
                </a:lnTo>
                <a:lnTo>
                  <a:pt x="1771921" y="447404"/>
                </a:lnTo>
                <a:lnTo>
                  <a:pt x="1756044" y="431844"/>
                </a:lnTo>
                <a:lnTo>
                  <a:pt x="1739531" y="416601"/>
                </a:lnTo>
                <a:lnTo>
                  <a:pt x="1722383" y="401358"/>
                </a:lnTo>
                <a:lnTo>
                  <a:pt x="1705553" y="386751"/>
                </a:lnTo>
                <a:lnTo>
                  <a:pt x="1687770" y="373096"/>
                </a:lnTo>
                <a:lnTo>
                  <a:pt x="1670304" y="359124"/>
                </a:lnTo>
                <a:lnTo>
                  <a:pt x="1652203" y="345786"/>
                </a:lnTo>
                <a:lnTo>
                  <a:pt x="1633468" y="333084"/>
                </a:lnTo>
                <a:lnTo>
                  <a:pt x="1614415" y="320700"/>
                </a:lnTo>
                <a:lnTo>
                  <a:pt x="1595679" y="308950"/>
                </a:lnTo>
                <a:lnTo>
                  <a:pt x="1575991" y="297201"/>
                </a:lnTo>
                <a:lnTo>
                  <a:pt x="1556302" y="286086"/>
                </a:lnTo>
                <a:lnTo>
                  <a:pt x="1536296" y="275925"/>
                </a:lnTo>
                <a:lnTo>
                  <a:pt x="1515973" y="265445"/>
                </a:lnTo>
                <a:lnTo>
                  <a:pt x="1495332" y="255919"/>
                </a:lnTo>
                <a:lnTo>
                  <a:pt x="1474691" y="247027"/>
                </a:lnTo>
                <a:lnTo>
                  <a:pt x="1453415" y="238136"/>
                </a:lnTo>
                <a:lnTo>
                  <a:pt x="1431821" y="230197"/>
                </a:lnTo>
                <a:lnTo>
                  <a:pt x="1410227" y="222258"/>
                </a:lnTo>
                <a:lnTo>
                  <a:pt x="1388316" y="215589"/>
                </a:lnTo>
                <a:lnTo>
                  <a:pt x="1366405" y="208921"/>
                </a:lnTo>
                <a:lnTo>
                  <a:pt x="1344176" y="202887"/>
                </a:lnTo>
                <a:lnTo>
                  <a:pt x="1321630" y="197489"/>
                </a:lnTo>
                <a:lnTo>
                  <a:pt x="1315730" y="196178"/>
                </a:lnTo>
                <a:close/>
                <a:moveTo>
                  <a:pt x="1109345" y="0"/>
                </a:moveTo>
                <a:lnTo>
                  <a:pt x="1138237" y="318"/>
                </a:lnTo>
                <a:lnTo>
                  <a:pt x="1166495" y="1588"/>
                </a:lnTo>
                <a:lnTo>
                  <a:pt x="1195070" y="3493"/>
                </a:lnTo>
                <a:lnTo>
                  <a:pt x="1223010" y="5715"/>
                </a:lnTo>
                <a:lnTo>
                  <a:pt x="1250950" y="9208"/>
                </a:lnTo>
                <a:lnTo>
                  <a:pt x="1278573" y="13018"/>
                </a:lnTo>
                <a:lnTo>
                  <a:pt x="1306195" y="17780"/>
                </a:lnTo>
                <a:lnTo>
                  <a:pt x="1333183" y="22860"/>
                </a:lnTo>
                <a:lnTo>
                  <a:pt x="1360487" y="28575"/>
                </a:lnTo>
                <a:lnTo>
                  <a:pt x="1386840" y="34925"/>
                </a:lnTo>
                <a:lnTo>
                  <a:pt x="1413510" y="42228"/>
                </a:lnTo>
                <a:lnTo>
                  <a:pt x="1439545" y="50165"/>
                </a:lnTo>
                <a:lnTo>
                  <a:pt x="1465580" y="58420"/>
                </a:lnTo>
                <a:lnTo>
                  <a:pt x="1490980" y="67628"/>
                </a:lnTo>
                <a:lnTo>
                  <a:pt x="1516380" y="77153"/>
                </a:lnTo>
                <a:lnTo>
                  <a:pt x="1541463" y="87313"/>
                </a:lnTo>
                <a:lnTo>
                  <a:pt x="1566227" y="98108"/>
                </a:lnTo>
                <a:lnTo>
                  <a:pt x="1590675" y="109538"/>
                </a:lnTo>
                <a:lnTo>
                  <a:pt x="1614805" y="121603"/>
                </a:lnTo>
                <a:lnTo>
                  <a:pt x="1638617" y="134303"/>
                </a:lnTo>
                <a:lnTo>
                  <a:pt x="1662113" y="147320"/>
                </a:lnTo>
                <a:lnTo>
                  <a:pt x="1684973" y="160655"/>
                </a:lnTo>
                <a:lnTo>
                  <a:pt x="1707833" y="174943"/>
                </a:lnTo>
                <a:lnTo>
                  <a:pt x="1730057" y="189865"/>
                </a:lnTo>
                <a:lnTo>
                  <a:pt x="1751965" y="204788"/>
                </a:lnTo>
                <a:lnTo>
                  <a:pt x="1773555" y="220663"/>
                </a:lnTo>
                <a:lnTo>
                  <a:pt x="1794510" y="236855"/>
                </a:lnTo>
                <a:lnTo>
                  <a:pt x="1815465" y="253683"/>
                </a:lnTo>
                <a:lnTo>
                  <a:pt x="1835785" y="270510"/>
                </a:lnTo>
                <a:lnTo>
                  <a:pt x="1855787" y="288290"/>
                </a:lnTo>
                <a:lnTo>
                  <a:pt x="1875473" y="306705"/>
                </a:lnTo>
                <a:lnTo>
                  <a:pt x="1894205" y="325120"/>
                </a:lnTo>
                <a:lnTo>
                  <a:pt x="1912937" y="344488"/>
                </a:lnTo>
                <a:lnTo>
                  <a:pt x="1931035" y="363538"/>
                </a:lnTo>
                <a:lnTo>
                  <a:pt x="1948815" y="383540"/>
                </a:lnTo>
                <a:lnTo>
                  <a:pt x="1965643" y="403860"/>
                </a:lnTo>
                <a:lnTo>
                  <a:pt x="1982470" y="424815"/>
                </a:lnTo>
                <a:lnTo>
                  <a:pt x="1998663" y="445770"/>
                </a:lnTo>
                <a:lnTo>
                  <a:pt x="2014537" y="467360"/>
                </a:lnTo>
                <a:lnTo>
                  <a:pt x="2029777" y="489268"/>
                </a:lnTo>
                <a:lnTo>
                  <a:pt x="2044383" y="511493"/>
                </a:lnTo>
                <a:lnTo>
                  <a:pt x="2058670" y="534353"/>
                </a:lnTo>
                <a:lnTo>
                  <a:pt x="2072005" y="557213"/>
                </a:lnTo>
                <a:lnTo>
                  <a:pt x="2085023" y="580708"/>
                </a:lnTo>
                <a:lnTo>
                  <a:pt x="2097723" y="604520"/>
                </a:lnTo>
                <a:lnTo>
                  <a:pt x="2109787" y="628650"/>
                </a:lnTo>
                <a:lnTo>
                  <a:pt x="2121217" y="653098"/>
                </a:lnTo>
                <a:lnTo>
                  <a:pt x="2132013" y="677863"/>
                </a:lnTo>
                <a:lnTo>
                  <a:pt x="2142173" y="702945"/>
                </a:lnTo>
                <a:lnTo>
                  <a:pt x="2152015" y="728345"/>
                </a:lnTo>
                <a:lnTo>
                  <a:pt x="2160905" y="754063"/>
                </a:lnTo>
                <a:lnTo>
                  <a:pt x="2169160" y="779780"/>
                </a:lnTo>
                <a:lnTo>
                  <a:pt x="2177097" y="805815"/>
                </a:lnTo>
                <a:lnTo>
                  <a:pt x="2184400" y="832485"/>
                </a:lnTo>
                <a:lnTo>
                  <a:pt x="2190750" y="859473"/>
                </a:lnTo>
                <a:lnTo>
                  <a:pt x="2196465" y="886143"/>
                </a:lnTo>
                <a:lnTo>
                  <a:pt x="2201863" y="913448"/>
                </a:lnTo>
                <a:lnTo>
                  <a:pt x="2206307" y="940753"/>
                </a:lnTo>
                <a:lnTo>
                  <a:pt x="2210435" y="968375"/>
                </a:lnTo>
                <a:lnTo>
                  <a:pt x="2213610" y="996315"/>
                </a:lnTo>
                <a:lnTo>
                  <a:pt x="2215833" y="1024255"/>
                </a:lnTo>
                <a:lnTo>
                  <a:pt x="2217737" y="1052830"/>
                </a:lnTo>
                <a:lnTo>
                  <a:pt x="2219007" y="1081088"/>
                </a:lnTo>
                <a:lnTo>
                  <a:pt x="2219325" y="1109980"/>
                </a:lnTo>
                <a:lnTo>
                  <a:pt x="2219007" y="1138238"/>
                </a:lnTo>
                <a:lnTo>
                  <a:pt x="2217737" y="1166813"/>
                </a:lnTo>
                <a:lnTo>
                  <a:pt x="2215833" y="1195388"/>
                </a:lnTo>
                <a:lnTo>
                  <a:pt x="2213610" y="1223328"/>
                </a:lnTo>
                <a:lnTo>
                  <a:pt x="2210435" y="1250950"/>
                </a:lnTo>
                <a:lnTo>
                  <a:pt x="2206307" y="1278573"/>
                </a:lnTo>
                <a:lnTo>
                  <a:pt x="2201863" y="1306195"/>
                </a:lnTo>
                <a:lnTo>
                  <a:pt x="2196465" y="1333500"/>
                </a:lnTo>
                <a:lnTo>
                  <a:pt x="2190750" y="1360488"/>
                </a:lnTo>
                <a:lnTo>
                  <a:pt x="2184400" y="1387158"/>
                </a:lnTo>
                <a:lnTo>
                  <a:pt x="2177097" y="1413510"/>
                </a:lnTo>
                <a:lnTo>
                  <a:pt x="2169160" y="1439545"/>
                </a:lnTo>
                <a:lnTo>
                  <a:pt x="2160905" y="1465898"/>
                </a:lnTo>
                <a:lnTo>
                  <a:pt x="2152015" y="1491298"/>
                </a:lnTo>
                <a:lnTo>
                  <a:pt x="2142173" y="1516380"/>
                </a:lnTo>
                <a:lnTo>
                  <a:pt x="2132013" y="1541463"/>
                </a:lnTo>
                <a:lnTo>
                  <a:pt x="2121217" y="1566545"/>
                </a:lnTo>
                <a:lnTo>
                  <a:pt x="2109787" y="1590675"/>
                </a:lnTo>
                <a:lnTo>
                  <a:pt x="2097723" y="1614805"/>
                </a:lnTo>
                <a:lnTo>
                  <a:pt x="2085023" y="1638618"/>
                </a:lnTo>
                <a:lnTo>
                  <a:pt x="2072005" y="1662113"/>
                </a:lnTo>
                <a:lnTo>
                  <a:pt x="2058670" y="1685290"/>
                </a:lnTo>
                <a:lnTo>
                  <a:pt x="2044383" y="1707833"/>
                </a:lnTo>
                <a:lnTo>
                  <a:pt x="2029777" y="1730058"/>
                </a:lnTo>
                <a:lnTo>
                  <a:pt x="2014537" y="1751965"/>
                </a:lnTo>
                <a:lnTo>
                  <a:pt x="1998663" y="1773555"/>
                </a:lnTo>
                <a:lnTo>
                  <a:pt x="1982470" y="1794828"/>
                </a:lnTo>
                <a:lnTo>
                  <a:pt x="1965643" y="1815465"/>
                </a:lnTo>
                <a:lnTo>
                  <a:pt x="1948815" y="1835785"/>
                </a:lnTo>
                <a:lnTo>
                  <a:pt x="1931035" y="1855788"/>
                </a:lnTo>
                <a:lnTo>
                  <a:pt x="1912937" y="1875473"/>
                </a:lnTo>
                <a:lnTo>
                  <a:pt x="1894205" y="1894205"/>
                </a:lnTo>
                <a:lnTo>
                  <a:pt x="1875473" y="1913255"/>
                </a:lnTo>
                <a:lnTo>
                  <a:pt x="1855787" y="1931353"/>
                </a:lnTo>
                <a:lnTo>
                  <a:pt x="1835785" y="1948815"/>
                </a:lnTo>
                <a:lnTo>
                  <a:pt x="1815465" y="1966278"/>
                </a:lnTo>
                <a:lnTo>
                  <a:pt x="1794510" y="1982788"/>
                </a:lnTo>
                <a:lnTo>
                  <a:pt x="1773555" y="1998980"/>
                </a:lnTo>
                <a:lnTo>
                  <a:pt x="1751965" y="2014538"/>
                </a:lnTo>
                <a:lnTo>
                  <a:pt x="1730057" y="2030095"/>
                </a:lnTo>
                <a:lnTo>
                  <a:pt x="1707833" y="2044700"/>
                </a:lnTo>
                <a:lnTo>
                  <a:pt x="1684973" y="2058670"/>
                </a:lnTo>
                <a:lnTo>
                  <a:pt x="1662113" y="2072323"/>
                </a:lnTo>
                <a:lnTo>
                  <a:pt x="1638617" y="2085340"/>
                </a:lnTo>
                <a:lnTo>
                  <a:pt x="1614805" y="2098040"/>
                </a:lnTo>
                <a:lnTo>
                  <a:pt x="1590675" y="2109788"/>
                </a:lnTo>
                <a:lnTo>
                  <a:pt x="1566227" y="2121535"/>
                </a:lnTo>
                <a:lnTo>
                  <a:pt x="1541463" y="2132330"/>
                </a:lnTo>
                <a:lnTo>
                  <a:pt x="1516380" y="2142490"/>
                </a:lnTo>
                <a:lnTo>
                  <a:pt x="1490980" y="2152333"/>
                </a:lnTo>
                <a:lnTo>
                  <a:pt x="1465580" y="2160905"/>
                </a:lnTo>
                <a:lnTo>
                  <a:pt x="1439545" y="2169478"/>
                </a:lnTo>
                <a:lnTo>
                  <a:pt x="1413510" y="2177098"/>
                </a:lnTo>
                <a:lnTo>
                  <a:pt x="1386840" y="2184400"/>
                </a:lnTo>
                <a:lnTo>
                  <a:pt x="1360487" y="2191068"/>
                </a:lnTo>
                <a:lnTo>
                  <a:pt x="1333183" y="2196783"/>
                </a:lnTo>
                <a:lnTo>
                  <a:pt x="1306195" y="2202180"/>
                </a:lnTo>
                <a:lnTo>
                  <a:pt x="1278573" y="2206625"/>
                </a:lnTo>
                <a:lnTo>
                  <a:pt x="1250950" y="2210753"/>
                </a:lnTo>
                <a:lnTo>
                  <a:pt x="1223010" y="2213610"/>
                </a:lnTo>
                <a:lnTo>
                  <a:pt x="1195070" y="2215833"/>
                </a:lnTo>
                <a:lnTo>
                  <a:pt x="1166495" y="2218055"/>
                </a:lnTo>
                <a:lnTo>
                  <a:pt x="1138237" y="2219008"/>
                </a:lnTo>
                <a:lnTo>
                  <a:pt x="1109345" y="2219325"/>
                </a:lnTo>
                <a:lnTo>
                  <a:pt x="1081087" y="2219008"/>
                </a:lnTo>
                <a:lnTo>
                  <a:pt x="1052513" y="2218055"/>
                </a:lnTo>
                <a:lnTo>
                  <a:pt x="1023937" y="2215833"/>
                </a:lnTo>
                <a:lnTo>
                  <a:pt x="995997" y="2213610"/>
                </a:lnTo>
                <a:lnTo>
                  <a:pt x="968375" y="2210753"/>
                </a:lnTo>
                <a:lnTo>
                  <a:pt x="940753" y="2206625"/>
                </a:lnTo>
                <a:lnTo>
                  <a:pt x="913130" y="2202180"/>
                </a:lnTo>
                <a:lnTo>
                  <a:pt x="886143" y="2196783"/>
                </a:lnTo>
                <a:lnTo>
                  <a:pt x="858837" y="2191068"/>
                </a:lnTo>
                <a:lnTo>
                  <a:pt x="832167" y="2184400"/>
                </a:lnTo>
                <a:lnTo>
                  <a:pt x="805815" y="2177098"/>
                </a:lnTo>
                <a:lnTo>
                  <a:pt x="779780" y="2169478"/>
                </a:lnTo>
                <a:lnTo>
                  <a:pt x="753427" y="2160905"/>
                </a:lnTo>
                <a:lnTo>
                  <a:pt x="728027" y="2152333"/>
                </a:lnTo>
                <a:lnTo>
                  <a:pt x="702627" y="2142490"/>
                </a:lnTo>
                <a:lnTo>
                  <a:pt x="677863" y="2132330"/>
                </a:lnTo>
                <a:lnTo>
                  <a:pt x="652780" y="2121535"/>
                </a:lnTo>
                <a:lnTo>
                  <a:pt x="628650" y="2109788"/>
                </a:lnTo>
                <a:lnTo>
                  <a:pt x="604520" y="2098040"/>
                </a:lnTo>
                <a:lnTo>
                  <a:pt x="580707" y="2085340"/>
                </a:lnTo>
                <a:lnTo>
                  <a:pt x="557213" y="2072323"/>
                </a:lnTo>
                <a:lnTo>
                  <a:pt x="534035" y="2058670"/>
                </a:lnTo>
                <a:lnTo>
                  <a:pt x="511493" y="2044700"/>
                </a:lnTo>
                <a:lnTo>
                  <a:pt x="488950" y="2030095"/>
                </a:lnTo>
                <a:lnTo>
                  <a:pt x="467043" y="2014538"/>
                </a:lnTo>
                <a:lnTo>
                  <a:pt x="445770" y="1998980"/>
                </a:lnTo>
                <a:lnTo>
                  <a:pt x="424497" y="1982788"/>
                </a:lnTo>
                <a:lnTo>
                  <a:pt x="403860" y="1966278"/>
                </a:lnTo>
                <a:lnTo>
                  <a:pt x="383540" y="1948815"/>
                </a:lnTo>
                <a:lnTo>
                  <a:pt x="363537" y="1931353"/>
                </a:lnTo>
                <a:lnTo>
                  <a:pt x="344170" y="1913255"/>
                </a:lnTo>
                <a:lnTo>
                  <a:pt x="325120" y="1894205"/>
                </a:lnTo>
                <a:lnTo>
                  <a:pt x="306387" y="1875473"/>
                </a:lnTo>
                <a:lnTo>
                  <a:pt x="287973" y="1855788"/>
                </a:lnTo>
                <a:lnTo>
                  <a:pt x="270510" y="1835785"/>
                </a:lnTo>
                <a:lnTo>
                  <a:pt x="253365" y="1815465"/>
                </a:lnTo>
                <a:lnTo>
                  <a:pt x="236537" y="1794828"/>
                </a:lnTo>
                <a:lnTo>
                  <a:pt x="220345" y="1773555"/>
                </a:lnTo>
                <a:lnTo>
                  <a:pt x="204787" y="1751965"/>
                </a:lnTo>
                <a:lnTo>
                  <a:pt x="189230" y="1730058"/>
                </a:lnTo>
                <a:lnTo>
                  <a:pt x="174625" y="1707833"/>
                </a:lnTo>
                <a:lnTo>
                  <a:pt x="160655" y="1685290"/>
                </a:lnTo>
                <a:lnTo>
                  <a:pt x="147003" y="1662113"/>
                </a:lnTo>
                <a:lnTo>
                  <a:pt x="133985" y="1638618"/>
                </a:lnTo>
                <a:lnTo>
                  <a:pt x="121285" y="1614805"/>
                </a:lnTo>
                <a:lnTo>
                  <a:pt x="109537" y="1590675"/>
                </a:lnTo>
                <a:lnTo>
                  <a:pt x="97790" y="1566545"/>
                </a:lnTo>
                <a:lnTo>
                  <a:pt x="86995" y="1541463"/>
                </a:lnTo>
                <a:lnTo>
                  <a:pt x="77153" y="1516380"/>
                </a:lnTo>
                <a:lnTo>
                  <a:pt x="67627" y="1491298"/>
                </a:lnTo>
                <a:lnTo>
                  <a:pt x="58420" y="1465898"/>
                </a:lnTo>
                <a:lnTo>
                  <a:pt x="49847" y="1439545"/>
                </a:lnTo>
                <a:lnTo>
                  <a:pt x="42227" y="1413510"/>
                </a:lnTo>
                <a:lnTo>
                  <a:pt x="34925" y="1387158"/>
                </a:lnTo>
                <a:lnTo>
                  <a:pt x="28257" y="1360488"/>
                </a:lnTo>
                <a:lnTo>
                  <a:pt x="22543" y="1333500"/>
                </a:lnTo>
                <a:lnTo>
                  <a:pt x="17145" y="1306195"/>
                </a:lnTo>
                <a:lnTo>
                  <a:pt x="13017" y="1278573"/>
                </a:lnTo>
                <a:lnTo>
                  <a:pt x="9207" y="1250950"/>
                </a:lnTo>
                <a:lnTo>
                  <a:pt x="5715" y="1223328"/>
                </a:lnTo>
                <a:lnTo>
                  <a:pt x="3175" y="1195388"/>
                </a:lnTo>
                <a:lnTo>
                  <a:pt x="1270" y="1166813"/>
                </a:lnTo>
                <a:lnTo>
                  <a:pt x="317" y="1138238"/>
                </a:lnTo>
                <a:lnTo>
                  <a:pt x="0" y="1109980"/>
                </a:lnTo>
                <a:lnTo>
                  <a:pt x="317" y="1081088"/>
                </a:lnTo>
                <a:lnTo>
                  <a:pt x="1270" y="1052830"/>
                </a:lnTo>
                <a:lnTo>
                  <a:pt x="3175" y="1024255"/>
                </a:lnTo>
                <a:lnTo>
                  <a:pt x="5715" y="996315"/>
                </a:lnTo>
                <a:lnTo>
                  <a:pt x="9207" y="968375"/>
                </a:lnTo>
                <a:lnTo>
                  <a:pt x="13017" y="940753"/>
                </a:lnTo>
                <a:lnTo>
                  <a:pt x="17145" y="913448"/>
                </a:lnTo>
                <a:lnTo>
                  <a:pt x="22543" y="886143"/>
                </a:lnTo>
                <a:lnTo>
                  <a:pt x="28257" y="859473"/>
                </a:lnTo>
                <a:lnTo>
                  <a:pt x="34925" y="832485"/>
                </a:lnTo>
                <a:lnTo>
                  <a:pt x="42227" y="805815"/>
                </a:lnTo>
                <a:lnTo>
                  <a:pt x="49847" y="779780"/>
                </a:lnTo>
                <a:lnTo>
                  <a:pt x="58420" y="754063"/>
                </a:lnTo>
                <a:lnTo>
                  <a:pt x="67627" y="728345"/>
                </a:lnTo>
                <a:lnTo>
                  <a:pt x="77153" y="702945"/>
                </a:lnTo>
                <a:lnTo>
                  <a:pt x="86995" y="677863"/>
                </a:lnTo>
                <a:lnTo>
                  <a:pt x="97790" y="653098"/>
                </a:lnTo>
                <a:lnTo>
                  <a:pt x="109537" y="628650"/>
                </a:lnTo>
                <a:lnTo>
                  <a:pt x="121285" y="604520"/>
                </a:lnTo>
                <a:lnTo>
                  <a:pt x="133985" y="580708"/>
                </a:lnTo>
                <a:lnTo>
                  <a:pt x="147003" y="557213"/>
                </a:lnTo>
                <a:lnTo>
                  <a:pt x="160655" y="534353"/>
                </a:lnTo>
                <a:lnTo>
                  <a:pt x="174625" y="511493"/>
                </a:lnTo>
                <a:lnTo>
                  <a:pt x="189230" y="489268"/>
                </a:lnTo>
                <a:lnTo>
                  <a:pt x="204787" y="467360"/>
                </a:lnTo>
                <a:lnTo>
                  <a:pt x="220345" y="445770"/>
                </a:lnTo>
                <a:lnTo>
                  <a:pt x="236537" y="424815"/>
                </a:lnTo>
                <a:lnTo>
                  <a:pt x="253365" y="403860"/>
                </a:lnTo>
                <a:lnTo>
                  <a:pt x="270510" y="383540"/>
                </a:lnTo>
                <a:lnTo>
                  <a:pt x="287973" y="363538"/>
                </a:lnTo>
                <a:lnTo>
                  <a:pt x="306387" y="344488"/>
                </a:lnTo>
                <a:lnTo>
                  <a:pt x="325120" y="325120"/>
                </a:lnTo>
                <a:lnTo>
                  <a:pt x="344170" y="306705"/>
                </a:lnTo>
                <a:lnTo>
                  <a:pt x="363537" y="288290"/>
                </a:lnTo>
                <a:lnTo>
                  <a:pt x="383540" y="270510"/>
                </a:lnTo>
                <a:lnTo>
                  <a:pt x="403860" y="253683"/>
                </a:lnTo>
                <a:lnTo>
                  <a:pt x="424497" y="236855"/>
                </a:lnTo>
                <a:lnTo>
                  <a:pt x="445770" y="220663"/>
                </a:lnTo>
                <a:lnTo>
                  <a:pt x="467043" y="204788"/>
                </a:lnTo>
                <a:lnTo>
                  <a:pt x="488950" y="189865"/>
                </a:lnTo>
                <a:lnTo>
                  <a:pt x="511493" y="174943"/>
                </a:lnTo>
                <a:lnTo>
                  <a:pt x="534035" y="160655"/>
                </a:lnTo>
                <a:lnTo>
                  <a:pt x="557213" y="147320"/>
                </a:lnTo>
                <a:lnTo>
                  <a:pt x="580707" y="134303"/>
                </a:lnTo>
                <a:lnTo>
                  <a:pt x="604520" y="121603"/>
                </a:lnTo>
                <a:lnTo>
                  <a:pt x="628650" y="109538"/>
                </a:lnTo>
                <a:lnTo>
                  <a:pt x="652780" y="98108"/>
                </a:lnTo>
                <a:lnTo>
                  <a:pt x="677863" y="87313"/>
                </a:lnTo>
                <a:lnTo>
                  <a:pt x="702627" y="77153"/>
                </a:lnTo>
                <a:lnTo>
                  <a:pt x="728027" y="67628"/>
                </a:lnTo>
                <a:lnTo>
                  <a:pt x="753427" y="58420"/>
                </a:lnTo>
                <a:lnTo>
                  <a:pt x="779780" y="50165"/>
                </a:lnTo>
                <a:lnTo>
                  <a:pt x="805815" y="42228"/>
                </a:lnTo>
                <a:lnTo>
                  <a:pt x="832167" y="34925"/>
                </a:lnTo>
                <a:lnTo>
                  <a:pt x="858837" y="28575"/>
                </a:lnTo>
                <a:lnTo>
                  <a:pt x="886143" y="22860"/>
                </a:lnTo>
                <a:lnTo>
                  <a:pt x="913130" y="17780"/>
                </a:lnTo>
                <a:lnTo>
                  <a:pt x="940753" y="13018"/>
                </a:lnTo>
                <a:lnTo>
                  <a:pt x="968375" y="9208"/>
                </a:lnTo>
                <a:lnTo>
                  <a:pt x="995997" y="5715"/>
                </a:lnTo>
                <a:lnTo>
                  <a:pt x="1023937" y="3493"/>
                </a:lnTo>
                <a:lnTo>
                  <a:pt x="1052513" y="1588"/>
                </a:lnTo>
                <a:lnTo>
                  <a:pt x="1081087" y="318"/>
                </a:lnTo>
                <a:lnTo>
                  <a:pt x="1109345" y="0"/>
                </a:lnTo>
                <a:close/>
              </a:path>
            </a:pathLst>
          </a:custGeom>
          <a:solidFill>
            <a:srgbClr val="1F74AD"/>
          </a:solidFill>
          <a:ln>
            <a:solidFill>
              <a:srgbClr val="1F74AD"/>
            </a:solidFill>
          </a:ln>
        </p:spPr>
        <p:txBody>
          <a:bodyPr anchor="ctr">
            <a:normAutofit lnSpcReduction="20000"/>
            <a:scene3d>
              <a:camera prst="orthographicFront"/>
              <a:lightRig rig="threePt" dir="t"/>
            </a:scene3d>
            <a:sp3d>
              <a:contourClr>
                <a:srgbClr val="FFFFFF"/>
              </a:contourClr>
            </a:sp3d>
          </a:bodyPr>
          <a:p>
            <a:pPr algn="ctr">
              <a:defRPr/>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4" name="文本框 33"/>
          <p:cNvSpPr txBox="1"/>
          <p:nvPr>
            <p:custDataLst>
              <p:tags r:id="rId10"/>
            </p:custDataLst>
          </p:nvPr>
        </p:nvSpPr>
        <p:spPr>
          <a:xfrm>
            <a:off x="3733165" y="3107055"/>
            <a:ext cx="2447925" cy="608965"/>
          </a:xfrm>
          <a:prstGeom prst="rect">
            <a:avLst/>
          </a:prstGeom>
          <a:noFill/>
        </p:spPr>
        <p:txBody>
          <a:bodyPr wrap="square" rtlCol="0" anchor="ctr" anchorCtr="0">
            <a:noAutofit/>
          </a:bodyPr>
          <a:p>
            <a:pPr algn="ctr">
              <a:lnSpc>
                <a:spcPct val="120000"/>
              </a:lnSpc>
            </a:pPr>
            <a:r>
              <a:rPr lang="zh-CN" altLang="en-US" sz="2800" b="1" kern="0" spc="300">
                <a:solidFill>
                  <a:srgbClr val="7030A0"/>
                </a:solidFill>
                <a:latin typeface="微软雅黑" panose="020B0503020204020204" pitchFamily="34" charset="-122"/>
                <a:ea typeface="微软雅黑" panose="020B0503020204020204" pitchFamily="34" charset="-122"/>
              </a:rPr>
              <a:t>数据加工</a:t>
            </a:r>
            <a:endParaRPr lang="zh-CN" altLang="en-US" sz="2800" b="1" kern="0" spc="300">
              <a:solidFill>
                <a:srgbClr val="7030A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pic>
        <p:nvPicPr>
          <p:cNvPr id="2" name="图片 1"/>
          <p:cNvPicPr>
            <a:picLocks noChangeAspect="1"/>
          </p:cNvPicPr>
          <p:nvPr/>
        </p:nvPicPr>
        <p:blipFill>
          <a:blip r:embed="rId3"/>
          <a:stretch>
            <a:fillRect/>
          </a:stretch>
        </p:blipFill>
        <p:spPr>
          <a:xfrm>
            <a:off x="2153285" y="2029460"/>
            <a:ext cx="7724775" cy="345757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cxnSp>
        <p:nvCxnSpPr>
          <p:cNvPr id="11" name="直接连接符 10"/>
          <p:cNvCxnSpPr/>
          <p:nvPr>
            <p:custDataLst>
              <p:tags r:id="rId3"/>
            </p:custDataLst>
          </p:nvPr>
        </p:nvCxnSpPr>
        <p:spPr>
          <a:xfrm>
            <a:off x="2816436" y="2150314"/>
            <a:ext cx="1714861" cy="0"/>
          </a:xfrm>
          <a:prstGeom prst="line">
            <a:avLst/>
          </a:prstGeom>
          <a:ln>
            <a:solidFill>
              <a:sysClr val="window" lastClr="FFFFFF">
                <a:lumMod val="65000"/>
              </a:sysClr>
            </a:solidFill>
            <a:prstDash val="sysDash"/>
          </a:ln>
        </p:spPr>
        <p:style>
          <a:lnRef idx="1">
            <a:srgbClr val="1F74AD"/>
          </a:lnRef>
          <a:fillRef idx="0">
            <a:srgbClr val="1F74AD"/>
          </a:fillRef>
          <a:effectRef idx="0">
            <a:srgbClr val="1F74AD"/>
          </a:effectRef>
          <a:fontRef idx="minor">
            <a:srgbClr val="000000"/>
          </a:fontRef>
        </p:style>
      </p:cxnSp>
      <p:sp>
        <p:nvSpPr>
          <p:cNvPr id="13" name="矩形 12"/>
          <p:cNvSpPr/>
          <p:nvPr>
            <p:custDataLst>
              <p:tags r:id="rId4"/>
            </p:custDataLst>
          </p:nvPr>
        </p:nvSpPr>
        <p:spPr>
          <a:xfrm>
            <a:off x="2040348" y="2077571"/>
            <a:ext cx="1358227" cy="81622"/>
          </a:xfrm>
          <a:prstGeom prst="rect">
            <a:avLst/>
          </a:prstGeom>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标题 1"/>
          <p:cNvSpPr txBox="1"/>
          <p:nvPr>
            <p:custDataLst>
              <p:tags r:id="rId5"/>
            </p:custDataLst>
          </p:nvPr>
        </p:nvSpPr>
        <p:spPr>
          <a:xfrm>
            <a:off x="2040255" y="2300605"/>
            <a:ext cx="7597775" cy="1399540"/>
          </a:xfrm>
          <a:prstGeom prst="rect">
            <a:avLst/>
          </a:prstGeom>
          <a:noFill/>
        </p:spPr>
        <p:txBody>
          <a:bodyPr wrap="square" rtlCol="0"/>
          <a:lstStyle>
            <a:defPPr>
              <a:defRPr lang="zh-CN"/>
            </a:defPPr>
            <a:lvl1pPr>
              <a:lnSpc>
                <a:spcPct val="130000"/>
              </a:lnSpc>
              <a:defRPr sz="1200"/>
            </a:lvl1pPr>
          </a:lstStyle>
          <a:p>
            <a:pPr>
              <a:lnSpc>
                <a:spcPct val="120000"/>
              </a:lnSpc>
            </a:pPr>
            <a:r>
              <a:rPr lang="zh-CN" altLang="en-US" sz="1800" spc="150" dirty="0">
                <a:latin typeface="Arial" panose="020B0604020202020204" pitchFamily="34" charset="0"/>
                <a:ea typeface="微软雅黑" panose="020B0503020204020204" pitchFamily="34" charset="-122"/>
                <a:sym typeface="Arial" panose="020B0604020202020204" pitchFamily="34" charset="0"/>
              </a:rPr>
              <a:t>在本项目中，直接使用平台提供的功能对采集到的问卷数据进行统计分析，省略了数据加工环节。但在现实工作中，采集到的数据大多能立即用于数据分析，还须使用恰当的工具和方法进行加工。</a:t>
            </a:r>
            <a:endParaRPr lang="zh-CN" altLang="en-US" sz="1800" spc="150" dirty="0">
              <a:latin typeface="Arial" panose="020B0604020202020204" pitchFamily="34" charset="0"/>
              <a:ea typeface="微软雅黑" panose="020B0503020204020204" pitchFamily="34" charset="-122"/>
              <a:sym typeface="Arial" panose="020B0604020202020204" pitchFamily="34" charset="0"/>
            </a:endParaRPr>
          </a:p>
        </p:txBody>
      </p:sp>
      <p:cxnSp>
        <p:nvCxnSpPr>
          <p:cNvPr id="6" name="直接连接符 5"/>
          <p:cNvCxnSpPr/>
          <p:nvPr>
            <p:custDataLst>
              <p:tags r:id="rId6"/>
            </p:custDataLst>
          </p:nvPr>
        </p:nvCxnSpPr>
        <p:spPr>
          <a:xfrm>
            <a:off x="3449001" y="3914344"/>
            <a:ext cx="1714861" cy="0"/>
          </a:xfrm>
          <a:prstGeom prst="line">
            <a:avLst/>
          </a:prstGeom>
          <a:ln>
            <a:solidFill>
              <a:sysClr val="window" lastClr="FFFFFF">
                <a:lumMod val="65000"/>
              </a:sysClr>
            </a:solidFill>
            <a:prstDash val="sysDash"/>
          </a:ln>
        </p:spPr>
        <p:style>
          <a:lnRef idx="1">
            <a:srgbClr val="1F74AD"/>
          </a:lnRef>
          <a:fillRef idx="0">
            <a:srgbClr val="1F74AD"/>
          </a:fillRef>
          <a:effectRef idx="0">
            <a:srgbClr val="1F74AD"/>
          </a:effectRef>
          <a:fontRef idx="minor">
            <a:srgbClr val="000000"/>
          </a:fontRef>
        </p:style>
      </p:cxnSp>
      <p:sp>
        <p:nvSpPr>
          <p:cNvPr id="7" name="矩形 6"/>
          <p:cNvSpPr/>
          <p:nvPr>
            <p:custDataLst>
              <p:tags r:id="rId7"/>
            </p:custDataLst>
          </p:nvPr>
        </p:nvSpPr>
        <p:spPr>
          <a:xfrm>
            <a:off x="3313628" y="3832076"/>
            <a:ext cx="1358227" cy="81622"/>
          </a:xfrm>
          <a:prstGeom prst="rect">
            <a:avLst/>
          </a:prstGeom>
          <a:solidFill>
            <a:srgbClr val="3498D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solidFill>
                <a:srgbClr val="3498DB"/>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标题 1"/>
          <p:cNvSpPr txBox="1"/>
          <p:nvPr>
            <p:custDataLst>
              <p:tags r:id="rId8"/>
            </p:custDataLst>
          </p:nvPr>
        </p:nvSpPr>
        <p:spPr>
          <a:xfrm>
            <a:off x="3267710" y="4022725"/>
            <a:ext cx="7048500" cy="1399540"/>
          </a:xfrm>
          <a:prstGeom prst="rect">
            <a:avLst/>
          </a:prstGeom>
          <a:noFill/>
        </p:spPr>
        <p:txBody>
          <a:bodyPr wrap="square" rtlCol="0"/>
          <a:lstStyle>
            <a:defPPr>
              <a:defRPr lang="zh-CN"/>
            </a:defPPr>
            <a:lvl1pPr>
              <a:lnSpc>
                <a:spcPct val="130000"/>
              </a:lnSpc>
              <a:defRPr sz="1200"/>
            </a:lvl1pPr>
          </a:lstStyle>
          <a:p>
            <a:pPr>
              <a:lnSpc>
                <a:spcPct val="120000"/>
              </a:lnSpc>
            </a:pPr>
            <a:r>
              <a:rPr lang="zh-CN" altLang="en-US" sz="1800" spc="150">
                <a:latin typeface="Arial" panose="020B0604020202020204" pitchFamily="34" charset="0"/>
                <a:ea typeface="微软雅黑" panose="020B0503020204020204" pitchFamily="34" charset="-122"/>
                <a:sym typeface="Arial" panose="020B0604020202020204" pitchFamily="34" charset="0"/>
              </a:rPr>
              <a:t>以问卷调查为例，须剔除出现答案残缺不全、重复填写、数据错误等问题的答卷；还有些数据须进行编码，如性别、年级、是否住校等选择题答案(图2-14)；而开放式问题得到的回答会非常多，显得杂乱无章，须分类并确定代码。</a:t>
            </a:r>
            <a:endParaRPr lang="zh-CN" altLang="en-US" sz="1800" spc="15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pic>
        <p:nvPicPr>
          <p:cNvPr id="2" name="图片 -2147482573" descr="773131d76f8108343f7d2f218398ad8"/>
          <p:cNvPicPr>
            <a:picLocks noChangeAspect="1"/>
          </p:cNvPicPr>
          <p:nvPr/>
        </p:nvPicPr>
        <p:blipFill>
          <a:blip r:embed="rId3"/>
          <a:stretch>
            <a:fillRect/>
          </a:stretch>
        </p:blipFill>
        <p:spPr>
          <a:xfrm>
            <a:off x="1464310" y="2252345"/>
            <a:ext cx="8930005" cy="3124200"/>
          </a:xfrm>
          <a:prstGeom prst="rect">
            <a:avLst/>
          </a:prstGeom>
          <a:noFill/>
          <a:ln w="9525">
            <a:solidFill>
              <a:srgbClr val="008651"/>
            </a:solid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2" name="椭圆 1"/>
          <p:cNvSpPr/>
          <p:nvPr>
            <p:custDataLst>
              <p:tags r:id="rId3"/>
            </p:custDataLst>
          </p:nvPr>
        </p:nvSpPr>
        <p:spPr>
          <a:xfrm>
            <a:off x="7301576" y="2705387"/>
            <a:ext cx="1461692" cy="1461691"/>
          </a:xfrm>
          <a:prstGeom prst="ellipse">
            <a:avLst/>
          </a:prstGeom>
          <a:noFill/>
          <a:ln w="50800">
            <a:solidFill>
              <a:srgbClr val="C00000"/>
            </a:solidFill>
            <a:prstDash val="sysDot"/>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椭圆 2"/>
          <p:cNvSpPr/>
          <p:nvPr>
            <p:custDataLst>
              <p:tags r:id="rId4"/>
            </p:custDataLst>
          </p:nvPr>
        </p:nvSpPr>
        <p:spPr>
          <a:xfrm>
            <a:off x="7424590" y="2828401"/>
            <a:ext cx="1215665" cy="1215664"/>
          </a:xfrm>
          <a:prstGeom prst="ellipse">
            <a:avLst/>
          </a:prstGeom>
          <a:solidFill>
            <a:srgbClr val="E7E6E6"/>
          </a:solidFill>
          <a:ln w="50800">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KSO_Shape"/>
          <p:cNvSpPr/>
          <p:nvPr>
            <p:custDataLst>
              <p:tags r:id="rId5"/>
            </p:custDataLst>
          </p:nvPr>
        </p:nvSpPr>
        <p:spPr bwMode="auto">
          <a:xfrm>
            <a:off x="7685089" y="3044291"/>
            <a:ext cx="694666" cy="836946"/>
          </a:xfrm>
          <a:custGeom>
            <a:avLst/>
            <a:gdLst>
              <a:gd name="T0" fmla="*/ 331508 w 2789238"/>
              <a:gd name="T1" fmla="*/ 2017550 h 3357562"/>
              <a:gd name="T2" fmla="*/ 181631 w 2789238"/>
              <a:gd name="T3" fmla="*/ 2232892 h 3357562"/>
              <a:gd name="T4" fmla="*/ 106692 w 2789238"/>
              <a:gd name="T5" fmla="*/ 2733769 h 3357562"/>
              <a:gd name="T6" fmla="*/ 550290 w 2789238"/>
              <a:gd name="T7" fmla="*/ 2596878 h 3357562"/>
              <a:gd name="T8" fmla="*/ 597286 w 2789238"/>
              <a:gd name="T9" fmla="*/ 2503817 h 3357562"/>
              <a:gd name="T10" fmla="*/ 1234898 w 2789238"/>
              <a:gd name="T11" fmla="*/ 2133162 h 3357562"/>
              <a:gd name="T12" fmla="*/ 1089149 w 2789238"/>
              <a:gd name="T13" fmla="*/ 2339611 h 3357562"/>
              <a:gd name="T14" fmla="*/ 921490 w 2789238"/>
              <a:gd name="T15" fmla="*/ 2098542 h 3357562"/>
              <a:gd name="T16" fmla="*/ 1959198 w 2789238"/>
              <a:gd name="T17" fmla="*/ 1818089 h 3357562"/>
              <a:gd name="T18" fmla="*/ 1826151 w 2789238"/>
              <a:gd name="T19" fmla="*/ 2146184 h 3357562"/>
              <a:gd name="T20" fmla="*/ 1678814 w 2789238"/>
              <a:gd name="T21" fmla="*/ 2334211 h 3357562"/>
              <a:gd name="T22" fmla="*/ 1477814 w 2789238"/>
              <a:gd name="T23" fmla="*/ 2242738 h 3357562"/>
              <a:gd name="T24" fmla="*/ 2150990 w 2789238"/>
              <a:gd name="T25" fmla="*/ 2817937 h 3357562"/>
              <a:gd name="T26" fmla="*/ 2201161 w 2789238"/>
              <a:gd name="T27" fmla="*/ 2503182 h 3357562"/>
              <a:gd name="T28" fmla="*/ 2516157 w 2789238"/>
              <a:gd name="T29" fmla="*/ 3210507 h 3357562"/>
              <a:gd name="T30" fmla="*/ 2641266 w 2789238"/>
              <a:gd name="T31" fmla="*/ 2341834 h 3357562"/>
              <a:gd name="T32" fmla="*/ 2519332 w 2789238"/>
              <a:gd name="T33" fmla="*/ 2076309 h 3357562"/>
              <a:gd name="T34" fmla="*/ 1782331 w 2789238"/>
              <a:gd name="T35" fmla="*/ 1695490 h 3357562"/>
              <a:gd name="T36" fmla="*/ 1612131 w 2789238"/>
              <a:gd name="T37" fmla="*/ 1899716 h 3357562"/>
              <a:gd name="T38" fmla="*/ 1707392 w 2789238"/>
              <a:gd name="T39" fmla="*/ 2184615 h 3357562"/>
              <a:gd name="T40" fmla="*/ 1859810 w 2789238"/>
              <a:gd name="T41" fmla="*/ 1880976 h 3357562"/>
              <a:gd name="T42" fmla="*/ 944353 w 2789238"/>
              <a:gd name="T43" fmla="*/ 1922584 h 3357562"/>
              <a:gd name="T44" fmla="*/ 1109154 w 2789238"/>
              <a:gd name="T45" fmla="*/ 2222411 h 3357562"/>
              <a:gd name="T46" fmla="*/ 1176789 w 2789238"/>
              <a:gd name="T47" fmla="*/ 1899716 h 3357562"/>
              <a:gd name="T48" fmla="*/ 1006907 w 2789238"/>
              <a:gd name="T49" fmla="*/ 1695490 h 3357562"/>
              <a:gd name="T50" fmla="*/ 1060889 w 2789238"/>
              <a:gd name="T51" fmla="*/ 1664046 h 3357562"/>
              <a:gd name="T52" fmla="*/ 1278718 w 2789238"/>
              <a:gd name="T53" fmla="*/ 1877165 h 3357562"/>
              <a:gd name="T54" fmla="*/ 1578155 w 2789238"/>
              <a:gd name="T55" fmla="*/ 1833652 h 3357562"/>
              <a:gd name="T56" fmla="*/ 1751847 w 2789238"/>
              <a:gd name="T57" fmla="*/ 1614499 h 3357562"/>
              <a:gd name="T58" fmla="*/ 1802018 w 2789238"/>
              <a:gd name="T59" fmla="*/ 1588137 h 3357562"/>
              <a:gd name="T60" fmla="*/ 2504726 w 2789238"/>
              <a:gd name="T61" fmla="*/ 1940370 h 3357562"/>
              <a:gd name="T62" fmla="*/ 2686039 w 2789238"/>
              <a:gd name="T63" fmla="*/ 2163335 h 3357562"/>
              <a:gd name="T64" fmla="*/ 2781617 w 2789238"/>
              <a:gd name="T65" fmla="*/ 2597830 h 3357562"/>
              <a:gd name="T66" fmla="*/ 2775584 w 2789238"/>
              <a:gd name="T67" fmla="*/ 3264501 h 3357562"/>
              <a:gd name="T68" fmla="*/ 1967137 w 2789238"/>
              <a:gd name="T69" fmla="*/ 3344858 h 3357562"/>
              <a:gd name="T70" fmla="*/ 745893 w 2789238"/>
              <a:gd name="T71" fmla="*/ 3342634 h 3357562"/>
              <a:gd name="T72" fmla="*/ 9209 w 2789238"/>
              <a:gd name="T73" fmla="*/ 3261008 h 3357562"/>
              <a:gd name="T74" fmla="*/ 15877 w 2789238"/>
              <a:gd name="T75" fmla="*/ 2510804 h 3357562"/>
              <a:gd name="T76" fmla="*/ 137493 w 2789238"/>
              <a:gd name="T77" fmla="*/ 2096318 h 3357562"/>
              <a:gd name="T78" fmla="*/ 426134 w 2789238"/>
              <a:gd name="T79" fmla="*/ 1872401 h 3357562"/>
              <a:gd name="T80" fmla="*/ 1002462 w 2789238"/>
              <a:gd name="T81" fmla="*/ 1582737 h 3357562"/>
              <a:gd name="T82" fmla="*/ 1636927 w 2789238"/>
              <a:gd name="T83" fmla="*/ 52060 h 3357562"/>
              <a:gd name="T84" fmla="*/ 1829059 w 2789238"/>
              <a:gd name="T85" fmla="*/ 205700 h 3357562"/>
              <a:gd name="T86" fmla="*/ 1951960 w 2789238"/>
              <a:gd name="T87" fmla="*/ 437112 h 3357562"/>
              <a:gd name="T88" fmla="*/ 2016745 w 2789238"/>
              <a:gd name="T89" fmla="*/ 679317 h 3357562"/>
              <a:gd name="T90" fmla="*/ 2078037 w 2789238"/>
              <a:gd name="T91" fmla="*/ 818672 h 3357562"/>
              <a:gd name="T92" fmla="*/ 2026273 w 2789238"/>
              <a:gd name="T93" fmla="*/ 978343 h 3357562"/>
              <a:gd name="T94" fmla="*/ 1899243 w 2789238"/>
              <a:gd name="T95" fmla="*/ 1210073 h 3357562"/>
              <a:gd name="T96" fmla="*/ 1742044 w 2789238"/>
              <a:gd name="T97" fmla="*/ 1466563 h 3357562"/>
              <a:gd name="T98" fmla="*/ 1567061 w 2789238"/>
              <a:gd name="T99" fmla="*/ 1590047 h 3357562"/>
              <a:gd name="T100" fmla="*/ 1348253 w 2789238"/>
              <a:gd name="T101" fmla="*/ 1619251 h 3357562"/>
              <a:gd name="T102" fmla="*/ 1149452 w 2789238"/>
              <a:gd name="T103" fmla="*/ 1543065 h 3357562"/>
              <a:gd name="T104" fmla="*/ 996699 w 2789238"/>
              <a:gd name="T105" fmla="*/ 1385616 h 3357562"/>
              <a:gd name="T106" fmla="*/ 834736 w 2789238"/>
              <a:gd name="T107" fmla="*/ 1043101 h 3357562"/>
              <a:gd name="T108" fmla="*/ 729937 w 2789238"/>
              <a:gd name="T109" fmla="*/ 914538 h 3357562"/>
              <a:gd name="T110" fmla="*/ 722633 w 2789238"/>
              <a:gd name="T111" fmla="*/ 735186 h 3357562"/>
              <a:gd name="T112" fmla="*/ 819175 w 2789238"/>
              <a:gd name="T113" fmla="*/ 578372 h 3357562"/>
              <a:gd name="T114" fmla="*/ 901109 w 2789238"/>
              <a:gd name="T115" fmla="*/ 317438 h 3357562"/>
              <a:gd name="T116" fmla="*/ 1057991 w 2789238"/>
              <a:gd name="T117" fmla="*/ 121261 h 3357562"/>
              <a:gd name="T118" fmla="*/ 1278704 w 2789238"/>
              <a:gd name="T119" fmla="*/ 13332 h 3357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89238" h="3357562">
                <a:moveTo>
                  <a:pt x="823371" y="1838416"/>
                </a:moveTo>
                <a:lnTo>
                  <a:pt x="786220" y="1851756"/>
                </a:lnTo>
                <a:lnTo>
                  <a:pt x="750338" y="1864461"/>
                </a:lnTo>
                <a:lnTo>
                  <a:pt x="715409" y="1875895"/>
                </a:lnTo>
                <a:lnTo>
                  <a:pt x="681433" y="1886693"/>
                </a:lnTo>
                <a:lnTo>
                  <a:pt x="616338" y="1907338"/>
                </a:lnTo>
                <a:lnTo>
                  <a:pt x="554736" y="1927030"/>
                </a:lnTo>
                <a:lnTo>
                  <a:pt x="524570" y="1936876"/>
                </a:lnTo>
                <a:lnTo>
                  <a:pt x="494721" y="1947040"/>
                </a:lnTo>
                <a:lnTo>
                  <a:pt x="465191" y="1957839"/>
                </a:lnTo>
                <a:lnTo>
                  <a:pt x="435660" y="1969273"/>
                </a:lnTo>
                <a:lnTo>
                  <a:pt x="406129" y="1981660"/>
                </a:lnTo>
                <a:lnTo>
                  <a:pt x="391205" y="1988330"/>
                </a:lnTo>
                <a:lnTo>
                  <a:pt x="376598" y="1995000"/>
                </a:lnTo>
                <a:lnTo>
                  <a:pt x="361674" y="2002305"/>
                </a:lnTo>
                <a:lnTo>
                  <a:pt x="346750" y="2009928"/>
                </a:lnTo>
                <a:lnTo>
                  <a:pt x="331508" y="2017550"/>
                </a:lnTo>
                <a:lnTo>
                  <a:pt x="316266" y="2025808"/>
                </a:lnTo>
                <a:lnTo>
                  <a:pt x="303882" y="2038513"/>
                </a:lnTo>
                <a:lnTo>
                  <a:pt x="290546" y="2052488"/>
                </a:lnTo>
                <a:lnTo>
                  <a:pt x="276892" y="2068051"/>
                </a:lnTo>
                <a:lnTo>
                  <a:pt x="269906" y="2076309"/>
                </a:lnTo>
                <a:lnTo>
                  <a:pt x="262602" y="2085202"/>
                </a:lnTo>
                <a:lnTo>
                  <a:pt x="255617" y="2095048"/>
                </a:lnTo>
                <a:lnTo>
                  <a:pt x="248313" y="2104894"/>
                </a:lnTo>
                <a:lnTo>
                  <a:pt x="240692" y="2115693"/>
                </a:lnTo>
                <a:lnTo>
                  <a:pt x="233707" y="2127445"/>
                </a:lnTo>
                <a:lnTo>
                  <a:pt x="226403" y="2139514"/>
                </a:lnTo>
                <a:lnTo>
                  <a:pt x="218782" y="2152536"/>
                </a:lnTo>
                <a:lnTo>
                  <a:pt x="211479" y="2166829"/>
                </a:lnTo>
                <a:lnTo>
                  <a:pt x="204176" y="2181121"/>
                </a:lnTo>
                <a:lnTo>
                  <a:pt x="196555" y="2197637"/>
                </a:lnTo>
                <a:lnTo>
                  <a:pt x="189252" y="2214788"/>
                </a:lnTo>
                <a:lnTo>
                  <a:pt x="181631" y="2232892"/>
                </a:lnTo>
                <a:lnTo>
                  <a:pt x="174645" y="2252267"/>
                </a:lnTo>
                <a:lnTo>
                  <a:pt x="167659" y="2272594"/>
                </a:lnTo>
                <a:lnTo>
                  <a:pt x="160991" y="2294509"/>
                </a:lnTo>
                <a:lnTo>
                  <a:pt x="154323" y="2317695"/>
                </a:lnTo>
                <a:lnTo>
                  <a:pt x="147972" y="2341834"/>
                </a:lnTo>
                <a:lnTo>
                  <a:pt x="141939" y="2367561"/>
                </a:lnTo>
                <a:lnTo>
                  <a:pt x="135906" y="2394558"/>
                </a:lnTo>
                <a:lnTo>
                  <a:pt x="130825" y="2422825"/>
                </a:lnTo>
                <a:lnTo>
                  <a:pt x="125744" y="2452999"/>
                </a:lnTo>
                <a:lnTo>
                  <a:pt x="121299" y="2484125"/>
                </a:lnTo>
                <a:lnTo>
                  <a:pt x="116853" y="2517157"/>
                </a:lnTo>
                <a:lnTo>
                  <a:pt x="113043" y="2551776"/>
                </a:lnTo>
                <a:lnTo>
                  <a:pt x="109550" y="2588302"/>
                </a:lnTo>
                <a:lnTo>
                  <a:pt x="109232" y="2597195"/>
                </a:lnTo>
                <a:lnTo>
                  <a:pt x="108597" y="2613393"/>
                </a:lnTo>
                <a:lnTo>
                  <a:pt x="107645" y="2663576"/>
                </a:lnTo>
                <a:lnTo>
                  <a:pt x="106692" y="2733769"/>
                </a:lnTo>
                <a:lnTo>
                  <a:pt x="105422" y="2818572"/>
                </a:lnTo>
                <a:lnTo>
                  <a:pt x="103834" y="3000882"/>
                </a:lnTo>
                <a:lnTo>
                  <a:pt x="101929" y="3189862"/>
                </a:lnTo>
                <a:lnTo>
                  <a:pt x="154005" y="3196850"/>
                </a:lnTo>
                <a:lnTo>
                  <a:pt x="207351" y="3203837"/>
                </a:lnTo>
                <a:lnTo>
                  <a:pt x="261332" y="3210507"/>
                </a:lnTo>
                <a:lnTo>
                  <a:pt x="316266" y="3216542"/>
                </a:lnTo>
                <a:lnTo>
                  <a:pt x="371835" y="3222259"/>
                </a:lnTo>
                <a:lnTo>
                  <a:pt x="428039" y="3227976"/>
                </a:lnTo>
                <a:lnTo>
                  <a:pt x="484560" y="3233375"/>
                </a:lnTo>
                <a:lnTo>
                  <a:pt x="541082" y="3238139"/>
                </a:lnTo>
                <a:lnTo>
                  <a:pt x="542669" y="3047254"/>
                </a:lnTo>
                <a:lnTo>
                  <a:pt x="543940" y="2927831"/>
                </a:lnTo>
                <a:lnTo>
                  <a:pt x="545527" y="2805867"/>
                </a:lnTo>
                <a:lnTo>
                  <a:pt x="547750" y="2691844"/>
                </a:lnTo>
                <a:lnTo>
                  <a:pt x="548703" y="2641343"/>
                </a:lnTo>
                <a:lnTo>
                  <a:pt x="550290" y="2596878"/>
                </a:lnTo>
                <a:lnTo>
                  <a:pt x="552196" y="2559082"/>
                </a:lnTo>
                <a:lnTo>
                  <a:pt x="554101" y="2530179"/>
                </a:lnTo>
                <a:lnTo>
                  <a:pt x="554736" y="2519380"/>
                </a:lnTo>
                <a:lnTo>
                  <a:pt x="556006" y="2511122"/>
                </a:lnTo>
                <a:lnTo>
                  <a:pt x="556959" y="2505722"/>
                </a:lnTo>
                <a:lnTo>
                  <a:pt x="557276" y="2504134"/>
                </a:lnTo>
                <a:lnTo>
                  <a:pt x="558229" y="2503182"/>
                </a:lnTo>
                <a:lnTo>
                  <a:pt x="561404" y="2500958"/>
                </a:lnTo>
                <a:lnTo>
                  <a:pt x="565532" y="2498735"/>
                </a:lnTo>
                <a:lnTo>
                  <a:pt x="569342" y="2497464"/>
                </a:lnTo>
                <a:lnTo>
                  <a:pt x="573470" y="2496512"/>
                </a:lnTo>
                <a:lnTo>
                  <a:pt x="577916" y="2496512"/>
                </a:lnTo>
                <a:lnTo>
                  <a:pt x="582044" y="2496829"/>
                </a:lnTo>
                <a:lnTo>
                  <a:pt x="585854" y="2497464"/>
                </a:lnTo>
                <a:lnTo>
                  <a:pt x="589982" y="2499370"/>
                </a:lnTo>
                <a:lnTo>
                  <a:pt x="593793" y="2501276"/>
                </a:lnTo>
                <a:lnTo>
                  <a:pt x="597286" y="2503817"/>
                </a:lnTo>
                <a:lnTo>
                  <a:pt x="600144" y="2506675"/>
                </a:lnTo>
                <a:lnTo>
                  <a:pt x="602684" y="2510169"/>
                </a:lnTo>
                <a:lnTo>
                  <a:pt x="604589" y="2513980"/>
                </a:lnTo>
                <a:lnTo>
                  <a:pt x="606177" y="2517792"/>
                </a:lnTo>
                <a:lnTo>
                  <a:pt x="606812" y="2521921"/>
                </a:lnTo>
                <a:lnTo>
                  <a:pt x="607129" y="2526367"/>
                </a:lnTo>
                <a:lnTo>
                  <a:pt x="607129" y="3247985"/>
                </a:lnTo>
                <a:lnTo>
                  <a:pt x="668096" y="3251479"/>
                </a:lnTo>
                <a:lnTo>
                  <a:pt x="732874" y="3254973"/>
                </a:lnTo>
                <a:lnTo>
                  <a:pt x="800509" y="3257832"/>
                </a:lnTo>
                <a:lnTo>
                  <a:pt x="870367" y="3260690"/>
                </a:lnTo>
                <a:lnTo>
                  <a:pt x="940860" y="3263231"/>
                </a:lnTo>
                <a:lnTo>
                  <a:pt x="1011670" y="3265454"/>
                </a:lnTo>
                <a:lnTo>
                  <a:pt x="1081211" y="3267360"/>
                </a:lnTo>
                <a:lnTo>
                  <a:pt x="1148846" y="3268630"/>
                </a:lnTo>
                <a:lnTo>
                  <a:pt x="1313012" y="2233210"/>
                </a:lnTo>
                <a:lnTo>
                  <a:pt x="1234898" y="2133162"/>
                </a:lnTo>
                <a:lnTo>
                  <a:pt x="1232676" y="2135385"/>
                </a:lnTo>
                <a:lnTo>
                  <a:pt x="1229818" y="2138879"/>
                </a:lnTo>
                <a:lnTo>
                  <a:pt x="1223150" y="2148089"/>
                </a:lnTo>
                <a:lnTo>
                  <a:pt x="1215529" y="2160159"/>
                </a:lnTo>
                <a:lnTo>
                  <a:pt x="1206638" y="2174451"/>
                </a:lnTo>
                <a:lnTo>
                  <a:pt x="1185998" y="2207801"/>
                </a:lnTo>
                <a:lnTo>
                  <a:pt x="1164088" y="2244326"/>
                </a:lnTo>
                <a:lnTo>
                  <a:pt x="1143130" y="2280534"/>
                </a:lnTo>
                <a:lnTo>
                  <a:pt x="1124078" y="2311025"/>
                </a:lnTo>
                <a:lnTo>
                  <a:pt x="1116140" y="2323095"/>
                </a:lnTo>
                <a:lnTo>
                  <a:pt x="1109789" y="2332623"/>
                </a:lnTo>
                <a:lnTo>
                  <a:pt x="1105026" y="2338658"/>
                </a:lnTo>
                <a:lnTo>
                  <a:pt x="1103121" y="2340563"/>
                </a:lnTo>
                <a:lnTo>
                  <a:pt x="1102168" y="2340881"/>
                </a:lnTo>
                <a:lnTo>
                  <a:pt x="1097723" y="2341516"/>
                </a:lnTo>
                <a:lnTo>
                  <a:pt x="1093595" y="2340563"/>
                </a:lnTo>
                <a:lnTo>
                  <a:pt x="1089149" y="2339611"/>
                </a:lnTo>
                <a:lnTo>
                  <a:pt x="1084704" y="2337705"/>
                </a:lnTo>
                <a:lnTo>
                  <a:pt x="1080576" y="2335164"/>
                </a:lnTo>
                <a:lnTo>
                  <a:pt x="1076448" y="2332623"/>
                </a:lnTo>
                <a:lnTo>
                  <a:pt x="1073273" y="2329447"/>
                </a:lnTo>
                <a:lnTo>
                  <a:pt x="1070097" y="2326588"/>
                </a:lnTo>
                <a:lnTo>
                  <a:pt x="1054855" y="2307214"/>
                </a:lnTo>
                <a:lnTo>
                  <a:pt x="1040566" y="2287839"/>
                </a:lnTo>
                <a:lnTo>
                  <a:pt x="1025960" y="2268465"/>
                </a:lnTo>
                <a:lnTo>
                  <a:pt x="1012623" y="2249091"/>
                </a:lnTo>
                <a:lnTo>
                  <a:pt x="999287" y="2230034"/>
                </a:lnTo>
                <a:lnTo>
                  <a:pt x="986585" y="2210659"/>
                </a:lnTo>
                <a:lnTo>
                  <a:pt x="974519" y="2191603"/>
                </a:lnTo>
                <a:lnTo>
                  <a:pt x="963087" y="2172546"/>
                </a:lnTo>
                <a:lnTo>
                  <a:pt x="951974" y="2153807"/>
                </a:lnTo>
                <a:lnTo>
                  <a:pt x="941177" y="2135067"/>
                </a:lnTo>
                <a:lnTo>
                  <a:pt x="931334" y="2116963"/>
                </a:lnTo>
                <a:lnTo>
                  <a:pt x="921490" y="2098542"/>
                </a:lnTo>
                <a:lnTo>
                  <a:pt x="912599" y="2080755"/>
                </a:lnTo>
                <a:lnTo>
                  <a:pt x="904026" y="2063287"/>
                </a:lnTo>
                <a:lnTo>
                  <a:pt x="895770" y="2046136"/>
                </a:lnTo>
                <a:lnTo>
                  <a:pt x="888149" y="2029620"/>
                </a:lnTo>
                <a:lnTo>
                  <a:pt x="880528" y="2013104"/>
                </a:lnTo>
                <a:lnTo>
                  <a:pt x="873860" y="1997223"/>
                </a:lnTo>
                <a:lnTo>
                  <a:pt x="867509" y="1981978"/>
                </a:lnTo>
                <a:lnTo>
                  <a:pt x="861793" y="1967050"/>
                </a:lnTo>
                <a:lnTo>
                  <a:pt x="851315" y="1938782"/>
                </a:lnTo>
                <a:lnTo>
                  <a:pt x="842741" y="1913373"/>
                </a:lnTo>
                <a:lnTo>
                  <a:pt x="835438" y="1889870"/>
                </a:lnTo>
                <a:lnTo>
                  <a:pt x="830040" y="1869860"/>
                </a:lnTo>
                <a:lnTo>
                  <a:pt x="825912" y="1852391"/>
                </a:lnTo>
                <a:lnTo>
                  <a:pt x="824642" y="1844768"/>
                </a:lnTo>
                <a:lnTo>
                  <a:pt x="823371" y="1838416"/>
                </a:lnTo>
                <a:close/>
                <a:moveTo>
                  <a:pt x="1960151" y="1811419"/>
                </a:moveTo>
                <a:lnTo>
                  <a:pt x="1959198" y="1818089"/>
                </a:lnTo>
                <a:lnTo>
                  <a:pt x="1957928" y="1825394"/>
                </a:lnTo>
                <a:lnTo>
                  <a:pt x="1953483" y="1843498"/>
                </a:lnTo>
                <a:lnTo>
                  <a:pt x="1947767" y="1864778"/>
                </a:lnTo>
                <a:lnTo>
                  <a:pt x="1940146" y="1889870"/>
                </a:lnTo>
                <a:lnTo>
                  <a:pt x="1930620" y="1917184"/>
                </a:lnTo>
                <a:lnTo>
                  <a:pt x="1919506" y="1947358"/>
                </a:lnTo>
                <a:lnTo>
                  <a:pt x="1913473" y="1963238"/>
                </a:lnTo>
                <a:lnTo>
                  <a:pt x="1906805" y="1980072"/>
                </a:lnTo>
                <a:lnTo>
                  <a:pt x="1899819" y="1997223"/>
                </a:lnTo>
                <a:lnTo>
                  <a:pt x="1892198" y="2014692"/>
                </a:lnTo>
                <a:lnTo>
                  <a:pt x="1884260" y="2032478"/>
                </a:lnTo>
                <a:lnTo>
                  <a:pt x="1875686" y="2050582"/>
                </a:lnTo>
                <a:lnTo>
                  <a:pt x="1866795" y="2069321"/>
                </a:lnTo>
                <a:lnTo>
                  <a:pt x="1857587" y="2088061"/>
                </a:lnTo>
                <a:lnTo>
                  <a:pt x="1847426" y="2107117"/>
                </a:lnTo>
                <a:lnTo>
                  <a:pt x="1836947" y="2126492"/>
                </a:lnTo>
                <a:lnTo>
                  <a:pt x="1826151" y="2146184"/>
                </a:lnTo>
                <a:lnTo>
                  <a:pt x="1814719" y="2165558"/>
                </a:lnTo>
                <a:lnTo>
                  <a:pt x="1803288" y="2185568"/>
                </a:lnTo>
                <a:lnTo>
                  <a:pt x="1790587" y="2205260"/>
                </a:lnTo>
                <a:lnTo>
                  <a:pt x="1777885" y="2224952"/>
                </a:lnTo>
                <a:lnTo>
                  <a:pt x="1764549" y="2245279"/>
                </a:lnTo>
                <a:lnTo>
                  <a:pt x="1750895" y="2264971"/>
                </a:lnTo>
                <a:lnTo>
                  <a:pt x="1736606" y="2284663"/>
                </a:lnTo>
                <a:lnTo>
                  <a:pt x="1721999" y="2304355"/>
                </a:lnTo>
                <a:lnTo>
                  <a:pt x="1706757" y="2323412"/>
                </a:lnTo>
                <a:lnTo>
                  <a:pt x="1703899" y="2326588"/>
                </a:lnTo>
                <a:lnTo>
                  <a:pt x="1700724" y="2328812"/>
                </a:lnTo>
                <a:lnTo>
                  <a:pt x="1697866" y="2331035"/>
                </a:lnTo>
                <a:lnTo>
                  <a:pt x="1694056" y="2332623"/>
                </a:lnTo>
                <a:lnTo>
                  <a:pt x="1690245" y="2333576"/>
                </a:lnTo>
                <a:lnTo>
                  <a:pt x="1686435" y="2334211"/>
                </a:lnTo>
                <a:lnTo>
                  <a:pt x="1682624" y="2334846"/>
                </a:lnTo>
                <a:lnTo>
                  <a:pt x="1678814" y="2334211"/>
                </a:lnTo>
                <a:lnTo>
                  <a:pt x="1677544" y="2333576"/>
                </a:lnTo>
                <a:lnTo>
                  <a:pt x="1675956" y="2331988"/>
                </a:lnTo>
                <a:lnTo>
                  <a:pt x="1670876" y="2326906"/>
                </a:lnTo>
                <a:lnTo>
                  <a:pt x="1664525" y="2318330"/>
                </a:lnTo>
                <a:lnTo>
                  <a:pt x="1657222" y="2307532"/>
                </a:lnTo>
                <a:lnTo>
                  <a:pt x="1638804" y="2280534"/>
                </a:lnTo>
                <a:lnTo>
                  <a:pt x="1618165" y="2248773"/>
                </a:lnTo>
                <a:lnTo>
                  <a:pt x="1596572" y="2216059"/>
                </a:lnTo>
                <a:lnTo>
                  <a:pt x="1576885" y="2185886"/>
                </a:lnTo>
                <a:lnTo>
                  <a:pt x="1568311" y="2173499"/>
                </a:lnTo>
                <a:lnTo>
                  <a:pt x="1560690" y="2162700"/>
                </a:lnTo>
                <a:lnTo>
                  <a:pt x="1554340" y="2154124"/>
                </a:lnTo>
                <a:lnTo>
                  <a:pt x="1549577" y="2148407"/>
                </a:lnTo>
                <a:lnTo>
                  <a:pt x="1537828" y="2161429"/>
                </a:lnTo>
                <a:lnTo>
                  <a:pt x="1512743" y="2190967"/>
                </a:lnTo>
                <a:lnTo>
                  <a:pt x="1475908" y="2233210"/>
                </a:lnTo>
                <a:lnTo>
                  <a:pt x="1477814" y="2242738"/>
                </a:lnTo>
                <a:lnTo>
                  <a:pt x="1482259" y="2270053"/>
                </a:lnTo>
                <a:lnTo>
                  <a:pt x="1498136" y="2368831"/>
                </a:lnTo>
                <a:lnTo>
                  <a:pt x="1546719" y="2680410"/>
                </a:lnTo>
                <a:lnTo>
                  <a:pt x="1601653" y="3027244"/>
                </a:lnTo>
                <a:lnTo>
                  <a:pt x="1624198" y="3169853"/>
                </a:lnTo>
                <a:lnTo>
                  <a:pt x="1640075" y="3268630"/>
                </a:lnTo>
                <a:lnTo>
                  <a:pt x="1706122" y="3267360"/>
                </a:lnTo>
                <a:lnTo>
                  <a:pt x="1772805" y="3265454"/>
                </a:lnTo>
                <a:lnTo>
                  <a:pt x="1838535" y="3263231"/>
                </a:lnTo>
                <a:lnTo>
                  <a:pt x="1903630" y="3261008"/>
                </a:lnTo>
                <a:lnTo>
                  <a:pt x="1967772" y="3257832"/>
                </a:lnTo>
                <a:lnTo>
                  <a:pt x="2030644" y="3254973"/>
                </a:lnTo>
                <a:lnTo>
                  <a:pt x="2091929" y="3251479"/>
                </a:lnTo>
                <a:lnTo>
                  <a:pt x="2151308" y="3247985"/>
                </a:lnTo>
                <a:lnTo>
                  <a:pt x="2150990" y="3163818"/>
                </a:lnTo>
                <a:lnTo>
                  <a:pt x="2150673" y="3057100"/>
                </a:lnTo>
                <a:lnTo>
                  <a:pt x="2150990" y="2817937"/>
                </a:lnTo>
                <a:lnTo>
                  <a:pt x="2152261" y="2526367"/>
                </a:lnTo>
                <a:lnTo>
                  <a:pt x="2152261" y="2521921"/>
                </a:lnTo>
                <a:lnTo>
                  <a:pt x="2153213" y="2517792"/>
                </a:lnTo>
                <a:lnTo>
                  <a:pt x="2154801" y="2513980"/>
                </a:lnTo>
                <a:lnTo>
                  <a:pt x="2156706" y="2510169"/>
                </a:lnTo>
                <a:lnTo>
                  <a:pt x="2159246" y="2506675"/>
                </a:lnTo>
                <a:lnTo>
                  <a:pt x="2162104" y="2503817"/>
                </a:lnTo>
                <a:lnTo>
                  <a:pt x="2165597" y="2501276"/>
                </a:lnTo>
                <a:lnTo>
                  <a:pt x="2169090" y="2499370"/>
                </a:lnTo>
                <a:lnTo>
                  <a:pt x="2173218" y="2497464"/>
                </a:lnTo>
                <a:lnTo>
                  <a:pt x="2177346" y="2496829"/>
                </a:lnTo>
                <a:lnTo>
                  <a:pt x="2181474" y="2496512"/>
                </a:lnTo>
                <a:lnTo>
                  <a:pt x="2185602" y="2496829"/>
                </a:lnTo>
                <a:lnTo>
                  <a:pt x="2189730" y="2497464"/>
                </a:lnTo>
                <a:lnTo>
                  <a:pt x="2193858" y="2498735"/>
                </a:lnTo>
                <a:lnTo>
                  <a:pt x="2197351" y="2500958"/>
                </a:lnTo>
                <a:lnTo>
                  <a:pt x="2201161" y="2503182"/>
                </a:lnTo>
                <a:lnTo>
                  <a:pt x="2201479" y="2504134"/>
                </a:lnTo>
                <a:lnTo>
                  <a:pt x="2201796" y="2506040"/>
                </a:lnTo>
                <a:lnTo>
                  <a:pt x="2202749" y="2512710"/>
                </a:lnTo>
                <a:lnTo>
                  <a:pt x="2203384" y="2523191"/>
                </a:lnTo>
                <a:lnTo>
                  <a:pt x="2204019" y="2537166"/>
                </a:lnTo>
                <a:lnTo>
                  <a:pt x="2205607" y="2574009"/>
                </a:lnTo>
                <a:lnTo>
                  <a:pt x="2206877" y="2621334"/>
                </a:lnTo>
                <a:lnTo>
                  <a:pt x="2207829" y="2676916"/>
                </a:lnTo>
                <a:lnTo>
                  <a:pt x="2208782" y="2739168"/>
                </a:lnTo>
                <a:lnTo>
                  <a:pt x="2210052" y="2873519"/>
                </a:lnTo>
                <a:lnTo>
                  <a:pt x="2211005" y="3007870"/>
                </a:lnTo>
                <a:lnTo>
                  <a:pt x="2211640" y="3124434"/>
                </a:lnTo>
                <a:lnTo>
                  <a:pt x="2211957" y="3238139"/>
                </a:lnTo>
                <a:lnTo>
                  <a:pt x="2330398" y="3227976"/>
                </a:lnTo>
                <a:lnTo>
                  <a:pt x="2392635" y="3222259"/>
                </a:lnTo>
                <a:lnTo>
                  <a:pt x="2454555" y="3216542"/>
                </a:lnTo>
                <a:lnTo>
                  <a:pt x="2516157" y="3210507"/>
                </a:lnTo>
                <a:lnTo>
                  <a:pt x="2576489" y="3203837"/>
                </a:lnTo>
                <a:lnTo>
                  <a:pt x="2633645" y="3196850"/>
                </a:lnTo>
                <a:lnTo>
                  <a:pt x="2687309" y="3189862"/>
                </a:lnTo>
                <a:lnTo>
                  <a:pt x="2684134" y="2851921"/>
                </a:lnTo>
                <a:lnTo>
                  <a:pt x="2682228" y="2709630"/>
                </a:lnTo>
                <a:lnTo>
                  <a:pt x="2681276" y="2654366"/>
                </a:lnTo>
                <a:lnTo>
                  <a:pt x="2680641" y="2613393"/>
                </a:lnTo>
                <a:lnTo>
                  <a:pt x="2680006" y="2597195"/>
                </a:lnTo>
                <a:lnTo>
                  <a:pt x="2679371" y="2588302"/>
                </a:lnTo>
                <a:lnTo>
                  <a:pt x="2676195" y="2551776"/>
                </a:lnTo>
                <a:lnTo>
                  <a:pt x="2672385" y="2517157"/>
                </a:lnTo>
                <a:lnTo>
                  <a:pt x="2668257" y="2484125"/>
                </a:lnTo>
                <a:lnTo>
                  <a:pt x="2663494" y="2452999"/>
                </a:lnTo>
                <a:lnTo>
                  <a:pt x="2658731" y="2422825"/>
                </a:lnTo>
                <a:lnTo>
                  <a:pt x="2653015" y="2394558"/>
                </a:lnTo>
                <a:lnTo>
                  <a:pt x="2647299" y="2367561"/>
                </a:lnTo>
                <a:lnTo>
                  <a:pt x="2641266" y="2341834"/>
                </a:lnTo>
                <a:lnTo>
                  <a:pt x="2634916" y="2317695"/>
                </a:lnTo>
                <a:lnTo>
                  <a:pt x="2628565" y="2294509"/>
                </a:lnTo>
                <a:lnTo>
                  <a:pt x="2621579" y="2272594"/>
                </a:lnTo>
                <a:lnTo>
                  <a:pt x="2614593" y="2252267"/>
                </a:lnTo>
                <a:lnTo>
                  <a:pt x="2607290" y="2232892"/>
                </a:lnTo>
                <a:lnTo>
                  <a:pt x="2600304" y="2214788"/>
                </a:lnTo>
                <a:lnTo>
                  <a:pt x="2592683" y="2197637"/>
                </a:lnTo>
                <a:lnTo>
                  <a:pt x="2585062" y="2181121"/>
                </a:lnTo>
                <a:lnTo>
                  <a:pt x="2578077" y="2166829"/>
                </a:lnTo>
                <a:lnTo>
                  <a:pt x="2570456" y="2152536"/>
                </a:lnTo>
                <a:lnTo>
                  <a:pt x="2563152" y="2139514"/>
                </a:lnTo>
                <a:lnTo>
                  <a:pt x="2555531" y="2127445"/>
                </a:lnTo>
                <a:lnTo>
                  <a:pt x="2548228" y="2115693"/>
                </a:lnTo>
                <a:lnTo>
                  <a:pt x="2540925" y="2104894"/>
                </a:lnTo>
                <a:lnTo>
                  <a:pt x="2533621" y="2095048"/>
                </a:lnTo>
                <a:lnTo>
                  <a:pt x="2526318" y="2085520"/>
                </a:lnTo>
                <a:lnTo>
                  <a:pt x="2519332" y="2076309"/>
                </a:lnTo>
                <a:lnTo>
                  <a:pt x="2512347" y="2068051"/>
                </a:lnTo>
                <a:lnTo>
                  <a:pt x="2498375" y="2052488"/>
                </a:lnTo>
                <a:lnTo>
                  <a:pt x="2485356" y="2038513"/>
                </a:lnTo>
                <a:lnTo>
                  <a:pt x="2472972" y="2025808"/>
                </a:lnTo>
                <a:lnTo>
                  <a:pt x="2442806" y="2009610"/>
                </a:lnTo>
                <a:lnTo>
                  <a:pt x="2412640" y="1993729"/>
                </a:lnTo>
                <a:lnTo>
                  <a:pt x="2382474" y="1979437"/>
                </a:lnTo>
                <a:lnTo>
                  <a:pt x="2352943" y="1965144"/>
                </a:lnTo>
                <a:lnTo>
                  <a:pt x="2322777" y="1951487"/>
                </a:lnTo>
                <a:lnTo>
                  <a:pt x="2292612" y="1938465"/>
                </a:lnTo>
                <a:lnTo>
                  <a:pt x="2262446" y="1925760"/>
                </a:lnTo>
                <a:lnTo>
                  <a:pt x="2231645" y="1913373"/>
                </a:lnTo>
                <a:lnTo>
                  <a:pt x="2200526" y="1900986"/>
                </a:lnTo>
                <a:lnTo>
                  <a:pt x="2168772" y="1888599"/>
                </a:lnTo>
                <a:lnTo>
                  <a:pt x="2103042" y="1864143"/>
                </a:lnTo>
                <a:lnTo>
                  <a:pt x="1960151" y="1811419"/>
                </a:lnTo>
                <a:close/>
                <a:moveTo>
                  <a:pt x="1782331" y="1695490"/>
                </a:moveTo>
                <a:lnTo>
                  <a:pt x="1773122" y="1713594"/>
                </a:lnTo>
                <a:lnTo>
                  <a:pt x="1767724" y="1723440"/>
                </a:lnTo>
                <a:lnTo>
                  <a:pt x="1761691" y="1733286"/>
                </a:lnTo>
                <a:lnTo>
                  <a:pt x="1755340" y="1744085"/>
                </a:lnTo>
                <a:lnTo>
                  <a:pt x="1748037" y="1755201"/>
                </a:lnTo>
                <a:lnTo>
                  <a:pt x="1740416" y="1766636"/>
                </a:lnTo>
                <a:lnTo>
                  <a:pt x="1731843" y="1778705"/>
                </a:lnTo>
                <a:lnTo>
                  <a:pt x="1722951" y="1790139"/>
                </a:lnTo>
                <a:lnTo>
                  <a:pt x="1713425" y="1802526"/>
                </a:lnTo>
                <a:lnTo>
                  <a:pt x="1703264" y="1814278"/>
                </a:lnTo>
                <a:lnTo>
                  <a:pt x="1692468" y="1826665"/>
                </a:lnTo>
                <a:lnTo>
                  <a:pt x="1681037" y="1838734"/>
                </a:lnTo>
                <a:lnTo>
                  <a:pt x="1668653" y="1851121"/>
                </a:lnTo>
                <a:lnTo>
                  <a:pt x="1655634" y="1863508"/>
                </a:lnTo>
                <a:lnTo>
                  <a:pt x="1641980" y="1875577"/>
                </a:lnTo>
                <a:lnTo>
                  <a:pt x="1627373" y="1887964"/>
                </a:lnTo>
                <a:lnTo>
                  <a:pt x="1612131" y="1899716"/>
                </a:lnTo>
                <a:lnTo>
                  <a:pt x="1596255" y="1911467"/>
                </a:lnTo>
                <a:lnTo>
                  <a:pt x="1579425" y="1922901"/>
                </a:lnTo>
                <a:lnTo>
                  <a:pt x="1561643" y="1933700"/>
                </a:lnTo>
                <a:lnTo>
                  <a:pt x="1543544" y="1944499"/>
                </a:lnTo>
                <a:lnTo>
                  <a:pt x="1524174" y="1954980"/>
                </a:lnTo>
                <a:lnTo>
                  <a:pt x="1504169" y="1964509"/>
                </a:lnTo>
                <a:lnTo>
                  <a:pt x="1506392" y="1967050"/>
                </a:lnTo>
                <a:lnTo>
                  <a:pt x="1509250" y="1970543"/>
                </a:lnTo>
                <a:lnTo>
                  <a:pt x="1517188" y="1980707"/>
                </a:lnTo>
                <a:lnTo>
                  <a:pt x="1527032" y="1995000"/>
                </a:lnTo>
                <a:lnTo>
                  <a:pt x="1539416" y="2011833"/>
                </a:lnTo>
                <a:lnTo>
                  <a:pt x="1567041" y="2052488"/>
                </a:lnTo>
                <a:lnTo>
                  <a:pt x="1597525" y="2097589"/>
                </a:lnTo>
                <a:lnTo>
                  <a:pt x="1652776" y="2181439"/>
                </a:lnTo>
                <a:lnTo>
                  <a:pt x="1679767" y="2222411"/>
                </a:lnTo>
                <a:lnTo>
                  <a:pt x="1694056" y="2203354"/>
                </a:lnTo>
                <a:lnTo>
                  <a:pt x="1707392" y="2184615"/>
                </a:lnTo>
                <a:lnTo>
                  <a:pt x="1720411" y="2165558"/>
                </a:lnTo>
                <a:lnTo>
                  <a:pt x="1732795" y="2146501"/>
                </a:lnTo>
                <a:lnTo>
                  <a:pt x="1744544" y="2128080"/>
                </a:lnTo>
                <a:lnTo>
                  <a:pt x="1755658" y="2109341"/>
                </a:lnTo>
                <a:lnTo>
                  <a:pt x="1766136" y="2090919"/>
                </a:lnTo>
                <a:lnTo>
                  <a:pt x="1776615" y="2072815"/>
                </a:lnTo>
                <a:lnTo>
                  <a:pt x="1785824" y="2054393"/>
                </a:lnTo>
                <a:lnTo>
                  <a:pt x="1795032" y="2036925"/>
                </a:lnTo>
                <a:lnTo>
                  <a:pt x="1803606" y="2019456"/>
                </a:lnTo>
                <a:lnTo>
                  <a:pt x="1811862" y="2002305"/>
                </a:lnTo>
                <a:lnTo>
                  <a:pt x="1819165" y="1985471"/>
                </a:lnTo>
                <a:lnTo>
                  <a:pt x="1826151" y="1968955"/>
                </a:lnTo>
                <a:lnTo>
                  <a:pt x="1833137" y="1953075"/>
                </a:lnTo>
                <a:lnTo>
                  <a:pt x="1839170" y="1937829"/>
                </a:lnTo>
                <a:lnTo>
                  <a:pt x="1844885" y="1922584"/>
                </a:lnTo>
                <a:lnTo>
                  <a:pt x="1850601" y="1907974"/>
                </a:lnTo>
                <a:lnTo>
                  <a:pt x="1859810" y="1880976"/>
                </a:lnTo>
                <a:lnTo>
                  <a:pt x="1867430" y="1855885"/>
                </a:lnTo>
                <a:lnTo>
                  <a:pt x="1873781" y="1833970"/>
                </a:lnTo>
                <a:lnTo>
                  <a:pt x="1878544" y="1815230"/>
                </a:lnTo>
                <a:lnTo>
                  <a:pt x="1882037" y="1799032"/>
                </a:lnTo>
                <a:lnTo>
                  <a:pt x="1884260" y="1786963"/>
                </a:lnTo>
                <a:lnTo>
                  <a:pt x="1885212" y="1778387"/>
                </a:lnTo>
                <a:lnTo>
                  <a:pt x="1782331" y="1695490"/>
                </a:lnTo>
                <a:close/>
                <a:moveTo>
                  <a:pt x="1006907" y="1695490"/>
                </a:moveTo>
                <a:lnTo>
                  <a:pt x="903708" y="1778387"/>
                </a:lnTo>
                <a:lnTo>
                  <a:pt x="904661" y="1786963"/>
                </a:lnTo>
                <a:lnTo>
                  <a:pt x="906883" y="1799032"/>
                </a:lnTo>
                <a:lnTo>
                  <a:pt x="910376" y="1815230"/>
                </a:lnTo>
                <a:lnTo>
                  <a:pt x="915139" y="1833970"/>
                </a:lnTo>
                <a:lnTo>
                  <a:pt x="921490" y="1855885"/>
                </a:lnTo>
                <a:lnTo>
                  <a:pt x="929428" y="1880976"/>
                </a:lnTo>
                <a:lnTo>
                  <a:pt x="938955" y="1907974"/>
                </a:lnTo>
                <a:lnTo>
                  <a:pt x="944353" y="1922584"/>
                </a:lnTo>
                <a:lnTo>
                  <a:pt x="949751" y="1937829"/>
                </a:lnTo>
                <a:lnTo>
                  <a:pt x="956102" y="1953075"/>
                </a:lnTo>
                <a:lnTo>
                  <a:pt x="962770" y="1968955"/>
                </a:lnTo>
                <a:lnTo>
                  <a:pt x="969756" y="1985471"/>
                </a:lnTo>
                <a:lnTo>
                  <a:pt x="977694" y="2002305"/>
                </a:lnTo>
                <a:lnTo>
                  <a:pt x="985315" y="2019456"/>
                </a:lnTo>
                <a:lnTo>
                  <a:pt x="993888" y="2036925"/>
                </a:lnTo>
                <a:lnTo>
                  <a:pt x="1003414" y="2054393"/>
                </a:lnTo>
                <a:lnTo>
                  <a:pt x="1012941" y="2072815"/>
                </a:lnTo>
                <a:lnTo>
                  <a:pt x="1023102" y="2090919"/>
                </a:lnTo>
                <a:lnTo>
                  <a:pt x="1033898" y="2109341"/>
                </a:lnTo>
                <a:lnTo>
                  <a:pt x="1045012" y="2128080"/>
                </a:lnTo>
                <a:lnTo>
                  <a:pt x="1056443" y="2146501"/>
                </a:lnTo>
                <a:lnTo>
                  <a:pt x="1068827" y="2165558"/>
                </a:lnTo>
                <a:lnTo>
                  <a:pt x="1081528" y="2184615"/>
                </a:lnTo>
                <a:lnTo>
                  <a:pt x="1095182" y="2203354"/>
                </a:lnTo>
                <a:lnTo>
                  <a:pt x="1109154" y="2222411"/>
                </a:lnTo>
                <a:lnTo>
                  <a:pt x="1134874" y="2183027"/>
                </a:lnTo>
                <a:lnTo>
                  <a:pt x="1159325" y="2145231"/>
                </a:lnTo>
                <a:lnTo>
                  <a:pt x="1187903" y="2101400"/>
                </a:lnTo>
                <a:lnTo>
                  <a:pt x="1217751" y="2056934"/>
                </a:lnTo>
                <a:lnTo>
                  <a:pt x="1231723" y="2035972"/>
                </a:lnTo>
                <a:lnTo>
                  <a:pt x="1245377" y="2016280"/>
                </a:lnTo>
                <a:lnTo>
                  <a:pt x="1258078" y="1998811"/>
                </a:lnTo>
                <a:lnTo>
                  <a:pt x="1268875" y="1983883"/>
                </a:lnTo>
                <a:lnTo>
                  <a:pt x="1278083" y="1972449"/>
                </a:lnTo>
                <a:lnTo>
                  <a:pt x="1281894" y="1968003"/>
                </a:lnTo>
                <a:lnTo>
                  <a:pt x="1285387" y="1964509"/>
                </a:lnTo>
                <a:lnTo>
                  <a:pt x="1264747" y="1954980"/>
                </a:lnTo>
                <a:lnTo>
                  <a:pt x="1246012" y="1944499"/>
                </a:lnTo>
                <a:lnTo>
                  <a:pt x="1227277" y="1933700"/>
                </a:lnTo>
                <a:lnTo>
                  <a:pt x="1209813" y="1922901"/>
                </a:lnTo>
                <a:lnTo>
                  <a:pt x="1192666" y="1911467"/>
                </a:lnTo>
                <a:lnTo>
                  <a:pt x="1176789" y="1899716"/>
                </a:lnTo>
                <a:lnTo>
                  <a:pt x="1161547" y="1887964"/>
                </a:lnTo>
                <a:lnTo>
                  <a:pt x="1146941" y="1875577"/>
                </a:lnTo>
                <a:lnTo>
                  <a:pt x="1133604" y="1863508"/>
                </a:lnTo>
                <a:lnTo>
                  <a:pt x="1120585" y="1851121"/>
                </a:lnTo>
                <a:lnTo>
                  <a:pt x="1108519" y="1838734"/>
                </a:lnTo>
                <a:lnTo>
                  <a:pt x="1096453" y="1826665"/>
                </a:lnTo>
                <a:lnTo>
                  <a:pt x="1085656" y="1814278"/>
                </a:lnTo>
                <a:lnTo>
                  <a:pt x="1075813" y="1802526"/>
                </a:lnTo>
                <a:lnTo>
                  <a:pt x="1065969" y="1790139"/>
                </a:lnTo>
                <a:lnTo>
                  <a:pt x="1057078" y="1778705"/>
                </a:lnTo>
                <a:lnTo>
                  <a:pt x="1048822" y="1766636"/>
                </a:lnTo>
                <a:lnTo>
                  <a:pt x="1041201" y="1755201"/>
                </a:lnTo>
                <a:lnTo>
                  <a:pt x="1034216" y="1744085"/>
                </a:lnTo>
                <a:lnTo>
                  <a:pt x="1027547" y="1733286"/>
                </a:lnTo>
                <a:lnTo>
                  <a:pt x="1021514" y="1723440"/>
                </a:lnTo>
                <a:lnTo>
                  <a:pt x="1016433" y="1713594"/>
                </a:lnTo>
                <a:lnTo>
                  <a:pt x="1006907" y="1695490"/>
                </a:lnTo>
                <a:close/>
                <a:moveTo>
                  <a:pt x="1002462" y="1582737"/>
                </a:moveTo>
                <a:lnTo>
                  <a:pt x="1006590" y="1582737"/>
                </a:lnTo>
                <a:lnTo>
                  <a:pt x="1010718" y="1583690"/>
                </a:lnTo>
                <a:lnTo>
                  <a:pt x="1014528" y="1584643"/>
                </a:lnTo>
                <a:lnTo>
                  <a:pt x="1018656" y="1586231"/>
                </a:lnTo>
                <a:lnTo>
                  <a:pt x="1021832" y="1588454"/>
                </a:lnTo>
                <a:lnTo>
                  <a:pt x="1024689" y="1590995"/>
                </a:lnTo>
                <a:lnTo>
                  <a:pt x="1027865" y="1593854"/>
                </a:lnTo>
                <a:lnTo>
                  <a:pt x="1030088" y="1597347"/>
                </a:lnTo>
                <a:lnTo>
                  <a:pt x="1032310" y="1600524"/>
                </a:lnTo>
                <a:lnTo>
                  <a:pt x="1033898" y="1604653"/>
                </a:lnTo>
                <a:lnTo>
                  <a:pt x="1034216" y="1606241"/>
                </a:lnTo>
                <a:lnTo>
                  <a:pt x="1036756" y="1612593"/>
                </a:lnTo>
                <a:lnTo>
                  <a:pt x="1040884" y="1623074"/>
                </a:lnTo>
                <a:lnTo>
                  <a:pt x="1047234" y="1637049"/>
                </a:lnTo>
                <a:lnTo>
                  <a:pt x="1055808" y="1654518"/>
                </a:lnTo>
                <a:lnTo>
                  <a:pt x="1060889" y="1664046"/>
                </a:lnTo>
                <a:lnTo>
                  <a:pt x="1066922" y="1674528"/>
                </a:lnTo>
                <a:lnTo>
                  <a:pt x="1073273" y="1685326"/>
                </a:lnTo>
                <a:lnTo>
                  <a:pt x="1080258" y="1696443"/>
                </a:lnTo>
                <a:lnTo>
                  <a:pt x="1088514" y="1708195"/>
                </a:lnTo>
                <a:lnTo>
                  <a:pt x="1096770" y="1720264"/>
                </a:lnTo>
                <a:lnTo>
                  <a:pt x="1106296" y="1732651"/>
                </a:lnTo>
                <a:lnTo>
                  <a:pt x="1117092" y="1745355"/>
                </a:lnTo>
                <a:lnTo>
                  <a:pt x="1128841" y="1758695"/>
                </a:lnTo>
                <a:lnTo>
                  <a:pt x="1141860" y="1771717"/>
                </a:lnTo>
                <a:lnTo>
                  <a:pt x="1155832" y="1785057"/>
                </a:lnTo>
                <a:lnTo>
                  <a:pt x="1171074" y="1798715"/>
                </a:lnTo>
                <a:lnTo>
                  <a:pt x="1187268" y="1812054"/>
                </a:lnTo>
                <a:lnTo>
                  <a:pt x="1203780" y="1825394"/>
                </a:lnTo>
                <a:lnTo>
                  <a:pt x="1221244" y="1838734"/>
                </a:lnTo>
                <a:lnTo>
                  <a:pt x="1239979" y="1851756"/>
                </a:lnTo>
                <a:lnTo>
                  <a:pt x="1259031" y="1864778"/>
                </a:lnTo>
                <a:lnTo>
                  <a:pt x="1278718" y="1877165"/>
                </a:lnTo>
                <a:lnTo>
                  <a:pt x="1299041" y="1889552"/>
                </a:lnTo>
                <a:lnTo>
                  <a:pt x="1319998" y="1900986"/>
                </a:lnTo>
                <a:lnTo>
                  <a:pt x="1340955" y="1911785"/>
                </a:lnTo>
                <a:lnTo>
                  <a:pt x="1362548" y="1922266"/>
                </a:lnTo>
                <a:lnTo>
                  <a:pt x="1427008" y="1922266"/>
                </a:lnTo>
                <a:lnTo>
                  <a:pt x="1436216" y="1918772"/>
                </a:lnTo>
                <a:lnTo>
                  <a:pt x="1445742" y="1914643"/>
                </a:lnTo>
                <a:lnTo>
                  <a:pt x="1454951" y="1910515"/>
                </a:lnTo>
                <a:lnTo>
                  <a:pt x="1464795" y="1906068"/>
                </a:lnTo>
                <a:lnTo>
                  <a:pt x="1474321" y="1901304"/>
                </a:lnTo>
                <a:lnTo>
                  <a:pt x="1484164" y="1896222"/>
                </a:lnTo>
                <a:lnTo>
                  <a:pt x="1493690" y="1890822"/>
                </a:lnTo>
                <a:lnTo>
                  <a:pt x="1503534" y="1885423"/>
                </a:lnTo>
                <a:lnTo>
                  <a:pt x="1522586" y="1873354"/>
                </a:lnTo>
                <a:lnTo>
                  <a:pt x="1541638" y="1860967"/>
                </a:lnTo>
                <a:lnTo>
                  <a:pt x="1560373" y="1847309"/>
                </a:lnTo>
                <a:lnTo>
                  <a:pt x="1578155" y="1833652"/>
                </a:lnTo>
                <a:lnTo>
                  <a:pt x="1595619" y="1819677"/>
                </a:lnTo>
                <a:lnTo>
                  <a:pt x="1612131" y="1805067"/>
                </a:lnTo>
                <a:lnTo>
                  <a:pt x="1628326" y="1791092"/>
                </a:lnTo>
                <a:lnTo>
                  <a:pt x="1643250" y="1776482"/>
                </a:lnTo>
                <a:lnTo>
                  <a:pt x="1656904" y="1762189"/>
                </a:lnTo>
                <a:lnTo>
                  <a:pt x="1668970" y="1748849"/>
                </a:lnTo>
                <a:lnTo>
                  <a:pt x="1680719" y="1735509"/>
                </a:lnTo>
                <a:lnTo>
                  <a:pt x="1690245" y="1723440"/>
                </a:lnTo>
                <a:lnTo>
                  <a:pt x="1698819" y="1711371"/>
                </a:lnTo>
                <a:lnTo>
                  <a:pt x="1706757" y="1699937"/>
                </a:lnTo>
                <a:lnTo>
                  <a:pt x="1714060" y="1688820"/>
                </a:lnTo>
                <a:lnTo>
                  <a:pt x="1720411" y="1678021"/>
                </a:lnTo>
                <a:lnTo>
                  <a:pt x="1726444" y="1667540"/>
                </a:lnTo>
                <a:lnTo>
                  <a:pt x="1731843" y="1658012"/>
                </a:lnTo>
                <a:lnTo>
                  <a:pt x="1740734" y="1640543"/>
                </a:lnTo>
                <a:lnTo>
                  <a:pt x="1747084" y="1625615"/>
                </a:lnTo>
                <a:lnTo>
                  <a:pt x="1751847" y="1614499"/>
                </a:lnTo>
                <a:lnTo>
                  <a:pt x="1754705" y="1607193"/>
                </a:lnTo>
                <a:lnTo>
                  <a:pt x="1755340" y="1604335"/>
                </a:lnTo>
                <a:lnTo>
                  <a:pt x="1755658" y="1604335"/>
                </a:lnTo>
                <a:lnTo>
                  <a:pt x="1757245" y="1600524"/>
                </a:lnTo>
                <a:lnTo>
                  <a:pt x="1759151" y="1597347"/>
                </a:lnTo>
                <a:lnTo>
                  <a:pt x="1761373" y="1593854"/>
                </a:lnTo>
                <a:lnTo>
                  <a:pt x="1764231" y="1590995"/>
                </a:lnTo>
                <a:lnTo>
                  <a:pt x="1767089" y="1588454"/>
                </a:lnTo>
                <a:lnTo>
                  <a:pt x="1770899" y="1586231"/>
                </a:lnTo>
                <a:lnTo>
                  <a:pt x="1774710" y="1584643"/>
                </a:lnTo>
                <a:lnTo>
                  <a:pt x="1778838" y="1583690"/>
                </a:lnTo>
                <a:lnTo>
                  <a:pt x="1782966" y="1582737"/>
                </a:lnTo>
                <a:lnTo>
                  <a:pt x="1786776" y="1582737"/>
                </a:lnTo>
                <a:lnTo>
                  <a:pt x="1790904" y="1583690"/>
                </a:lnTo>
                <a:lnTo>
                  <a:pt x="1794715" y="1584325"/>
                </a:lnTo>
                <a:lnTo>
                  <a:pt x="1798525" y="1585913"/>
                </a:lnTo>
                <a:lnTo>
                  <a:pt x="1802018" y="1588137"/>
                </a:lnTo>
                <a:lnTo>
                  <a:pt x="1805511" y="1590360"/>
                </a:lnTo>
                <a:lnTo>
                  <a:pt x="1808051" y="1593218"/>
                </a:lnTo>
                <a:lnTo>
                  <a:pt x="1940781" y="1708195"/>
                </a:lnTo>
                <a:lnTo>
                  <a:pt x="1941734" y="1708512"/>
                </a:lnTo>
                <a:lnTo>
                  <a:pt x="1943004" y="1708512"/>
                </a:lnTo>
                <a:lnTo>
                  <a:pt x="2024611" y="1739321"/>
                </a:lnTo>
                <a:lnTo>
                  <a:pt x="2103995" y="1768859"/>
                </a:lnTo>
                <a:lnTo>
                  <a:pt x="2179886" y="1798079"/>
                </a:lnTo>
                <a:lnTo>
                  <a:pt x="2217673" y="1812372"/>
                </a:lnTo>
                <a:lnTo>
                  <a:pt x="2254190" y="1826982"/>
                </a:lnTo>
                <a:lnTo>
                  <a:pt x="2291024" y="1841910"/>
                </a:lnTo>
                <a:lnTo>
                  <a:pt x="2327223" y="1857155"/>
                </a:lnTo>
                <a:lnTo>
                  <a:pt x="2363105" y="1872401"/>
                </a:lnTo>
                <a:lnTo>
                  <a:pt x="2398351" y="1888282"/>
                </a:lnTo>
                <a:lnTo>
                  <a:pt x="2434233" y="1905115"/>
                </a:lnTo>
                <a:lnTo>
                  <a:pt x="2469479" y="1922584"/>
                </a:lnTo>
                <a:lnTo>
                  <a:pt x="2504726" y="1940370"/>
                </a:lnTo>
                <a:lnTo>
                  <a:pt x="2539655" y="1959427"/>
                </a:lnTo>
                <a:lnTo>
                  <a:pt x="2547276" y="1964826"/>
                </a:lnTo>
                <a:lnTo>
                  <a:pt x="2560612" y="1978484"/>
                </a:lnTo>
                <a:lnTo>
                  <a:pt x="2575219" y="1994365"/>
                </a:lnTo>
                <a:lnTo>
                  <a:pt x="2583157" y="2002940"/>
                </a:lnTo>
                <a:lnTo>
                  <a:pt x="2591413" y="2012151"/>
                </a:lnTo>
                <a:lnTo>
                  <a:pt x="2599669" y="2021679"/>
                </a:lnTo>
                <a:lnTo>
                  <a:pt x="2607925" y="2032478"/>
                </a:lnTo>
                <a:lnTo>
                  <a:pt x="2616498" y="2043595"/>
                </a:lnTo>
                <a:lnTo>
                  <a:pt x="2625072" y="2055664"/>
                </a:lnTo>
                <a:lnTo>
                  <a:pt x="2633963" y="2068051"/>
                </a:lnTo>
                <a:lnTo>
                  <a:pt x="2642854" y="2082026"/>
                </a:lnTo>
                <a:lnTo>
                  <a:pt x="2651427" y="2096318"/>
                </a:lnTo>
                <a:lnTo>
                  <a:pt x="2660318" y="2111564"/>
                </a:lnTo>
                <a:lnTo>
                  <a:pt x="2668892" y="2128080"/>
                </a:lnTo>
                <a:lnTo>
                  <a:pt x="2677465" y="2145231"/>
                </a:lnTo>
                <a:lnTo>
                  <a:pt x="2686039" y="2163335"/>
                </a:lnTo>
                <a:lnTo>
                  <a:pt x="2694612" y="2182709"/>
                </a:lnTo>
                <a:lnTo>
                  <a:pt x="2702868" y="2203037"/>
                </a:lnTo>
                <a:lnTo>
                  <a:pt x="2710489" y="2224317"/>
                </a:lnTo>
                <a:lnTo>
                  <a:pt x="2718428" y="2246867"/>
                </a:lnTo>
                <a:lnTo>
                  <a:pt x="2725731" y="2271006"/>
                </a:lnTo>
                <a:lnTo>
                  <a:pt x="2733034" y="2296097"/>
                </a:lnTo>
                <a:lnTo>
                  <a:pt x="2740020" y="2322459"/>
                </a:lnTo>
                <a:lnTo>
                  <a:pt x="2746371" y="2350409"/>
                </a:lnTo>
                <a:lnTo>
                  <a:pt x="2752721" y="2379630"/>
                </a:lnTo>
                <a:lnTo>
                  <a:pt x="2758437" y="2410121"/>
                </a:lnTo>
                <a:lnTo>
                  <a:pt x="2763835" y="2442200"/>
                </a:lnTo>
                <a:lnTo>
                  <a:pt x="2768598" y="2475867"/>
                </a:lnTo>
                <a:lnTo>
                  <a:pt x="2773361" y="2510804"/>
                </a:lnTo>
                <a:lnTo>
                  <a:pt x="2777172" y="2547647"/>
                </a:lnTo>
                <a:lnTo>
                  <a:pt x="2780982" y="2586396"/>
                </a:lnTo>
                <a:lnTo>
                  <a:pt x="2780982" y="2586079"/>
                </a:lnTo>
                <a:lnTo>
                  <a:pt x="2781617" y="2597830"/>
                </a:lnTo>
                <a:lnTo>
                  <a:pt x="2781935" y="2615617"/>
                </a:lnTo>
                <a:lnTo>
                  <a:pt x="2783522" y="2668023"/>
                </a:lnTo>
                <a:lnTo>
                  <a:pt x="2784158" y="2740439"/>
                </a:lnTo>
                <a:lnTo>
                  <a:pt x="2785428" y="2828418"/>
                </a:lnTo>
                <a:lnTo>
                  <a:pt x="2787650" y="3030738"/>
                </a:lnTo>
                <a:lnTo>
                  <a:pt x="2789238" y="3238775"/>
                </a:lnTo>
                <a:lnTo>
                  <a:pt x="2789238" y="3241633"/>
                </a:lnTo>
                <a:lnTo>
                  <a:pt x="2788921" y="3244174"/>
                </a:lnTo>
                <a:lnTo>
                  <a:pt x="2788286" y="3247033"/>
                </a:lnTo>
                <a:lnTo>
                  <a:pt x="2787650" y="3249891"/>
                </a:lnTo>
                <a:lnTo>
                  <a:pt x="2786380" y="3252114"/>
                </a:lnTo>
                <a:lnTo>
                  <a:pt x="2784793" y="3254655"/>
                </a:lnTo>
                <a:lnTo>
                  <a:pt x="2783522" y="3256879"/>
                </a:lnTo>
                <a:lnTo>
                  <a:pt x="2781935" y="3259102"/>
                </a:lnTo>
                <a:lnTo>
                  <a:pt x="2780030" y="3261008"/>
                </a:lnTo>
                <a:lnTo>
                  <a:pt x="2777807" y="3262913"/>
                </a:lnTo>
                <a:lnTo>
                  <a:pt x="2775584" y="3264501"/>
                </a:lnTo>
                <a:lnTo>
                  <a:pt x="2773361" y="3265772"/>
                </a:lnTo>
                <a:lnTo>
                  <a:pt x="2770821" y="3267360"/>
                </a:lnTo>
                <a:lnTo>
                  <a:pt x="2768281" y="3267995"/>
                </a:lnTo>
                <a:lnTo>
                  <a:pt x="2765740" y="3268948"/>
                </a:lnTo>
                <a:lnTo>
                  <a:pt x="2762565" y="3269583"/>
                </a:lnTo>
                <a:lnTo>
                  <a:pt x="2730176" y="3274030"/>
                </a:lnTo>
                <a:lnTo>
                  <a:pt x="2693660" y="3278476"/>
                </a:lnTo>
                <a:lnTo>
                  <a:pt x="2609830" y="3288322"/>
                </a:lnTo>
                <a:lnTo>
                  <a:pt x="2519332" y="3298486"/>
                </a:lnTo>
                <a:lnTo>
                  <a:pt x="2428199" y="3308650"/>
                </a:lnTo>
                <a:lnTo>
                  <a:pt x="2275465" y="3324530"/>
                </a:lnTo>
                <a:lnTo>
                  <a:pt x="2208782" y="3331200"/>
                </a:lnTo>
                <a:lnTo>
                  <a:pt x="2162422" y="3334376"/>
                </a:lnTo>
                <a:lnTo>
                  <a:pt x="2115109" y="3337235"/>
                </a:lnTo>
                <a:lnTo>
                  <a:pt x="2066843" y="3340093"/>
                </a:lnTo>
                <a:lnTo>
                  <a:pt x="2017308" y="3342634"/>
                </a:lnTo>
                <a:lnTo>
                  <a:pt x="1967137" y="3344858"/>
                </a:lnTo>
                <a:lnTo>
                  <a:pt x="1915696" y="3347081"/>
                </a:lnTo>
                <a:lnTo>
                  <a:pt x="1812497" y="3350575"/>
                </a:lnTo>
                <a:lnTo>
                  <a:pt x="1708027" y="3353433"/>
                </a:lnTo>
                <a:lnTo>
                  <a:pt x="1603875" y="3355657"/>
                </a:lnTo>
                <a:lnTo>
                  <a:pt x="1500359" y="3356927"/>
                </a:lnTo>
                <a:lnTo>
                  <a:pt x="1399382" y="3357562"/>
                </a:lnTo>
                <a:lnTo>
                  <a:pt x="1397159" y="3357245"/>
                </a:lnTo>
                <a:lnTo>
                  <a:pt x="1394619" y="3356292"/>
                </a:lnTo>
                <a:lnTo>
                  <a:pt x="1392396" y="3357245"/>
                </a:lnTo>
                <a:lnTo>
                  <a:pt x="1389856" y="3357562"/>
                </a:lnTo>
                <a:lnTo>
                  <a:pt x="1287609" y="3356927"/>
                </a:lnTo>
                <a:lnTo>
                  <a:pt x="1180917" y="3355657"/>
                </a:lnTo>
                <a:lnTo>
                  <a:pt x="1071367" y="3353433"/>
                </a:lnTo>
                <a:lnTo>
                  <a:pt x="961182" y="3350575"/>
                </a:lnTo>
                <a:lnTo>
                  <a:pt x="851950" y="3347081"/>
                </a:lnTo>
                <a:lnTo>
                  <a:pt x="798604" y="3344858"/>
                </a:lnTo>
                <a:lnTo>
                  <a:pt x="745893" y="3342634"/>
                </a:lnTo>
                <a:lnTo>
                  <a:pt x="694452" y="3340093"/>
                </a:lnTo>
                <a:lnTo>
                  <a:pt x="644281" y="3337235"/>
                </a:lnTo>
                <a:lnTo>
                  <a:pt x="596016" y="3334376"/>
                </a:lnTo>
                <a:lnTo>
                  <a:pt x="549973" y="3331200"/>
                </a:lnTo>
                <a:lnTo>
                  <a:pt x="488371" y="3324530"/>
                </a:lnTo>
                <a:lnTo>
                  <a:pt x="346432" y="3308650"/>
                </a:lnTo>
                <a:lnTo>
                  <a:pt x="261332" y="3298804"/>
                </a:lnTo>
                <a:lnTo>
                  <a:pt x="175280" y="3288322"/>
                </a:lnTo>
                <a:lnTo>
                  <a:pt x="95261" y="3278476"/>
                </a:lnTo>
                <a:lnTo>
                  <a:pt x="26356" y="3269583"/>
                </a:lnTo>
                <a:lnTo>
                  <a:pt x="23815" y="3268948"/>
                </a:lnTo>
                <a:lnTo>
                  <a:pt x="20957" y="3267995"/>
                </a:lnTo>
                <a:lnTo>
                  <a:pt x="18100" y="3267360"/>
                </a:lnTo>
                <a:lnTo>
                  <a:pt x="15877" y="3265772"/>
                </a:lnTo>
                <a:lnTo>
                  <a:pt x="13337" y="3264501"/>
                </a:lnTo>
                <a:lnTo>
                  <a:pt x="11114" y="3262913"/>
                </a:lnTo>
                <a:lnTo>
                  <a:pt x="9209" y="3261008"/>
                </a:lnTo>
                <a:lnTo>
                  <a:pt x="7621" y="3259102"/>
                </a:lnTo>
                <a:lnTo>
                  <a:pt x="5716" y="3256879"/>
                </a:lnTo>
                <a:lnTo>
                  <a:pt x="4128" y="3254655"/>
                </a:lnTo>
                <a:lnTo>
                  <a:pt x="3175" y="3252114"/>
                </a:lnTo>
                <a:lnTo>
                  <a:pt x="1905" y="3249891"/>
                </a:lnTo>
                <a:lnTo>
                  <a:pt x="635" y="3247033"/>
                </a:lnTo>
                <a:lnTo>
                  <a:pt x="318" y="3244174"/>
                </a:lnTo>
                <a:lnTo>
                  <a:pt x="0" y="3241633"/>
                </a:lnTo>
                <a:lnTo>
                  <a:pt x="0" y="3238775"/>
                </a:lnTo>
                <a:lnTo>
                  <a:pt x="3493" y="2876378"/>
                </a:lnTo>
                <a:lnTo>
                  <a:pt x="5398" y="2720747"/>
                </a:lnTo>
                <a:lnTo>
                  <a:pt x="6033" y="2660718"/>
                </a:lnTo>
                <a:lnTo>
                  <a:pt x="6986" y="2615617"/>
                </a:lnTo>
                <a:lnTo>
                  <a:pt x="7938" y="2597830"/>
                </a:lnTo>
                <a:lnTo>
                  <a:pt x="8256" y="2586396"/>
                </a:lnTo>
                <a:lnTo>
                  <a:pt x="12066" y="2547647"/>
                </a:lnTo>
                <a:lnTo>
                  <a:pt x="15877" y="2510804"/>
                </a:lnTo>
                <a:lnTo>
                  <a:pt x="20640" y="2475867"/>
                </a:lnTo>
                <a:lnTo>
                  <a:pt x="25403" y="2442200"/>
                </a:lnTo>
                <a:lnTo>
                  <a:pt x="30801" y="2410121"/>
                </a:lnTo>
                <a:lnTo>
                  <a:pt x="36517" y="2379630"/>
                </a:lnTo>
                <a:lnTo>
                  <a:pt x="42867" y="2350409"/>
                </a:lnTo>
                <a:lnTo>
                  <a:pt x="49536" y="2322459"/>
                </a:lnTo>
                <a:lnTo>
                  <a:pt x="56204" y="2296097"/>
                </a:lnTo>
                <a:lnTo>
                  <a:pt x="63507" y="2271006"/>
                </a:lnTo>
                <a:lnTo>
                  <a:pt x="71128" y="2246867"/>
                </a:lnTo>
                <a:lnTo>
                  <a:pt x="78431" y="2224317"/>
                </a:lnTo>
                <a:lnTo>
                  <a:pt x="86687" y="2203037"/>
                </a:lnTo>
                <a:lnTo>
                  <a:pt x="94943" y="2182709"/>
                </a:lnTo>
                <a:lnTo>
                  <a:pt x="102882" y="2163335"/>
                </a:lnTo>
                <a:lnTo>
                  <a:pt x="111455" y="2145231"/>
                </a:lnTo>
                <a:lnTo>
                  <a:pt x="120029" y="2128080"/>
                </a:lnTo>
                <a:lnTo>
                  <a:pt x="128602" y="2111564"/>
                </a:lnTo>
                <a:lnTo>
                  <a:pt x="137493" y="2096318"/>
                </a:lnTo>
                <a:lnTo>
                  <a:pt x="146384" y="2082026"/>
                </a:lnTo>
                <a:lnTo>
                  <a:pt x="154958" y="2068051"/>
                </a:lnTo>
                <a:lnTo>
                  <a:pt x="163849" y="2055664"/>
                </a:lnTo>
                <a:lnTo>
                  <a:pt x="172740" y="2043595"/>
                </a:lnTo>
                <a:lnTo>
                  <a:pt x="181313" y="2032478"/>
                </a:lnTo>
                <a:lnTo>
                  <a:pt x="189887" y="2021679"/>
                </a:lnTo>
                <a:lnTo>
                  <a:pt x="198143" y="2012151"/>
                </a:lnTo>
                <a:lnTo>
                  <a:pt x="206399" y="2002940"/>
                </a:lnTo>
                <a:lnTo>
                  <a:pt x="214019" y="1994365"/>
                </a:lnTo>
                <a:lnTo>
                  <a:pt x="228944" y="1978484"/>
                </a:lnTo>
                <a:lnTo>
                  <a:pt x="242280" y="1964826"/>
                </a:lnTo>
                <a:lnTo>
                  <a:pt x="249266" y="1959427"/>
                </a:lnTo>
                <a:lnTo>
                  <a:pt x="284512" y="1940370"/>
                </a:lnTo>
                <a:lnTo>
                  <a:pt x="320077" y="1922584"/>
                </a:lnTo>
                <a:lnTo>
                  <a:pt x="355323" y="1905115"/>
                </a:lnTo>
                <a:lnTo>
                  <a:pt x="390570" y="1888282"/>
                </a:lnTo>
                <a:lnTo>
                  <a:pt x="426134" y="1872401"/>
                </a:lnTo>
                <a:lnTo>
                  <a:pt x="462015" y="1857155"/>
                </a:lnTo>
                <a:lnTo>
                  <a:pt x="498214" y="1841910"/>
                </a:lnTo>
                <a:lnTo>
                  <a:pt x="534731" y="1826982"/>
                </a:lnTo>
                <a:lnTo>
                  <a:pt x="571565" y="1812372"/>
                </a:lnTo>
                <a:lnTo>
                  <a:pt x="609035" y="1798079"/>
                </a:lnTo>
                <a:lnTo>
                  <a:pt x="685561" y="1768859"/>
                </a:lnTo>
                <a:lnTo>
                  <a:pt x="764310" y="1739321"/>
                </a:lnTo>
                <a:lnTo>
                  <a:pt x="846234" y="1708512"/>
                </a:lnTo>
                <a:lnTo>
                  <a:pt x="847504" y="1708512"/>
                </a:lnTo>
                <a:lnTo>
                  <a:pt x="848774" y="1708195"/>
                </a:lnTo>
                <a:lnTo>
                  <a:pt x="980869" y="1593218"/>
                </a:lnTo>
                <a:lnTo>
                  <a:pt x="984045" y="1590360"/>
                </a:lnTo>
                <a:lnTo>
                  <a:pt x="987220" y="1588137"/>
                </a:lnTo>
                <a:lnTo>
                  <a:pt x="990713" y="1585913"/>
                </a:lnTo>
                <a:lnTo>
                  <a:pt x="994206" y="1584325"/>
                </a:lnTo>
                <a:lnTo>
                  <a:pt x="998334" y="1583690"/>
                </a:lnTo>
                <a:lnTo>
                  <a:pt x="1002462" y="1582737"/>
                </a:lnTo>
                <a:close/>
                <a:moveTo>
                  <a:pt x="1401605" y="0"/>
                </a:moveTo>
                <a:lnTo>
                  <a:pt x="1417801" y="317"/>
                </a:lnTo>
                <a:lnTo>
                  <a:pt x="1433680" y="952"/>
                </a:lnTo>
                <a:lnTo>
                  <a:pt x="1449241" y="2222"/>
                </a:lnTo>
                <a:lnTo>
                  <a:pt x="1464802" y="3492"/>
                </a:lnTo>
                <a:lnTo>
                  <a:pt x="1480046" y="5396"/>
                </a:lnTo>
                <a:lnTo>
                  <a:pt x="1495289" y="7618"/>
                </a:lnTo>
                <a:lnTo>
                  <a:pt x="1510215" y="10158"/>
                </a:lnTo>
                <a:lnTo>
                  <a:pt x="1525141" y="13332"/>
                </a:lnTo>
                <a:lnTo>
                  <a:pt x="1540067" y="17142"/>
                </a:lnTo>
                <a:lnTo>
                  <a:pt x="1554358" y="20633"/>
                </a:lnTo>
                <a:lnTo>
                  <a:pt x="1568649" y="25077"/>
                </a:lnTo>
                <a:lnTo>
                  <a:pt x="1582622" y="29522"/>
                </a:lnTo>
                <a:lnTo>
                  <a:pt x="1596278" y="34918"/>
                </a:lnTo>
                <a:lnTo>
                  <a:pt x="1610251" y="39997"/>
                </a:lnTo>
                <a:lnTo>
                  <a:pt x="1623589" y="46028"/>
                </a:lnTo>
                <a:lnTo>
                  <a:pt x="1636927" y="52060"/>
                </a:lnTo>
                <a:lnTo>
                  <a:pt x="1649948" y="58726"/>
                </a:lnTo>
                <a:lnTo>
                  <a:pt x="1662651" y="65392"/>
                </a:lnTo>
                <a:lnTo>
                  <a:pt x="1675354" y="72376"/>
                </a:lnTo>
                <a:lnTo>
                  <a:pt x="1687739" y="79677"/>
                </a:lnTo>
                <a:lnTo>
                  <a:pt x="1700124" y="87613"/>
                </a:lnTo>
                <a:lnTo>
                  <a:pt x="1711875" y="95866"/>
                </a:lnTo>
                <a:lnTo>
                  <a:pt x="1723942" y="104437"/>
                </a:lnTo>
                <a:lnTo>
                  <a:pt x="1735375" y="113325"/>
                </a:lnTo>
                <a:lnTo>
                  <a:pt x="1746490" y="122213"/>
                </a:lnTo>
                <a:lnTo>
                  <a:pt x="1757605" y="131737"/>
                </a:lnTo>
                <a:lnTo>
                  <a:pt x="1768720" y="141577"/>
                </a:lnTo>
                <a:lnTo>
                  <a:pt x="1779200" y="151418"/>
                </a:lnTo>
                <a:lnTo>
                  <a:pt x="1789680" y="161893"/>
                </a:lnTo>
                <a:lnTo>
                  <a:pt x="1800160" y="172369"/>
                </a:lnTo>
                <a:lnTo>
                  <a:pt x="1810005" y="183162"/>
                </a:lnTo>
                <a:lnTo>
                  <a:pt x="1819850" y="194272"/>
                </a:lnTo>
                <a:lnTo>
                  <a:pt x="1829059" y="205700"/>
                </a:lnTo>
                <a:lnTo>
                  <a:pt x="1838269" y="217445"/>
                </a:lnTo>
                <a:lnTo>
                  <a:pt x="1847479" y="229507"/>
                </a:lnTo>
                <a:lnTo>
                  <a:pt x="1856053" y="241570"/>
                </a:lnTo>
                <a:lnTo>
                  <a:pt x="1864628" y="253950"/>
                </a:lnTo>
                <a:lnTo>
                  <a:pt x="1872884" y="266965"/>
                </a:lnTo>
                <a:lnTo>
                  <a:pt x="1881141" y="279980"/>
                </a:lnTo>
                <a:lnTo>
                  <a:pt x="1888763" y="292995"/>
                </a:lnTo>
                <a:lnTo>
                  <a:pt x="1896385" y="306327"/>
                </a:lnTo>
                <a:lnTo>
                  <a:pt x="1903372" y="319977"/>
                </a:lnTo>
                <a:lnTo>
                  <a:pt x="1910358" y="334262"/>
                </a:lnTo>
                <a:lnTo>
                  <a:pt x="1917027" y="347912"/>
                </a:lnTo>
                <a:lnTo>
                  <a:pt x="1923696" y="362514"/>
                </a:lnTo>
                <a:lnTo>
                  <a:pt x="1929730" y="376799"/>
                </a:lnTo>
                <a:lnTo>
                  <a:pt x="1935764" y="391718"/>
                </a:lnTo>
                <a:lnTo>
                  <a:pt x="1941163" y="406638"/>
                </a:lnTo>
                <a:lnTo>
                  <a:pt x="1946879" y="421875"/>
                </a:lnTo>
                <a:lnTo>
                  <a:pt x="1951960" y="437112"/>
                </a:lnTo>
                <a:lnTo>
                  <a:pt x="1956406" y="452666"/>
                </a:lnTo>
                <a:lnTo>
                  <a:pt x="1961488" y="468221"/>
                </a:lnTo>
                <a:lnTo>
                  <a:pt x="1965298" y="484410"/>
                </a:lnTo>
                <a:lnTo>
                  <a:pt x="1969427" y="500282"/>
                </a:lnTo>
                <a:lnTo>
                  <a:pt x="1973238" y="516154"/>
                </a:lnTo>
                <a:lnTo>
                  <a:pt x="1976731" y="532661"/>
                </a:lnTo>
                <a:lnTo>
                  <a:pt x="1979589" y="549167"/>
                </a:lnTo>
                <a:lnTo>
                  <a:pt x="1982447" y="565992"/>
                </a:lnTo>
                <a:lnTo>
                  <a:pt x="1984670" y="582816"/>
                </a:lnTo>
                <a:lnTo>
                  <a:pt x="1986893" y="599323"/>
                </a:lnTo>
                <a:lnTo>
                  <a:pt x="1989116" y="616464"/>
                </a:lnTo>
                <a:lnTo>
                  <a:pt x="1990704" y="633923"/>
                </a:lnTo>
                <a:lnTo>
                  <a:pt x="1991657" y="651065"/>
                </a:lnTo>
                <a:lnTo>
                  <a:pt x="1992927" y="668524"/>
                </a:lnTo>
                <a:lnTo>
                  <a:pt x="2001184" y="672016"/>
                </a:lnTo>
                <a:lnTo>
                  <a:pt x="2009124" y="675190"/>
                </a:lnTo>
                <a:lnTo>
                  <a:pt x="2016745" y="679317"/>
                </a:lnTo>
                <a:lnTo>
                  <a:pt x="2024050" y="684078"/>
                </a:lnTo>
                <a:lnTo>
                  <a:pt x="2030719" y="688840"/>
                </a:lnTo>
                <a:lnTo>
                  <a:pt x="2037070" y="694554"/>
                </a:lnTo>
                <a:lnTo>
                  <a:pt x="2043422" y="700903"/>
                </a:lnTo>
                <a:lnTo>
                  <a:pt x="2049138" y="707251"/>
                </a:lnTo>
                <a:lnTo>
                  <a:pt x="2054219" y="714552"/>
                </a:lnTo>
                <a:lnTo>
                  <a:pt x="2058983" y="722171"/>
                </a:lnTo>
                <a:lnTo>
                  <a:pt x="2063111" y="730742"/>
                </a:lnTo>
                <a:lnTo>
                  <a:pt x="2066922" y="739630"/>
                </a:lnTo>
                <a:lnTo>
                  <a:pt x="2070098" y="748836"/>
                </a:lnTo>
                <a:lnTo>
                  <a:pt x="2072956" y="758676"/>
                </a:lnTo>
                <a:lnTo>
                  <a:pt x="2075179" y="769469"/>
                </a:lnTo>
                <a:lnTo>
                  <a:pt x="2076767" y="781214"/>
                </a:lnTo>
                <a:lnTo>
                  <a:pt x="2077719" y="790420"/>
                </a:lnTo>
                <a:lnTo>
                  <a:pt x="2078037" y="799626"/>
                </a:lnTo>
                <a:lnTo>
                  <a:pt x="2078037" y="808831"/>
                </a:lnTo>
                <a:lnTo>
                  <a:pt x="2078037" y="818672"/>
                </a:lnTo>
                <a:lnTo>
                  <a:pt x="2077402" y="828195"/>
                </a:lnTo>
                <a:lnTo>
                  <a:pt x="2076449" y="838353"/>
                </a:lnTo>
                <a:lnTo>
                  <a:pt x="2075179" y="847876"/>
                </a:lnTo>
                <a:lnTo>
                  <a:pt x="2073591" y="858034"/>
                </a:lnTo>
                <a:lnTo>
                  <a:pt x="2071686" y="867558"/>
                </a:lnTo>
                <a:lnTo>
                  <a:pt x="2069463" y="877716"/>
                </a:lnTo>
                <a:lnTo>
                  <a:pt x="2066922" y="887239"/>
                </a:lnTo>
                <a:lnTo>
                  <a:pt x="2064381" y="897079"/>
                </a:lnTo>
                <a:lnTo>
                  <a:pt x="2061206" y="906602"/>
                </a:lnTo>
                <a:lnTo>
                  <a:pt x="2057712" y="916443"/>
                </a:lnTo>
                <a:lnTo>
                  <a:pt x="2054219" y="925966"/>
                </a:lnTo>
                <a:lnTo>
                  <a:pt x="2050091" y="935172"/>
                </a:lnTo>
                <a:lnTo>
                  <a:pt x="2045645" y="944060"/>
                </a:lnTo>
                <a:lnTo>
                  <a:pt x="2041199" y="952948"/>
                </a:lnTo>
                <a:lnTo>
                  <a:pt x="2036435" y="962154"/>
                </a:lnTo>
                <a:lnTo>
                  <a:pt x="2031671" y="970090"/>
                </a:lnTo>
                <a:lnTo>
                  <a:pt x="2026273" y="978343"/>
                </a:lnTo>
                <a:lnTo>
                  <a:pt x="2020874" y="986597"/>
                </a:lnTo>
                <a:lnTo>
                  <a:pt x="2014840" y="993898"/>
                </a:lnTo>
                <a:lnTo>
                  <a:pt x="2008806" y="1001516"/>
                </a:lnTo>
                <a:lnTo>
                  <a:pt x="2002455" y="1008182"/>
                </a:lnTo>
                <a:lnTo>
                  <a:pt x="1996421" y="1014849"/>
                </a:lnTo>
                <a:lnTo>
                  <a:pt x="1989434" y="1020563"/>
                </a:lnTo>
                <a:lnTo>
                  <a:pt x="1982765" y="1026276"/>
                </a:lnTo>
                <a:lnTo>
                  <a:pt x="1975778" y="1031355"/>
                </a:lnTo>
                <a:lnTo>
                  <a:pt x="1968474" y="1036434"/>
                </a:lnTo>
                <a:lnTo>
                  <a:pt x="1960852" y="1040244"/>
                </a:lnTo>
                <a:lnTo>
                  <a:pt x="1953231" y="1044053"/>
                </a:lnTo>
                <a:lnTo>
                  <a:pt x="1945609" y="1072622"/>
                </a:lnTo>
                <a:lnTo>
                  <a:pt x="1937987" y="1100557"/>
                </a:lnTo>
                <a:lnTo>
                  <a:pt x="1929095" y="1128491"/>
                </a:lnTo>
                <a:lnTo>
                  <a:pt x="1919568" y="1155791"/>
                </a:lnTo>
                <a:lnTo>
                  <a:pt x="1910041" y="1183408"/>
                </a:lnTo>
                <a:lnTo>
                  <a:pt x="1899243" y="1210073"/>
                </a:lnTo>
                <a:lnTo>
                  <a:pt x="1888128" y="1236420"/>
                </a:lnTo>
                <a:lnTo>
                  <a:pt x="1876695" y="1262133"/>
                </a:lnTo>
                <a:lnTo>
                  <a:pt x="1863992" y="1287845"/>
                </a:lnTo>
                <a:lnTo>
                  <a:pt x="1850972" y="1312288"/>
                </a:lnTo>
                <a:lnTo>
                  <a:pt x="1837316" y="1336731"/>
                </a:lnTo>
                <a:lnTo>
                  <a:pt x="1830012" y="1348793"/>
                </a:lnTo>
                <a:lnTo>
                  <a:pt x="1823025" y="1360221"/>
                </a:lnTo>
                <a:lnTo>
                  <a:pt x="1815721" y="1371649"/>
                </a:lnTo>
                <a:lnTo>
                  <a:pt x="1808099" y="1382759"/>
                </a:lnTo>
                <a:lnTo>
                  <a:pt x="1800478" y="1394187"/>
                </a:lnTo>
                <a:lnTo>
                  <a:pt x="1792538" y="1405297"/>
                </a:lnTo>
                <a:lnTo>
                  <a:pt x="1784599" y="1416090"/>
                </a:lnTo>
                <a:lnTo>
                  <a:pt x="1776342" y="1426248"/>
                </a:lnTo>
                <a:lnTo>
                  <a:pt x="1768085" y="1436724"/>
                </a:lnTo>
                <a:lnTo>
                  <a:pt x="1759511" y="1446882"/>
                </a:lnTo>
                <a:lnTo>
                  <a:pt x="1750619" y="1456722"/>
                </a:lnTo>
                <a:lnTo>
                  <a:pt x="1742044" y="1466563"/>
                </a:lnTo>
                <a:lnTo>
                  <a:pt x="1733152" y="1475769"/>
                </a:lnTo>
                <a:lnTo>
                  <a:pt x="1723942" y="1484974"/>
                </a:lnTo>
                <a:lnTo>
                  <a:pt x="1714733" y="1493862"/>
                </a:lnTo>
                <a:lnTo>
                  <a:pt x="1704888" y="1502433"/>
                </a:lnTo>
                <a:lnTo>
                  <a:pt x="1695361" y="1511004"/>
                </a:lnTo>
                <a:lnTo>
                  <a:pt x="1685516" y="1519258"/>
                </a:lnTo>
                <a:lnTo>
                  <a:pt x="1675671" y="1526876"/>
                </a:lnTo>
                <a:lnTo>
                  <a:pt x="1665509" y="1534812"/>
                </a:lnTo>
                <a:lnTo>
                  <a:pt x="1655029" y="1542113"/>
                </a:lnTo>
                <a:lnTo>
                  <a:pt x="1644867" y="1549414"/>
                </a:lnTo>
                <a:lnTo>
                  <a:pt x="1634387" y="1556080"/>
                </a:lnTo>
                <a:lnTo>
                  <a:pt x="1623589" y="1562746"/>
                </a:lnTo>
                <a:lnTo>
                  <a:pt x="1612474" y="1568778"/>
                </a:lnTo>
                <a:lnTo>
                  <a:pt x="1601677" y="1574492"/>
                </a:lnTo>
                <a:lnTo>
                  <a:pt x="1590244" y="1580206"/>
                </a:lnTo>
                <a:lnTo>
                  <a:pt x="1578811" y="1585285"/>
                </a:lnTo>
                <a:lnTo>
                  <a:pt x="1567061" y="1590047"/>
                </a:lnTo>
                <a:lnTo>
                  <a:pt x="1555628" y="1595126"/>
                </a:lnTo>
                <a:lnTo>
                  <a:pt x="1543561" y="1598935"/>
                </a:lnTo>
                <a:lnTo>
                  <a:pt x="1531493" y="1603061"/>
                </a:lnTo>
                <a:lnTo>
                  <a:pt x="1519107" y="1606553"/>
                </a:lnTo>
                <a:lnTo>
                  <a:pt x="1506722" y="1609728"/>
                </a:lnTo>
                <a:lnTo>
                  <a:pt x="1494337" y="1612902"/>
                </a:lnTo>
                <a:lnTo>
                  <a:pt x="1481634" y="1615442"/>
                </a:lnTo>
                <a:lnTo>
                  <a:pt x="1468613" y="1617346"/>
                </a:lnTo>
                <a:lnTo>
                  <a:pt x="1455593" y="1619251"/>
                </a:lnTo>
                <a:lnTo>
                  <a:pt x="1442255" y="1620521"/>
                </a:lnTo>
                <a:lnTo>
                  <a:pt x="1428916" y="1621473"/>
                </a:lnTo>
                <a:lnTo>
                  <a:pt x="1415578" y="1622108"/>
                </a:lnTo>
                <a:lnTo>
                  <a:pt x="1401605" y="1622425"/>
                </a:lnTo>
                <a:lnTo>
                  <a:pt x="1387949" y="1622108"/>
                </a:lnTo>
                <a:lnTo>
                  <a:pt x="1374611" y="1621473"/>
                </a:lnTo>
                <a:lnTo>
                  <a:pt x="1361273" y="1620521"/>
                </a:lnTo>
                <a:lnTo>
                  <a:pt x="1348253" y="1619251"/>
                </a:lnTo>
                <a:lnTo>
                  <a:pt x="1335232" y="1617664"/>
                </a:lnTo>
                <a:lnTo>
                  <a:pt x="1322212" y="1615442"/>
                </a:lnTo>
                <a:lnTo>
                  <a:pt x="1309509" y="1612902"/>
                </a:lnTo>
                <a:lnTo>
                  <a:pt x="1296806" y="1610363"/>
                </a:lnTo>
                <a:lnTo>
                  <a:pt x="1284738" y="1606871"/>
                </a:lnTo>
                <a:lnTo>
                  <a:pt x="1272353" y="1603061"/>
                </a:lnTo>
                <a:lnTo>
                  <a:pt x="1260602" y="1599570"/>
                </a:lnTo>
                <a:lnTo>
                  <a:pt x="1248535" y="1595443"/>
                </a:lnTo>
                <a:lnTo>
                  <a:pt x="1237102" y="1590681"/>
                </a:lnTo>
                <a:lnTo>
                  <a:pt x="1225669" y="1585602"/>
                </a:lnTo>
                <a:lnTo>
                  <a:pt x="1213919" y="1580523"/>
                </a:lnTo>
                <a:lnTo>
                  <a:pt x="1202804" y="1574809"/>
                </a:lnTo>
                <a:lnTo>
                  <a:pt x="1191689" y="1569413"/>
                </a:lnTo>
                <a:lnTo>
                  <a:pt x="1180891" y="1563064"/>
                </a:lnTo>
                <a:lnTo>
                  <a:pt x="1170094" y="1556715"/>
                </a:lnTo>
                <a:lnTo>
                  <a:pt x="1159932" y="1550049"/>
                </a:lnTo>
                <a:lnTo>
                  <a:pt x="1149452" y="1543065"/>
                </a:lnTo>
                <a:lnTo>
                  <a:pt x="1138972" y="1535447"/>
                </a:lnTo>
                <a:lnTo>
                  <a:pt x="1128809" y="1528146"/>
                </a:lnTo>
                <a:lnTo>
                  <a:pt x="1118965" y="1520210"/>
                </a:lnTo>
                <a:lnTo>
                  <a:pt x="1109120" y="1512274"/>
                </a:lnTo>
                <a:lnTo>
                  <a:pt x="1099593" y="1504020"/>
                </a:lnTo>
                <a:lnTo>
                  <a:pt x="1090383" y="1495450"/>
                </a:lnTo>
                <a:lnTo>
                  <a:pt x="1080856" y="1486561"/>
                </a:lnTo>
                <a:lnTo>
                  <a:pt x="1071646" y="1477356"/>
                </a:lnTo>
                <a:lnTo>
                  <a:pt x="1062754" y="1467833"/>
                </a:lnTo>
                <a:lnTo>
                  <a:pt x="1053862" y="1458309"/>
                </a:lnTo>
                <a:lnTo>
                  <a:pt x="1045287" y="1448786"/>
                </a:lnTo>
                <a:lnTo>
                  <a:pt x="1036713" y="1438628"/>
                </a:lnTo>
                <a:lnTo>
                  <a:pt x="1028456" y="1428153"/>
                </a:lnTo>
                <a:lnTo>
                  <a:pt x="1020517" y="1417677"/>
                </a:lnTo>
                <a:lnTo>
                  <a:pt x="1012260" y="1407519"/>
                </a:lnTo>
                <a:lnTo>
                  <a:pt x="1004320" y="1396409"/>
                </a:lnTo>
                <a:lnTo>
                  <a:pt x="996699" y="1385616"/>
                </a:lnTo>
                <a:lnTo>
                  <a:pt x="989077" y="1374506"/>
                </a:lnTo>
                <a:lnTo>
                  <a:pt x="981773" y="1362761"/>
                </a:lnTo>
                <a:lnTo>
                  <a:pt x="974786" y="1351333"/>
                </a:lnTo>
                <a:lnTo>
                  <a:pt x="967799" y="1339588"/>
                </a:lnTo>
                <a:lnTo>
                  <a:pt x="953826" y="1315145"/>
                </a:lnTo>
                <a:lnTo>
                  <a:pt x="940806" y="1290702"/>
                </a:lnTo>
                <a:lnTo>
                  <a:pt x="928738" y="1265942"/>
                </a:lnTo>
                <a:lnTo>
                  <a:pt x="916670" y="1239912"/>
                </a:lnTo>
                <a:lnTo>
                  <a:pt x="905555" y="1213882"/>
                </a:lnTo>
                <a:lnTo>
                  <a:pt x="894758" y="1187217"/>
                </a:lnTo>
                <a:lnTo>
                  <a:pt x="885230" y="1160235"/>
                </a:lnTo>
                <a:lnTo>
                  <a:pt x="876021" y="1132936"/>
                </a:lnTo>
                <a:lnTo>
                  <a:pt x="866811" y="1105319"/>
                </a:lnTo>
                <a:lnTo>
                  <a:pt x="858872" y="1077701"/>
                </a:lnTo>
                <a:lnTo>
                  <a:pt x="851250" y="1049449"/>
                </a:lnTo>
                <a:lnTo>
                  <a:pt x="842675" y="1046592"/>
                </a:lnTo>
                <a:lnTo>
                  <a:pt x="834736" y="1043101"/>
                </a:lnTo>
                <a:lnTo>
                  <a:pt x="826479" y="1039291"/>
                </a:lnTo>
                <a:lnTo>
                  <a:pt x="818222" y="1034530"/>
                </a:lnTo>
                <a:lnTo>
                  <a:pt x="810918" y="1029768"/>
                </a:lnTo>
                <a:lnTo>
                  <a:pt x="802979" y="1023737"/>
                </a:lnTo>
                <a:lnTo>
                  <a:pt x="795992" y="1017706"/>
                </a:lnTo>
                <a:lnTo>
                  <a:pt x="789006" y="1011039"/>
                </a:lnTo>
                <a:lnTo>
                  <a:pt x="782336" y="1004056"/>
                </a:lnTo>
                <a:lnTo>
                  <a:pt x="775667" y="996437"/>
                </a:lnTo>
                <a:lnTo>
                  <a:pt x="769316" y="988501"/>
                </a:lnTo>
                <a:lnTo>
                  <a:pt x="763282" y="980248"/>
                </a:lnTo>
                <a:lnTo>
                  <a:pt x="757566" y="971677"/>
                </a:lnTo>
                <a:lnTo>
                  <a:pt x="752167" y="962789"/>
                </a:lnTo>
                <a:lnTo>
                  <a:pt x="747403" y="953583"/>
                </a:lnTo>
                <a:lnTo>
                  <a:pt x="742322" y="944060"/>
                </a:lnTo>
                <a:lnTo>
                  <a:pt x="737876" y="934537"/>
                </a:lnTo>
                <a:lnTo>
                  <a:pt x="733430" y="924379"/>
                </a:lnTo>
                <a:lnTo>
                  <a:pt x="729937" y="914538"/>
                </a:lnTo>
                <a:lnTo>
                  <a:pt x="726126" y="904380"/>
                </a:lnTo>
                <a:lnTo>
                  <a:pt x="722633" y="893905"/>
                </a:lnTo>
                <a:lnTo>
                  <a:pt x="720092" y="883747"/>
                </a:lnTo>
                <a:lnTo>
                  <a:pt x="717551" y="873271"/>
                </a:lnTo>
                <a:lnTo>
                  <a:pt x="715328" y="862796"/>
                </a:lnTo>
                <a:lnTo>
                  <a:pt x="713423" y="852320"/>
                </a:lnTo>
                <a:lnTo>
                  <a:pt x="712153" y="842162"/>
                </a:lnTo>
                <a:lnTo>
                  <a:pt x="710882" y="831687"/>
                </a:lnTo>
                <a:lnTo>
                  <a:pt x="710247" y="821212"/>
                </a:lnTo>
                <a:lnTo>
                  <a:pt x="709612" y="810736"/>
                </a:lnTo>
                <a:lnTo>
                  <a:pt x="709612" y="800896"/>
                </a:lnTo>
                <a:lnTo>
                  <a:pt x="710565" y="790738"/>
                </a:lnTo>
                <a:lnTo>
                  <a:pt x="711200" y="781214"/>
                </a:lnTo>
                <a:lnTo>
                  <a:pt x="713105" y="768517"/>
                </a:lnTo>
                <a:lnTo>
                  <a:pt x="715646" y="756454"/>
                </a:lnTo>
                <a:lnTo>
                  <a:pt x="718822" y="745344"/>
                </a:lnTo>
                <a:lnTo>
                  <a:pt x="722633" y="735186"/>
                </a:lnTo>
                <a:lnTo>
                  <a:pt x="727079" y="725663"/>
                </a:lnTo>
                <a:lnTo>
                  <a:pt x="732160" y="716775"/>
                </a:lnTo>
                <a:lnTo>
                  <a:pt x="737559" y="708521"/>
                </a:lnTo>
                <a:lnTo>
                  <a:pt x="743910" y="701220"/>
                </a:lnTo>
                <a:lnTo>
                  <a:pt x="750579" y="694236"/>
                </a:lnTo>
                <a:lnTo>
                  <a:pt x="757566" y="688205"/>
                </a:lnTo>
                <a:lnTo>
                  <a:pt x="765505" y="682809"/>
                </a:lnTo>
                <a:lnTo>
                  <a:pt x="773762" y="677412"/>
                </a:lnTo>
                <a:lnTo>
                  <a:pt x="782336" y="673286"/>
                </a:lnTo>
                <a:lnTo>
                  <a:pt x="791546" y="669159"/>
                </a:lnTo>
                <a:lnTo>
                  <a:pt x="800756" y="666302"/>
                </a:lnTo>
                <a:lnTo>
                  <a:pt x="810600" y="663762"/>
                </a:lnTo>
                <a:lnTo>
                  <a:pt x="811553" y="646303"/>
                </a:lnTo>
                <a:lnTo>
                  <a:pt x="813141" y="629162"/>
                </a:lnTo>
                <a:lnTo>
                  <a:pt x="814411" y="612020"/>
                </a:lnTo>
                <a:lnTo>
                  <a:pt x="816634" y="594878"/>
                </a:lnTo>
                <a:lnTo>
                  <a:pt x="819175" y="578372"/>
                </a:lnTo>
                <a:lnTo>
                  <a:pt x="821716" y="561547"/>
                </a:lnTo>
                <a:lnTo>
                  <a:pt x="824574" y="544723"/>
                </a:lnTo>
                <a:lnTo>
                  <a:pt x="827432" y="528534"/>
                </a:lnTo>
                <a:lnTo>
                  <a:pt x="830925" y="512662"/>
                </a:lnTo>
                <a:lnTo>
                  <a:pt x="834736" y="496155"/>
                </a:lnTo>
                <a:lnTo>
                  <a:pt x="838865" y="480283"/>
                </a:lnTo>
                <a:lnTo>
                  <a:pt x="843311" y="464729"/>
                </a:lnTo>
                <a:lnTo>
                  <a:pt x="847757" y="448857"/>
                </a:lnTo>
                <a:lnTo>
                  <a:pt x="852520" y="433937"/>
                </a:lnTo>
                <a:lnTo>
                  <a:pt x="857601" y="418700"/>
                </a:lnTo>
                <a:lnTo>
                  <a:pt x="863318" y="403463"/>
                </a:lnTo>
                <a:lnTo>
                  <a:pt x="868717" y="388544"/>
                </a:lnTo>
                <a:lnTo>
                  <a:pt x="874750" y="373942"/>
                </a:lnTo>
                <a:lnTo>
                  <a:pt x="881102" y="359340"/>
                </a:lnTo>
                <a:lnTo>
                  <a:pt x="887453" y="345372"/>
                </a:lnTo>
                <a:lnTo>
                  <a:pt x="894122" y="331405"/>
                </a:lnTo>
                <a:lnTo>
                  <a:pt x="901109" y="317438"/>
                </a:lnTo>
                <a:lnTo>
                  <a:pt x="908731" y="304105"/>
                </a:lnTo>
                <a:lnTo>
                  <a:pt x="916035" y="290773"/>
                </a:lnTo>
                <a:lnTo>
                  <a:pt x="923657" y="277441"/>
                </a:lnTo>
                <a:lnTo>
                  <a:pt x="931596" y="264743"/>
                </a:lnTo>
                <a:lnTo>
                  <a:pt x="940171" y="252046"/>
                </a:lnTo>
                <a:lnTo>
                  <a:pt x="948427" y="239348"/>
                </a:lnTo>
                <a:lnTo>
                  <a:pt x="957320" y="227603"/>
                </a:lnTo>
                <a:lnTo>
                  <a:pt x="966212" y="215858"/>
                </a:lnTo>
                <a:lnTo>
                  <a:pt x="975421" y="204112"/>
                </a:lnTo>
                <a:lnTo>
                  <a:pt x="985266" y="192685"/>
                </a:lnTo>
                <a:lnTo>
                  <a:pt x="994793" y="181574"/>
                </a:lnTo>
                <a:lnTo>
                  <a:pt x="1004956" y="170781"/>
                </a:lnTo>
                <a:lnTo>
                  <a:pt x="1014800" y="160306"/>
                </a:lnTo>
                <a:lnTo>
                  <a:pt x="1025280" y="149831"/>
                </a:lnTo>
                <a:lnTo>
                  <a:pt x="1036078" y="140307"/>
                </a:lnTo>
                <a:lnTo>
                  <a:pt x="1046875" y="130784"/>
                </a:lnTo>
                <a:lnTo>
                  <a:pt x="1057991" y="121261"/>
                </a:lnTo>
                <a:lnTo>
                  <a:pt x="1069105" y="112055"/>
                </a:lnTo>
                <a:lnTo>
                  <a:pt x="1080538" y="103485"/>
                </a:lnTo>
                <a:lnTo>
                  <a:pt x="1092606" y="94914"/>
                </a:lnTo>
                <a:lnTo>
                  <a:pt x="1104356" y="86978"/>
                </a:lnTo>
                <a:lnTo>
                  <a:pt x="1116742" y="79359"/>
                </a:lnTo>
                <a:lnTo>
                  <a:pt x="1128809" y="72058"/>
                </a:lnTo>
                <a:lnTo>
                  <a:pt x="1141512" y="64440"/>
                </a:lnTo>
                <a:lnTo>
                  <a:pt x="1154533" y="57774"/>
                </a:lnTo>
                <a:lnTo>
                  <a:pt x="1167553" y="51425"/>
                </a:lnTo>
                <a:lnTo>
                  <a:pt x="1180574" y="45711"/>
                </a:lnTo>
                <a:lnTo>
                  <a:pt x="1193912" y="39680"/>
                </a:lnTo>
                <a:lnTo>
                  <a:pt x="1207568" y="34601"/>
                </a:lnTo>
                <a:lnTo>
                  <a:pt x="1221541" y="29522"/>
                </a:lnTo>
                <a:lnTo>
                  <a:pt x="1235514" y="24760"/>
                </a:lnTo>
                <a:lnTo>
                  <a:pt x="1249805" y="20633"/>
                </a:lnTo>
                <a:lnTo>
                  <a:pt x="1264096" y="16507"/>
                </a:lnTo>
                <a:lnTo>
                  <a:pt x="1278704" y="13332"/>
                </a:lnTo>
                <a:lnTo>
                  <a:pt x="1293630" y="10158"/>
                </a:lnTo>
                <a:lnTo>
                  <a:pt x="1308556" y="7618"/>
                </a:lnTo>
                <a:lnTo>
                  <a:pt x="1323164" y="5396"/>
                </a:lnTo>
                <a:lnTo>
                  <a:pt x="1339043" y="3174"/>
                </a:lnTo>
                <a:lnTo>
                  <a:pt x="1354287" y="1905"/>
                </a:lnTo>
                <a:lnTo>
                  <a:pt x="1369848" y="952"/>
                </a:lnTo>
                <a:lnTo>
                  <a:pt x="1385726" y="317"/>
                </a:lnTo>
                <a:lnTo>
                  <a:pt x="1401605" y="0"/>
                </a:lnTo>
                <a:close/>
              </a:path>
            </a:pathLst>
          </a:custGeom>
          <a:solidFill>
            <a:srgbClr val="4D576B"/>
          </a:solidFill>
          <a:ln>
            <a:solidFill>
              <a:schemeClr val="accent6"/>
            </a:solidFill>
          </a:ln>
        </p:spPr>
        <p:txBody>
          <a:bodyPr anchor="ctr">
            <a:normAutofit/>
            <a:scene3d>
              <a:camera prst="orthographicFront"/>
              <a:lightRig rig="threePt" dir="t"/>
            </a:scene3d>
            <a:sp3d>
              <a:contourClr>
                <a:srgbClr val="FFFFFF"/>
              </a:contourClr>
            </a:sp3d>
          </a:bodyPr>
          <a:p>
            <a:pPr algn="ctr">
              <a:defRPr/>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48" name="直接连接符 47"/>
          <p:cNvCxnSpPr>
            <a:stCxn id="2" idx="2"/>
            <a:endCxn id="46" idx="6"/>
          </p:cNvCxnSpPr>
          <p:nvPr>
            <p:custDataLst>
              <p:tags r:id="rId6"/>
            </p:custDataLst>
          </p:nvPr>
        </p:nvCxnSpPr>
        <p:spPr>
          <a:xfrm flipH="1">
            <a:off x="6832318" y="3436233"/>
            <a:ext cx="469258" cy="3563"/>
          </a:xfrm>
          <a:prstGeom prst="line">
            <a:avLst/>
          </a:prstGeom>
          <a:ln w="38100">
            <a:solidFill>
              <a:srgbClr val="1F74AD"/>
            </a:solidFill>
          </a:ln>
        </p:spPr>
        <p:style>
          <a:lnRef idx="1">
            <a:srgbClr val="1F74AD"/>
          </a:lnRef>
          <a:fillRef idx="0">
            <a:srgbClr val="1F74AD"/>
          </a:fillRef>
          <a:effectRef idx="0">
            <a:srgbClr val="1F74AD"/>
          </a:effectRef>
          <a:fontRef idx="minor">
            <a:srgbClr val="000000"/>
          </a:fontRef>
        </p:style>
      </p:cxnSp>
      <p:sp>
        <p:nvSpPr>
          <p:cNvPr id="45" name="圆角矩形 2"/>
          <p:cNvSpPr/>
          <p:nvPr>
            <p:custDataLst>
              <p:tags r:id="rId7"/>
            </p:custDataLst>
          </p:nvPr>
        </p:nvSpPr>
        <p:spPr>
          <a:xfrm>
            <a:off x="3321685" y="3114040"/>
            <a:ext cx="3495040" cy="651510"/>
          </a:xfrm>
          <a:prstGeom prst="roundRect">
            <a:avLst>
              <a:gd name="adj" fmla="val 50000"/>
            </a:avLst>
          </a:prstGeom>
          <a:solidFill>
            <a:sysClr val="window" lastClr="FFFFFF"/>
          </a:solidFill>
          <a:ln w="38100">
            <a:solidFill>
              <a:srgbClr val="1F74AD"/>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nSpc>
                <a:spcPct val="120000"/>
              </a:lnSpc>
            </a:pPr>
            <a:endParaRPr lang="zh-CN" altLang="en-US" sz="2000" b="1" kern="0" spc="300" dirty="0">
              <a:solidFill>
                <a:srgbClr val="000000"/>
              </a:solidFill>
              <a:latin typeface="微软雅黑" panose="020B0503020204020204" pitchFamily="34" charset="-122"/>
              <a:ea typeface="微软雅黑" panose="020B0503020204020204" pitchFamily="34" charset="-122"/>
            </a:endParaRPr>
          </a:p>
        </p:txBody>
      </p:sp>
      <p:sp>
        <p:nvSpPr>
          <p:cNvPr id="46" name="椭圆 45"/>
          <p:cNvSpPr/>
          <p:nvPr>
            <p:custDataLst>
              <p:tags r:id="rId8"/>
            </p:custDataLst>
          </p:nvPr>
        </p:nvSpPr>
        <p:spPr>
          <a:xfrm>
            <a:off x="6181069" y="3114171"/>
            <a:ext cx="651249" cy="651249"/>
          </a:xfrm>
          <a:prstGeom prst="ellipse">
            <a:avLst/>
          </a:prstGeom>
          <a:solidFill>
            <a:sysClr val="window" lastClr="FFFFFF"/>
          </a:solidFill>
          <a:ln w="38100">
            <a:solidFill>
              <a:srgbClr val="1F74AD"/>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47" name="KSO_Shape"/>
          <p:cNvSpPr/>
          <p:nvPr>
            <p:custDataLst>
              <p:tags r:id="rId9"/>
            </p:custDataLst>
          </p:nvPr>
        </p:nvSpPr>
        <p:spPr bwMode="auto">
          <a:xfrm>
            <a:off x="6317650" y="3250752"/>
            <a:ext cx="378086" cy="378086"/>
          </a:xfrm>
          <a:custGeom>
            <a:avLst/>
            <a:gdLst>
              <a:gd name="T0" fmla="*/ 1395413 w 2219325"/>
              <a:gd name="T1" fmla="*/ 1938020 h 2219325"/>
              <a:gd name="T2" fmla="*/ 1388316 w 2219325"/>
              <a:gd name="T3" fmla="*/ 2002466 h 2219325"/>
              <a:gd name="T4" fmla="*/ 1670304 w 2219325"/>
              <a:gd name="T5" fmla="*/ 1858614 h 2219325"/>
              <a:gd name="T6" fmla="*/ 1150620 w 2219325"/>
              <a:gd name="T7" fmla="*/ 2015808 h 2219325"/>
              <a:gd name="T8" fmla="*/ 1286510 w 2219325"/>
              <a:gd name="T9" fmla="*/ 1931988 h 2219325"/>
              <a:gd name="T10" fmla="*/ 1400810 w 2219325"/>
              <a:gd name="T11" fmla="*/ 1758633 h 2219325"/>
              <a:gd name="T12" fmla="*/ 848360 w 2219325"/>
              <a:gd name="T13" fmla="*/ 1816418 h 2219325"/>
              <a:gd name="T14" fmla="*/ 969645 w 2219325"/>
              <a:gd name="T15" fmla="*/ 1966278 h 2219325"/>
              <a:gd name="T16" fmla="*/ 388339 w 2219325"/>
              <a:gd name="T17" fmla="*/ 1704282 h 2219325"/>
              <a:gd name="T18" fmla="*/ 625234 w 2219325"/>
              <a:gd name="T19" fmla="*/ 1909105 h 2219325"/>
              <a:gd name="T20" fmla="*/ 900095 w 2219325"/>
              <a:gd name="T21" fmla="*/ 2020749 h 2219325"/>
              <a:gd name="T22" fmla="*/ 793433 w 2219325"/>
              <a:gd name="T23" fmla="*/ 1894840 h 2219325"/>
              <a:gd name="T24" fmla="*/ 1611947 w 2219325"/>
              <a:gd name="T25" fmla="*/ 1244918 h 2219325"/>
              <a:gd name="T26" fmla="*/ 1898577 w 2219325"/>
              <a:gd name="T27" fmla="*/ 1613535 h 2219325"/>
              <a:gd name="T28" fmla="*/ 2016438 w 2219325"/>
              <a:gd name="T29" fmla="*/ 1342906 h 2219325"/>
              <a:gd name="T30" fmla="*/ 1464945 w 2219325"/>
              <a:gd name="T31" fmla="*/ 1588135 h 2219325"/>
              <a:gd name="T32" fmla="*/ 1527810 w 2219325"/>
              <a:gd name="T33" fmla="*/ 1182688 h 2219325"/>
              <a:gd name="T34" fmla="*/ 727393 w 2219325"/>
              <a:gd name="T35" fmla="*/ 1480820 h 2219325"/>
              <a:gd name="T36" fmla="*/ 185422 w 2219325"/>
              <a:gd name="T37" fmla="*/ 1251450 h 2219325"/>
              <a:gd name="T38" fmla="*/ 287674 w 2219325"/>
              <a:gd name="T39" fmla="*/ 1555032 h 2219325"/>
              <a:gd name="T40" fmla="*/ 619125 w 2219325"/>
              <a:gd name="T41" fmla="*/ 1365568 h 2219325"/>
              <a:gd name="T42" fmla="*/ 1581467 w 2219325"/>
              <a:gd name="T43" fmla="*/ 739458 h 2219325"/>
              <a:gd name="T44" fmla="*/ 2043430 w 2219325"/>
              <a:gd name="T45" fmla="*/ 1036784 h 2219325"/>
              <a:gd name="T46" fmla="*/ 1963406 w 2219325"/>
              <a:gd name="T47" fmla="*/ 723993 h 2219325"/>
              <a:gd name="T48" fmla="*/ 1522095 w 2219325"/>
              <a:gd name="T49" fmla="*/ 943928 h 2219325"/>
              <a:gd name="T50" fmla="*/ 762000 w 2219325"/>
              <a:gd name="T51" fmla="*/ 606108 h 2219325"/>
              <a:gd name="T52" fmla="*/ 692467 w 2219325"/>
              <a:gd name="T53" fmla="*/ 1005840 h 2219325"/>
              <a:gd name="T54" fmla="*/ 239406 w 2219325"/>
              <a:gd name="T55" fmla="*/ 765910 h 2219325"/>
              <a:gd name="T56" fmla="*/ 175580 w 2219325"/>
              <a:gd name="T57" fmla="*/ 1068705 h 2219325"/>
              <a:gd name="T58" fmla="*/ 649287 w 2219325"/>
              <a:gd name="T59" fmla="*/ 684848 h 2219325"/>
              <a:gd name="T60" fmla="*/ 1378267 w 2219325"/>
              <a:gd name="T61" fmla="*/ 416878 h 2219325"/>
              <a:gd name="T62" fmla="*/ 1258887 w 2219325"/>
              <a:gd name="T63" fmla="*/ 261303 h 2219325"/>
              <a:gd name="T64" fmla="*/ 1047750 w 2219325"/>
              <a:gd name="T65" fmla="*/ 209550 h 2219325"/>
              <a:gd name="T66" fmla="*/ 914400 w 2219325"/>
              <a:gd name="T67" fmla="*/ 307023 h 2219325"/>
              <a:gd name="T68" fmla="*/ 804545 w 2219325"/>
              <a:gd name="T69" fmla="*/ 491490 h 2219325"/>
              <a:gd name="T70" fmla="*/ 725264 w 2219325"/>
              <a:gd name="T71" fmla="*/ 255919 h 2219325"/>
              <a:gd name="T72" fmla="*/ 464869 w 2219325"/>
              <a:gd name="T73" fmla="*/ 431844 h 2219325"/>
              <a:gd name="T74" fmla="*/ 779145 w 2219325"/>
              <a:gd name="T75" fmla="*/ 348298 h 2219325"/>
              <a:gd name="T76" fmla="*/ 889635 w 2219325"/>
              <a:gd name="T77" fmla="*/ 207963 h 2219325"/>
              <a:gd name="T78" fmla="*/ 1403033 w 2219325"/>
              <a:gd name="T79" fmla="*/ 291783 h 2219325"/>
              <a:gd name="T80" fmla="*/ 1832574 w 2219325"/>
              <a:gd name="T81" fmla="*/ 513773 h 2219325"/>
              <a:gd name="T82" fmla="*/ 1595679 w 2219325"/>
              <a:gd name="T83" fmla="*/ 308950 h 2219325"/>
              <a:gd name="T84" fmla="*/ 1315730 w 2219325"/>
              <a:gd name="T85" fmla="*/ 196178 h 2219325"/>
              <a:gd name="T86" fmla="*/ 1465580 w 2219325"/>
              <a:gd name="T87" fmla="*/ 58420 h 2219325"/>
              <a:gd name="T88" fmla="*/ 1794510 w 2219325"/>
              <a:gd name="T89" fmla="*/ 236855 h 2219325"/>
              <a:gd name="T90" fmla="*/ 2044383 w 2219325"/>
              <a:gd name="T91" fmla="*/ 511493 h 2219325"/>
              <a:gd name="T92" fmla="*/ 2190750 w 2219325"/>
              <a:gd name="T93" fmla="*/ 859473 h 2219325"/>
              <a:gd name="T94" fmla="*/ 2210435 w 2219325"/>
              <a:gd name="T95" fmla="*/ 1250950 h 2219325"/>
              <a:gd name="T96" fmla="*/ 2097723 w 2219325"/>
              <a:gd name="T97" fmla="*/ 1614805 h 2219325"/>
              <a:gd name="T98" fmla="*/ 1875473 w 2219325"/>
              <a:gd name="T99" fmla="*/ 1913255 h 2219325"/>
              <a:gd name="T100" fmla="*/ 1566227 w 2219325"/>
              <a:gd name="T101" fmla="*/ 2121535 h 2219325"/>
              <a:gd name="T102" fmla="*/ 1195070 w 2219325"/>
              <a:gd name="T103" fmla="*/ 2215833 h 2219325"/>
              <a:gd name="T104" fmla="*/ 805815 w 2219325"/>
              <a:gd name="T105" fmla="*/ 2177098 h 2219325"/>
              <a:gd name="T106" fmla="*/ 467043 w 2219325"/>
              <a:gd name="T107" fmla="*/ 2014538 h 2219325"/>
              <a:gd name="T108" fmla="*/ 204787 w 2219325"/>
              <a:gd name="T109" fmla="*/ 1751965 h 2219325"/>
              <a:gd name="T110" fmla="*/ 42227 w 2219325"/>
              <a:gd name="T111" fmla="*/ 1413510 h 2219325"/>
              <a:gd name="T112" fmla="*/ 3175 w 2219325"/>
              <a:gd name="T113" fmla="*/ 1024255 h 2219325"/>
              <a:gd name="T114" fmla="*/ 97790 w 2219325"/>
              <a:gd name="T115" fmla="*/ 653098 h 2219325"/>
              <a:gd name="T116" fmla="*/ 306387 w 2219325"/>
              <a:gd name="T117" fmla="*/ 344488 h 2219325"/>
              <a:gd name="T118" fmla="*/ 604520 w 2219325"/>
              <a:gd name="T119" fmla="*/ 121603 h 2219325"/>
              <a:gd name="T120" fmla="*/ 968375 w 2219325"/>
              <a:gd name="T121" fmla="*/ 9208 h 2219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19325" h="2219325">
                <a:moveTo>
                  <a:pt x="1522095" y="1695768"/>
                </a:moveTo>
                <a:lnTo>
                  <a:pt x="1510983" y="1725295"/>
                </a:lnTo>
                <a:lnTo>
                  <a:pt x="1499553" y="1754188"/>
                </a:lnTo>
                <a:lnTo>
                  <a:pt x="1487170" y="1781810"/>
                </a:lnTo>
                <a:lnTo>
                  <a:pt x="1474153" y="1808480"/>
                </a:lnTo>
                <a:lnTo>
                  <a:pt x="1461135" y="1834515"/>
                </a:lnTo>
                <a:lnTo>
                  <a:pt x="1447165" y="1859280"/>
                </a:lnTo>
                <a:lnTo>
                  <a:pt x="1439863" y="1871345"/>
                </a:lnTo>
                <a:lnTo>
                  <a:pt x="1432877" y="1883093"/>
                </a:lnTo>
                <a:lnTo>
                  <a:pt x="1425575" y="1894840"/>
                </a:lnTo>
                <a:lnTo>
                  <a:pt x="1417955" y="1905953"/>
                </a:lnTo>
                <a:lnTo>
                  <a:pt x="1410653" y="1917065"/>
                </a:lnTo>
                <a:lnTo>
                  <a:pt x="1403033" y="1927860"/>
                </a:lnTo>
                <a:lnTo>
                  <a:pt x="1395413" y="1938020"/>
                </a:lnTo>
                <a:lnTo>
                  <a:pt x="1387157" y="1948498"/>
                </a:lnTo>
                <a:lnTo>
                  <a:pt x="1379537" y="1958023"/>
                </a:lnTo>
                <a:lnTo>
                  <a:pt x="1371600" y="1967865"/>
                </a:lnTo>
                <a:lnTo>
                  <a:pt x="1363027" y="1977390"/>
                </a:lnTo>
                <a:lnTo>
                  <a:pt x="1355090" y="1986280"/>
                </a:lnTo>
                <a:lnTo>
                  <a:pt x="1346517" y="1994853"/>
                </a:lnTo>
                <a:lnTo>
                  <a:pt x="1337945" y="2003425"/>
                </a:lnTo>
                <a:lnTo>
                  <a:pt x="1329690" y="2011680"/>
                </a:lnTo>
                <a:lnTo>
                  <a:pt x="1320800" y="2019300"/>
                </a:lnTo>
                <a:lnTo>
                  <a:pt x="1318516" y="2021258"/>
                </a:lnTo>
                <a:lnTo>
                  <a:pt x="1321630" y="2020566"/>
                </a:lnTo>
                <a:lnTo>
                  <a:pt x="1344176" y="2015168"/>
                </a:lnTo>
                <a:lnTo>
                  <a:pt x="1366405" y="2008817"/>
                </a:lnTo>
                <a:lnTo>
                  <a:pt x="1388316" y="2002466"/>
                </a:lnTo>
                <a:lnTo>
                  <a:pt x="1410227" y="1995479"/>
                </a:lnTo>
                <a:lnTo>
                  <a:pt x="1431821" y="1987858"/>
                </a:lnTo>
                <a:lnTo>
                  <a:pt x="1453415" y="1979602"/>
                </a:lnTo>
                <a:lnTo>
                  <a:pt x="1474691" y="1971345"/>
                </a:lnTo>
                <a:lnTo>
                  <a:pt x="1495332" y="1962136"/>
                </a:lnTo>
                <a:lnTo>
                  <a:pt x="1515973" y="1952610"/>
                </a:lnTo>
                <a:lnTo>
                  <a:pt x="1536296" y="1942448"/>
                </a:lnTo>
                <a:lnTo>
                  <a:pt x="1556302" y="1931651"/>
                </a:lnTo>
                <a:lnTo>
                  <a:pt x="1575991" y="1920537"/>
                </a:lnTo>
                <a:lnTo>
                  <a:pt x="1595679" y="1909105"/>
                </a:lnTo>
                <a:lnTo>
                  <a:pt x="1614415" y="1897038"/>
                </a:lnTo>
                <a:lnTo>
                  <a:pt x="1633468" y="1884653"/>
                </a:lnTo>
                <a:lnTo>
                  <a:pt x="1652203" y="1872268"/>
                </a:lnTo>
                <a:lnTo>
                  <a:pt x="1670304" y="1858614"/>
                </a:lnTo>
                <a:lnTo>
                  <a:pt x="1687770" y="1845276"/>
                </a:lnTo>
                <a:lnTo>
                  <a:pt x="1705553" y="1830986"/>
                </a:lnTo>
                <a:lnTo>
                  <a:pt x="1722383" y="1816379"/>
                </a:lnTo>
                <a:lnTo>
                  <a:pt x="1739531" y="1801454"/>
                </a:lnTo>
                <a:lnTo>
                  <a:pt x="1756044" y="1786529"/>
                </a:lnTo>
                <a:lnTo>
                  <a:pt x="1771921" y="1770651"/>
                </a:lnTo>
                <a:lnTo>
                  <a:pt x="1787481" y="1754456"/>
                </a:lnTo>
                <a:lnTo>
                  <a:pt x="1802724" y="1737943"/>
                </a:lnTo>
                <a:lnTo>
                  <a:pt x="1817967" y="1721430"/>
                </a:lnTo>
                <a:lnTo>
                  <a:pt x="1832574" y="1704282"/>
                </a:lnTo>
                <a:lnTo>
                  <a:pt x="1839112" y="1695768"/>
                </a:lnTo>
                <a:lnTo>
                  <a:pt x="1522095" y="1695768"/>
                </a:lnTo>
                <a:close/>
                <a:moveTo>
                  <a:pt x="1150620" y="1695768"/>
                </a:moveTo>
                <a:lnTo>
                  <a:pt x="1150620" y="2015808"/>
                </a:lnTo>
                <a:lnTo>
                  <a:pt x="1160780" y="2012950"/>
                </a:lnTo>
                <a:lnTo>
                  <a:pt x="1170940" y="2010093"/>
                </a:lnTo>
                <a:lnTo>
                  <a:pt x="1181100" y="2006600"/>
                </a:lnTo>
                <a:lnTo>
                  <a:pt x="1191260" y="2002155"/>
                </a:lnTo>
                <a:lnTo>
                  <a:pt x="1201103" y="1997393"/>
                </a:lnTo>
                <a:lnTo>
                  <a:pt x="1210945" y="1992313"/>
                </a:lnTo>
                <a:lnTo>
                  <a:pt x="1220787" y="1986598"/>
                </a:lnTo>
                <a:lnTo>
                  <a:pt x="1230313" y="1979930"/>
                </a:lnTo>
                <a:lnTo>
                  <a:pt x="1240155" y="1973580"/>
                </a:lnTo>
                <a:lnTo>
                  <a:pt x="1249680" y="1966278"/>
                </a:lnTo>
                <a:lnTo>
                  <a:pt x="1258887" y="1958340"/>
                </a:lnTo>
                <a:lnTo>
                  <a:pt x="1268095" y="1950085"/>
                </a:lnTo>
                <a:lnTo>
                  <a:pt x="1277303" y="1941195"/>
                </a:lnTo>
                <a:lnTo>
                  <a:pt x="1286510" y="1931988"/>
                </a:lnTo>
                <a:lnTo>
                  <a:pt x="1295400" y="1922463"/>
                </a:lnTo>
                <a:lnTo>
                  <a:pt x="1304607" y="1912303"/>
                </a:lnTo>
                <a:lnTo>
                  <a:pt x="1313180" y="1902143"/>
                </a:lnTo>
                <a:lnTo>
                  <a:pt x="1321753" y="1890713"/>
                </a:lnTo>
                <a:lnTo>
                  <a:pt x="1330325" y="1879283"/>
                </a:lnTo>
                <a:lnTo>
                  <a:pt x="1338897" y="1867853"/>
                </a:lnTo>
                <a:lnTo>
                  <a:pt x="1346835" y="1855470"/>
                </a:lnTo>
                <a:lnTo>
                  <a:pt x="1355090" y="1842770"/>
                </a:lnTo>
                <a:lnTo>
                  <a:pt x="1363027" y="1829753"/>
                </a:lnTo>
                <a:lnTo>
                  <a:pt x="1370647" y="1816418"/>
                </a:lnTo>
                <a:lnTo>
                  <a:pt x="1378267" y="1802448"/>
                </a:lnTo>
                <a:lnTo>
                  <a:pt x="1386205" y="1788160"/>
                </a:lnTo>
                <a:lnTo>
                  <a:pt x="1393507" y="1773555"/>
                </a:lnTo>
                <a:lnTo>
                  <a:pt x="1400810" y="1758633"/>
                </a:lnTo>
                <a:lnTo>
                  <a:pt x="1407477" y="1743710"/>
                </a:lnTo>
                <a:lnTo>
                  <a:pt x="1414463" y="1727835"/>
                </a:lnTo>
                <a:lnTo>
                  <a:pt x="1421447" y="1711643"/>
                </a:lnTo>
                <a:lnTo>
                  <a:pt x="1428115" y="1695768"/>
                </a:lnTo>
                <a:lnTo>
                  <a:pt x="1150620" y="1695768"/>
                </a:lnTo>
                <a:close/>
                <a:moveTo>
                  <a:pt x="791210" y="1695768"/>
                </a:moveTo>
                <a:lnTo>
                  <a:pt x="797560" y="1711643"/>
                </a:lnTo>
                <a:lnTo>
                  <a:pt x="804545" y="1727835"/>
                </a:lnTo>
                <a:lnTo>
                  <a:pt x="811213" y="1743710"/>
                </a:lnTo>
                <a:lnTo>
                  <a:pt x="818515" y="1758633"/>
                </a:lnTo>
                <a:lnTo>
                  <a:pt x="825817" y="1773555"/>
                </a:lnTo>
                <a:lnTo>
                  <a:pt x="833120" y="1788160"/>
                </a:lnTo>
                <a:lnTo>
                  <a:pt x="840740" y="1802448"/>
                </a:lnTo>
                <a:lnTo>
                  <a:pt x="848360" y="1816418"/>
                </a:lnTo>
                <a:lnTo>
                  <a:pt x="855980" y="1829753"/>
                </a:lnTo>
                <a:lnTo>
                  <a:pt x="864235" y="1842770"/>
                </a:lnTo>
                <a:lnTo>
                  <a:pt x="872173" y="1855470"/>
                </a:lnTo>
                <a:lnTo>
                  <a:pt x="880427" y="1867853"/>
                </a:lnTo>
                <a:lnTo>
                  <a:pt x="888683" y="1879283"/>
                </a:lnTo>
                <a:lnTo>
                  <a:pt x="897255" y="1890713"/>
                </a:lnTo>
                <a:lnTo>
                  <a:pt x="906145" y="1902143"/>
                </a:lnTo>
                <a:lnTo>
                  <a:pt x="914400" y="1912303"/>
                </a:lnTo>
                <a:lnTo>
                  <a:pt x="923290" y="1922463"/>
                </a:lnTo>
                <a:lnTo>
                  <a:pt x="932497" y="1931988"/>
                </a:lnTo>
                <a:lnTo>
                  <a:pt x="941387" y="1941195"/>
                </a:lnTo>
                <a:lnTo>
                  <a:pt x="950595" y="1950085"/>
                </a:lnTo>
                <a:lnTo>
                  <a:pt x="960120" y="1958340"/>
                </a:lnTo>
                <a:lnTo>
                  <a:pt x="969645" y="1966278"/>
                </a:lnTo>
                <a:lnTo>
                  <a:pt x="979170" y="1973580"/>
                </a:lnTo>
                <a:lnTo>
                  <a:pt x="988695" y="1979930"/>
                </a:lnTo>
                <a:lnTo>
                  <a:pt x="998220" y="1986598"/>
                </a:lnTo>
                <a:lnTo>
                  <a:pt x="1008380" y="1992313"/>
                </a:lnTo>
                <a:lnTo>
                  <a:pt x="1017905" y="1997393"/>
                </a:lnTo>
                <a:lnTo>
                  <a:pt x="1027747" y="2002155"/>
                </a:lnTo>
                <a:lnTo>
                  <a:pt x="1037907" y="2006600"/>
                </a:lnTo>
                <a:lnTo>
                  <a:pt x="1047750" y="2010093"/>
                </a:lnTo>
                <a:lnTo>
                  <a:pt x="1058227" y="2012950"/>
                </a:lnTo>
                <a:lnTo>
                  <a:pt x="1068705" y="2015808"/>
                </a:lnTo>
                <a:lnTo>
                  <a:pt x="1068705" y="1695768"/>
                </a:lnTo>
                <a:lnTo>
                  <a:pt x="791210" y="1695768"/>
                </a:lnTo>
                <a:close/>
                <a:moveTo>
                  <a:pt x="381497" y="1695768"/>
                </a:moveTo>
                <a:lnTo>
                  <a:pt x="388339" y="1704282"/>
                </a:lnTo>
                <a:lnTo>
                  <a:pt x="402946" y="1721430"/>
                </a:lnTo>
                <a:lnTo>
                  <a:pt x="417871" y="1737943"/>
                </a:lnTo>
                <a:lnTo>
                  <a:pt x="432796" y="1754456"/>
                </a:lnTo>
                <a:lnTo>
                  <a:pt x="448674" y="1770651"/>
                </a:lnTo>
                <a:lnTo>
                  <a:pt x="464869" y="1786529"/>
                </a:lnTo>
                <a:lnTo>
                  <a:pt x="481382" y="1801454"/>
                </a:lnTo>
                <a:lnTo>
                  <a:pt x="497895" y="1816379"/>
                </a:lnTo>
                <a:lnTo>
                  <a:pt x="515043" y="1830986"/>
                </a:lnTo>
                <a:lnTo>
                  <a:pt x="532826" y="1845276"/>
                </a:lnTo>
                <a:lnTo>
                  <a:pt x="550609" y="1858614"/>
                </a:lnTo>
                <a:lnTo>
                  <a:pt x="568709" y="1872268"/>
                </a:lnTo>
                <a:lnTo>
                  <a:pt x="587128" y="1884653"/>
                </a:lnTo>
                <a:lnTo>
                  <a:pt x="605863" y="1897038"/>
                </a:lnTo>
                <a:lnTo>
                  <a:pt x="625234" y="1909105"/>
                </a:lnTo>
                <a:lnTo>
                  <a:pt x="644605" y="1920537"/>
                </a:lnTo>
                <a:lnTo>
                  <a:pt x="664293" y="1931651"/>
                </a:lnTo>
                <a:lnTo>
                  <a:pt x="684299" y="1942448"/>
                </a:lnTo>
                <a:lnTo>
                  <a:pt x="704623" y="1952610"/>
                </a:lnTo>
                <a:lnTo>
                  <a:pt x="725264" y="1962136"/>
                </a:lnTo>
                <a:lnTo>
                  <a:pt x="746222" y="1971345"/>
                </a:lnTo>
                <a:lnTo>
                  <a:pt x="767181" y="1979602"/>
                </a:lnTo>
                <a:lnTo>
                  <a:pt x="788457" y="1987858"/>
                </a:lnTo>
                <a:lnTo>
                  <a:pt x="810368" y="1995479"/>
                </a:lnTo>
                <a:lnTo>
                  <a:pt x="832279" y="2002466"/>
                </a:lnTo>
                <a:lnTo>
                  <a:pt x="854190" y="2008817"/>
                </a:lnTo>
                <a:lnTo>
                  <a:pt x="876419" y="2015168"/>
                </a:lnTo>
                <a:lnTo>
                  <a:pt x="899283" y="2020566"/>
                </a:lnTo>
                <a:lnTo>
                  <a:pt x="900095" y="2020749"/>
                </a:lnTo>
                <a:lnTo>
                  <a:pt x="898525" y="2019300"/>
                </a:lnTo>
                <a:lnTo>
                  <a:pt x="889635" y="2011680"/>
                </a:lnTo>
                <a:lnTo>
                  <a:pt x="881063" y="2003425"/>
                </a:lnTo>
                <a:lnTo>
                  <a:pt x="872490" y="1994853"/>
                </a:lnTo>
                <a:lnTo>
                  <a:pt x="864235" y="1986280"/>
                </a:lnTo>
                <a:lnTo>
                  <a:pt x="855980" y="1977390"/>
                </a:lnTo>
                <a:lnTo>
                  <a:pt x="847725" y="1967865"/>
                </a:lnTo>
                <a:lnTo>
                  <a:pt x="839470" y="1958023"/>
                </a:lnTo>
                <a:lnTo>
                  <a:pt x="831850" y="1948498"/>
                </a:lnTo>
                <a:lnTo>
                  <a:pt x="823913" y="1938020"/>
                </a:lnTo>
                <a:lnTo>
                  <a:pt x="816293" y="1927860"/>
                </a:lnTo>
                <a:lnTo>
                  <a:pt x="808355" y="1917065"/>
                </a:lnTo>
                <a:lnTo>
                  <a:pt x="801053" y="1905953"/>
                </a:lnTo>
                <a:lnTo>
                  <a:pt x="793433" y="1894840"/>
                </a:lnTo>
                <a:lnTo>
                  <a:pt x="786130" y="1883093"/>
                </a:lnTo>
                <a:lnTo>
                  <a:pt x="779145" y="1871345"/>
                </a:lnTo>
                <a:lnTo>
                  <a:pt x="771843" y="1859280"/>
                </a:lnTo>
                <a:lnTo>
                  <a:pt x="758190" y="1834515"/>
                </a:lnTo>
                <a:lnTo>
                  <a:pt x="745173" y="1808480"/>
                </a:lnTo>
                <a:lnTo>
                  <a:pt x="731837" y="1781810"/>
                </a:lnTo>
                <a:lnTo>
                  <a:pt x="719773" y="1754188"/>
                </a:lnTo>
                <a:lnTo>
                  <a:pt x="708025" y="1725295"/>
                </a:lnTo>
                <a:lnTo>
                  <a:pt x="696913" y="1695768"/>
                </a:lnTo>
                <a:lnTo>
                  <a:pt x="381497" y="1695768"/>
                </a:lnTo>
                <a:close/>
                <a:moveTo>
                  <a:pt x="1615757" y="1150938"/>
                </a:moveTo>
                <a:lnTo>
                  <a:pt x="1615123" y="1182688"/>
                </a:lnTo>
                <a:lnTo>
                  <a:pt x="1613535" y="1213803"/>
                </a:lnTo>
                <a:lnTo>
                  <a:pt x="1611947" y="1244918"/>
                </a:lnTo>
                <a:lnTo>
                  <a:pt x="1609725" y="1275715"/>
                </a:lnTo>
                <a:lnTo>
                  <a:pt x="1607185" y="1305878"/>
                </a:lnTo>
                <a:lnTo>
                  <a:pt x="1603693" y="1336040"/>
                </a:lnTo>
                <a:lnTo>
                  <a:pt x="1600200" y="1365568"/>
                </a:lnTo>
                <a:lnTo>
                  <a:pt x="1596073" y="1394778"/>
                </a:lnTo>
                <a:lnTo>
                  <a:pt x="1591627" y="1423670"/>
                </a:lnTo>
                <a:lnTo>
                  <a:pt x="1586547" y="1451928"/>
                </a:lnTo>
                <a:lnTo>
                  <a:pt x="1581467" y="1479868"/>
                </a:lnTo>
                <a:lnTo>
                  <a:pt x="1576070" y="1507808"/>
                </a:lnTo>
                <a:lnTo>
                  <a:pt x="1569720" y="1534478"/>
                </a:lnTo>
                <a:lnTo>
                  <a:pt x="1563370" y="1561465"/>
                </a:lnTo>
                <a:lnTo>
                  <a:pt x="1556385" y="1587500"/>
                </a:lnTo>
                <a:lnTo>
                  <a:pt x="1549083" y="1613535"/>
                </a:lnTo>
                <a:lnTo>
                  <a:pt x="1898577" y="1613535"/>
                </a:lnTo>
                <a:lnTo>
                  <a:pt x="1898625" y="1613462"/>
                </a:lnTo>
                <a:lnTo>
                  <a:pt x="1910375" y="1594091"/>
                </a:lnTo>
                <a:lnTo>
                  <a:pt x="1922124" y="1574720"/>
                </a:lnTo>
                <a:lnTo>
                  <a:pt x="1933239" y="1555032"/>
                </a:lnTo>
                <a:lnTo>
                  <a:pt x="1943401" y="1535026"/>
                </a:lnTo>
                <a:lnTo>
                  <a:pt x="1953880" y="1514703"/>
                </a:lnTo>
                <a:lnTo>
                  <a:pt x="1963406" y="1493744"/>
                </a:lnTo>
                <a:lnTo>
                  <a:pt x="1972298" y="1473103"/>
                </a:lnTo>
                <a:lnTo>
                  <a:pt x="1981189" y="1452145"/>
                </a:lnTo>
                <a:lnTo>
                  <a:pt x="1989128" y="1430868"/>
                </a:lnTo>
                <a:lnTo>
                  <a:pt x="1997067" y="1408957"/>
                </a:lnTo>
                <a:lnTo>
                  <a:pt x="2003736" y="1387364"/>
                </a:lnTo>
                <a:lnTo>
                  <a:pt x="2010404" y="1365135"/>
                </a:lnTo>
                <a:lnTo>
                  <a:pt x="2016438" y="1342906"/>
                </a:lnTo>
                <a:lnTo>
                  <a:pt x="2021836" y="1320042"/>
                </a:lnTo>
                <a:lnTo>
                  <a:pt x="2026917" y="1297496"/>
                </a:lnTo>
                <a:lnTo>
                  <a:pt x="2031681" y="1274949"/>
                </a:lnTo>
                <a:lnTo>
                  <a:pt x="2035491" y="1251450"/>
                </a:lnTo>
                <a:lnTo>
                  <a:pt x="2038349" y="1228269"/>
                </a:lnTo>
                <a:lnTo>
                  <a:pt x="2041207" y="1204770"/>
                </a:lnTo>
                <a:lnTo>
                  <a:pt x="2043430" y="1180953"/>
                </a:lnTo>
                <a:lnTo>
                  <a:pt x="2044700" y="1157137"/>
                </a:lnTo>
                <a:lnTo>
                  <a:pt x="2044945" y="1150938"/>
                </a:lnTo>
                <a:lnTo>
                  <a:pt x="1615757" y="1150938"/>
                </a:lnTo>
                <a:close/>
                <a:moveTo>
                  <a:pt x="1150620" y="1150938"/>
                </a:moveTo>
                <a:lnTo>
                  <a:pt x="1150620" y="1613535"/>
                </a:lnTo>
                <a:lnTo>
                  <a:pt x="1456690" y="1613535"/>
                </a:lnTo>
                <a:lnTo>
                  <a:pt x="1464945" y="1588135"/>
                </a:lnTo>
                <a:lnTo>
                  <a:pt x="1472247" y="1561783"/>
                </a:lnTo>
                <a:lnTo>
                  <a:pt x="1479233" y="1535430"/>
                </a:lnTo>
                <a:lnTo>
                  <a:pt x="1485583" y="1508125"/>
                </a:lnTo>
                <a:lnTo>
                  <a:pt x="1491615" y="1480820"/>
                </a:lnTo>
                <a:lnTo>
                  <a:pt x="1497013" y="1452880"/>
                </a:lnTo>
                <a:lnTo>
                  <a:pt x="1502410" y="1423988"/>
                </a:lnTo>
                <a:lnTo>
                  <a:pt x="1507490" y="1395095"/>
                </a:lnTo>
                <a:lnTo>
                  <a:pt x="1511617" y="1365885"/>
                </a:lnTo>
                <a:lnTo>
                  <a:pt x="1515745" y="1336358"/>
                </a:lnTo>
                <a:lnTo>
                  <a:pt x="1518920" y="1305878"/>
                </a:lnTo>
                <a:lnTo>
                  <a:pt x="1522095" y="1275715"/>
                </a:lnTo>
                <a:lnTo>
                  <a:pt x="1524317" y="1244918"/>
                </a:lnTo>
                <a:lnTo>
                  <a:pt x="1526857" y="1213803"/>
                </a:lnTo>
                <a:lnTo>
                  <a:pt x="1527810" y="1182688"/>
                </a:lnTo>
                <a:lnTo>
                  <a:pt x="1529080" y="1150938"/>
                </a:lnTo>
                <a:lnTo>
                  <a:pt x="1150620" y="1150938"/>
                </a:lnTo>
                <a:close/>
                <a:moveTo>
                  <a:pt x="690245" y="1150938"/>
                </a:moveTo>
                <a:lnTo>
                  <a:pt x="691197" y="1182688"/>
                </a:lnTo>
                <a:lnTo>
                  <a:pt x="692467" y="1213803"/>
                </a:lnTo>
                <a:lnTo>
                  <a:pt x="694690" y="1244918"/>
                </a:lnTo>
                <a:lnTo>
                  <a:pt x="696913" y="1275715"/>
                </a:lnTo>
                <a:lnTo>
                  <a:pt x="700087" y="1305878"/>
                </a:lnTo>
                <a:lnTo>
                  <a:pt x="703580" y="1336358"/>
                </a:lnTo>
                <a:lnTo>
                  <a:pt x="707390" y="1365885"/>
                </a:lnTo>
                <a:lnTo>
                  <a:pt x="711517" y="1395095"/>
                </a:lnTo>
                <a:lnTo>
                  <a:pt x="716597" y="1423988"/>
                </a:lnTo>
                <a:lnTo>
                  <a:pt x="721677" y="1452880"/>
                </a:lnTo>
                <a:lnTo>
                  <a:pt x="727393" y="1480820"/>
                </a:lnTo>
                <a:lnTo>
                  <a:pt x="733425" y="1508125"/>
                </a:lnTo>
                <a:lnTo>
                  <a:pt x="740093" y="1535430"/>
                </a:lnTo>
                <a:lnTo>
                  <a:pt x="747077" y="1561783"/>
                </a:lnTo>
                <a:lnTo>
                  <a:pt x="754380" y="1588135"/>
                </a:lnTo>
                <a:lnTo>
                  <a:pt x="762000" y="1613535"/>
                </a:lnTo>
                <a:lnTo>
                  <a:pt x="1068705" y="1613535"/>
                </a:lnTo>
                <a:lnTo>
                  <a:pt x="1068705" y="1150938"/>
                </a:lnTo>
                <a:lnTo>
                  <a:pt x="690245" y="1150938"/>
                </a:lnTo>
                <a:close/>
                <a:moveTo>
                  <a:pt x="175650" y="1150938"/>
                </a:moveTo>
                <a:lnTo>
                  <a:pt x="175895" y="1157137"/>
                </a:lnTo>
                <a:lnTo>
                  <a:pt x="177165" y="1180953"/>
                </a:lnTo>
                <a:lnTo>
                  <a:pt x="179706" y="1204770"/>
                </a:lnTo>
                <a:lnTo>
                  <a:pt x="182246" y="1228269"/>
                </a:lnTo>
                <a:lnTo>
                  <a:pt x="185422" y="1251450"/>
                </a:lnTo>
                <a:lnTo>
                  <a:pt x="189232" y="1274949"/>
                </a:lnTo>
                <a:lnTo>
                  <a:pt x="193678" y="1297496"/>
                </a:lnTo>
                <a:lnTo>
                  <a:pt x="198759" y="1320042"/>
                </a:lnTo>
                <a:lnTo>
                  <a:pt x="204158" y="1342906"/>
                </a:lnTo>
                <a:lnTo>
                  <a:pt x="210191" y="1365135"/>
                </a:lnTo>
                <a:lnTo>
                  <a:pt x="216860" y="1387364"/>
                </a:lnTo>
                <a:lnTo>
                  <a:pt x="223846" y="1408957"/>
                </a:lnTo>
                <a:lnTo>
                  <a:pt x="231467" y="1430868"/>
                </a:lnTo>
                <a:lnTo>
                  <a:pt x="239406" y="1452145"/>
                </a:lnTo>
                <a:lnTo>
                  <a:pt x="248298" y="1473103"/>
                </a:lnTo>
                <a:lnTo>
                  <a:pt x="257189" y="1493744"/>
                </a:lnTo>
                <a:lnTo>
                  <a:pt x="266716" y="1514703"/>
                </a:lnTo>
                <a:lnTo>
                  <a:pt x="277195" y="1535026"/>
                </a:lnTo>
                <a:lnTo>
                  <a:pt x="287674" y="1555032"/>
                </a:lnTo>
                <a:lnTo>
                  <a:pt x="298789" y="1574720"/>
                </a:lnTo>
                <a:lnTo>
                  <a:pt x="310221" y="1594091"/>
                </a:lnTo>
                <a:lnTo>
                  <a:pt x="322288" y="1613462"/>
                </a:lnTo>
                <a:lnTo>
                  <a:pt x="322335" y="1613535"/>
                </a:lnTo>
                <a:lnTo>
                  <a:pt x="670243" y="1613535"/>
                </a:lnTo>
                <a:lnTo>
                  <a:pt x="662940" y="1587500"/>
                </a:lnTo>
                <a:lnTo>
                  <a:pt x="655955" y="1561465"/>
                </a:lnTo>
                <a:lnTo>
                  <a:pt x="649287" y="1534478"/>
                </a:lnTo>
                <a:lnTo>
                  <a:pt x="643255" y="1507808"/>
                </a:lnTo>
                <a:lnTo>
                  <a:pt x="637540" y="1479868"/>
                </a:lnTo>
                <a:lnTo>
                  <a:pt x="632460" y="1451928"/>
                </a:lnTo>
                <a:lnTo>
                  <a:pt x="627380" y="1423670"/>
                </a:lnTo>
                <a:lnTo>
                  <a:pt x="622935" y="1394778"/>
                </a:lnTo>
                <a:lnTo>
                  <a:pt x="619125" y="1365568"/>
                </a:lnTo>
                <a:lnTo>
                  <a:pt x="614997" y="1336040"/>
                </a:lnTo>
                <a:lnTo>
                  <a:pt x="612140" y="1305878"/>
                </a:lnTo>
                <a:lnTo>
                  <a:pt x="609283" y="1275715"/>
                </a:lnTo>
                <a:lnTo>
                  <a:pt x="607060" y="1244918"/>
                </a:lnTo>
                <a:lnTo>
                  <a:pt x="605155" y="1213803"/>
                </a:lnTo>
                <a:lnTo>
                  <a:pt x="603885" y="1182688"/>
                </a:lnTo>
                <a:lnTo>
                  <a:pt x="603250" y="1150938"/>
                </a:lnTo>
                <a:lnTo>
                  <a:pt x="175650" y="1150938"/>
                </a:lnTo>
                <a:close/>
                <a:moveTo>
                  <a:pt x="1549083" y="606108"/>
                </a:moveTo>
                <a:lnTo>
                  <a:pt x="1556385" y="631825"/>
                </a:lnTo>
                <a:lnTo>
                  <a:pt x="1563370" y="657860"/>
                </a:lnTo>
                <a:lnTo>
                  <a:pt x="1569720" y="684848"/>
                </a:lnTo>
                <a:lnTo>
                  <a:pt x="1576070" y="712153"/>
                </a:lnTo>
                <a:lnTo>
                  <a:pt x="1581467" y="739458"/>
                </a:lnTo>
                <a:lnTo>
                  <a:pt x="1586547" y="767398"/>
                </a:lnTo>
                <a:lnTo>
                  <a:pt x="1591627" y="795973"/>
                </a:lnTo>
                <a:lnTo>
                  <a:pt x="1596073" y="824865"/>
                </a:lnTo>
                <a:lnTo>
                  <a:pt x="1600200" y="854393"/>
                </a:lnTo>
                <a:lnTo>
                  <a:pt x="1603693" y="883920"/>
                </a:lnTo>
                <a:lnTo>
                  <a:pt x="1607185" y="914083"/>
                </a:lnTo>
                <a:lnTo>
                  <a:pt x="1609725" y="944245"/>
                </a:lnTo>
                <a:lnTo>
                  <a:pt x="1611947" y="974725"/>
                </a:lnTo>
                <a:lnTo>
                  <a:pt x="1613535" y="1005840"/>
                </a:lnTo>
                <a:lnTo>
                  <a:pt x="1615123" y="1036955"/>
                </a:lnTo>
                <a:lnTo>
                  <a:pt x="1615757" y="1068705"/>
                </a:lnTo>
                <a:lnTo>
                  <a:pt x="2045016" y="1068705"/>
                </a:lnTo>
                <a:lnTo>
                  <a:pt x="2044700" y="1060601"/>
                </a:lnTo>
                <a:lnTo>
                  <a:pt x="2043430" y="1036784"/>
                </a:lnTo>
                <a:lnTo>
                  <a:pt x="2041207" y="1013285"/>
                </a:lnTo>
                <a:lnTo>
                  <a:pt x="2038349" y="990104"/>
                </a:lnTo>
                <a:lnTo>
                  <a:pt x="2035491" y="966605"/>
                </a:lnTo>
                <a:lnTo>
                  <a:pt x="2031681" y="943423"/>
                </a:lnTo>
                <a:lnTo>
                  <a:pt x="2026917" y="920559"/>
                </a:lnTo>
                <a:lnTo>
                  <a:pt x="2021836" y="897695"/>
                </a:lnTo>
                <a:lnTo>
                  <a:pt x="2016438" y="875149"/>
                </a:lnTo>
                <a:lnTo>
                  <a:pt x="2010404" y="852920"/>
                </a:lnTo>
                <a:lnTo>
                  <a:pt x="2003736" y="831009"/>
                </a:lnTo>
                <a:lnTo>
                  <a:pt x="1997067" y="809098"/>
                </a:lnTo>
                <a:lnTo>
                  <a:pt x="1989128" y="787504"/>
                </a:lnTo>
                <a:lnTo>
                  <a:pt x="1981189" y="765910"/>
                </a:lnTo>
                <a:lnTo>
                  <a:pt x="1972298" y="744634"/>
                </a:lnTo>
                <a:lnTo>
                  <a:pt x="1963406" y="723993"/>
                </a:lnTo>
                <a:lnTo>
                  <a:pt x="1953880" y="703352"/>
                </a:lnTo>
                <a:lnTo>
                  <a:pt x="1943401" y="683029"/>
                </a:lnTo>
                <a:lnTo>
                  <a:pt x="1933239" y="663023"/>
                </a:lnTo>
                <a:lnTo>
                  <a:pt x="1922124" y="643335"/>
                </a:lnTo>
                <a:lnTo>
                  <a:pt x="1910375" y="623646"/>
                </a:lnTo>
                <a:lnTo>
                  <a:pt x="1899375" y="606108"/>
                </a:lnTo>
                <a:lnTo>
                  <a:pt x="1549083" y="606108"/>
                </a:lnTo>
                <a:close/>
                <a:moveTo>
                  <a:pt x="1150620" y="606108"/>
                </a:moveTo>
                <a:lnTo>
                  <a:pt x="1150620" y="1068705"/>
                </a:lnTo>
                <a:lnTo>
                  <a:pt x="1529080" y="1068705"/>
                </a:lnTo>
                <a:lnTo>
                  <a:pt x="1527810" y="1036955"/>
                </a:lnTo>
                <a:lnTo>
                  <a:pt x="1526857" y="1005840"/>
                </a:lnTo>
                <a:lnTo>
                  <a:pt x="1524317" y="974725"/>
                </a:lnTo>
                <a:lnTo>
                  <a:pt x="1522095" y="943928"/>
                </a:lnTo>
                <a:lnTo>
                  <a:pt x="1518920" y="913448"/>
                </a:lnTo>
                <a:lnTo>
                  <a:pt x="1515745" y="883603"/>
                </a:lnTo>
                <a:lnTo>
                  <a:pt x="1511617" y="853758"/>
                </a:lnTo>
                <a:lnTo>
                  <a:pt x="1507490" y="824548"/>
                </a:lnTo>
                <a:lnTo>
                  <a:pt x="1502410" y="795655"/>
                </a:lnTo>
                <a:lnTo>
                  <a:pt x="1497013" y="767080"/>
                </a:lnTo>
                <a:lnTo>
                  <a:pt x="1491615" y="739140"/>
                </a:lnTo>
                <a:lnTo>
                  <a:pt x="1485583" y="711518"/>
                </a:lnTo>
                <a:lnTo>
                  <a:pt x="1479233" y="684213"/>
                </a:lnTo>
                <a:lnTo>
                  <a:pt x="1472247" y="657543"/>
                </a:lnTo>
                <a:lnTo>
                  <a:pt x="1464945" y="631508"/>
                </a:lnTo>
                <a:lnTo>
                  <a:pt x="1456690" y="606108"/>
                </a:lnTo>
                <a:lnTo>
                  <a:pt x="1150620" y="606108"/>
                </a:lnTo>
                <a:close/>
                <a:moveTo>
                  <a:pt x="762000" y="606108"/>
                </a:moveTo>
                <a:lnTo>
                  <a:pt x="754380" y="631508"/>
                </a:lnTo>
                <a:lnTo>
                  <a:pt x="747077" y="657543"/>
                </a:lnTo>
                <a:lnTo>
                  <a:pt x="740093" y="684213"/>
                </a:lnTo>
                <a:lnTo>
                  <a:pt x="733425" y="711518"/>
                </a:lnTo>
                <a:lnTo>
                  <a:pt x="727393" y="739140"/>
                </a:lnTo>
                <a:lnTo>
                  <a:pt x="721677" y="767080"/>
                </a:lnTo>
                <a:lnTo>
                  <a:pt x="716597" y="795655"/>
                </a:lnTo>
                <a:lnTo>
                  <a:pt x="711517" y="824548"/>
                </a:lnTo>
                <a:lnTo>
                  <a:pt x="707390" y="853758"/>
                </a:lnTo>
                <a:lnTo>
                  <a:pt x="703580" y="883603"/>
                </a:lnTo>
                <a:lnTo>
                  <a:pt x="700087" y="913448"/>
                </a:lnTo>
                <a:lnTo>
                  <a:pt x="696913" y="943928"/>
                </a:lnTo>
                <a:lnTo>
                  <a:pt x="694690" y="974725"/>
                </a:lnTo>
                <a:lnTo>
                  <a:pt x="692467" y="1005840"/>
                </a:lnTo>
                <a:lnTo>
                  <a:pt x="691197" y="1036955"/>
                </a:lnTo>
                <a:lnTo>
                  <a:pt x="690245" y="1068705"/>
                </a:lnTo>
                <a:lnTo>
                  <a:pt x="1068705" y="1068705"/>
                </a:lnTo>
                <a:lnTo>
                  <a:pt x="1068705" y="606108"/>
                </a:lnTo>
                <a:lnTo>
                  <a:pt x="762000" y="606108"/>
                </a:lnTo>
                <a:close/>
                <a:moveTo>
                  <a:pt x="321517" y="606108"/>
                </a:moveTo>
                <a:lnTo>
                  <a:pt x="310221" y="623646"/>
                </a:lnTo>
                <a:lnTo>
                  <a:pt x="298789" y="643335"/>
                </a:lnTo>
                <a:lnTo>
                  <a:pt x="287674" y="663023"/>
                </a:lnTo>
                <a:lnTo>
                  <a:pt x="277195" y="683029"/>
                </a:lnTo>
                <a:lnTo>
                  <a:pt x="266716" y="703352"/>
                </a:lnTo>
                <a:lnTo>
                  <a:pt x="257189" y="723993"/>
                </a:lnTo>
                <a:lnTo>
                  <a:pt x="248298" y="744634"/>
                </a:lnTo>
                <a:lnTo>
                  <a:pt x="239406" y="765910"/>
                </a:lnTo>
                <a:lnTo>
                  <a:pt x="231467" y="787504"/>
                </a:lnTo>
                <a:lnTo>
                  <a:pt x="223846" y="809098"/>
                </a:lnTo>
                <a:lnTo>
                  <a:pt x="216860" y="831009"/>
                </a:lnTo>
                <a:lnTo>
                  <a:pt x="210191" y="852920"/>
                </a:lnTo>
                <a:lnTo>
                  <a:pt x="204158" y="875149"/>
                </a:lnTo>
                <a:lnTo>
                  <a:pt x="198759" y="897695"/>
                </a:lnTo>
                <a:lnTo>
                  <a:pt x="193678" y="920559"/>
                </a:lnTo>
                <a:lnTo>
                  <a:pt x="189232" y="943423"/>
                </a:lnTo>
                <a:lnTo>
                  <a:pt x="185422" y="966605"/>
                </a:lnTo>
                <a:lnTo>
                  <a:pt x="182246" y="990104"/>
                </a:lnTo>
                <a:lnTo>
                  <a:pt x="179706" y="1013285"/>
                </a:lnTo>
                <a:lnTo>
                  <a:pt x="177165" y="1036784"/>
                </a:lnTo>
                <a:lnTo>
                  <a:pt x="175895" y="1060601"/>
                </a:lnTo>
                <a:lnTo>
                  <a:pt x="175580" y="1068705"/>
                </a:lnTo>
                <a:lnTo>
                  <a:pt x="603250" y="1068705"/>
                </a:lnTo>
                <a:lnTo>
                  <a:pt x="603885" y="1036955"/>
                </a:lnTo>
                <a:lnTo>
                  <a:pt x="605155" y="1005840"/>
                </a:lnTo>
                <a:lnTo>
                  <a:pt x="607060" y="974725"/>
                </a:lnTo>
                <a:lnTo>
                  <a:pt x="609283" y="944245"/>
                </a:lnTo>
                <a:lnTo>
                  <a:pt x="612140" y="914083"/>
                </a:lnTo>
                <a:lnTo>
                  <a:pt x="614997" y="883920"/>
                </a:lnTo>
                <a:lnTo>
                  <a:pt x="619125" y="854393"/>
                </a:lnTo>
                <a:lnTo>
                  <a:pt x="622935" y="824865"/>
                </a:lnTo>
                <a:lnTo>
                  <a:pt x="627380" y="795973"/>
                </a:lnTo>
                <a:lnTo>
                  <a:pt x="632460" y="767398"/>
                </a:lnTo>
                <a:lnTo>
                  <a:pt x="637540" y="739458"/>
                </a:lnTo>
                <a:lnTo>
                  <a:pt x="643255" y="712153"/>
                </a:lnTo>
                <a:lnTo>
                  <a:pt x="649287" y="684848"/>
                </a:lnTo>
                <a:lnTo>
                  <a:pt x="655955" y="657860"/>
                </a:lnTo>
                <a:lnTo>
                  <a:pt x="662940" y="631825"/>
                </a:lnTo>
                <a:lnTo>
                  <a:pt x="670243" y="606108"/>
                </a:lnTo>
                <a:lnTo>
                  <a:pt x="321517" y="606108"/>
                </a:lnTo>
                <a:close/>
                <a:moveTo>
                  <a:pt x="1150620" y="203835"/>
                </a:moveTo>
                <a:lnTo>
                  <a:pt x="1150620" y="523875"/>
                </a:lnTo>
                <a:lnTo>
                  <a:pt x="1428115" y="523875"/>
                </a:lnTo>
                <a:lnTo>
                  <a:pt x="1421447" y="507683"/>
                </a:lnTo>
                <a:lnTo>
                  <a:pt x="1414463" y="491490"/>
                </a:lnTo>
                <a:lnTo>
                  <a:pt x="1407477" y="476250"/>
                </a:lnTo>
                <a:lnTo>
                  <a:pt x="1400810" y="460693"/>
                </a:lnTo>
                <a:lnTo>
                  <a:pt x="1393507" y="445770"/>
                </a:lnTo>
                <a:lnTo>
                  <a:pt x="1386205" y="431165"/>
                </a:lnTo>
                <a:lnTo>
                  <a:pt x="1378267" y="416878"/>
                </a:lnTo>
                <a:lnTo>
                  <a:pt x="1370647" y="403225"/>
                </a:lnTo>
                <a:lnTo>
                  <a:pt x="1363027" y="389890"/>
                </a:lnTo>
                <a:lnTo>
                  <a:pt x="1355090" y="376555"/>
                </a:lnTo>
                <a:lnTo>
                  <a:pt x="1346835" y="363855"/>
                </a:lnTo>
                <a:lnTo>
                  <a:pt x="1338897" y="352108"/>
                </a:lnTo>
                <a:lnTo>
                  <a:pt x="1330325" y="340043"/>
                </a:lnTo>
                <a:lnTo>
                  <a:pt x="1321753" y="328613"/>
                </a:lnTo>
                <a:lnTo>
                  <a:pt x="1313180" y="317818"/>
                </a:lnTo>
                <a:lnTo>
                  <a:pt x="1304607" y="307023"/>
                </a:lnTo>
                <a:lnTo>
                  <a:pt x="1295400" y="297180"/>
                </a:lnTo>
                <a:lnTo>
                  <a:pt x="1286510" y="287655"/>
                </a:lnTo>
                <a:lnTo>
                  <a:pt x="1277303" y="278448"/>
                </a:lnTo>
                <a:lnTo>
                  <a:pt x="1268095" y="269558"/>
                </a:lnTo>
                <a:lnTo>
                  <a:pt x="1258887" y="261303"/>
                </a:lnTo>
                <a:lnTo>
                  <a:pt x="1249680" y="253365"/>
                </a:lnTo>
                <a:lnTo>
                  <a:pt x="1240155" y="246063"/>
                </a:lnTo>
                <a:lnTo>
                  <a:pt x="1230313" y="239395"/>
                </a:lnTo>
                <a:lnTo>
                  <a:pt x="1220787" y="233045"/>
                </a:lnTo>
                <a:lnTo>
                  <a:pt x="1210945" y="227330"/>
                </a:lnTo>
                <a:lnTo>
                  <a:pt x="1201103" y="222250"/>
                </a:lnTo>
                <a:lnTo>
                  <a:pt x="1191260" y="217170"/>
                </a:lnTo>
                <a:lnTo>
                  <a:pt x="1181100" y="213043"/>
                </a:lnTo>
                <a:lnTo>
                  <a:pt x="1170940" y="209550"/>
                </a:lnTo>
                <a:lnTo>
                  <a:pt x="1160780" y="206375"/>
                </a:lnTo>
                <a:lnTo>
                  <a:pt x="1150620" y="203835"/>
                </a:lnTo>
                <a:close/>
                <a:moveTo>
                  <a:pt x="1068705" y="203835"/>
                </a:moveTo>
                <a:lnTo>
                  <a:pt x="1058227" y="206375"/>
                </a:lnTo>
                <a:lnTo>
                  <a:pt x="1047750" y="209550"/>
                </a:lnTo>
                <a:lnTo>
                  <a:pt x="1037907" y="213043"/>
                </a:lnTo>
                <a:lnTo>
                  <a:pt x="1027747" y="217170"/>
                </a:lnTo>
                <a:lnTo>
                  <a:pt x="1017905" y="222250"/>
                </a:lnTo>
                <a:lnTo>
                  <a:pt x="1008380" y="227330"/>
                </a:lnTo>
                <a:lnTo>
                  <a:pt x="998220" y="233045"/>
                </a:lnTo>
                <a:lnTo>
                  <a:pt x="988695" y="239395"/>
                </a:lnTo>
                <a:lnTo>
                  <a:pt x="979170" y="246063"/>
                </a:lnTo>
                <a:lnTo>
                  <a:pt x="969645" y="253365"/>
                </a:lnTo>
                <a:lnTo>
                  <a:pt x="960120" y="261303"/>
                </a:lnTo>
                <a:lnTo>
                  <a:pt x="950595" y="269558"/>
                </a:lnTo>
                <a:lnTo>
                  <a:pt x="941387" y="278448"/>
                </a:lnTo>
                <a:lnTo>
                  <a:pt x="932497" y="287655"/>
                </a:lnTo>
                <a:lnTo>
                  <a:pt x="923290" y="297180"/>
                </a:lnTo>
                <a:lnTo>
                  <a:pt x="914400" y="307023"/>
                </a:lnTo>
                <a:lnTo>
                  <a:pt x="906145" y="317818"/>
                </a:lnTo>
                <a:lnTo>
                  <a:pt x="897255" y="328613"/>
                </a:lnTo>
                <a:lnTo>
                  <a:pt x="888683" y="340043"/>
                </a:lnTo>
                <a:lnTo>
                  <a:pt x="880427" y="352108"/>
                </a:lnTo>
                <a:lnTo>
                  <a:pt x="872173" y="363855"/>
                </a:lnTo>
                <a:lnTo>
                  <a:pt x="864235" y="376555"/>
                </a:lnTo>
                <a:lnTo>
                  <a:pt x="855980" y="389890"/>
                </a:lnTo>
                <a:lnTo>
                  <a:pt x="848360" y="403225"/>
                </a:lnTo>
                <a:lnTo>
                  <a:pt x="840740" y="416878"/>
                </a:lnTo>
                <a:lnTo>
                  <a:pt x="833120" y="431165"/>
                </a:lnTo>
                <a:lnTo>
                  <a:pt x="825817" y="445770"/>
                </a:lnTo>
                <a:lnTo>
                  <a:pt x="818515" y="460693"/>
                </a:lnTo>
                <a:lnTo>
                  <a:pt x="811213" y="476250"/>
                </a:lnTo>
                <a:lnTo>
                  <a:pt x="804545" y="491490"/>
                </a:lnTo>
                <a:lnTo>
                  <a:pt x="797560" y="507683"/>
                </a:lnTo>
                <a:lnTo>
                  <a:pt x="791210" y="523875"/>
                </a:lnTo>
                <a:lnTo>
                  <a:pt x="1068705" y="523875"/>
                </a:lnTo>
                <a:lnTo>
                  <a:pt x="1068705" y="203835"/>
                </a:lnTo>
                <a:close/>
                <a:moveTo>
                  <a:pt x="902594" y="196743"/>
                </a:moveTo>
                <a:lnTo>
                  <a:pt x="899283" y="197489"/>
                </a:lnTo>
                <a:lnTo>
                  <a:pt x="876419" y="202887"/>
                </a:lnTo>
                <a:lnTo>
                  <a:pt x="854190" y="208921"/>
                </a:lnTo>
                <a:lnTo>
                  <a:pt x="832279" y="215589"/>
                </a:lnTo>
                <a:lnTo>
                  <a:pt x="810368" y="222258"/>
                </a:lnTo>
                <a:lnTo>
                  <a:pt x="788457" y="230197"/>
                </a:lnTo>
                <a:lnTo>
                  <a:pt x="767181" y="238136"/>
                </a:lnTo>
                <a:lnTo>
                  <a:pt x="746222" y="247027"/>
                </a:lnTo>
                <a:lnTo>
                  <a:pt x="725264" y="255919"/>
                </a:lnTo>
                <a:lnTo>
                  <a:pt x="704623" y="265445"/>
                </a:lnTo>
                <a:lnTo>
                  <a:pt x="684299" y="275925"/>
                </a:lnTo>
                <a:lnTo>
                  <a:pt x="664293" y="286086"/>
                </a:lnTo>
                <a:lnTo>
                  <a:pt x="644605" y="297201"/>
                </a:lnTo>
                <a:lnTo>
                  <a:pt x="625234" y="308950"/>
                </a:lnTo>
                <a:lnTo>
                  <a:pt x="605863" y="320700"/>
                </a:lnTo>
                <a:lnTo>
                  <a:pt x="587128" y="333084"/>
                </a:lnTo>
                <a:lnTo>
                  <a:pt x="568709" y="345786"/>
                </a:lnTo>
                <a:lnTo>
                  <a:pt x="550609" y="359124"/>
                </a:lnTo>
                <a:lnTo>
                  <a:pt x="532826" y="373096"/>
                </a:lnTo>
                <a:lnTo>
                  <a:pt x="515043" y="386751"/>
                </a:lnTo>
                <a:lnTo>
                  <a:pt x="497895" y="401358"/>
                </a:lnTo>
                <a:lnTo>
                  <a:pt x="481382" y="416601"/>
                </a:lnTo>
                <a:lnTo>
                  <a:pt x="464869" y="431844"/>
                </a:lnTo>
                <a:lnTo>
                  <a:pt x="448674" y="447404"/>
                </a:lnTo>
                <a:lnTo>
                  <a:pt x="432796" y="463281"/>
                </a:lnTo>
                <a:lnTo>
                  <a:pt x="417871" y="479794"/>
                </a:lnTo>
                <a:lnTo>
                  <a:pt x="402946" y="496942"/>
                </a:lnTo>
                <a:lnTo>
                  <a:pt x="388339" y="513773"/>
                </a:lnTo>
                <a:lnTo>
                  <a:pt x="380221" y="523875"/>
                </a:lnTo>
                <a:lnTo>
                  <a:pt x="696913" y="523875"/>
                </a:lnTo>
                <a:lnTo>
                  <a:pt x="708025" y="494348"/>
                </a:lnTo>
                <a:lnTo>
                  <a:pt x="719773" y="465455"/>
                </a:lnTo>
                <a:lnTo>
                  <a:pt x="731837" y="437833"/>
                </a:lnTo>
                <a:lnTo>
                  <a:pt x="745173" y="410845"/>
                </a:lnTo>
                <a:lnTo>
                  <a:pt x="758190" y="385128"/>
                </a:lnTo>
                <a:lnTo>
                  <a:pt x="771843" y="360045"/>
                </a:lnTo>
                <a:lnTo>
                  <a:pt x="779145" y="348298"/>
                </a:lnTo>
                <a:lnTo>
                  <a:pt x="786130" y="336233"/>
                </a:lnTo>
                <a:lnTo>
                  <a:pt x="793433" y="324803"/>
                </a:lnTo>
                <a:lnTo>
                  <a:pt x="801053" y="313690"/>
                </a:lnTo>
                <a:lnTo>
                  <a:pt x="808355" y="302578"/>
                </a:lnTo>
                <a:lnTo>
                  <a:pt x="816293" y="291783"/>
                </a:lnTo>
                <a:lnTo>
                  <a:pt x="823913" y="281305"/>
                </a:lnTo>
                <a:lnTo>
                  <a:pt x="831850" y="271145"/>
                </a:lnTo>
                <a:lnTo>
                  <a:pt x="839470" y="261303"/>
                </a:lnTo>
                <a:lnTo>
                  <a:pt x="847725" y="251778"/>
                </a:lnTo>
                <a:lnTo>
                  <a:pt x="855980" y="242570"/>
                </a:lnTo>
                <a:lnTo>
                  <a:pt x="864235" y="233363"/>
                </a:lnTo>
                <a:lnTo>
                  <a:pt x="872490" y="224473"/>
                </a:lnTo>
                <a:lnTo>
                  <a:pt x="881063" y="216535"/>
                </a:lnTo>
                <a:lnTo>
                  <a:pt x="889635" y="207963"/>
                </a:lnTo>
                <a:lnTo>
                  <a:pt x="898525" y="200343"/>
                </a:lnTo>
                <a:lnTo>
                  <a:pt x="902594" y="196743"/>
                </a:lnTo>
                <a:close/>
                <a:moveTo>
                  <a:pt x="1315730" y="196178"/>
                </a:moveTo>
                <a:lnTo>
                  <a:pt x="1320800" y="200343"/>
                </a:lnTo>
                <a:lnTo>
                  <a:pt x="1329690" y="207963"/>
                </a:lnTo>
                <a:lnTo>
                  <a:pt x="1337945" y="216535"/>
                </a:lnTo>
                <a:lnTo>
                  <a:pt x="1346517" y="224473"/>
                </a:lnTo>
                <a:lnTo>
                  <a:pt x="1355090" y="233363"/>
                </a:lnTo>
                <a:lnTo>
                  <a:pt x="1363027" y="242570"/>
                </a:lnTo>
                <a:lnTo>
                  <a:pt x="1371600" y="251778"/>
                </a:lnTo>
                <a:lnTo>
                  <a:pt x="1379537" y="261303"/>
                </a:lnTo>
                <a:lnTo>
                  <a:pt x="1387157" y="271145"/>
                </a:lnTo>
                <a:lnTo>
                  <a:pt x="1395413" y="281305"/>
                </a:lnTo>
                <a:lnTo>
                  <a:pt x="1403033" y="291783"/>
                </a:lnTo>
                <a:lnTo>
                  <a:pt x="1410653" y="302578"/>
                </a:lnTo>
                <a:lnTo>
                  <a:pt x="1417955" y="313690"/>
                </a:lnTo>
                <a:lnTo>
                  <a:pt x="1425575" y="324803"/>
                </a:lnTo>
                <a:lnTo>
                  <a:pt x="1432877" y="336233"/>
                </a:lnTo>
                <a:lnTo>
                  <a:pt x="1439863" y="348298"/>
                </a:lnTo>
                <a:lnTo>
                  <a:pt x="1447165" y="360045"/>
                </a:lnTo>
                <a:lnTo>
                  <a:pt x="1461135" y="385128"/>
                </a:lnTo>
                <a:lnTo>
                  <a:pt x="1474153" y="410845"/>
                </a:lnTo>
                <a:lnTo>
                  <a:pt x="1487170" y="437833"/>
                </a:lnTo>
                <a:lnTo>
                  <a:pt x="1499553" y="465455"/>
                </a:lnTo>
                <a:lnTo>
                  <a:pt x="1510983" y="494348"/>
                </a:lnTo>
                <a:lnTo>
                  <a:pt x="1522095" y="523875"/>
                </a:lnTo>
                <a:lnTo>
                  <a:pt x="1840331" y="523875"/>
                </a:lnTo>
                <a:lnTo>
                  <a:pt x="1832574" y="513773"/>
                </a:lnTo>
                <a:lnTo>
                  <a:pt x="1817967" y="496942"/>
                </a:lnTo>
                <a:lnTo>
                  <a:pt x="1802724" y="479794"/>
                </a:lnTo>
                <a:lnTo>
                  <a:pt x="1787481" y="463281"/>
                </a:lnTo>
                <a:lnTo>
                  <a:pt x="1771921" y="447404"/>
                </a:lnTo>
                <a:lnTo>
                  <a:pt x="1756044" y="431844"/>
                </a:lnTo>
                <a:lnTo>
                  <a:pt x="1739531" y="416601"/>
                </a:lnTo>
                <a:lnTo>
                  <a:pt x="1722383" y="401358"/>
                </a:lnTo>
                <a:lnTo>
                  <a:pt x="1705553" y="386751"/>
                </a:lnTo>
                <a:lnTo>
                  <a:pt x="1687770" y="373096"/>
                </a:lnTo>
                <a:lnTo>
                  <a:pt x="1670304" y="359124"/>
                </a:lnTo>
                <a:lnTo>
                  <a:pt x="1652203" y="345786"/>
                </a:lnTo>
                <a:lnTo>
                  <a:pt x="1633468" y="333084"/>
                </a:lnTo>
                <a:lnTo>
                  <a:pt x="1614415" y="320700"/>
                </a:lnTo>
                <a:lnTo>
                  <a:pt x="1595679" y="308950"/>
                </a:lnTo>
                <a:lnTo>
                  <a:pt x="1575991" y="297201"/>
                </a:lnTo>
                <a:lnTo>
                  <a:pt x="1556302" y="286086"/>
                </a:lnTo>
                <a:lnTo>
                  <a:pt x="1536296" y="275925"/>
                </a:lnTo>
                <a:lnTo>
                  <a:pt x="1515973" y="265445"/>
                </a:lnTo>
                <a:lnTo>
                  <a:pt x="1495332" y="255919"/>
                </a:lnTo>
                <a:lnTo>
                  <a:pt x="1474691" y="247027"/>
                </a:lnTo>
                <a:lnTo>
                  <a:pt x="1453415" y="238136"/>
                </a:lnTo>
                <a:lnTo>
                  <a:pt x="1431821" y="230197"/>
                </a:lnTo>
                <a:lnTo>
                  <a:pt x="1410227" y="222258"/>
                </a:lnTo>
                <a:lnTo>
                  <a:pt x="1388316" y="215589"/>
                </a:lnTo>
                <a:lnTo>
                  <a:pt x="1366405" y="208921"/>
                </a:lnTo>
                <a:lnTo>
                  <a:pt x="1344176" y="202887"/>
                </a:lnTo>
                <a:lnTo>
                  <a:pt x="1321630" y="197489"/>
                </a:lnTo>
                <a:lnTo>
                  <a:pt x="1315730" y="196178"/>
                </a:lnTo>
                <a:close/>
                <a:moveTo>
                  <a:pt x="1109345" y="0"/>
                </a:moveTo>
                <a:lnTo>
                  <a:pt x="1138237" y="318"/>
                </a:lnTo>
                <a:lnTo>
                  <a:pt x="1166495" y="1588"/>
                </a:lnTo>
                <a:lnTo>
                  <a:pt x="1195070" y="3493"/>
                </a:lnTo>
                <a:lnTo>
                  <a:pt x="1223010" y="5715"/>
                </a:lnTo>
                <a:lnTo>
                  <a:pt x="1250950" y="9208"/>
                </a:lnTo>
                <a:lnTo>
                  <a:pt x="1278573" y="13018"/>
                </a:lnTo>
                <a:lnTo>
                  <a:pt x="1306195" y="17780"/>
                </a:lnTo>
                <a:lnTo>
                  <a:pt x="1333183" y="22860"/>
                </a:lnTo>
                <a:lnTo>
                  <a:pt x="1360487" y="28575"/>
                </a:lnTo>
                <a:lnTo>
                  <a:pt x="1386840" y="34925"/>
                </a:lnTo>
                <a:lnTo>
                  <a:pt x="1413510" y="42228"/>
                </a:lnTo>
                <a:lnTo>
                  <a:pt x="1439545" y="50165"/>
                </a:lnTo>
                <a:lnTo>
                  <a:pt x="1465580" y="58420"/>
                </a:lnTo>
                <a:lnTo>
                  <a:pt x="1490980" y="67628"/>
                </a:lnTo>
                <a:lnTo>
                  <a:pt x="1516380" y="77153"/>
                </a:lnTo>
                <a:lnTo>
                  <a:pt x="1541463" y="87313"/>
                </a:lnTo>
                <a:lnTo>
                  <a:pt x="1566227" y="98108"/>
                </a:lnTo>
                <a:lnTo>
                  <a:pt x="1590675" y="109538"/>
                </a:lnTo>
                <a:lnTo>
                  <a:pt x="1614805" y="121603"/>
                </a:lnTo>
                <a:lnTo>
                  <a:pt x="1638617" y="134303"/>
                </a:lnTo>
                <a:lnTo>
                  <a:pt x="1662113" y="147320"/>
                </a:lnTo>
                <a:lnTo>
                  <a:pt x="1684973" y="160655"/>
                </a:lnTo>
                <a:lnTo>
                  <a:pt x="1707833" y="174943"/>
                </a:lnTo>
                <a:lnTo>
                  <a:pt x="1730057" y="189865"/>
                </a:lnTo>
                <a:lnTo>
                  <a:pt x="1751965" y="204788"/>
                </a:lnTo>
                <a:lnTo>
                  <a:pt x="1773555" y="220663"/>
                </a:lnTo>
                <a:lnTo>
                  <a:pt x="1794510" y="236855"/>
                </a:lnTo>
                <a:lnTo>
                  <a:pt x="1815465" y="253683"/>
                </a:lnTo>
                <a:lnTo>
                  <a:pt x="1835785" y="270510"/>
                </a:lnTo>
                <a:lnTo>
                  <a:pt x="1855787" y="288290"/>
                </a:lnTo>
                <a:lnTo>
                  <a:pt x="1875473" y="306705"/>
                </a:lnTo>
                <a:lnTo>
                  <a:pt x="1894205" y="325120"/>
                </a:lnTo>
                <a:lnTo>
                  <a:pt x="1912937" y="344488"/>
                </a:lnTo>
                <a:lnTo>
                  <a:pt x="1931035" y="363538"/>
                </a:lnTo>
                <a:lnTo>
                  <a:pt x="1948815" y="383540"/>
                </a:lnTo>
                <a:lnTo>
                  <a:pt x="1965643" y="403860"/>
                </a:lnTo>
                <a:lnTo>
                  <a:pt x="1982470" y="424815"/>
                </a:lnTo>
                <a:lnTo>
                  <a:pt x="1998663" y="445770"/>
                </a:lnTo>
                <a:lnTo>
                  <a:pt x="2014537" y="467360"/>
                </a:lnTo>
                <a:lnTo>
                  <a:pt x="2029777" y="489268"/>
                </a:lnTo>
                <a:lnTo>
                  <a:pt x="2044383" y="511493"/>
                </a:lnTo>
                <a:lnTo>
                  <a:pt x="2058670" y="534353"/>
                </a:lnTo>
                <a:lnTo>
                  <a:pt x="2072005" y="557213"/>
                </a:lnTo>
                <a:lnTo>
                  <a:pt x="2085023" y="580708"/>
                </a:lnTo>
                <a:lnTo>
                  <a:pt x="2097723" y="604520"/>
                </a:lnTo>
                <a:lnTo>
                  <a:pt x="2109787" y="628650"/>
                </a:lnTo>
                <a:lnTo>
                  <a:pt x="2121217" y="653098"/>
                </a:lnTo>
                <a:lnTo>
                  <a:pt x="2132013" y="677863"/>
                </a:lnTo>
                <a:lnTo>
                  <a:pt x="2142173" y="702945"/>
                </a:lnTo>
                <a:lnTo>
                  <a:pt x="2152015" y="728345"/>
                </a:lnTo>
                <a:lnTo>
                  <a:pt x="2160905" y="754063"/>
                </a:lnTo>
                <a:lnTo>
                  <a:pt x="2169160" y="779780"/>
                </a:lnTo>
                <a:lnTo>
                  <a:pt x="2177097" y="805815"/>
                </a:lnTo>
                <a:lnTo>
                  <a:pt x="2184400" y="832485"/>
                </a:lnTo>
                <a:lnTo>
                  <a:pt x="2190750" y="859473"/>
                </a:lnTo>
                <a:lnTo>
                  <a:pt x="2196465" y="886143"/>
                </a:lnTo>
                <a:lnTo>
                  <a:pt x="2201863" y="913448"/>
                </a:lnTo>
                <a:lnTo>
                  <a:pt x="2206307" y="940753"/>
                </a:lnTo>
                <a:lnTo>
                  <a:pt x="2210435" y="968375"/>
                </a:lnTo>
                <a:lnTo>
                  <a:pt x="2213610" y="996315"/>
                </a:lnTo>
                <a:lnTo>
                  <a:pt x="2215833" y="1024255"/>
                </a:lnTo>
                <a:lnTo>
                  <a:pt x="2217737" y="1052830"/>
                </a:lnTo>
                <a:lnTo>
                  <a:pt x="2219007" y="1081088"/>
                </a:lnTo>
                <a:lnTo>
                  <a:pt x="2219325" y="1109980"/>
                </a:lnTo>
                <a:lnTo>
                  <a:pt x="2219007" y="1138238"/>
                </a:lnTo>
                <a:lnTo>
                  <a:pt x="2217737" y="1166813"/>
                </a:lnTo>
                <a:lnTo>
                  <a:pt x="2215833" y="1195388"/>
                </a:lnTo>
                <a:lnTo>
                  <a:pt x="2213610" y="1223328"/>
                </a:lnTo>
                <a:lnTo>
                  <a:pt x="2210435" y="1250950"/>
                </a:lnTo>
                <a:lnTo>
                  <a:pt x="2206307" y="1278573"/>
                </a:lnTo>
                <a:lnTo>
                  <a:pt x="2201863" y="1306195"/>
                </a:lnTo>
                <a:lnTo>
                  <a:pt x="2196465" y="1333500"/>
                </a:lnTo>
                <a:lnTo>
                  <a:pt x="2190750" y="1360488"/>
                </a:lnTo>
                <a:lnTo>
                  <a:pt x="2184400" y="1387158"/>
                </a:lnTo>
                <a:lnTo>
                  <a:pt x="2177097" y="1413510"/>
                </a:lnTo>
                <a:lnTo>
                  <a:pt x="2169160" y="1439545"/>
                </a:lnTo>
                <a:lnTo>
                  <a:pt x="2160905" y="1465898"/>
                </a:lnTo>
                <a:lnTo>
                  <a:pt x="2152015" y="1491298"/>
                </a:lnTo>
                <a:lnTo>
                  <a:pt x="2142173" y="1516380"/>
                </a:lnTo>
                <a:lnTo>
                  <a:pt x="2132013" y="1541463"/>
                </a:lnTo>
                <a:lnTo>
                  <a:pt x="2121217" y="1566545"/>
                </a:lnTo>
                <a:lnTo>
                  <a:pt x="2109787" y="1590675"/>
                </a:lnTo>
                <a:lnTo>
                  <a:pt x="2097723" y="1614805"/>
                </a:lnTo>
                <a:lnTo>
                  <a:pt x="2085023" y="1638618"/>
                </a:lnTo>
                <a:lnTo>
                  <a:pt x="2072005" y="1662113"/>
                </a:lnTo>
                <a:lnTo>
                  <a:pt x="2058670" y="1685290"/>
                </a:lnTo>
                <a:lnTo>
                  <a:pt x="2044383" y="1707833"/>
                </a:lnTo>
                <a:lnTo>
                  <a:pt x="2029777" y="1730058"/>
                </a:lnTo>
                <a:lnTo>
                  <a:pt x="2014537" y="1751965"/>
                </a:lnTo>
                <a:lnTo>
                  <a:pt x="1998663" y="1773555"/>
                </a:lnTo>
                <a:lnTo>
                  <a:pt x="1982470" y="1794828"/>
                </a:lnTo>
                <a:lnTo>
                  <a:pt x="1965643" y="1815465"/>
                </a:lnTo>
                <a:lnTo>
                  <a:pt x="1948815" y="1835785"/>
                </a:lnTo>
                <a:lnTo>
                  <a:pt x="1931035" y="1855788"/>
                </a:lnTo>
                <a:lnTo>
                  <a:pt x="1912937" y="1875473"/>
                </a:lnTo>
                <a:lnTo>
                  <a:pt x="1894205" y="1894205"/>
                </a:lnTo>
                <a:lnTo>
                  <a:pt x="1875473" y="1913255"/>
                </a:lnTo>
                <a:lnTo>
                  <a:pt x="1855787" y="1931353"/>
                </a:lnTo>
                <a:lnTo>
                  <a:pt x="1835785" y="1948815"/>
                </a:lnTo>
                <a:lnTo>
                  <a:pt x="1815465" y="1966278"/>
                </a:lnTo>
                <a:lnTo>
                  <a:pt x="1794510" y="1982788"/>
                </a:lnTo>
                <a:lnTo>
                  <a:pt x="1773555" y="1998980"/>
                </a:lnTo>
                <a:lnTo>
                  <a:pt x="1751965" y="2014538"/>
                </a:lnTo>
                <a:lnTo>
                  <a:pt x="1730057" y="2030095"/>
                </a:lnTo>
                <a:lnTo>
                  <a:pt x="1707833" y="2044700"/>
                </a:lnTo>
                <a:lnTo>
                  <a:pt x="1684973" y="2058670"/>
                </a:lnTo>
                <a:lnTo>
                  <a:pt x="1662113" y="2072323"/>
                </a:lnTo>
                <a:lnTo>
                  <a:pt x="1638617" y="2085340"/>
                </a:lnTo>
                <a:lnTo>
                  <a:pt x="1614805" y="2098040"/>
                </a:lnTo>
                <a:lnTo>
                  <a:pt x="1590675" y="2109788"/>
                </a:lnTo>
                <a:lnTo>
                  <a:pt x="1566227" y="2121535"/>
                </a:lnTo>
                <a:lnTo>
                  <a:pt x="1541463" y="2132330"/>
                </a:lnTo>
                <a:lnTo>
                  <a:pt x="1516380" y="2142490"/>
                </a:lnTo>
                <a:lnTo>
                  <a:pt x="1490980" y="2152333"/>
                </a:lnTo>
                <a:lnTo>
                  <a:pt x="1465580" y="2160905"/>
                </a:lnTo>
                <a:lnTo>
                  <a:pt x="1439545" y="2169478"/>
                </a:lnTo>
                <a:lnTo>
                  <a:pt x="1413510" y="2177098"/>
                </a:lnTo>
                <a:lnTo>
                  <a:pt x="1386840" y="2184400"/>
                </a:lnTo>
                <a:lnTo>
                  <a:pt x="1360487" y="2191068"/>
                </a:lnTo>
                <a:lnTo>
                  <a:pt x="1333183" y="2196783"/>
                </a:lnTo>
                <a:lnTo>
                  <a:pt x="1306195" y="2202180"/>
                </a:lnTo>
                <a:lnTo>
                  <a:pt x="1278573" y="2206625"/>
                </a:lnTo>
                <a:lnTo>
                  <a:pt x="1250950" y="2210753"/>
                </a:lnTo>
                <a:lnTo>
                  <a:pt x="1223010" y="2213610"/>
                </a:lnTo>
                <a:lnTo>
                  <a:pt x="1195070" y="2215833"/>
                </a:lnTo>
                <a:lnTo>
                  <a:pt x="1166495" y="2218055"/>
                </a:lnTo>
                <a:lnTo>
                  <a:pt x="1138237" y="2219008"/>
                </a:lnTo>
                <a:lnTo>
                  <a:pt x="1109345" y="2219325"/>
                </a:lnTo>
                <a:lnTo>
                  <a:pt x="1081087" y="2219008"/>
                </a:lnTo>
                <a:lnTo>
                  <a:pt x="1052513" y="2218055"/>
                </a:lnTo>
                <a:lnTo>
                  <a:pt x="1023937" y="2215833"/>
                </a:lnTo>
                <a:lnTo>
                  <a:pt x="995997" y="2213610"/>
                </a:lnTo>
                <a:lnTo>
                  <a:pt x="968375" y="2210753"/>
                </a:lnTo>
                <a:lnTo>
                  <a:pt x="940753" y="2206625"/>
                </a:lnTo>
                <a:lnTo>
                  <a:pt x="913130" y="2202180"/>
                </a:lnTo>
                <a:lnTo>
                  <a:pt x="886143" y="2196783"/>
                </a:lnTo>
                <a:lnTo>
                  <a:pt x="858837" y="2191068"/>
                </a:lnTo>
                <a:lnTo>
                  <a:pt x="832167" y="2184400"/>
                </a:lnTo>
                <a:lnTo>
                  <a:pt x="805815" y="2177098"/>
                </a:lnTo>
                <a:lnTo>
                  <a:pt x="779780" y="2169478"/>
                </a:lnTo>
                <a:lnTo>
                  <a:pt x="753427" y="2160905"/>
                </a:lnTo>
                <a:lnTo>
                  <a:pt x="728027" y="2152333"/>
                </a:lnTo>
                <a:lnTo>
                  <a:pt x="702627" y="2142490"/>
                </a:lnTo>
                <a:lnTo>
                  <a:pt x="677863" y="2132330"/>
                </a:lnTo>
                <a:lnTo>
                  <a:pt x="652780" y="2121535"/>
                </a:lnTo>
                <a:lnTo>
                  <a:pt x="628650" y="2109788"/>
                </a:lnTo>
                <a:lnTo>
                  <a:pt x="604520" y="2098040"/>
                </a:lnTo>
                <a:lnTo>
                  <a:pt x="580707" y="2085340"/>
                </a:lnTo>
                <a:lnTo>
                  <a:pt x="557213" y="2072323"/>
                </a:lnTo>
                <a:lnTo>
                  <a:pt x="534035" y="2058670"/>
                </a:lnTo>
                <a:lnTo>
                  <a:pt x="511493" y="2044700"/>
                </a:lnTo>
                <a:lnTo>
                  <a:pt x="488950" y="2030095"/>
                </a:lnTo>
                <a:lnTo>
                  <a:pt x="467043" y="2014538"/>
                </a:lnTo>
                <a:lnTo>
                  <a:pt x="445770" y="1998980"/>
                </a:lnTo>
                <a:lnTo>
                  <a:pt x="424497" y="1982788"/>
                </a:lnTo>
                <a:lnTo>
                  <a:pt x="403860" y="1966278"/>
                </a:lnTo>
                <a:lnTo>
                  <a:pt x="383540" y="1948815"/>
                </a:lnTo>
                <a:lnTo>
                  <a:pt x="363537" y="1931353"/>
                </a:lnTo>
                <a:lnTo>
                  <a:pt x="344170" y="1913255"/>
                </a:lnTo>
                <a:lnTo>
                  <a:pt x="325120" y="1894205"/>
                </a:lnTo>
                <a:lnTo>
                  <a:pt x="306387" y="1875473"/>
                </a:lnTo>
                <a:lnTo>
                  <a:pt x="287973" y="1855788"/>
                </a:lnTo>
                <a:lnTo>
                  <a:pt x="270510" y="1835785"/>
                </a:lnTo>
                <a:lnTo>
                  <a:pt x="253365" y="1815465"/>
                </a:lnTo>
                <a:lnTo>
                  <a:pt x="236537" y="1794828"/>
                </a:lnTo>
                <a:lnTo>
                  <a:pt x="220345" y="1773555"/>
                </a:lnTo>
                <a:lnTo>
                  <a:pt x="204787" y="1751965"/>
                </a:lnTo>
                <a:lnTo>
                  <a:pt x="189230" y="1730058"/>
                </a:lnTo>
                <a:lnTo>
                  <a:pt x="174625" y="1707833"/>
                </a:lnTo>
                <a:lnTo>
                  <a:pt x="160655" y="1685290"/>
                </a:lnTo>
                <a:lnTo>
                  <a:pt x="147003" y="1662113"/>
                </a:lnTo>
                <a:lnTo>
                  <a:pt x="133985" y="1638618"/>
                </a:lnTo>
                <a:lnTo>
                  <a:pt x="121285" y="1614805"/>
                </a:lnTo>
                <a:lnTo>
                  <a:pt x="109537" y="1590675"/>
                </a:lnTo>
                <a:lnTo>
                  <a:pt x="97790" y="1566545"/>
                </a:lnTo>
                <a:lnTo>
                  <a:pt x="86995" y="1541463"/>
                </a:lnTo>
                <a:lnTo>
                  <a:pt x="77153" y="1516380"/>
                </a:lnTo>
                <a:lnTo>
                  <a:pt x="67627" y="1491298"/>
                </a:lnTo>
                <a:lnTo>
                  <a:pt x="58420" y="1465898"/>
                </a:lnTo>
                <a:lnTo>
                  <a:pt x="49847" y="1439545"/>
                </a:lnTo>
                <a:lnTo>
                  <a:pt x="42227" y="1413510"/>
                </a:lnTo>
                <a:lnTo>
                  <a:pt x="34925" y="1387158"/>
                </a:lnTo>
                <a:lnTo>
                  <a:pt x="28257" y="1360488"/>
                </a:lnTo>
                <a:lnTo>
                  <a:pt x="22543" y="1333500"/>
                </a:lnTo>
                <a:lnTo>
                  <a:pt x="17145" y="1306195"/>
                </a:lnTo>
                <a:lnTo>
                  <a:pt x="13017" y="1278573"/>
                </a:lnTo>
                <a:lnTo>
                  <a:pt x="9207" y="1250950"/>
                </a:lnTo>
                <a:lnTo>
                  <a:pt x="5715" y="1223328"/>
                </a:lnTo>
                <a:lnTo>
                  <a:pt x="3175" y="1195388"/>
                </a:lnTo>
                <a:lnTo>
                  <a:pt x="1270" y="1166813"/>
                </a:lnTo>
                <a:lnTo>
                  <a:pt x="317" y="1138238"/>
                </a:lnTo>
                <a:lnTo>
                  <a:pt x="0" y="1109980"/>
                </a:lnTo>
                <a:lnTo>
                  <a:pt x="317" y="1081088"/>
                </a:lnTo>
                <a:lnTo>
                  <a:pt x="1270" y="1052830"/>
                </a:lnTo>
                <a:lnTo>
                  <a:pt x="3175" y="1024255"/>
                </a:lnTo>
                <a:lnTo>
                  <a:pt x="5715" y="996315"/>
                </a:lnTo>
                <a:lnTo>
                  <a:pt x="9207" y="968375"/>
                </a:lnTo>
                <a:lnTo>
                  <a:pt x="13017" y="940753"/>
                </a:lnTo>
                <a:lnTo>
                  <a:pt x="17145" y="913448"/>
                </a:lnTo>
                <a:lnTo>
                  <a:pt x="22543" y="886143"/>
                </a:lnTo>
                <a:lnTo>
                  <a:pt x="28257" y="859473"/>
                </a:lnTo>
                <a:lnTo>
                  <a:pt x="34925" y="832485"/>
                </a:lnTo>
                <a:lnTo>
                  <a:pt x="42227" y="805815"/>
                </a:lnTo>
                <a:lnTo>
                  <a:pt x="49847" y="779780"/>
                </a:lnTo>
                <a:lnTo>
                  <a:pt x="58420" y="754063"/>
                </a:lnTo>
                <a:lnTo>
                  <a:pt x="67627" y="728345"/>
                </a:lnTo>
                <a:lnTo>
                  <a:pt x="77153" y="702945"/>
                </a:lnTo>
                <a:lnTo>
                  <a:pt x="86995" y="677863"/>
                </a:lnTo>
                <a:lnTo>
                  <a:pt x="97790" y="653098"/>
                </a:lnTo>
                <a:lnTo>
                  <a:pt x="109537" y="628650"/>
                </a:lnTo>
                <a:lnTo>
                  <a:pt x="121285" y="604520"/>
                </a:lnTo>
                <a:lnTo>
                  <a:pt x="133985" y="580708"/>
                </a:lnTo>
                <a:lnTo>
                  <a:pt x="147003" y="557213"/>
                </a:lnTo>
                <a:lnTo>
                  <a:pt x="160655" y="534353"/>
                </a:lnTo>
                <a:lnTo>
                  <a:pt x="174625" y="511493"/>
                </a:lnTo>
                <a:lnTo>
                  <a:pt x="189230" y="489268"/>
                </a:lnTo>
                <a:lnTo>
                  <a:pt x="204787" y="467360"/>
                </a:lnTo>
                <a:lnTo>
                  <a:pt x="220345" y="445770"/>
                </a:lnTo>
                <a:lnTo>
                  <a:pt x="236537" y="424815"/>
                </a:lnTo>
                <a:lnTo>
                  <a:pt x="253365" y="403860"/>
                </a:lnTo>
                <a:lnTo>
                  <a:pt x="270510" y="383540"/>
                </a:lnTo>
                <a:lnTo>
                  <a:pt x="287973" y="363538"/>
                </a:lnTo>
                <a:lnTo>
                  <a:pt x="306387" y="344488"/>
                </a:lnTo>
                <a:lnTo>
                  <a:pt x="325120" y="325120"/>
                </a:lnTo>
                <a:lnTo>
                  <a:pt x="344170" y="306705"/>
                </a:lnTo>
                <a:lnTo>
                  <a:pt x="363537" y="288290"/>
                </a:lnTo>
                <a:lnTo>
                  <a:pt x="383540" y="270510"/>
                </a:lnTo>
                <a:lnTo>
                  <a:pt x="403860" y="253683"/>
                </a:lnTo>
                <a:lnTo>
                  <a:pt x="424497" y="236855"/>
                </a:lnTo>
                <a:lnTo>
                  <a:pt x="445770" y="220663"/>
                </a:lnTo>
                <a:lnTo>
                  <a:pt x="467043" y="204788"/>
                </a:lnTo>
                <a:lnTo>
                  <a:pt x="488950" y="189865"/>
                </a:lnTo>
                <a:lnTo>
                  <a:pt x="511493" y="174943"/>
                </a:lnTo>
                <a:lnTo>
                  <a:pt x="534035" y="160655"/>
                </a:lnTo>
                <a:lnTo>
                  <a:pt x="557213" y="147320"/>
                </a:lnTo>
                <a:lnTo>
                  <a:pt x="580707" y="134303"/>
                </a:lnTo>
                <a:lnTo>
                  <a:pt x="604520" y="121603"/>
                </a:lnTo>
                <a:lnTo>
                  <a:pt x="628650" y="109538"/>
                </a:lnTo>
                <a:lnTo>
                  <a:pt x="652780" y="98108"/>
                </a:lnTo>
                <a:lnTo>
                  <a:pt x="677863" y="87313"/>
                </a:lnTo>
                <a:lnTo>
                  <a:pt x="702627" y="77153"/>
                </a:lnTo>
                <a:lnTo>
                  <a:pt x="728027" y="67628"/>
                </a:lnTo>
                <a:lnTo>
                  <a:pt x="753427" y="58420"/>
                </a:lnTo>
                <a:lnTo>
                  <a:pt x="779780" y="50165"/>
                </a:lnTo>
                <a:lnTo>
                  <a:pt x="805815" y="42228"/>
                </a:lnTo>
                <a:lnTo>
                  <a:pt x="832167" y="34925"/>
                </a:lnTo>
                <a:lnTo>
                  <a:pt x="858837" y="28575"/>
                </a:lnTo>
                <a:lnTo>
                  <a:pt x="886143" y="22860"/>
                </a:lnTo>
                <a:lnTo>
                  <a:pt x="913130" y="17780"/>
                </a:lnTo>
                <a:lnTo>
                  <a:pt x="940753" y="13018"/>
                </a:lnTo>
                <a:lnTo>
                  <a:pt x="968375" y="9208"/>
                </a:lnTo>
                <a:lnTo>
                  <a:pt x="995997" y="5715"/>
                </a:lnTo>
                <a:lnTo>
                  <a:pt x="1023937" y="3493"/>
                </a:lnTo>
                <a:lnTo>
                  <a:pt x="1052513" y="1588"/>
                </a:lnTo>
                <a:lnTo>
                  <a:pt x="1081087" y="318"/>
                </a:lnTo>
                <a:lnTo>
                  <a:pt x="1109345" y="0"/>
                </a:lnTo>
                <a:close/>
              </a:path>
            </a:pathLst>
          </a:custGeom>
          <a:solidFill>
            <a:srgbClr val="1F74AD"/>
          </a:solidFill>
          <a:ln>
            <a:solidFill>
              <a:srgbClr val="1F74AD"/>
            </a:solidFill>
          </a:ln>
        </p:spPr>
        <p:txBody>
          <a:bodyPr anchor="ctr">
            <a:normAutofit lnSpcReduction="20000"/>
            <a:scene3d>
              <a:camera prst="orthographicFront"/>
              <a:lightRig rig="threePt" dir="t"/>
            </a:scene3d>
            <a:sp3d>
              <a:contourClr>
                <a:srgbClr val="FFFFFF"/>
              </a:contourClr>
            </a:sp3d>
          </a:bodyPr>
          <a:p>
            <a:pPr algn="ctr">
              <a:defRPr/>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4" name="文本框 33"/>
          <p:cNvSpPr txBox="1"/>
          <p:nvPr>
            <p:custDataLst>
              <p:tags r:id="rId10"/>
            </p:custDataLst>
          </p:nvPr>
        </p:nvSpPr>
        <p:spPr>
          <a:xfrm>
            <a:off x="3733165" y="3107055"/>
            <a:ext cx="2447925" cy="608965"/>
          </a:xfrm>
          <a:prstGeom prst="rect">
            <a:avLst/>
          </a:prstGeom>
          <a:noFill/>
        </p:spPr>
        <p:txBody>
          <a:bodyPr wrap="square" rtlCol="0" anchor="ctr" anchorCtr="0">
            <a:noAutofit/>
          </a:bodyPr>
          <a:p>
            <a:pPr algn="ctr">
              <a:lnSpc>
                <a:spcPct val="120000"/>
              </a:lnSpc>
            </a:pPr>
            <a:r>
              <a:rPr lang="zh-CN" altLang="en-US" sz="2800" b="1" kern="0" spc="300">
                <a:solidFill>
                  <a:srgbClr val="0070C0"/>
                </a:solidFill>
                <a:latin typeface="微软雅黑" panose="020B0503020204020204" pitchFamily="34" charset="-122"/>
                <a:ea typeface="微软雅黑" panose="020B0503020204020204" pitchFamily="34" charset="-122"/>
              </a:rPr>
              <a:t>数据分析</a:t>
            </a:r>
            <a:endParaRPr lang="zh-CN" altLang="en-US" sz="2800" b="1" kern="0" spc="300">
              <a:solidFill>
                <a:srgbClr val="0070C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15" name="标题 1"/>
          <p:cNvSpPr txBox="1"/>
          <p:nvPr>
            <p:custDataLst>
              <p:tags r:id="rId3"/>
            </p:custDataLst>
          </p:nvPr>
        </p:nvSpPr>
        <p:spPr>
          <a:xfrm>
            <a:off x="2400300" y="2290445"/>
            <a:ext cx="7597775" cy="3146425"/>
          </a:xfrm>
          <a:prstGeom prst="rect">
            <a:avLst/>
          </a:prstGeom>
          <a:noFill/>
        </p:spPr>
        <p:txBody>
          <a:bodyPr wrap="square" rtlCol="0"/>
          <a:lstStyle>
            <a:defPPr>
              <a:defRPr lang="zh-CN"/>
            </a:defPPr>
            <a:lvl1pPr>
              <a:lnSpc>
                <a:spcPct val="130000"/>
              </a:lnSpc>
              <a:defRPr sz="1200"/>
            </a:lvl1pPr>
          </a:lstStyle>
          <a:p>
            <a:pPr>
              <a:lnSpc>
                <a:spcPct val="120000"/>
              </a:lnSpc>
            </a:pPr>
            <a:r>
              <a:rPr lang="zh-CN" altLang="en-US" sz="1800" spc="150" dirty="0">
                <a:latin typeface="Arial" panose="020B0604020202020204" pitchFamily="34" charset="0"/>
                <a:ea typeface="微软雅黑" panose="020B0503020204020204" pitchFamily="34" charset="-122"/>
                <a:sym typeface="Arial" panose="020B0604020202020204" pitchFamily="34" charset="0"/>
              </a:rPr>
              <a:t>数据分析是指用适当的分析方法与工具，对采集到的数据进行分类整理，提取与发现其中有价值的信息，形成结论的过程。数据分析的目的是从描述研究对象的数据中，发现其内在特征和规律。数据分析有对比、细分和预测三大类，它们又各自对应不同的具体分析方法。</a:t>
            </a:r>
            <a:endParaRPr lang="zh-CN" altLang="en-US" sz="1800" spc="150" dirty="0">
              <a:latin typeface="Arial" panose="020B0604020202020204" pitchFamily="34" charset="0"/>
              <a:ea typeface="微软雅黑" panose="020B0503020204020204" pitchFamily="34" charset="-122"/>
              <a:sym typeface="Arial" panose="020B0604020202020204" pitchFamily="34" charset="0"/>
            </a:endParaRPr>
          </a:p>
          <a:p>
            <a:pPr>
              <a:lnSpc>
                <a:spcPct val="120000"/>
              </a:lnSpc>
            </a:pPr>
            <a:endParaRPr lang="zh-CN" altLang="en-US" sz="1800" spc="150" dirty="0">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zh-CN" altLang="en-US" sz="1800" spc="150" dirty="0">
                <a:latin typeface="Arial" panose="020B0604020202020204" pitchFamily="34" charset="0"/>
                <a:ea typeface="微软雅黑" panose="020B0503020204020204" pitchFamily="34" charset="-122"/>
                <a:sym typeface="Arial" panose="020B0604020202020204" pitchFamily="34" charset="0"/>
              </a:rPr>
              <a:t>(1)对比分析法</a:t>
            </a:r>
            <a:endParaRPr lang="zh-CN" altLang="en-US" sz="1800" spc="150" dirty="0">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zh-CN" altLang="en-US" sz="1800" spc="150" dirty="0">
                <a:latin typeface="Arial" panose="020B0604020202020204" pitchFamily="34" charset="0"/>
                <a:ea typeface="微软雅黑" panose="020B0503020204020204" pitchFamily="34" charset="-122"/>
                <a:sym typeface="Arial" panose="020B0604020202020204" pitchFamily="34" charset="0"/>
              </a:rPr>
              <a:t>(2)平均分析法</a:t>
            </a:r>
            <a:endParaRPr lang="zh-CN" altLang="en-US" sz="1800" spc="150" dirty="0">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zh-CN" altLang="en-US" sz="1800" spc="150" dirty="0">
                <a:latin typeface="Arial" panose="020B0604020202020204" pitchFamily="34" charset="0"/>
                <a:ea typeface="微软雅黑" panose="020B0503020204020204" pitchFamily="34" charset="-122"/>
                <a:sym typeface="Arial" panose="020B0604020202020204" pitchFamily="34" charset="0"/>
              </a:rPr>
              <a:t>(3)交叉分析法</a:t>
            </a:r>
            <a:endParaRPr lang="zh-CN" altLang="en-US" sz="1800" spc="150"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30" name="矩形 29"/>
          <p:cNvSpPr/>
          <p:nvPr>
            <p:custDataLst>
              <p:tags r:id="rId3"/>
            </p:custDataLst>
          </p:nvPr>
        </p:nvSpPr>
        <p:spPr>
          <a:xfrm>
            <a:off x="1724081" y="1978058"/>
            <a:ext cx="739778" cy="765511"/>
          </a:xfrm>
          <a:prstGeom prst="rect">
            <a:avLst/>
          </a:prstGeom>
          <a:ln>
            <a:noFill/>
          </a:ln>
        </p:spPr>
        <p:style>
          <a:lnRef idx="2">
            <a:srgbClr val="59C78A">
              <a:shade val="50000"/>
            </a:srgbClr>
          </a:lnRef>
          <a:fillRef idx="1">
            <a:srgbClr val="59C78A"/>
          </a:fillRef>
          <a:effectRef idx="0">
            <a:srgbClr val="59C78A"/>
          </a:effectRef>
          <a:fontRef idx="minor">
            <a:srgbClr val="FFFFFF"/>
          </a:fontRef>
        </p:style>
        <p:txBody>
          <a:bodyPr rtlCol="0" anchor="ctr">
            <a:normAutofit/>
          </a:bodyPr>
          <a:p>
            <a:pPr algn="ctr">
              <a:lnSpc>
                <a:spcPct val="120000"/>
              </a:lnSpc>
            </a:pPr>
            <a:r>
              <a:rPr lang="en-US" altLang="zh-CN" sz="3200" spc="150" dirty="0">
                <a:solidFill>
                  <a:srgbClr val="FFFFFF"/>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200" spc="15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任意多边形 1"/>
          <p:cNvSpPr/>
          <p:nvPr>
            <p:custDataLst>
              <p:tags r:id="rId4"/>
            </p:custDataLst>
          </p:nvPr>
        </p:nvSpPr>
        <p:spPr>
          <a:xfrm>
            <a:off x="1582559" y="1831612"/>
            <a:ext cx="1022823" cy="1058402"/>
          </a:xfrm>
          <a:custGeom>
            <a:avLst/>
            <a:gdLst>
              <a:gd name="connsiteX0" fmla="*/ 743029 w 757237"/>
              <a:gd name="connsiteY0" fmla="*/ 463225 h 783577"/>
              <a:gd name="connsiteX1" fmla="*/ 757237 w 757237"/>
              <a:gd name="connsiteY1" fmla="*/ 463225 h 783577"/>
              <a:gd name="connsiteX2" fmla="*/ 757237 w 757237"/>
              <a:gd name="connsiteY2" fmla="*/ 783577 h 783577"/>
              <a:gd name="connsiteX3" fmla="*/ 450056 w 757237"/>
              <a:gd name="connsiteY3" fmla="*/ 783577 h 783577"/>
              <a:gd name="connsiteX4" fmla="*/ 450056 w 757237"/>
              <a:gd name="connsiteY4" fmla="*/ 768874 h 783577"/>
              <a:gd name="connsiteX5" fmla="*/ 743029 w 757237"/>
              <a:gd name="connsiteY5" fmla="*/ 768874 h 783577"/>
              <a:gd name="connsiteX6" fmla="*/ 0 w 757237"/>
              <a:gd name="connsiteY6" fmla="*/ 463225 h 783577"/>
              <a:gd name="connsiteX7" fmla="*/ 14207 w 757237"/>
              <a:gd name="connsiteY7" fmla="*/ 463225 h 783577"/>
              <a:gd name="connsiteX8" fmla="*/ 14207 w 757237"/>
              <a:gd name="connsiteY8" fmla="*/ 768874 h 783577"/>
              <a:gd name="connsiteX9" fmla="*/ 307181 w 757237"/>
              <a:gd name="connsiteY9" fmla="*/ 768874 h 783577"/>
              <a:gd name="connsiteX10" fmla="*/ 307181 w 757237"/>
              <a:gd name="connsiteY10" fmla="*/ 783577 h 783577"/>
              <a:gd name="connsiteX11" fmla="*/ 0 w 757237"/>
              <a:gd name="connsiteY11" fmla="*/ 783577 h 783577"/>
              <a:gd name="connsiteX12" fmla="*/ 450056 w 757237"/>
              <a:gd name="connsiteY12" fmla="*/ 0 h 783577"/>
              <a:gd name="connsiteX13" fmla="*/ 757237 w 757237"/>
              <a:gd name="connsiteY13" fmla="*/ 0 h 783577"/>
              <a:gd name="connsiteX14" fmla="*/ 757237 w 757237"/>
              <a:gd name="connsiteY14" fmla="*/ 320350 h 783577"/>
              <a:gd name="connsiteX15" fmla="*/ 743029 w 757237"/>
              <a:gd name="connsiteY15" fmla="*/ 320350 h 783577"/>
              <a:gd name="connsiteX16" fmla="*/ 743029 w 757237"/>
              <a:gd name="connsiteY16" fmla="*/ 14702 h 783577"/>
              <a:gd name="connsiteX17" fmla="*/ 450056 w 757237"/>
              <a:gd name="connsiteY17" fmla="*/ 14702 h 783577"/>
              <a:gd name="connsiteX18" fmla="*/ 0 w 757237"/>
              <a:gd name="connsiteY18" fmla="*/ 0 h 783577"/>
              <a:gd name="connsiteX19" fmla="*/ 307181 w 757237"/>
              <a:gd name="connsiteY19" fmla="*/ 0 h 783577"/>
              <a:gd name="connsiteX20" fmla="*/ 307181 w 757237"/>
              <a:gd name="connsiteY20" fmla="*/ 14702 h 783577"/>
              <a:gd name="connsiteX21" fmla="*/ 14207 w 757237"/>
              <a:gd name="connsiteY21" fmla="*/ 14702 h 783577"/>
              <a:gd name="connsiteX22" fmla="*/ 14207 w 757237"/>
              <a:gd name="connsiteY22" fmla="*/ 320350 h 783577"/>
              <a:gd name="connsiteX23" fmla="*/ 0 w 757237"/>
              <a:gd name="connsiteY23" fmla="*/ 320350 h 78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237" h="783577">
                <a:moveTo>
                  <a:pt x="743029" y="463225"/>
                </a:moveTo>
                <a:lnTo>
                  <a:pt x="757237" y="463225"/>
                </a:lnTo>
                <a:lnTo>
                  <a:pt x="757237" y="783577"/>
                </a:lnTo>
                <a:lnTo>
                  <a:pt x="450056" y="783577"/>
                </a:lnTo>
                <a:lnTo>
                  <a:pt x="450056" y="768874"/>
                </a:lnTo>
                <a:lnTo>
                  <a:pt x="743029" y="768874"/>
                </a:lnTo>
                <a:close/>
                <a:moveTo>
                  <a:pt x="0" y="463225"/>
                </a:moveTo>
                <a:lnTo>
                  <a:pt x="14207" y="463225"/>
                </a:lnTo>
                <a:lnTo>
                  <a:pt x="14207" y="768874"/>
                </a:lnTo>
                <a:lnTo>
                  <a:pt x="307181" y="768874"/>
                </a:lnTo>
                <a:lnTo>
                  <a:pt x="307181" y="783577"/>
                </a:lnTo>
                <a:lnTo>
                  <a:pt x="0" y="783577"/>
                </a:lnTo>
                <a:close/>
                <a:moveTo>
                  <a:pt x="450056" y="0"/>
                </a:moveTo>
                <a:lnTo>
                  <a:pt x="757237" y="0"/>
                </a:lnTo>
                <a:lnTo>
                  <a:pt x="757237" y="320350"/>
                </a:lnTo>
                <a:lnTo>
                  <a:pt x="743029" y="320350"/>
                </a:lnTo>
                <a:lnTo>
                  <a:pt x="743029" y="14702"/>
                </a:lnTo>
                <a:lnTo>
                  <a:pt x="450056" y="14702"/>
                </a:lnTo>
                <a:close/>
                <a:moveTo>
                  <a:pt x="0" y="0"/>
                </a:moveTo>
                <a:lnTo>
                  <a:pt x="307181" y="0"/>
                </a:lnTo>
                <a:lnTo>
                  <a:pt x="307181" y="14702"/>
                </a:lnTo>
                <a:lnTo>
                  <a:pt x="14207" y="14702"/>
                </a:lnTo>
                <a:lnTo>
                  <a:pt x="14207" y="320350"/>
                </a:lnTo>
                <a:lnTo>
                  <a:pt x="0" y="320350"/>
                </a:lnTo>
                <a:close/>
              </a:path>
            </a:pathLst>
          </a:custGeom>
          <a:solidFill>
            <a:srgbClr val="59C78A">
              <a:alpha val="71000"/>
            </a:srgbClr>
          </a:solidFill>
          <a:ln>
            <a:noFill/>
          </a:ln>
        </p:spPr>
        <p:style>
          <a:lnRef idx="2">
            <a:srgbClr val="59C78A">
              <a:shade val="50000"/>
            </a:srgbClr>
          </a:lnRef>
          <a:fillRef idx="1">
            <a:srgbClr val="59C78A"/>
          </a:fillRef>
          <a:effectRef idx="0">
            <a:srgbClr val="59C78A"/>
          </a:effectRef>
          <a:fontRef idx="minor">
            <a:srgbClr val="FFFFFF"/>
          </a:fontRef>
        </p:style>
        <p:txBody>
          <a:bodyPr rtlCol="0" anchor="ctr">
            <a:normAutofit/>
          </a:bodyPr>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文本框 38"/>
          <p:cNvSpPr txBox="1"/>
          <p:nvPr>
            <p:custDataLst>
              <p:tags r:id="rId5"/>
            </p:custDataLst>
          </p:nvPr>
        </p:nvSpPr>
        <p:spPr>
          <a:xfrm>
            <a:off x="2775709" y="1657648"/>
            <a:ext cx="2796573" cy="456974"/>
          </a:xfrm>
          <a:prstGeom prst="rect">
            <a:avLst/>
          </a:prstGeom>
          <a:noFill/>
        </p:spPr>
        <p:txBody>
          <a:bodyPr wrap="square" lIns="91440" tIns="45720" rIns="91440" bIns="45720" rtlCol="0" anchor="ctr" anchorCtr="0">
            <a:normAutofit/>
          </a:bodyPr>
          <a:p>
            <a:pPr>
              <a:lnSpc>
                <a:spcPct val="120000"/>
              </a:lnSpc>
            </a:pPr>
            <a:r>
              <a:rPr lang="zh-CN" altLang="en-US" sz="2000" b="1" spc="300" dirty="0">
                <a:solidFill>
                  <a:srgbClr val="59C78A">
                    <a:lumMod val="75000"/>
                  </a:srgbClr>
                </a:solidFill>
                <a:latin typeface="Arial" panose="020B0604020202020204" pitchFamily="34" charset="0"/>
                <a:ea typeface="微软雅黑" panose="020B0503020204020204" pitchFamily="34" charset="-122"/>
                <a:cs typeface="+mn-ea"/>
                <a:sym typeface="Arial" panose="020B0604020202020204" pitchFamily="34" charset="0"/>
              </a:rPr>
              <a:t>对比分析法</a:t>
            </a:r>
            <a:endParaRPr lang="zh-CN" altLang="en-US" sz="2000" b="1" spc="300" dirty="0">
              <a:solidFill>
                <a:srgbClr val="59C78A">
                  <a:lumMod val="75000"/>
                </a:srgb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文本框 39"/>
          <p:cNvSpPr txBox="1"/>
          <p:nvPr>
            <p:custDataLst>
              <p:tags r:id="rId6"/>
            </p:custDataLst>
          </p:nvPr>
        </p:nvSpPr>
        <p:spPr>
          <a:xfrm>
            <a:off x="2775585" y="2137410"/>
            <a:ext cx="3035935" cy="3674745"/>
          </a:xfrm>
          <a:prstGeom prst="rect">
            <a:avLst/>
          </a:prstGeom>
          <a:noFill/>
        </p:spPr>
        <p:txBody>
          <a:bodyPr wrap="square" lIns="91440" tIns="45720" rIns="91440" bIns="45720" rtlCol="0" anchor="t" anchorCtr="0"/>
          <a:p>
            <a:pPr>
              <a:lnSpc>
                <a:spcPct val="120000"/>
              </a:lnSpc>
            </a:pPr>
            <a:r>
              <a:rPr lang="zh-CN" altLang="en-US" sz="1600" spc="150" dirty="0">
                <a:solidFill>
                  <a:srgbClr val="002060"/>
                </a:solidFill>
                <a:latin typeface="Arial" panose="020B0604020202020204" pitchFamily="34" charset="0"/>
                <a:ea typeface="微软雅黑" panose="020B0503020204020204" pitchFamily="34" charset="-122"/>
                <a:sym typeface="Arial" panose="020B0604020202020204" pitchFamily="34" charset="0"/>
              </a:rPr>
              <a:t>对比是人们认识客观世界的基本方法。通过将两个或两个以上的数据进行对比，分析它们的差异，可以分辨数据的性质、变化、发展等个性特征。对比分析法可以分为横向比较和纵向比较(图2-15)。横向比较是同一时间不同总体指标的对比，纵向比较是不同时间同一总体指标的对比。</a:t>
            </a:r>
            <a:endParaRPr lang="zh-CN" altLang="en-US" sz="1600" spc="150"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 name="图片 -2147482572" descr="becef6fefdfac40b9db14f8b1e01de4"/>
          <p:cNvPicPr>
            <a:picLocks noChangeAspect="1"/>
          </p:cNvPicPr>
          <p:nvPr/>
        </p:nvPicPr>
        <p:blipFill>
          <a:blip r:embed="rId7"/>
          <a:stretch>
            <a:fillRect/>
          </a:stretch>
        </p:blipFill>
        <p:spPr>
          <a:xfrm>
            <a:off x="6783705" y="1266825"/>
            <a:ext cx="3508375" cy="4385310"/>
          </a:xfrm>
          <a:prstGeom prst="rect">
            <a:avLst/>
          </a:prstGeom>
          <a:noFill/>
          <a:ln w="9525">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43" name="矩形 42"/>
          <p:cNvSpPr/>
          <p:nvPr>
            <p:custDataLst>
              <p:tags r:id="rId3"/>
            </p:custDataLst>
          </p:nvPr>
        </p:nvSpPr>
        <p:spPr>
          <a:xfrm>
            <a:off x="6761240" y="1978058"/>
            <a:ext cx="739778" cy="765511"/>
          </a:xfrm>
          <a:prstGeom prst="rect">
            <a:avLst/>
          </a:prstGeom>
          <a:solidFill>
            <a:srgbClr val="49BEAA"/>
          </a:solidFill>
          <a:ln>
            <a:noFill/>
          </a:ln>
        </p:spPr>
        <p:style>
          <a:lnRef idx="2">
            <a:srgbClr val="59C78A">
              <a:shade val="50000"/>
            </a:srgbClr>
          </a:lnRef>
          <a:fillRef idx="1">
            <a:srgbClr val="59C78A"/>
          </a:fillRef>
          <a:effectRef idx="0">
            <a:srgbClr val="59C78A"/>
          </a:effectRef>
          <a:fontRef idx="minor">
            <a:srgbClr val="FFFFFF"/>
          </a:fontRef>
        </p:style>
        <p:txBody>
          <a:bodyPr rtlCol="0" anchor="ctr">
            <a:normAutofit/>
          </a:bodyPr>
          <a:p>
            <a:pPr algn="ctr">
              <a:lnSpc>
                <a:spcPct val="120000"/>
              </a:lnSpc>
            </a:pPr>
            <a:r>
              <a:rPr lang="en-US" altLang="zh-CN" sz="3200" spc="150" dirty="0">
                <a:solidFill>
                  <a:srgbClr val="FFFFFF"/>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200" spc="15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任意多边形 43"/>
          <p:cNvSpPr/>
          <p:nvPr>
            <p:custDataLst>
              <p:tags r:id="rId4"/>
            </p:custDataLst>
          </p:nvPr>
        </p:nvSpPr>
        <p:spPr>
          <a:xfrm>
            <a:off x="6619718" y="1831612"/>
            <a:ext cx="1022823" cy="1058402"/>
          </a:xfrm>
          <a:custGeom>
            <a:avLst/>
            <a:gdLst>
              <a:gd name="connsiteX0" fmla="*/ 743029 w 757237"/>
              <a:gd name="connsiteY0" fmla="*/ 463225 h 783577"/>
              <a:gd name="connsiteX1" fmla="*/ 757237 w 757237"/>
              <a:gd name="connsiteY1" fmla="*/ 463225 h 783577"/>
              <a:gd name="connsiteX2" fmla="*/ 757237 w 757237"/>
              <a:gd name="connsiteY2" fmla="*/ 783577 h 783577"/>
              <a:gd name="connsiteX3" fmla="*/ 450056 w 757237"/>
              <a:gd name="connsiteY3" fmla="*/ 783577 h 783577"/>
              <a:gd name="connsiteX4" fmla="*/ 450056 w 757237"/>
              <a:gd name="connsiteY4" fmla="*/ 768874 h 783577"/>
              <a:gd name="connsiteX5" fmla="*/ 743029 w 757237"/>
              <a:gd name="connsiteY5" fmla="*/ 768874 h 783577"/>
              <a:gd name="connsiteX6" fmla="*/ 0 w 757237"/>
              <a:gd name="connsiteY6" fmla="*/ 463225 h 783577"/>
              <a:gd name="connsiteX7" fmla="*/ 14207 w 757237"/>
              <a:gd name="connsiteY7" fmla="*/ 463225 h 783577"/>
              <a:gd name="connsiteX8" fmla="*/ 14207 w 757237"/>
              <a:gd name="connsiteY8" fmla="*/ 768874 h 783577"/>
              <a:gd name="connsiteX9" fmla="*/ 307181 w 757237"/>
              <a:gd name="connsiteY9" fmla="*/ 768874 h 783577"/>
              <a:gd name="connsiteX10" fmla="*/ 307181 w 757237"/>
              <a:gd name="connsiteY10" fmla="*/ 783577 h 783577"/>
              <a:gd name="connsiteX11" fmla="*/ 0 w 757237"/>
              <a:gd name="connsiteY11" fmla="*/ 783577 h 783577"/>
              <a:gd name="connsiteX12" fmla="*/ 450056 w 757237"/>
              <a:gd name="connsiteY12" fmla="*/ 0 h 783577"/>
              <a:gd name="connsiteX13" fmla="*/ 757237 w 757237"/>
              <a:gd name="connsiteY13" fmla="*/ 0 h 783577"/>
              <a:gd name="connsiteX14" fmla="*/ 757237 w 757237"/>
              <a:gd name="connsiteY14" fmla="*/ 320350 h 783577"/>
              <a:gd name="connsiteX15" fmla="*/ 743029 w 757237"/>
              <a:gd name="connsiteY15" fmla="*/ 320350 h 783577"/>
              <a:gd name="connsiteX16" fmla="*/ 743029 w 757237"/>
              <a:gd name="connsiteY16" fmla="*/ 14702 h 783577"/>
              <a:gd name="connsiteX17" fmla="*/ 450056 w 757237"/>
              <a:gd name="connsiteY17" fmla="*/ 14702 h 783577"/>
              <a:gd name="connsiteX18" fmla="*/ 0 w 757237"/>
              <a:gd name="connsiteY18" fmla="*/ 0 h 783577"/>
              <a:gd name="connsiteX19" fmla="*/ 307181 w 757237"/>
              <a:gd name="connsiteY19" fmla="*/ 0 h 783577"/>
              <a:gd name="connsiteX20" fmla="*/ 307181 w 757237"/>
              <a:gd name="connsiteY20" fmla="*/ 14702 h 783577"/>
              <a:gd name="connsiteX21" fmla="*/ 14207 w 757237"/>
              <a:gd name="connsiteY21" fmla="*/ 14702 h 783577"/>
              <a:gd name="connsiteX22" fmla="*/ 14207 w 757237"/>
              <a:gd name="connsiteY22" fmla="*/ 320350 h 783577"/>
              <a:gd name="connsiteX23" fmla="*/ 0 w 757237"/>
              <a:gd name="connsiteY23" fmla="*/ 320350 h 78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237" h="783577">
                <a:moveTo>
                  <a:pt x="743029" y="463225"/>
                </a:moveTo>
                <a:lnTo>
                  <a:pt x="757237" y="463225"/>
                </a:lnTo>
                <a:lnTo>
                  <a:pt x="757237" y="783577"/>
                </a:lnTo>
                <a:lnTo>
                  <a:pt x="450056" y="783577"/>
                </a:lnTo>
                <a:lnTo>
                  <a:pt x="450056" y="768874"/>
                </a:lnTo>
                <a:lnTo>
                  <a:pt x="743029" y="768874"/>
                </a:lnTo>
                <a:close/>
                <a:moveTo>
                  <a:pt x="0" y="463225"/>
                </a:moveTo>
                <a:lnTo>
                  <a:pt x="14207" y="463225"/>
                </a:lnTo>
                <a:lnTo>
                  <a:pt x="14207" y="768874"/>
                </a:lnTo>
                <a:lnTo>
                  <a:pt x="307181" y="768874"/>
                </a:lnTo>
                <a:lnTo>
                  <a:pt x="307181" y="783577"/>
                </a:lnTo>
                <a:lnTo>
                  <a:pt x="0" y="783577"/>
                </a:lnTo>
                <a:close/>
                <a:moveTo>
                  <a:pt x="450056" y="0"/>
                </a:moveTo>
                <a:lnTo>
                  <a:pt x="757237" y="0"/>
                </a:lnTo>
                <a:lnTo>
                  <a:pt x="757237" y="320350"/>
                </a:lnTo>
                <a:lnTo>
                  <a:pt x="743029" y="320350"/>
                </a:lnTo>
                <a:lnTo>
                  <a:pt x="743029" y="14702"/>
                </a:lnTo>
                <a:lnTo>
                  <a:pt x="450056" y="14702"/>
                </a:lnTo>
                <a:close/>
                <a:moveTo>
                  <a:pt x="0" y="0"/>
                </a:moveTo>
                <a:lnTo>
                  <a:pt x="307181" y="0"/>
                </a:lnTo>
                <a:lnTo>
                  <a:pt x="307181" y="14702"/>
                </a:lnTo>
                <a:lnTo>
                  <a:pt x="14207" y="14702"/>
                </a:lnTo>
                <a:lnTo>
                  <a:pt x="14207" y="320350"/>
                </a:lnTo>
                <a:lnTo>
                  <a:pt x="0" y="320350"/>
                </a:lnTo>
                <a:close/>
              </a:path>
            </a:pathLst>
          </a:custGeom>
          <a:solidFill>
            <a:srgbClr val="49BEAA">
              <a:alpha val="71000"/>
            </a:srgbClr>
          </a:solidFill>
          <a:ln>
            <a:noFill/>
          </a:ln>
        </p:spPr>
        <p:style>
          <a:lnRef idx="2">
            <a:srgbClr val="59C78A">
              <a:shade val="50000"/>
            </a:srgbClr>
          </a:lnRef>
          <a:fillRef idx="1">
            <a:srgbClr val="59C78A"/>
          </a:fillRef>
          <a:effectRef idx="0">
            <a:srgbClr val="59C78A"/>
          </a:effectRef>
          <a:fontRef idx="minor">
            <a:srgbClr val="FFFFFF"/>
          </a:fontRef>
        </p:style>
        <p:txBody>
          <a:bodyPr rtlCol="0" anchor="ctr">
            <a:normAutofit/>
          </a:bodyPr>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文本框 44"/>
          <p:cNvSpPr txBox="1"/>
          <p:nvPr>
            <p:custDataLst>
              <p:tags r:id="rId5"/>
            </p:custDataLst>
          </p:nvPr>
        </p:nvSpPr>
        <p:spPr>
          <a:xfrm>
            <a:off x="7812868" y="1657648"/>
            <a:ext cx="2796573" cy="456974"/>
          </a:xfrm>
          <a:prstGeom prst="rect">
            <a:avLst/>
          </a:prstGeom>
          <a:noFill/>
        </p:spPr>
        <p:txBody>
          <a:bodyPr wrap="square" lIns="91440" tIns="45720" rIns="91440" bIns="45720" rtlCol="0" anchor="ctr" anchorCtr="0">
            <a:normAutofit/>
          </a:bodyPr>
          <a:p>
            <a:pPr>
              <a:lnSpc>
                <a:spcPct val="120000"/>
              </a:lnSpc>
            </a:pPr>
            <a:r>
              <a:rPr lang="zh-CN" altLang="en-US" sz="2000" b="1" spc="300">
                <a:solidFill>
                  <a:srgbClr val="49BEAA">
                    <a:lumMod val="75000"/>
                  </a:srgbClr>
                </a:solidFill>
                <a:latin typeface="Arial" panose="020B0604020202020204" pitchFamily="34" charset="0"/>
                <a:ea typeface="微软雅黑" panose="020B0503020204020204" pitchFamily="34" charset="-122"/>
                <a:sym typeface="Arial" panose="020B0604020202020204" pitchFamily="34" charset="0"/>
              </a:rPr>
              <a:t>平均分析法</a:t>
            </a:r>
            <a:endParaRPr lang="zh-CN" altLang="en-US" sz="2000" b="1" spc="300">
              <a:solidFill>
                <a:srgbClr val="49BEAA">
                  <a:lumMod val="75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文本框 45"/>
          <p:cNvSpPr txBox="1"/>
          <p:nvPr>
            <p:custDataLst>
              <p:tags r:id="rId6"/>
            </p:custDataLst>
          </p:nvPr>
        </p:nvSpPr>
        <p:spPr>
          <a:xfrm>
            <a:off x="7813040" y="2137410"/>
            <a:ext cx="2796540" cy="3525520"/>
          </a:xfrm>
          <a:prstGeom prst="rect">
            <a:avLst/>
          </a:prstGeom>
          <a:noFill/>
        </p:spPr>
        <p:txBody>
          <a:bodyPr wrap="square" lIns="91440" tIns="45720" rIns="91440" bIns="45720" rtlCol="0" anchor="t" anchorCtr="0"/>
          <a:p>
            <a:pPr>
              <a:lnSpc>
                <a:spcPct val="120000"/>
              </a:lnSpc>
            </a:pPr>
            <a:r>
              <a:rPr lang="zh-CN" altLang="en-US" sz="1800" spc="150" dirty="0">
                <a:solidFill>
                  <a:srgbClr val="0070C0"/>
                </a:solidFill>
                <a:latin typeface="Arial" panose="020B0604020202020204" pitchFamily="34" charset="0"/>
                <a:ea typeface="微软雅黑" panose="020B0503020204020204" pitchFamily="34" charset="-122"/>
                <a:sym typeface="Arial" panose="020B0604020202020204" pitchFamily="34" charset="0"/>
              </a:rPr>
              <a:t>利用计算机平均数的方法，可以反映总体在一定时间、地点下数据特征的一般水平。平均分析法可以分为位置平均数和数值平均数（图2-16）。其中，运用得最多的是算术平均数。</a:t>
            </a:r>
            <a:endParaRPr lang="zh-CN" altLang="en-US" sz="1800" spc="150" dirty="0">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 name="图片 -2147482571" descr="a3c32755044cdb9ace9e747faf62211"/>
          <p:cNvPicPr>
            <a:picLocks noChangeAspect="1"/>
          </p:cNvPicPr>
          <p:nvPr/>
        </p:nvPicPr>
        <p:blipFill>
          <a:blip r:embed="rId7"/>
          <a:stretch>
            <a:fillRect/>
          </a:stretch>
        </p:blipFill>
        <p:spPr>
          <a:xfrm>
            <a:off x="1638935" y="1978025"/>
            <a:ext cx="4403725" cy="4016375"/>
          </a:xfrm>
          <a:prstGeom prst="rect">
            <a:avLst/>
          </a:prstGeom>
          <a:noFill/>
          <a:ln w="9525">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48" name="矩形 47"/>
          <p:cNvSpPr/>
          <p:nvPr>
            <p:custDataLst>
              <p:tags r:id="rId3"/>
            </p:custDataLst>
          </p:nvPr>
        </p:nvSpPr>
        <p:spPr>
          <a:xfrm>
            <a:off x="2754858" y="3180060"/>
            <a:ext cx="739777" cy="695918"/>
          </a:xfrm>
          <a:prstGeom prst="rect">
            <a:avLst/>
          </a:prstGeom>
          <a:solidFill>
            <a:srgbClr val="48AAC1"/>
          </a:solidFill>
          <a:ln>
            <a:noFill/>
          </a:ln>
        </p:spPr>
        <p:style>
          <a:lnRef idx="2">
            <a:srgbClr val="59C78A">
              <a:shade val="50000"/>
            </a:srgbClr>
          </a:lnRef>
          <a:fillRef idx="1">
            <a:srgbClr val="59C78A"/>
          </a:fillRef>
          <a:effectRef idx="0">
            <a:srgbClr val="59C78A"/>
          </a:effectRef>
          <a:fontRef idx="minor">
            <a:srgbClr val="FFFFFF"/>
          </a:fontRef>
        </p:style>
        <p:txBody>
          <a:bodyPr rtlCol="0" anchor="ctr">
            <a:normAutofit/>
          </a:bodyPr>
          <a:p>
            <a:pPr algn="ctr">
              <a:lnSpc>
                <a:spcPct val="120000"/>
              </a:lnSpc>
            </a:pPr>
            <a:r>
              <a:rPr lang="en-US" altLang="zh-CN" sz="3200" spc="150" dirty="0">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200" spc="15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任意多边形 48"/>
          <p:cNvSpPr/>
          <p:nvPr>
            <p:custDataLst>
              <p:tags r:id="rId4"/>
            </p:custDataLst>
          </p:nvPr>
        </p:nvSpPr>
        <p:spPr>
          <a:xfrm>
            <a:off x="2613335" y="3046928"/>
            <a:ext cx="1022823" cy="962182"/>
          </a:xfrm>
          <a:custGeom>
            <a:avLst/>
            <a:gdLst>
              <a:gd name="connsiteX0" fmla="*/ 743029 w 757237"/>
              <a:gd name="connsiteY0" fmla="*/ 463225 h 783577"/>
              <a:gd name="connsiteX1" fmla="*/ 757237 w 757237"/>
              <a:gd name="connsiteY1" fmla="*/ 463225 h 783577"/>
              <a:gd name="connsiteX2" fmla="*/ 757237 w 757237"/>
              <a:gd name="connsiteY2" fmla="*/ 783577 h 783577"/>
              <a:gd name="connsiteX3" fmla="*/ 450056 w 757237"/>
              <a:gd name="connsiteY3" fmla="*/ 783577 h 783577"/>
              <a:gd name="connsiteX4" fmla="*/ 450056 w 757237"/>
              <a:gd name="connsiteY4" fmla="*/ 768874 h 783577"/>
              <a:gd name="connsiteX5" fmla="*/ 743029 w 757237"/>
              <a:gd name="connsiteY5" fmla="*/ 768874 h 783577"/>
              <a:gd name="connsiteX6" fmla="*/ 0 w 757237"/>
              <a:gd name="connsiteY6" fmla="*/ 463225 h 783577"/>
              <a:gd name="connsiteX7" fmla="*/ 14207 w 757237"/>
              <a:gd name="connsiteY7" fmla="*/ 463225 h 783577"/>
              <a:gd name="connsiteX8" fmla="*/ 14207 w 757237"/>
              <a:gd name="connsiteY8" fmla="*/ 768874 h 783577"/>
              <a:gd name="connsiteX9" fmla="*/ 307181 w 757237"/>
              <a:gd name="connsiteY9" fmla="*/ 768874 h 783577"/>
              <a:gd name="connsiteX10" fmla="*/ 307181 w 757237"/>
              <a:gd name="connsiteY10" fmla="*/ 783577 h 783577"/>
              <a:gd name="connsiteX11" fmla="*/ 0 w 757237"/>
              <a:gd name="connsiteY11" fmla="*/ 783577 h 783577"/>
              <a:gd name="connsiteX12" fmla="*/ 450056 w 757237"/>
              <a:gd name="connsiteY12" fmla="*/ 0 h 783577"/>
              <a:gd name="connsiteX13" fmla="*/ 757237 w 757237"/>
              <a:gd name="connsiteY13" fmla="*/ 0 h 783577"/>
              <a:gd name="connsiteX14" fmla="*/ 757237 w 757237"/>
              <a:gd name="connsiteY14" fmla="*/ 320350 h 783577"/>
              <a:gd name="connsiteX15" fmla="*/ 743029 w 757237"/>
              <a:gd name="connsiteY15" fmla="*/ 320350 h 783577"/>
              <a:gd name="connsiteX16" fmla="*/ 743029 w 757237"/>
              <a:gd name="connsiteY16" fmla="*/ 14702 h 783577"/>
              <a:gd name="connsiteX17" fmla="*/ 450056 w 757237"/>
              <a:gd name="connsiteY17" fmla="*/ 14702 h 783577"/>
              <a:gd name="connsiteX18" fmla="*/ 0 w 757237"/>
              <a:gd name="connsiteY18" fmla="*/ 0 h 783577"/>
              <a:gd name="connsiteX19" fmla="*/ 307181 w 757237"/>
              <a:gd name="connsiteY19" fmla="*/ 0 h 783577"/>
              <a:gd name="connsiteX20" fmla="*/ 307181 w 757237"/>
              <a:gd name="connsiteY20" fmla="*/ 14702 h 783577"/>
              <a:gd name="connsiteX21" fmla="*/ 14207 w 757237"/>
              <a:gd name="connsiteY21" fmla="*/ 14702 h 783577"/>
              <a:gd name="connsiteX22" fmla="*/ 14207 w 757237"/>
              <a:gd name="connsiteY22" fmla="*/ 320350 h 783577"/>
              <a:gd name="connsiteX23" fmla="*/ 0 w 757237"/>
              <a:gd name="connsiteY23" fmla="*/ 320350 h 78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237" h="783577">
                <a:moveTo>
                  <a:pt x="743029" y="463225"/>
                </a:moveTo>
                <a:lnTo>
                  <a:pt x="757237" y="463225"/>
                </a:lnTo>
                <a:lnTo>
                  <a:pt x="757237" y="783577"/>
                </a:lnTo>
                <a:lnTo>
                  <a:pt x="450056" y="783577"/>
                </a:lnTo>
                <a:lnTo>
                  <a:pt x="450056" y="768874"/>
                </a:lnTo>
                <a:lnTo>
                  <a:pt x="743029" y="768874"/>
                </a:lnTo>
                <a:close/>
                <a:moveTo>
                  <a:pt x="0" y="463225"/>
                </a:moveTo>
                <a:lnTo>
                  <a:pt x="14207" y="463225"/>
                </a:lnTo>
                <a:lnTo>
                  <a:pt x="14207" y="768874"/>
                </a:lnTo>
                <a:lnTo>
                  <a:pt x="307181" y="768874"/>
                </a:lnTo>
                <a:lnTo>
                  <a:pt x="307181" y="783577"/>
                </a:lnTo>
                <a:lnTo>
                  <a:pt x="0" y="783577"/>
                </a:lnTo>
                <a:close/>
                <a:moveTo>
                  <a:pt x="450056" y="0"/>
                </a:moveTo>
                <a:lnTo>
                  <a:pt x="757237" y="0"/>
                </a:lnTo>
                <a:lnTo>
                  <a:pt x="757237" y="320350"/>
                </a:lnTo>
                <a:lnTo>
                  <a:pt x="743029" y="320350"/>
                </a:lnTo>
                <a:lnTo>
                  <a:pt x="743029" y="14702"/>
                </a:lnTo>
                <a:lnTo>
                  <a:pt x="450056" y="14702"/>
                </a:lnTo>
                <a:close/>
                <a:moveTo>
                  <a:pt x="0" y="0"/>
                </a:moveTo>
                <a:lnTo>
                  <a:pt x="307181" y="0"/>
                </a:lnTo>
                <a:lnTo>
                  <a:pt x="307181" y="14702"/>
                </a:lnTo>
                <a:lnTo>
                  <a:pt x="14207" y="14702"/>
                </a:lnTo>
                <a:lnTo>
                  <a:pt x="14207" y="320350"/>
                </a:lnTo>
                <a:lnTo>
                  <a:pt x="0" y="320350"/>
                </a:lnTo>
                <a:close/>
              </a:path>
            </a:pathLst>
          </a:custGeom>
          <a:solidFill>
            <a:srgbClr val="48AAC1"/>
          </a:solidFill>
          <a:ln>
            <a:noFill/>
          </a:ln>
        </p:spPr>
        <p:style>
          <a:lnRef idx="2">
            <a:srgbClr val="59C78A">
              <a:shade val="50000"/>
            </a:srgbClr>
          </a:lnRef>
          <a:fillRef idx="1">
            <a:srgbClr val="59C78A"/>
          </a:fillRef>
          <a:effectRef idx="0">
            <a:srgbClr val="59C78A"/>
          </a:effectRef>
          <a:fontRef idx="minor">
            <a:srgbClr val="FFFFFF"/>
          </a:fontRef>
        </p:style>
        <p:txBody>
          <a:bodyPr rtlCol="0" anchor="ctr">
            <a:normAutofit/>
          </a:bodyPr>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0" name="文本框 49"/>
          <p:cNvSpPr txBox="1"/>
          <p:nvPr>
            <p:custDataLst>
              <p:tags r:id="rId5"/>
            </p:custDataLst>
          </p:nvPr>
        </p:nvSpPr>
        <p:spPr>
          <a:xfrm>
            <a:off x="3806484" y="2881222"/>
            <a:ext cx="2796572" cy="415431"/>
          </a:xfrm>
          <a:prstGeom prst="rect">
            <a:avLst/>
          </a:prstGeom>
          <a:noFill/>
        </p:spPr>
        <p:txBody>
          <a:bodyPr wrap="square" lIns="91440" tIns="45720" rIns="91440" bIns="45720" rtlCol="0" anchor="ctr" anchorCtr="0">
            <a:normAutofit fontScale="90000" lnSpcReduction="10000"/>
          </a:bodyPr>
          <a:p>
            <a:pPr>
              <a:lnSpc>
                <a:spcPct val="120000"/>
              </a:lnSpc>
            </a:pPr>
            <a:r>
              <a:rPr lang="zh-CN" altLang="en-US" sz="2000" b="1" spc="300" dirty="0">
                <a:solidFill>
                  <a:srgbClr val="48AAC1">
                    <a:lumMod val="75000"/>
                  </a:srgbClr>
                </a:solidFill>
                <a:latin typeface="Arial" panose="020B0604020202020204" pitchFamily="34" charset="0"/>
                <a:ea typeface="微软雅黑" panose="020B0503020204020204" pitchFamily="34" charset="-122"/>
                <a:sym typeface="Arial" panose="020B0604020202020204" pitchFamily="34" charset="0"/>
              </a:rPr>
              <a:t>交叉分析法</a:t>
            </a:r>
            <a:endParaRPr lang="zh-CN" altLang="en-US" sz="2000" b="1" spc="300" dirty="0">
              <a:solidFill>
                <a:srgbClr val="48AAC1">
                  <a:lumMod val="75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文本框 50"/>
          <p:cNvSpPr txBox="1"/>
          <p:nvPr>
            <p:custDataLst>
              <p:tags r:id="rId6"/>
            </p:custDataLst>
          </p:nvPr>
        </p:nvSpPr>
        <p:spPr>
          <a:xfrm>
            <a:off x="3806190" y="3317240"/>
            <a:ext cx="5292090" cy="954405"/>
          </a:xfrm>
          <a:prstGeom prst="rect">
            <a:avLst/>
          </a:prstGeom>
          <a:noFill/>
        </p:spPr>
        <p:txBody>
          <a:bodyPr wrap="square" lIns="91440" tIns="45720" rIns="91440" bIns="45720" rtlCol="0" anchor="t" anchorCtr="0"/>
          <a:p>
            <a:pPr>
              <a:lnSpc>
                <a:spcPct val="120000"/>
              </a:lnSpc>
            </a:pPr>
            <a:r>
              <a:rPr lang="zh-CN" altLang="en-US" sz="1600" spc="150" dirty="0">
                <a:solidFill>
                  <a:srgbClr val="002060"/>
                </a:solidFill>
                <a:latin typeface="Arial" panose="020B0604020202020204" pitchFamily="34" charset="0"/>
                <a:ea typeface="微软雅黑" panose="020B0503020204020204" pitchFamily="34" charset="-122"/>
                <a:sym typeface="Arial" panose="020B0604020202020204" pitchFamily="34" charset="0"/>
              </a:rPr>
              <a:t>这是一种立体分析法，它从横向和纵向两个方向来计两个或多个有联系的变量在交叉点的统计值。</a:t>
            </a:r>
            <a:endParaRPr lang="zh-CN" altLang="en-US" sz="1600" spc="150"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2" name="椭圆 1"/>
          <p:cNvSpPr/>
          <p:nvPr>
            <p:custDataLst>
              <p:tags r:id="rId3"/>
            </p:custDataLst>
          </p:nvPr>
        </p:nvSpPr>
        <p:spPr>
          <a:xfrm>
            <a:off x="7301576" y="2705387"/>
            <a:ext cx="1461692" cy="1461691"/>
          </a:xfrm>
          <a:prstGeom prst="ellipse">
            <a:avLst/>
          </a:prstGeom>
          <a:noFill/>
          <a:ln w="50800">
            <a:solidFill>
              <a:srgbClr val="C00000"/>
            </a:solidFill>
            <a:prstDash val="sysDot"/>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椭圆 2"/>
          <p:cNvSpPr/>
          <p:nvPr>
            <p:custDataLst>
              <p:tags r:id="rId4"/>
            </p:custDataLst>
          </p:nvPr>
        </p:nvSpPr>
        <p:spPr>
          <a:xfrm>
            <a:off x="7424590" y="2828401"/>
            <a:ext cx="1215665" cy="1215664"/>
          </a:xfrm>
          <a:prstGeom prst="ellipse">
            <a:avLst/>
          </a:prstGeom>
          <a:solidFill>
            <a:srgbClr val="E7E6E6"/>
          </a:solidFill>
          <a:ln w="50800">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KSO_Shape"/>
          <p:cNvSpPr/>
          <p:nvPr>
            <p:custDataLst>
              <p:tags r:id="rId5"/>
            </p:custDataLst>
          </p:nvPr>
        </p:nvSpPr>
        <p:spPr bwMode="auto">
          <a:xfrm>
            <a:off x="7685089" y="3044291"/>
            <a:ext cx="694666" cy="836946"/>
          </a:xfrm>
          <a:custGeom>
            <a:avLst/>
            <a:gdLst>
              <a:gd name="T0" fmla="*/ 331508 w 2789238"/>
              <a:gd name="T1" fmla="*/ 2017550 h 3357562"/>
              <a:gd name="T2" fmla="*/ 181631 w 2789238"/>
              <a:gd name="T3" fmla="*/ 2232892 h 3357562"/>
              <a:gd name="T4" fmla="*/ 106692 w 2789238"/>
              <a:gd name="T5" fmla="*/ 2733769 h 3357562"/>
              <a:gd name="T6" fmla="*/ 550290 w 2789238"/>
              <a:gd name="T7" fmla="*/ 2596878 h 3357562"/>
              <a:gd name="T8" fmla="*/ 597286 w 2789238"/>
              <a:gd name="T9" fmla="*/ 2503817 h 3357562"/>
              <a:gd name="T10" fmla="*/ 1234898 w 2789238"/>
              <a:gd name="T11" fmla="*/ 2133162 h 3357562"/>
              <a:gd name="T12" fmla="*/ 1089149 w 2789238"/>
              <a:gd name="T13" fmla="*/ 2339611 h 3357562"/>
              <a:gd name="T14" fmla="*/ 921490 w 2789238"/>
              <a:gd name="T15" fmla="*/ 2098542 h 3357562"/>
              <a:gd name="T16" fmla="*/ 1959198 w 2789238"/>
              <a:gd name="T17" fmla="*/ 1818089 h 3357562"/>
              <a:gd name="T18" fmla="*/ 1826151 w 2789238"/>
              <a:gd name="T19" fmla="*/ 2146184 h 3357562"/>
              <a:gd name="T20" fmla="*/ 1678814 w 2789238"/>
              <a:gd name="T21" fmla="*/ 2334211 h 3357562"/>
              <a:gd name="T22" fmla="*/ 1477814 w 2789238"/>
              <a:gd name="T23" fmla="*/ 2242738 h 3357562"/>
              <a:gd name="T24" fmla="*/ 2150990 w 2789238"/>
              <a:gd name="T25" fmla="*/ 2817937 h 3357562"/>
              <a:gd name="T26" fmla="*/ 2201161 w 2789238"/>
              <a:gd name="T27" fmla="*/ 2503182 h 3357562"/>
              <a:gd name="T28" fmla="*/ 2516157 w 2789238"/>
              <a:gd name="T29" fmla="*/ 3210507 h 3357562"/>
              <a:gd name="T30" fmla="*/ 2641266 w 2789238"/>
              <a:gd name="T31" fmla="*/ 2341834 h 3357562"/>
              <a:gd name="T32" fmla="*/ 2519332 w 2789238"/>
              <a:gd name="T33" fmla="*/ 2076309 h 3357562"/>
              <a:gd name="T34" fmla="*/ 1782331 w 2789238"/>
              <a:gd name="T35" fmla="*/ 1695490 h 3357562"/>
              <a:gd name="T36" fmla="*/ 1612131 w 2789238"/>
              <a:gd name="T37" fmla="*/ 1899716 h 3357562"/>
              <a:gd name="T38" fmla="*/ 1707392 w 2789238"/>
              <a:gd name="T39" fmla="*/ 2184615 h 3357562"/>
              <a:gd name="T40" fmla="*/ 1859810 w 2789238"/>
              <a:gd name="T41" fmla="*/ 1880976 h 3357562"/>
              <a:gd name="T42" fmla="*/ 944353 w 2789238"/>
              <a:gd name="T43" fmla="*/ 1922584 h 3357562"/>
              <a:gd name="T44" fmla="*/ 1109154 w 2789238"/>
              <a:gd name="T45" fmla="*/ 2222411 h 3357562"/>
              <a:gd name="T46" fmla="*/ 1176789 w 2789238"/>
              <a:gd name="T47" fmla="*/ 1899716 h 3357562"/>
              <a:gd name="T48" fmla="*/ 1006907 w 2789238"/>
              <a:gd name="T49" fmla="*/ 1695490 h 3357562"/>
              <a:gd name="T50" fmla="*/ 1060889 w 2789238"/>
              <a:gd name="T51" fmla="*/ 1664046 h 3357562"/>
              <a:gd name="T52" fmla="*/ 1278718 w 2789238"/>
              <a:gd name="T53" fmla="*/ 1877165 h 3357562"/>
              <a:gd name="T54" fmla="*/ 1578155 w 2789238"/>
              <a:gd name="T55" fmla="*/ 1833652 h 3357562"/>
              <a:gd name="T56" fmla="*/ 1751847 w 2789238"/>
              <a:gd name="T57" fmla="*/ 1614499 h 3357562"/>
              <a:gd name="T58" fmla="*/ 1802018 w 2789238"/>
              <a:gd name="T59" fmla="*/ 1588137 h 3357562"/>
              <a:gd name="T60" fmla="*/ 2504726 w 2789238"/>
              <a:gd name="T61" fmla="*/ 1940370 h 3357562"/>
              <a:gd name="T62" fmla="*/ 2686039 w 2789238"/>
              <a:gd name="T63" fmla="*/ 2163335 h 3357562"/>
              <a:gd name="T64" fmla="*/ 2781617 w 2789238"/>
              <a:gd name="T65" fmla="*/ 2597830 h 3357562"/>
              <a:gd name="T66" fmla="*/ 2775584 w 2789238"/>
              <a:gd name="T67" fmla="*/ 3264501 h 3357562"/>
              <a:gd name="T68" fmla="*/ 1967137 w 2789238"/>
              <a:gd name="T69" fmla="*/ 3344858 h 3357562"/>
              <a:gd name="T70" fmla="*/ 745893 w 2789238"/>
              <a:gd name="T71" fmla="*/ 3342634 h 3357562"/>
              <a:gd name="T72" fmla="*/ 9209 w 2789238"/>
              <a:gd name="T73" fmla="*/ 3261008 h 3357562"/>
              <a:gd name="T74" fmla="*/ 15877 w 2789238"/>
              <a:gd name="T75" fmla="*/ 2510804 h 3357562"/>
              <a:gd name="T76" fmla="*/ 137493 w 2789238"/>
              <a:gd name="T77" fmla="*/ 2096318 h 3357562"/>
              <a:gd name="T78" fmla="*/ 426134 w 2789238"/>
              <a:gd name="T79" fmla="*/ 1872401 h 3357562"/>
              <a:gd name="T80" fmla="*/ 1002462 w 2789238"/>
              <a:gd name="T81" fmla="*/ 1582737 h 3357562"/>
              <a:gd name="T82" fmla="*/ 1636927 w 2789238"/>
              <a:gd name="T83" fmla="*/ 52060 h 3357562"/>
              <a:gd name="T84" fmla="*/ 1829059 w 2789238"/>
              <a:gd name="T85" fmla="*/ 205700 h 3357562"/>
              <a:gd name="T86" fmla="*/ 1951960 w 2789238"/>
              <a:gd name="T87" fmla="*/ 437112 h 3357562"/>
              <a:gd name="T88" fmla="*/ 2016745 w 2789238"/>
              <a:gd name="T89" fmla="*/ 679317 h 3357562"/>
              <a:gd name="T90" fmla="*/ 2078037 w 2789238"/>
              <a:gd name="T91" fmla="*/ 818672 h 3357562"/>
              <a:gd name="T92" fmla="*/ 2026273 w 2789238"/>
              <a:gd name="T93" fmla="*/ 978343 h 3357562"/>
              <a:gd name="T94" fmla="*/ 1899243 w 2789238"/>
              <a:gd name="T95" fmla="*/ 1210073 h 3357562"/>
              <a:gd name="T96" fmla="*/ 1742044 w 2789238"/>
              <a:gd name="T97" fmla="*/ 1466563 h 3357562"/>
              <a:gd name="T98" fmla="*/ 1567061 w 2789238"/>
              <a:gd name="T99" fmla="*/ 1590047 h 3357562"/>
              <a:gd name="T100" fmla="*/ 1348253 w 2789238"/>
              <a:gd name="T101" fmla="*/ 1619251 h 3357562"/>
              <a:gd name="T102" fmla="*/ 1149452 w 2789238"/>
              <a:gd name="T103" fmla="*/ 1543065 h 3357562"/>
              <a:gd name="T104" fmla="*/ 996699 w 2789238"/>
              <a:gd name="T105" fmla="*/ 1385616 h 3357562"/>
              <a:gd name="T106" fmla="*/ 834736 w 2789238"/>
              <a:gd name="T107" fmla="*/ 1043101 h 3357562"/>
              <a:gd name="T108" fmla="*/ 729937 w 2789238"/>
              <a:gd name="T109" fmla="*/ 914538 h 3357562"/>
              <a:gd name="T110" fmla="*/ 722633 w 2789238"/>
              <a:gd name="T111" fmla="*/ 735186 h 3357562"/>
              <a:gd name="T112" fmla="*/ 819175 w 2789238"/>
              <a:gd name="T113" fmla="*/ 578372 h 3357562"/>
              <a:gd name="T114" fmla="*/ 901109 w 2789238"/>
              <a:gd name="T115" fmla="*/ 317438 h 3357562"/>
              <a:gd name="T116" fmla="*/ 1057991 w 2789238"/>
              <a:gd name="T117" fmla="*/ 121261 h 3357562"/>
              <a:gd name="T118" fmla="*/ 1278704 w 2789238"/>
              <a:gd name="T119" fmla="*/ 13332 h 3357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89238" h="3357562">
                <a:moveTo>
                  <a:pt x="823371" y="1838416"/>
                </a:moveTo>
                <a:lnTo>
                  <a:pt x="786220" y="1851756"/>
                </a:lnTo>
                <a:lnTo>
                  <a:pt x="750338" y="1864461"/>
                </a:lnTo>
                <a:lnTo>
                  <a:pt x="715409" y="1875895"/>
                </a:lnTo>
                <a:lnTo>
                  <a:pt x="681433" y="1886693"/>
                </a:lnTo>
                <a:lnTo>
                  <a:pt x="616338" y="1907338"/>
                </a:lnTo>
                <a:lnTo>
                  <a:pt x="554736" y="1927030"/>
                </a:lnTo>
                <a:lnTo>
                  <a:pt x="524570" y="1936876"/>
                </a:lnTo>
                <a:lnTo>
                  <a:pt x="494721" y="1947040"/>
                </a:lnTo>
                <a:lnTo>
                  <a:pt x="465191" y="1957839"/>
                </a:lnTo>
                <a:lnTo>
                  <a:pt x="435660" y="1969273"/>
                </a:lnTo>
                <a:lnTo>
                  <a:pt x="406129" y="1981660"/>
                </a:lnTo>
                <a:lnTo>
                  <a:pt x="391205" y="1988330"/>
                </a:lnTo>
                <a:lnTo>
                  <a:pt x="376598" y="1995000"/>
                </a:lnTo>
                <a:lnTo>
                  <a:pt x="361674" y="2002305"/>
                </a:lnTo>
                <a:lnTo>
                  <a:pt x="346750" y="2009928"/>
                </a:lnTo>
                <a:lnTo>
                  <a:pt x="331508" y="2017550"/>
                </a:lnTo>
                <a:lnTo>
                  <a:pt x="316266" y="2025808"/>
                </a:lnTo>
                <a:lnTo>
                  <a:pt x="303882" y="2038513"/>
                </a:lnTo>
                <a:lnTo>
                  <a:pt x="290546" y="2052488"/>
                </a:lnTo>
                <a:lnTo>
                  <a:pt x="276892" y="2068051"/>
                </a:lnTo>
                <a:lnTo>
                  <a:pt x="269906" y="2076309"/>
                </a:lnTo>
                <a:lnTo>
                  <a:pt x="262602" y="2085202"/>
                </a:lnTo>
                <a:lnTo>
                  <a:pt x="255617" y="2095048"/>
                </a:lnTo>
                <a:lnTo>
                  <a:pt x="248313" y="2104894"/>
                </a:lnTo>
                <a:lnTo>
                  <a:pt x="240692" y="2115693"/>
                </a:lnTo>
                <a:lnTo>
                  <a:pt x="233707" y="2127445"/>
                </a:lnTo>
                <a:lnTo>
                  <a:pt x="226403" y="2139514"/>
                </a:lnTo>
                <a:lnTo>
                  <a:pt x="218782" y="2152536"/>
                </a:lnTo>
                <a:lnTo>
                  <a:pt x="211479" y="2166829"/>
                </a:lnTo>
                <a:lnTo>
                  <a:pt x="204176" y="2181121"/>
                </a:lnTo>
                <a:lnTo>
                  <a:pt x="196555" y="2197637"/>
                </a:lnTo>
                <a:lnTo>
                  <a:pt x="189252" y="2214788"/>
                </a:lnTo>
                <a:lnTo>
                  <a:pt x="181631" y="2232892"/>
                </a:lnTo>
                <a:lnTo>
                  <a:pt x="174645" y="2252267"/>
                </a:lnTo>
                <a:lnTo>
                  <a:pt x="167659" y="2272594"/>
                </a:lnTo>
                <a:lnTo>
                  <a:pt x="160991" y="2294509"/>
                </a:lnTo>
                <a:lnTo>
                  <a:pt x="154323" y="2317695"/>
                </a:lnTo>
                <a:lnTo>
                  <a:pt x="147972" y="2341834"/>
                </a:lnTo>
                <a:lnTo>
                  <a:pt x="141939" y="2367561"/>
                </a:lnTo>
                <a:lnTo>
                  <a:pt x="135906" y="2394558"/>
                </a:lnTo>
                <a:lnTo>
                  <a:pt x="130825" y="2422825"/>
                </a:lnTo>
                <a:lnTo>
                  <a:pt x="125744" y="2452999"/>
                </a:lnTo>
                <a:lnTo>
                  <a:pt x="121299" y="2484125"/>
                </a:lnTo>
                <a:lnTo>
                  <a:pt x="116853" y="2517157"/>
                </a:lnTo>
                <a:lnTo>
                  <a:pt x="113043" y="2551776"/>
                </a:lnTo>
                <a:lnTo>
                  <a:pt x="109550" y="2588302"/>
                </a:lnTo>
                <a:lnTo>
                  <a:pt x="109232" y="2597195"/>
                </a:lnTo>
                <a:lnTo>
                  <a:pt x="108597" y="2613393"/>
                </a:lnTo>
                <a:lnTo>
                  <a:pt x="107645" y="2663576"/>
                </a:lnTo>
                <a:lnTo>
                  <a:pt x="106692" y="2733769"/>
                </a:lnTo>
                <a:lnTo>
                  <a:pt x="105422" y="2818572"/>
                </a:lnTo>
                <a:lnTo>
                  <a:pt x="103834" y="3000882"/>
                </a:lnTo>
                <a:lnTo>
                  <a:pt x="101929" y="3189862"/>
                </a:lnTo>
                <a:lnTo>
                  <a:pt x="154005" y="3196850"/>
                </a:lnTo>
                <a:lnTo>
                  <a:pt x="207351" y="3203837"/>
                </a:lnTo>
                <a:lnTo>
                  <a:pt x="261332" y="3210507"/>
                </a:lnTo>
                <a:lnTo>
                  <a:pt x="316266" y="3216542"/>
                </a:lnTo>
                <a:lnTo>
                  <a:pt x="371835" y="3222259"/>
                </a:lnTo>
                <a:lnTo>
                  <a:pt x="428039" y="3227976"/>
                </a:lnTo>
                <a:lnTo>
                  <a:pt x="484560" y="3233375"/>
                </a:lnTo>
                <a:lnTo>
                  <a:pt x="541082" y="3238139"/>
                </a:lnTo>
                <a:lnTo>
                  <a:pt x="542669" y="3047254"/>
                </a:lnTo>
                <a:lnTo>
                  <a:pt x="543940" y="2927831"/>
                </a:lnTo>
                <a:lnTo>
                  <a:pt x="545527" y="2805867"/>
                </a:lnTo>
                <a:lnTo>
                  <a:pt x="547750" y="2691844"/>
                </a:lnTo>
                <a:lnTo>
                  <a:pt x="548703" y="2641343"/>
                </a:lnTo>
                <a:lnTo>
                  <a:pt x="550290" y="2596878"/>
                </a:lnTo>
                <a:lnTo>
                  <a:pt x="552196" y="2559082"/>
                </a:lnTo>
                <a:lnTo>
                  <a:pt x="554101" y="2530179"/>
                </a:lnTo>
                <a:lnTo>
                  <a:pt x="554736" y="2519380"/>
                </a:lnTo>
                <a:lnTo>
                  <a:pt x="556006" y="2511122"/>
                </a:lnTo>
                <a:lnTo>
                  <a:pt x="556959" y="2505722"/>
                </a:lnTo>
                <a:lnTo>
                  <a:pt x="557276" y="2504134"/>
                </a:lnTo>
                <a:lnTo>
                  <a:pt x="558229" y="2503182"/>
                </a:lnTo>
                <a:lnTo>
                  <a:pt x="561404" y="2500958"/>
                </a:lnTo>
                <a:lnTo>
                  <a:pt x="565532" y="2498735"/>
                </a:lnTo>
                <a:lnTo>
                  <a:pt x="569342" y="2497464"/>
                </a:lnTo>
                <a:lnTo>
                  <a:pt x="573470" y="2496512"/>
                </a:lnTo>
                <a:lnTo>
                  <a:pt x="577916" y="2496512"/>
                </a:lnTo>
                <a:lnTo>
                  <a:pt x="582044" y="2496829"/>
                </a:lnTo>
                <a:lnTo>
                  <a:pt x="585854" y="2497464"/>
                </a:lnTo>
                <a:lnTo>
                  <a:pt x="589982" y="2499370"/>
                </a:lnTo>
                <a:lnTo>
                  <a:pt x="593793" y="2501276"/>
                </a:lnTo>
                <a:lnTo>
                  <a:pt x="597286" y="2503817"/>
                </a:lnTo>
                <a:lnTo>
                  <a:pt x="600144" y="2506675"/>
                </a:lnTo>
                <a:lnTo>
                  <a:pt x="602684" y="2510169"/>
                </a:lnTo>
                <a:lnTo>
                  <a:pt x="604589" y="2513980"/>
                </a:lnTo>
                <a:lnTo>
                  <a:pt x="606177" y="2517792"/>
                </a:lnTo>
                <a:lnTo>
                  <a:pt x="606812" y="2521921"/>
                </a:lnTo>
                <a:lnTo>
                  <a:pt x="607129" y="2526367"/>
                </a:lnTo>
                <a:lnTo>
                  <a:pt x="607129" y="3247985"/>
                </a:lnTo>
                <a:lnTo>
                  <a:pt x="668096" y="3251479"/>
                </a:lnTo>
                <a:lnTo>
                  <a:pt x="732874" y="3254973"/>
                </a:lnTo>
                <a:lnTo>
                  <a:pt x="800509" y="3257832"/>
                </a:lnTo>
                <a:lnTo>
                  <a:pt x="870367" y="3260690"/>
                </a:lnTo>
                <a:lnTo>
                  <a:pt x="940860" y="3263231"/>
                </a:lnTo>
                <a:lnTo>
                  <a:pt x="1011670" y="3265454"/>
                </a:lnTo>
                <a:lnTo>
                  <a:pt x="1081211" y="3267360"/>
                </a:lnTo>
                <a:lnTo>
                  <a:pt x="1148846" y="3268630"/>
                </a:lnTo>
                <a:lnTo>
                  <a:pt x="1313012" y="2233210"/>
                </a:lnTo>
                <a:lnTo>
                  <a:pt x="1234898" y="2133162"/>
                </a:lnTo>
                <a:lnTo>
                  <a:pt x="1232676" y="2135385"/>
                </a:lnTo>
                <a:lnTo>
                  <a:pt x="1229818" y="2138879"/>
                </a:lnTo>
                <a:lnTo>
                  <a:pt x="1223150" y="2148089"/>
                </a:lnTo>
                <a:lnTo>
                  <a:pt x="1215529" y="2160159"/>
                </a:lnTo>
                <a:lnTo>
                  <a:pt x="1206638" y="2174451"/>
                </a:lnTo>
                <a:lnTo>
                  <a:pt x="1185998" y="2207801"/>
                </a:lnTo>
                <a:lnTo>
                  <a:pt x="1164088" y="2244326"/>
                </a:lnTo>
                <a:lnTo>
                  <a:pt x="1143130" y="2280534"/>
                </a:lnTo>
                <a:lnTo>
                  <a:pt x="1124078" y="2311025"/>
                </a:lnTo>
                <a:lnTo>
                  <a:pt x="1116140" y="2323095"/>
                </a:lnTo>
                <a:lnTo>
                  <a:pt x="1109789" y="2332623"/>
                </a:lnTo>
                <a:lnTo>
                  <a:pt x="1105026" y="2338658"/>
                </a:lnTo>
                <a:lnTo>
                  <a:pt x="1103121" y="2340563"/>
                </a:lnTo>
                <a:lnTo>
                  <a:pt x="1102168" y="2340881"/>
                </a:lnTo>
                <a:lnTo>
                  <a:pt x="1097723" y="2341516"/>
                </a:lnTo>
                <a:lnTo>
                  <a:pt x="1093595" y="2340563"/>
                </a:lnTo>
                <a:lnTo>
                  <a:pt x="1089149" y="2339611"/>
                </a:lnTo>
                <a:lnTo>
                  <a:pt x="1084704" y="2337705"/>
                </a:lnTo>
                <a:lnTo>
                  <a:pt x="1080576" y="2335164"/>
                </a:lnTo>
                <a:lnTo>
                  <a:pt x="1076448" y="2332623"/>
                </a:lnTo>
                <a:lnTo>
                  <a:pt x="1073273" y="2329447"/>
                </a:lnTo>
                <a:lnTo>
                  <a:pt x="1070097" y="2326588"/>
                </a:lnTo>
                <a:lnTo>
                  <a:pt x="1054855" y="2307214"/>
                </a:lnTo>
                <a:lnTo>
                  <a:pt x="1040566" y="2287839"/>
                </a:lnTo>
                <a:lnTo>
                  <a:pt x="1025960" y="2268465"/>
                </a:lnTo>
                <a:lnTo>
                  <a:pt x="1012623" y="2249091"/>
                </a:lnTo>
                <a:lnTo>
                  <a:pt x="999287" y="2230034"/>
                </a:lnTo>
                <a:lnTo>
                  <a:pt x="986585" y="2210659"/>
                </a:lnTo>
                <a:lnTo>
                  <a:pt x="974519" y="2191603"/>
                </a:lnTo>
                <a:lnTo>
                  <a:pt x="963087" y="2172546"/>
                </a:lnTo>
                <a:lnTo>
                  <a:pt x="951974" y="2153807"/>
                </a:lnTo>
                <a:lnTo>
                  <a:pt x="941177" y="2135067"/>
                </a:lnTo>
                <a:lnTo>
                  <a:pt x="931334" y="2116963"/>
                </a:lnTo>
                <a:lnTo>
                  <a:pt x="921490" y="2098542"/>
                </a:lnTo>
                <a:lnTo>
                  <a:pt x="912599" y="2080755"/>
                </a:lnTo>
                <a:lnTo>
                  <a:pt x="904026" y="2063287"/>
                </a:lnTo>
                <a:lnTo>
                  <a:pt x="895770" y="2046136"/>
                </a:lnTo>
                <a:lnTo>
                  <a:pt x="888149" y="2029620"/>
                </a:lnTo>
                <a:lnTo>
                  <a:pt x="880528" y="2013104"/>
                </a:lnTo>
                <a:lnTo>
                  <a:pt x="873860" y="1997223"/>
                </a:lnTo>
                <a:lnTo>
                  <a:pt x="867509" y="1981978"/>
                </a:lnTo>
                <a:lnTo>
                  <a:pt x="861793" y="1967050"/>
                </a:lnTo>
                <a:lnTo>
                  <a:pt x="851315" y="1938782"/>
                </a:lnTo>
                <a:lnTo>
                  <a:pt x="842741" y="1913373"/>
                </a:lnTo>
                <a:lnTo>
                  <a:pt x="835438" y="1889870"/>
                </a:lnTo>
                <a:lnTo>
                  <a:pt x="830040" y="1869860"/>
                </a:lnTo>
                <a:lnTo>
                  <a:pt x="825912" y="1852391"/>
                </a:lnTo>
                <a:lnTo>
                  <a:pt x="824642" y="1844768"/>
                </a:lnTo>
                <a:lnTo>
                  <a:pt x="823371" y="1838416"/>
                </a:lnTo>
                <a:close/>
                <a:moveTo>
                  <a:pt x="1960151" y="1811419"/>
                </a:moveTo>
                <a:lnTo>
                  <a:pt x="1959198" y="1818089"/>
                </a:lnTo>
                <a:lnTo>
                  <a:pt x="1957928" y="1825394"/>
                </a:lnTo>
                <a:lnTo>
                  <a:pt x="1953483" y="1843498"/>
                </a:lnTo>
                <a:lnTo>
                  <a:pt x="1947767" y="1864778"/>
                </a:lnTo>
                <a:lnTo>
                  <a:pt x="1940146" y="1889870"/>
                </a:lnTo>
                <a:lnTo>
                  <a:pt x="1930620" y="1917184"/>
                </a:lnTo>
                <a:lnTo>
                  <a:pt x="1919506" y="1947358"/>
                </a:lnTo>
                <a:lnTo>
                  <a:pt x="1913473" y="1963238"/>
                </a:lnTo>
                <a:lnTo>
                  <a:pt x="1906805" y="1980072"/>
                </a:lnTo>
                <a:lnTo>
                  <a:pt x="1899819" y="1997223"/>
                </a:lnTo>
                <a:lnTo>
                  <a:pt x="1892198" y="2014692"/>
                </a:lnTo>
                <a:lnTo>
                  <a:pt x="1884260" y="2032478"/>
                </a:lnTo>
                <a:lnTo>
                  <a:pt x="1875686" y="2050582"/>
                </a:lnTo>
                <a:lnTo>
                  <a:pt x="1866795" y="2069321"/>
                </a:lnTo>
                <a:lnTo>
                  <a:pt x="1857587" y="2088061"/>
                </a:lnTo>
                <a:lnTo>
                  <a:pt x="1847426" y="2107117"/>
                </a:lnTo>
                <a:lnTo>
                  <a:pt x="1836947" y="2126492"/>
                </a:lnTo>
                <a:lnTo>
                  <a:pt x="1826151" y="2146184"/>
                </a:lnTo>
                <a:lnTo>
                  <a:pt x="1814719" y="2165558"/>
                </a:lnTo>
                <a:lnTo>
                  <a:pt x="1803288" y="2185568"/>
                </a:lnTo>
                <a:lnTo>
                  <a:pt x="1790587" y="2205260"/>
                </a:lnTo>
                <a:lnTo>
                  <a:pt x="1777885" y="2224952"/>
                </a:lnTo>
                <a:lnTo>
                  <a:pt x="1764549" y="2245279"/>
                </a:lnTo>
                <a:lnTo>
                  <a:pt x="1750895" y="2264971"/>
                </a:lnTo>
                <a:lnTo>
                  <a:pt x="1736606" y="2284663"/>
                </a:lnTo>
                <a:lnTo>
                  <a:pt x="1721999" y="2304355"/>
                </a:lnTo>
                <a:lnTo>
                  <a:pt x="1706757" y="2323412"/>
                </a:lnTo>
                <a:lnTo>
                  <a:pt x="1703899" y="2326588"/>
                </a:lnTo>
                <a:lnTo>
                  <a:pt x="1700724" y="2328812"/>
                </a:lnTo>
                <a:lnTo>
                  <a:pt x="1697866" y="2331035"/>
                </a:lnTo>
                <a:lnTo>
                  <a:pt x="1694056" y="2332623"/>
                </a:lnTo>
                <a:lnTo>
                  <a:pt x="1690245" y="2333576"/>
                </a:lnTo>
                <a:lnTo>
                  <a:pt x="1686435" y="2334211"/>
                </a:lnTo>
                <a:lnTo>
                  <a:pt x="1682624" y="2334846"/>
                </a:lnTo>
                <a:lnTo>
                  <a:pt x="1678814" y="2334211"/>
                </a:lnTo>
                <a:lnTo>
                  <a:pt x="1677544" y="2333576"/>
                </a:lnTo>
                <a:lnTo>
                  <a:pt x="1675956" y="2331988"/>
                </a:lnTo>
                <a:lnTo>
                  <a:pt x="1670876" y="2326906"/>
                </a:lnTo>
                <a:lnTo>
                  <a:pt x="1664525" y="2318330"/>
                </a:lnTo>
                <a:lnTo>
                  <a:pt x="1657222" y="2307532"/>
                </a:lnTo>
                <a:lnTo>
                  <a:pt x="1638804" y="2280534"/>
                </a:lnTo>
                <a:lnTo>
                  <a:pt x="1618165" y="2248773"/>
                </a:lnTo>
                <a:lnTo>
                  <a:pt x="1596572" y="2216059"/>
                </a:lnTo>
                <a:lnTo>
                  <a:pt x="1576885" y="2185886"/>
                </a:lnTo>
                <a:lnTo>
                  <a:pt x="1568311" y="2173499"/>
                </a:lnTo>
                <a:lnTo>
                  <a:pt x="1560690" y="2162700"/>
                </a:lnTo>
                <a:lnTo>
                  <a:pt x="1554340" y="2154124"/>
                </a:lnTo>
                <a:lnTo>
                  <a:pt x="1549577" y="2148407"/>
                </a:lnTo>
                <a:lnTo>
                  <a:pt x="1537828" y="2161429"/>
                </a:lnTo>
                <a:lnTo>
                  <a:pt x="1512743" y="2190967"/>
                </a:lnTo>
                <a:lnTo>
                  <a:pt x="1475908" y="2233210"/>
                </a:lnTo>
                <a:lnTo>
                  <a:pt x="1477814" y="2242738"/>
                </a:lnTo>
                <a:lnTo>
                  <a:pt x="1482259" y="2270053"/>
                </a:lnTo>
                <a:lnTo>
                  <a:pt x="1498136" y="2368831"/>
                </a:lnTo>
                <a:lnTo>
                  <a:pt x="1546719" y="2680410"/>
                </a:lnTo>
                <a:lnTo>
                  <a:pt x="1601653" y="3027244"/>
                </a:lnTo>
                <a:lnTo>
                  <a:pt x="1624198" y="3169853"/>
                </a:lnTo>
                <a:lnTo>
                  <a:pt x="1640075" y="3268630"/>
                </a:lnTo>
                <a:lnTo>
                  <a:pt x="1706122" y="3267360"/>
                </a:lnTo>
                <a:lnTo>
                  <a:pt x="1772805" y="3265454"/>
                </a:lnTo>
                <a:lnTo>
                  <a:pt x="1838535" y="3263231"/>
                </a:lnTo>
                <a:lnTo>
                  <a:pt x="1903630" y="3261008"/>
                </a:lnTo>
                <a:lnTo>
                  <a:pt x="1967772" y="3257832"/>
                </a:lnTo>
                <a:lnTo>
                  <a:pt x="2030644" y="3254973"/>
                </a:lnTo>
                <a:lnTo>
                  <a:pt x="2091929" y="3251479"/>
                </a:lnTo>
                <a:lnTo>
                  <a:pt x="2151308" y="3247985"/>
                </a:lnTo>
                <a:lnTo>
                  <a:pt x="2150990" y="3163818"/>
                </a:lnTo>
                <a:lnTo>
                  <a:pt x="2150673" y="3057100"/>
                </a:lnTo>
                <a:lnTo>
                  <a:pt x="2150990" y="2817937"/>
                </a:lnTo>
                <a:lnTo>
                  <a:pt x="2152261" y="2526367"/>
                </a:lnTo>
                <a:lnTo>
                  <a:pt x="2152261" y="2521921"/>
                </a:lnTo>
                <a:lnTo>
                  <a:pt x="2153213" y="2517792"/>
                </a:lnTo>
                <a:lnTo>
                  <a:pt x="2154801" y="2513980"/>
                </a:lnTo>
                <a:lnTo>
                  <a:pt x="2156706" y="2510169"/>
                </a:lnTo>
                <a:lnTo>
                  <a:pt x="2159246" y="2506675"/>
                </a:lnTo>
                <a:lnTo>
                  <a:pt x="2162104" y="2503817"/>
                </a:lnTo>
                <a:lnTo>
                  <a:pt x="2165597" y="2501276"/>
                </a:lnTo>
                <a:lnTo>
                  <a:pt x="2169090" y="2499370"/>
                </a:lnTo>
                <a:lnTo>
                  <a:pt x="2173218" y="2497464"/>
                </a:lnTo>
                <a:lnTo>
                  <a:pt x="2177346" y="2496829"/>
                </a:lnTo>
                <a:lnTo>
                  <a:pt x="2181474" y="2496512"/>
                </a:lnTo>
                <a:lnTo>
                  <a:pt x="2185602" y="2496829"/>
                </a:lnTo>
                <a:lnTo>
                  <a:pt x="2189730" y="2497464"/>
                </a:lnTo>
                <a:lnTo>
                  <a:pt x="2193858" y="2498735"/>
                </a:lnTo>
                <a:lnTo>
                  <a:pt x="2197351" y="2500958"/>
                </a:lnTo>
                <a:lnTo>
                  <a:pt x="2201161" y="2503182"/>
                </a:lnTo>
                <a:lnTo>
                  <a:pt x="2201479" y="2504134"/>
                </a:lnTo>
                <a:lnTo>
                  <a:pt x="2201796" y="2506040"/>
                </a:lnTo>
                <a:lnTo>
                  <a:pt x="2202749" y="2512710"/>
                </a:lnTo>
                <a:lnTo>
                  <a:pt x="2203384" y="2523191"/>
                </a:lnTo>
                <a:lnTo>
                  <a:pt x="2204019" y="2537166"/>
                </a:lnTo>
                <a:lnTo>
                  <a:pt x="2205607" y="2574009"/>
                </a:lnTo>
                <a:lnTo>
                  <a:pt x="2206877" y="2621334"/>
                </a:lnTo>
                <a:lnTo>
                  <a:pt x="2207829" y="2676916"/>
                </a:lnTo>
                <a:lnTo>
                  <a:pt x="2208782" y="2739168"/>
                </a:lnTo>
                <a:lnTo>
                  <a:pt x="2210052" y="2873519"/>
                </a:lnTo>
                <a:lnTo>
                  <a:pt x="2211005" y="3007870"/>
                </a:lnTo>
                <a:lnTo>
                  <a:pt x="2211640" y="3124434"/>
                </a:lnTo>
                <a:lnTo>
                  <a:pt x="2211957" y="3238139"/>
                </a:lnTo>
                <a:lnTo>
                  <a:pt x="2330398" y="3227976"/>
                </a:lnTo>
                <a:lnTo>
                  <a:pt x="2392635" y="3222259"/>
                </a:lnTo>
                <a:lnTo>
                  <a:pt x="2454555" y="3216542"/>
                </a:lnTo>
                <a:lnTo>
                  <a:pt x="2516157" y="3210507"/>
                </a:lnTo>
                <a:lnTo>
                  <a:pt x="2576489" y="3203837"/>
                </a:lnTo>
                <a:lnTo>
                  <a:pt x="2633645" y="3196850"/>
                </a:lnTo>
                <a:lnTo>
                  <a:pt x="2687309" y="3189862"/>
                </a:lnTo>
                <a:lnTo>
                  <a:pt x="2684134" y="2851921"/>
                </a:lnTo>
                <a:lnTo>
                  <a:pt x="2682228" y="2709630"/>
                </a:lnTo>
                <a:lnTo>
                  <a:pt x="2681276" y="2654366"/>
                </a:lnTo>
                <a:lnTo>
                  <a:pt x="2680641" y="2613393"/>
                </a:lnTo>
                <a:lnTo>
                  <a:pt x="2680006" y="2597195"/>
                </a:lnTo>
                <a:lnTo>
                  <a:pt x="2679371" y="2588302"/>
                </a:lnTo>
                <a:lnTo>
                  <a:pt x="2676195" y="2551776"/>
                </a:lnTo>
                <a:lnTo>
                  <a:pt x="2672385" y="2517157"/>
                </a:lnTo>
                <a:lnTo>
                  <a:pt x="2668257" y="2484125"/>
                </a:lnTo>
                <a:lnTo>
                  <a:pt x="2663494" y="2452999"/>
                </a:lnTo>
                <a:lnTo>
                  <a:pt x="2658731" y="2422825"/>
                </a:lnTo>
                <a:lnTo>
                  <a:pt x="2653015" y="2394558"/>
                </a:lnTo>
                <a:lnTo>
                  <a:pt x="2647299" y="2367561"/>
                </a:lnTo>
                <a:lnTo>
                  <a:pt x="2641266" y="2341834"/>
                </a:lnTo>
                <a:lnTo>
                  <a:pt x="2634916" y="2317695"/>
                </a:lnTo>
                <a:lnTo>
                  <a:pt x="2628565" y="2294509"/>
                </a:lnTo>
                <a:lnTo>
                  <a:pt x="2621579" y="2272594"/>
                </a:lnTo>
                <a:lnTo>
                  <a:pt x="2614593" y="2252267"/>
                </a:lnTo>
                <a:lnTo>
                  <a:pt x="2607290" y="2232892"/>
                </a:lnTo>
                <a:lnTo>
                  <a:pt x="2600304" y="2214788"/>
                </a:lnTo>
                <a:lnTo>
                  <a:pt x="2592683" y="2197637"/>
                </a:lnTo>
                <a:lnTo>
                  <a:pt x="2585062" y="2181121"/>
                </a:lnTo>
                <a:lnTo>
                  <a:pt x="2578077" y="2166829"/>
                </a:lnTo>
                <a:lnTo>
                  <a:pt x="2570456" y="2152536"/>
                </a:lnTo>
                <a:lnTo>
                  <a:pt x="2563152" y="2139514"/>
                </a:lnTo>
                <a:lnTo>
                  <a:pt x="2555531" y="2127445"/>
                </a:lnTo>
                <a:lnTo>
                  <a:pt x="2548228" y="2115693"/>
                </a:lnTo>
                <a:lnTo>
                  <a:pt x="2540925" y="2104894"/>
                </a:lnTo>
                <a:lnTo>
                  <a:pt x="2533621" y="2095048"/>
                </a:lnTo>
                <a:lnTo>
                  <a:pt x="2526318" y="2085520"/>
                </a:lnTo>
                <a:lnTo>
                  <a:pt x="2519332" y="2076309"/>
                </a:lnTo>
                <a:lnTo>
                  <a:pt x="2512347" y="2068051"/>
                </a:lnTo>
                <a:lnTo>
                  <a:pt x="2498375" y="2052488"/>
                </a:lnTo>
                <a:lnTo>
                  <a:pt x="2485356" y="2038513"/>
                </a:lnTo>
                <a:lnTo>
                  <a:pt x="2472972" y="2025808"/>
                </a:lnTo>
                <a:lnTo>
                  <a:pt x="2442806" y="2009610"/>
                </a:lnTo>
                <a:lnTo>
                  <a:pt x="2412640" y="1993729"/>
                </a:lnTo>
                <a:lnTo>
                  <a:pt x="2382474" y="1979437"/>
                </a:lnTo>
                <a:lnTo>
                  <a:pt x="2352943" y="1965144"/>
                </a:lnTo>
                <a:lnTo>
                  <a:pt x="2322777" y="1951487"/>
                </a:lnTo>
                <a:lnTo>
                  <a:pt x="2292612" y="1938465"/>
                </a:lnTo>
                <a:lnTo>
                  <a:pt x="2262446" y="1925760"/>
                </a:lnTo>
                <a:lnTo>
                  <a:pt x="2231645" y="1913373"/>
                </a:lnTo>
                <a:lnTo>
                  <a:pt x="2200526" y="1900986"/>
                </a:lnTo>
                <a:lnTo>
                  <a:pt x="2168772" y="1888599"/>
                </a:lnTo>
                <a:lnTo>
                  <a:pt x="2103042" y="1864143"/>
                </a:lnTo>
                <a:lnTo>
                  <a:pt x="1960151" y="1811419"/>
                </a:lnTo>
                <a:close/>
                <a:moveTo>
                  <a:pt x="1782331" y="1695490"/>
                </a:moveTo>
                <a:lnTo>
                  <a:pt x="1773122" y="1713594"/>
                </a:lnTo>
                <a:lnTo>
                  <a:pt x="1767724" y="1723440"/>
                </a:lnTo>
                <a:lnTo>
                  <a:pt x="1761691" y="1733286"/>
                </a:lnTo>
                <a:lnTo>
                  <a:pt x="1755340" y="1744085"/>
                </a:lnTo>
                <a:lnTo>
                  <a:pt x="1748037" y="1755201"/>
                </a:lnTo>
                <a:lnTo>
                  <a:pt x="1740416" y="1766636"/>
                </a:lnTo>
                <a:lnTo>
                  <a:pt x="1731843" y="1778705"/>
                </a:lnTo>
                <a:lnTo>
                  <a:pt x="1722951" y="1790139"/>
                </a:lnTo>
                <a:lnTo>
                  <a:pt x="1713425" y="1802526"/>
                </a:lnTo>
                <a:lnTo>
                  <a:pt x="1703264" y="1814278"/>
                </a:lnTo>
                <a:lnTo>
                  <a:pt x="1692468" y="1826665"/>
                </a:lnTo>
                <a:lnTo>
                  <a:pt x="1681037" y="1838734"/>
                </a:lnTo>
                <a:lnTo>
                  <a:pt x="1668653" y="1851121"/>
                </a:lnTo>
                <a:lnTo>
                  <a:pt x="1655634" y="1863508"/>
                </a:lnTo>
                <a:lnTo>
                  <a:pt x="1641980" y="1875577"/>
                </a:lnTo>
                <a:lnTo>
                  <a:pt x="1627373" y="1887964"/>
                </a:lnTo>
                <a:lnTo>
                  <a:pt x="1612131" y="1899716"/>
                </a:lnTo>
                <a:lnTo>
                  <a:pt x="1596255" y="1911467"/>
                </a:lnTo>
                <a:lnTo>
                  <a:pt x="1579425" y="1922901"/>
                </a:lnTo>
                <a:lnTo>
                  <a:pt x="1561643" y="1933700"/>
                </a:lnTo>
                <a:lnTo>
                  <a:pt x="1543544" y="1944499"/>
                </a:lnTo>
                <a:lnTo>
                  <a:pt x="1524174" y="1954980"/>
                </a:lnTo>
                <a:lnTo>
                  <a:pt x="1504169" y="1964509"/>
                </a:lnTo>
                <a:lnTo>
                  <a:pt x="1506392" y="1967050"/>
                </a:lnTo>
                <a:lnTo>
                  <a:pt x="1509250" y="1970543"/>
                </a:lnTo>
                <a:lnTo>
                  <a:pt x="1517188" y="1980707"/>
                </a:lnTo>
                <a:lnTo>
                  <a:pt x="1527032" y="1995000"/>
                </a:lnTo>
                <a:lnTo>
                  <a:pt x="1539416" y="2011833"/>
                </a:lnTo>
                <a:lnTo>
                  <a:pt x="1567041" y="2052488"/>
                </a:lnTo>
                <a:lnTo>
                  <a:pt x="1597525" y="2097589"/>
                </a:lnTo>
                <a:lnTo>
                  <a:pt x="1652776" y="2181439"/>
                </a:lnTo>
                <a:lnTo>
                  <a:pt x="1679767" y="2222411"/>
                </a:lnTo>
                <a:lnTo>
                  <a:pt x="1694056" y="2203354"/>
                </a:lnTo>
                <a:lnTo>
                  <a:pt x="1707392" y="2184615"/>
                </a:lnTo>
                <a:lnTo>
                  <a:pt x="1720411" y="2165558"/>
                </a:lnTo>
                <a:lnTo>
                  <a:pt x="1732795" y="2146501"/>
                </a:lnTo>
                <a:lnTo>
                  <a:pt x="1744544" y="2128080"/>
                </a:lnTo>
                <a:lnTo>
                  <a:pt x="1755658" y="2109341"/>
                </a:lnTo>
                <a:lnTo>
                  <a:pt x="1766136" y="2090919"/>
                </a:lnTo>
                <a:lnTo>
                  <a:pt x="1776615" y="2072815"/>
                </a:lnTo>
                <a:lnTo>
                  <a:pt x="1785824" y="2054393"/>
                </a:lnTo>
                <a:lnTo>
                  <a:pt x="1795032" y="2036925"/>
                </a:lnTo>
                <a:lnTo>
                  <a:pt x="1803606" y="2019456"/>
                </a:lnTo>
                <a:lnTo>
                  <a:pt x="1811862" y="2002305"/>
                </a:lnTo>
                <a:lnTo>
                  <a:pt x="1819165" y="1985471"/>
                </a:lnTo>
                <a:lnTo>
                  <a:pt x="1826151" y="1968955"/>
                </a:lnTo>
                <a:lnTo>
                  <a:pt x="1833137" y="1953075"/>
                </a:lnTo>
                <a:lnTo>
                  <a:pt x="1839170" y="1937829"/>
                </a:lnTo>
                <a:lnTo>
                  <a:pt x="1844885" y="1922584"/>
                </a:lnTo>
                <a:lnTo>
                  <a:pt x="1850601" y="1907974"/>
                </a:lnTo>
                <a:lnTo>
                  <a:pt x="1859810" y="1880976"/>
                </a:lnTo>
                <a:lnTo>
                  <a:pt x="1867430" y="1855885"/>
                </a:lnTo>
                <a:lnTo>
                  <a:pt x="1873781" y="1833970"/>
                </a:lnTo>
                <a:lnTo>
                  <a:pt x="1878544" y="1815230"/>
                </a:lnTo>
                <a:lnTo>
                  <a:pt x="1882037" y="1799032"/>
                </a:lnTo>
                <a:lnTo>
                  <a:pt x="1884260" y="1786963"/>
                </a:lnTo>
                <a:lnTo>
                  <a:pt x="1885212" y="1778387"/>
                </a:lnTo>
                <a:lnTo>
                  <a:pt x="1782331" y="1695490"/>
                </a:lnTo>
                <a:close/>
                <a:moveTo>
                  <a:pt x="1006907" y="1695490"/>
                </a:moveTo>
                <a:lnTo>
                  <a:pt x="903708" y="1778387"/>
                </a:lnTo>
                <a:lnTo>
                  <a:pt x="904661" y="1786963"/>
                </a:lnTo>
                <a:lnTo>
                  <a:pt x="906883" y="1799032"/>
                </a:lnTo>
                <a:lnTo>
                  <a:pt x="910376" y="1815230"/>
                </a:lnTo>
                <a:lnTo>
                  <a:pt x="915139" y="1833970"/>
                </a:lnTo>
                <a:lnTo>
                  <a:pt x="921490" y="1855885"/>
                </a:lnTo>
                <a:lnTo>
                  <a:pt x="929428" y="1880976"/>
                </a:lnTo>
                <a:lnTo>
                  <a:pt x="938955" y="1907974"/>
                </a:lnTo>
                <a:lnTo>
                  <a:pt x="944353" y="1922584"/>
                </a:lnTo>
                <a:lnTo>
                  <a:pt x="949751" y="1937829"/>
                </a:lnTo>
                <a:lnTo>
                  <a:pt x="956102" y="1953075"/>
                </a:lnTo>
                <a:lnTo>
                  <a:pt x="962770" y="1968955"/>
                </a:lnTo>
                <a:lnTo>
                  <a:pt x="969756" y="1985471"/>
                </a:lnTo>
                <a:lnTo>
                  <a:pt x="977694" y="2002305"/>
                </a:lnTo>
                <a:lnTo>
                  <a:pt x="985315" y="2019456"/>
                </a:lnTo>
                <a:lnTo>
                  <a:pt x="993888" y="2036925"/>
                </a:lnTo>
                <a:lnTo>
                  <a:pt x="1003414" y="2054393"/>
                </a:lnTo>
                <a:lnTo>
                  <a:pt x="1012941" y="2072815"/>
                </a:lnTo>
                <a:lnTo>
                  <a:pt x="1023102" y="2090919"/>
                </a:lnTo>
                <a:lnTo>
                  <a:pt x="1033898" y="2109341"/>
                </a:lnTo>
                <a:lnTo>
                  <a:pt x="1045012" y="2128080"/>
                </a:lnTo>
                <a:lnTo>
                  <a:pt x="1056443" y="2146501"/>
                </a:lnTo>
                <a:lnTo>
                  <a:pt x="1068827" y="2165558"/>
                </a:lnTo>
                <a:lnTo>
                  <a:pt x="1081528" y="2184615"/>
                </a:lnTo>
                <a:lnTo>
                  <a:pt x="1095182" y="2203354"/>
                </a:lnTo>
                <a:lnTo>
                  <a:pt x="1109154" y="2222411"/>
                </a:lnTo>
                <a:lnTo>
                  <a:pt x="1134874" y="2183027"/>
                </a:lnTo>
                <a:lnTo>
                  <a:pt x="1159325" y="2145231"/>
                </a:lnTo>
                <a:lnTo>
                  <a:pt x="1187903" y="2101400"/>
                </a:lnTo>
                <a:lnTo>
                  <a:pt x="1217751" y="2056934"/>
                </a:lnTo>
                <a:lnTo>
                  <a:pt x="1231723" y="2035972"/>
                </a:lnTo>
                <a:lnTo>
                  <a:pt x="1245377" y="2016280"/>
                </a:lnTo>
                <a:lnTo>
                  <a:pt x="1258078" y="1998811"/>
                </a:lnTo>
                <a:lnTo>
                  <a:pt x="1268875" y="1983883"/>
                </a:lnTo>
                <a:lnTo>
                  <a:pt x="1278083" y="1972449"/>
                </a:lnTo>
                <a:lnTo>
                  <a:pt x="1281894" y="1968003"/>
                </a:lnTo>
                <a:lnTo>
                  <a:pt x="1285387" y="1964509"/>
                </a:lnTo>
                <a:lnTo>
                  <a:pt x="1264747" y="1954980"/>
                </a:lnTo>
                <a:lnTo>
                  <a:pt x="1246012" y="1944499"/>
                </a:lnTo>
                <a:lnTo>
                  <a:pt x="1227277" y="1933700"/>
                </a:lnTo>
                <a:lnTo>
                  <a:pt x="1209813" y="1922901"/>
                </a:lnTo>
                <a:lnTo>
                  <a:pt x="1192666" y="1911467"/>
                </a:lnTo>
                <a:lnTo>
                  <a:pt x="1176789" y="1899716"/>
                </a:lnTo>
                <a:lnTo>
                  <a:pt x="1161547" y="1887964"/>
                </a:lnTo>
                <a:lnTo>
                  <a:pt x="1146941" y="1875577"/>
                </a:lnTo>
                <a:lnTo>
                  <a:pt x="1133604" y="1863508"/>
                </a:lnTo>
                <a:lnTo>
                  <a:pt x="1120585" y="1851121"/>
                </a:lnTo>
                <a:lnTo>
                  <a:pt x="1108519" y="1838734"/>
                </a:lnTo>
                <a:lnTo>
                  <a:pt x="1096453" y="1826665"/>
                </a:lnTo>
                <a:lnTo>
                  <a:pt x="1085656" y="1814278"/>
                </a:lnTo>
                <a:lnTo>
                  <a:pt x="1075813" y="1802526"/>
                </a:lnTo>
                <a:lnTo>
                  <a:pt x="1065969" y="1790139"/>
                </a:lnTo>
                <a:lnTo>
                  <a:pt x="1057078" y="1778705"/>
                </a:lnTo>
                <a:lnTo>
                  <a:pt x="1048822" y="1766636"/>
                </a:lnTo>
                <a:lnTo>
                  <a:pt x="1041201" y="1755201"/>
                </a:lnTo>
                <a:lnTo>
                  <a:pt x="1034216" y="1744085"/>
                </a:lnTo>
                <a:lnTo>
                  <a:pt x="1027547" y="1733286"/>
                </a:lnTo>
                <a:lnTo>
                  <a:pt x="1021514" y="1723440"/>
                </a:lnTo>
                <a:lnTo>
                  <a:pt x="1016433" y="1713594"/>
                </a:lnTo>
                <a:lnTo>
                  <a:pt x="1006907" y="1695490"/>
                </a:lnTo>
                <a:close/>
                <a:moveTo>
                  <a:pt x="1002462" y="1582737"/>
                </a:moveTo>
                <a:lnTo>
                  <a:pt x="1006590" y="1582737"/>
                </a:lnTo>
                <a:lnTo>
                  <a:pt x="1010718" y="1583690"/>
                </a:lnTo>
                <a:lnTo>
                  <a:pt x="1014528" y="1584643"/>
                </a:lnTo>
                <a:lnTo>
                  <a:pt x="1018656" y="1586231"/>
                </a:lnTo>
                <a:lnTo>
                  <a:pt x="1021832" y="1588454"/>
                </a:lnTo>
                <a:lnTo>
                  <a:pt x="1024689" y="1590995"/>
                </a:lnTo>
                <a:lnTo>
                  <a:pt x="1027865" y="1593854"/>
                </a:lnTo>
                <a:lnTo>
                  <a:pt x="1030088" y="1597347"/>
                </a:lnTo>
                <a:lnTo>
                  <a:pt x="1032310" y="1600524"/>
                </a:lnTo>
                <a:lnTo>
                  <a:pt x="1033898" y="1604653"/>
                </a:lnTo>
                <a:lnTo>
                  <a:pt x="1034216" y="1606241"/>
                </a:lnTo>
                <a:lnTo>
                  <a:pt x="1036756" y="1612593"/>
                </a:lnTo>
                <a:lnTo>
                  <a:pt x="1040884" y="1623074"/>
                </a:lnTo>
                <a:lnTo>
                  <a:pt x="1047234" y="1637049"/>
                </a:lnTo>
                <a:lnTo>
                  <a:pt x="1055808" y="1654518"/>
                </a:lnTo>
                <a:lnTo>
                  <a:pt x="1060889" y="1664046"/>
                </a:lnTo>
                <a:lnTo>
                  <a:pt x="1066922" y="1674528"/>
                </a:lnTo>
                <a:lnTo>
                  <a:pt x="1073273" y="1685326"/>
                </a:lnTo>
                <a:lnTo>
                  <a:pt x="1080258" y="1696443"/>
                </a:lnTo>
                <a:lnTo>
                  <a:pt x="1088514" y="1708195"/>
                </a:lnTo>
                <a:lnTo>
                  <a:pt x="1096770" y="1720264"/>
                </a:lnTo>
                <a:lnTo>
                  <a:pt x="1106296" y="1732651"/>
                </a:lnTo>
                <a:lnTo>
                  <a:pt x="1117092" y="1745355"/>
                </a:lnTo>
                <a:lnTo>
                  <a:pt x="1128841" y="1758695"/>
                </a:lnTo>
                <a:lnTo>
                  <a:pt x="1141860" y="1771717"/>
                </a:lnTo>
                <a:lnTo>
                  <a:pt x="1155832" y="1785057"/>
                </a:lnTo>
                <a:lnTo>
                  <a:pt x="1171074" y="1798715"/>
                </a:lnTo>
                <a:lnTo>
                  <a:pt x="1187268" y="1812054"/>
                </a:lnTo>
                <a:lnTo>
                  <a:pt x="1203780" y="1825394"/>
                </a:lnTo>
                <a:lnTo>
                  <a:pt x="1221244" y="1838734"/>
                </a:lnTo>
                <a:lnTo>
                  <a:pt x="1239979" y="1851756"/>
                </a:lnTo>
                <a:lnTo>
                  <a:pt x="1259031" y="1864778"/>
                </a:lnTo>
                <a:lnTo>
                  <a:pt x="1278718" y="1877165"/>
                </a:lnTo>
                <a:lnTo>
                  <a:pt x="1299041" y="1889552"/>
                </a:lnTo>
                <a:lnTo>
                  <a:pt x="1319998" y="1900986"/>
                </a:lnTo>
                <a:lnTo>
                  <a:pt x="1340955" y="1911785"/>
                </a:lnTo>
                <a:lnTo>
                  <a:pt x="1362548" y="1922266"/>
                </a:lnTo>
                <a:lnTo>
                  <a:pt x="1427008" y="1922266"/>
                </a:lnTo>
                <a:lnTo>
                  <a:pt x="1436216" y="1918772"/>
                </a:lnTo>
                <a:lnTo>
                  <a:pt x="1445742" y="1914643"/>
                </a:lnTo>
                <a:lnTo>
                  <a:pt x="1454951" y="1910515"/>
                </a:lnTo>
                <a:lnTo>
                  <a:pt x="1464795" y="1906068"/>
                </a:lnTo>
                <a:lnTo>
                  <a:pt x="1474321" y="1901304"/>
                </a:lnTo>
                <a:lnTo>
                  <a:pt x="1484164" y="1896222"/>
                </a:lnTo>
                <a:lnTo>
                  <a:pt x="1493690" y="1890822"/>
                </a:lnTo>
                <a:lnTo>
                  <a:pt x="1503534" y="1885423"/>
                </a:lnTo>
                <a:lnTo>
                  <a:pt x="1522586" y="1873354"/>
                </a:lnTo>
                <a:lnTo>
                  <a:pt x="1541638" y="1860967"/>
                </a:lnTo>
                <a:lnTo>
                  <a:pt x="1560373" y="1847309"/>
                </a:lnTo>
                <a:lnTo>
                  <a:pt x="1578155" y="1833652"/>
                </a:lnTo>
                <a:lnTo>
                  <a:pt x="1595619" y="1819677"/>
                </a:lnTo>
                <a:lnTo>
                  <a:pt x="1612131" y="1805067"/>
                </a:lnTo>
                <a:lnTo>
                  <a:pt x="1628326" y="1791092"/>
                </a:lnTo>
                <a:lnTo>
                  <a:pt x="1643250" y="1776482"/>
                </a:lnTo>
                <a:lnTo>
                  <a:pt x="1656904" y="1762189"/>
                </a:lnTo>
                <a:lnTo>
                  <a:pt x="1668970" y="1748849"/>
                </a:lnTo>
                <a:lnTo>
                  <a:pt x="1680719" y="1735509"/>
                </a:lnTo>
                <a:lnTo>
                  <a:pt x="1690245" y="1723440"/>
                </a:lnTo>
                <a:lnTo>
                  <a:pt x="1698819" y="1711371"/>
                </a:lnTo>
                <a:lnTo>
                  <a:pt x="1706757" y="1699937"/>
                </a:lnTo>
                <a:lnTo>
                  <a:pt x="1714060" y="1688820"/>
                </a:lnTo>
                <a:lnTo>
                  <a:pt x="1720411" y="1678021"/>
                </a:lnTo>
                <a:lnTo>
                  <a:pt x="1726444" y="1667540"/>
                </a:lnTo>
                <a:lnTo>
                  <a:pt x="1731843" y="1658012"/>
                </a:lnTo>
                <a:lnTo>
                  <a:pt x="1740734" y="1640543"/>
                </a:lnTo>
                <a:lnTo>
                  <a:pt x="1747084" y="1625615"/>
                </a:lnTo>
                <a:lnTo>
                  <a:pt x="1751847" y="1614499"/>
                </a:lnTo>
                <a:lnTo>
                  <a:pt x="1754705" y="1607193"/>
                </a:lnTo>
                <a:lnTo>
                  <a:pt x="1755340" y="1604335"/>
                </a:lnTo>
                <a:lnTo>
                  <a:pt x="1755658" y="1604335"/>
                </a:lnTo>
                <a:lnTo>
                  <a:pt x="1757245" y="1600524"/>
                </a:lnTo>
                <a:lnTo>
                  <a:pt x="1759151" y="1597347"/>
                </a:lnTo>
                <a:lnTo>
                  <a:pt x="1761373" y="1593854"/>
                </a:lnTo>
                <a:lnTo>
                  <a:pt x="1764231" y="1590995"/>
                </a:lnTo>
                <a:lnTo>
                  <a:pt x="1767089" y="1588454"/>
                </a:lnTo>
                <a:lnTo>
                  <a:pt x="1770899" y="1586231"/>
                </a:lnTo>
                <a:lnTo>
                  <a:pt x="1774710" y="1584643"/>
                </a:lnTo>
                <a:lnTo>
                  <a:pt x="1778838" y="1583690"/>
                </a:lnTo>
                <a:lnTo>
                  <a:pt x="1782966" y="1582737"/>
                </a:lnTo>
                <a:lnTo>
                  <a:pt x="1786776" y="1582737"/>
                </a:lnTo>
                <a:lnTo>
                  <a:pt x="1790904" y="1583690"/>
                </a:lnTo>
                <a:lnTo>
                  <a:pt x="1794715" y="1584325"/>
                </a:lnTo>
                <a:lnTo>
                  <a:pt x="1798525" y="1585913"/>
                </a:lnTo>
                <a:lnTo>
                  <a:pt x="1802018" y="1588137"/>
                </a:lnTo>
                <a:lnTo>
                  <a:pt x="1805511" y="1590360"/>
                </a:lnTo>
                <a:lnTo>
                  <a:pt x="1808051" y="1593218"/>
                </a:lnTo>
                <a:lnTo>
                  <a:pt x="1940781" y="1708195"/>
                </a:lnTo>
                <a:lnTo>
                  <a:pt x="1941734" y="1708512"/>
                </a:lnTo>
                <a:lnTo>
                  <a:pt x="1943004" y="1708512"/>
                </a:lnTo>
                <a:lnTo>
                  <a:pt x="2024611" y="1739321"/>
                </a:lnTo>
                <a:lnTo>
                  <a:pt x="2103995" y="1768859"/>
                </a:lnTo>
                <a:lnTo>
                  <a:pt x="2179886" y="1798079"/>
                </a:lnTo>
                <a:lnTo>
                  <a:pt x="2217673" y="1812372"/>
                </a:lnTo>
                <a:lnTo>
                  <a:pt x="2254190" y="1826982"/>
                </a:lnTo>
                <a:lnTo>
                  <a:pt x="2291024" y="1841910"/>
                </a:lnTo>
                <a:lnTo>
                  <a:pt x="2327223" y="1857155"/>
                </a:lnTo>
                <a:lnTo>
                  <a:pt x="2363105" y="1872401"/>
                </a:lnTo>
                <a:lnTo>
                  <a:pt x="2398351" y="1888282"/>
                </a:lnTo>
                <a:lnTo>
                  <a:pt x="2434233" y="1905115"/>
                </a:lnTo>
                <a:lnTo>
                  <a:pt x="2469479" y="1922584"/>
                </a:lnTo>
                <a:lnTo>
                  <a:pt x="2504726" y="1940370"/>
                </a:lnTo>
                <a:lnTo>
                  <a:pt x="2539655" y="1959427"/>
                </a:lnTo>
                <a:lnTo>
                  <a:pt x="2547276" y="1964826"/>
                </a:lnTo>
                <a:lnTo>
                  <a:pt x="2560612" y="1978484"/>
                </a:lnTo>
                <a:lnTo>
                  <a:pt x="2575219" y="1994365"/>
                </a:lnTo>
                <a:lnTo>
                  <a:pt x="2583157" y="2002940"/>
                </a:lnTo>
                <a:lnTo>
                  <a:pt x="2591413" y="2012151"/>
                </a:lnTo>
                <a:lnTo>
                  <a:pt x="2599669" y="2021679"/>
                </a:lnTo>
                <a:lnTo>
                  <a:pt x="2607925" y="2032478"/>
                </a:lnTo>
                <a:lnTo>
                  <a:pt x="2616498" y="2043595"/>
                </a:lnTo>
                <a:lnTo>
                  <a:pt x="2625072" y="2055664"/>
                </a:lnTo>
                <a:lnTo>
                  <a:pt x="2633963" y="2068051"/>
                </a:lnTo>
                <a:lnTo>
                  <a:pt x="2642854" y="2082026"/>
                </a:lnTo>
                <a:lnTo>
                  <a:pt x="2651427" y="2096318"/>
                </a:lnTo>
                <a:lnTo>
                  <a:pt x="2660318" y="2111564"/>
                </a:lnTo>
                <a:lnTo>
                  <a:pt x="2668892" y="2128080"/>
                </a:lnTo>
                <a:lnTo>
                  <a:pt x="2677465" y="2145231"/>
                </a:lnTo>
                <a:lnTo>
                  <a:pt x="2686039" y="2163335"/>
                </a:lnTo>
                <a:lnTo>
                  <a:pt x="2694612" y="2182709"/>
                </a:lnTo>
                <a:lnTo>
                  <a:pt x="2702868" y="2203037"/>
                </a:lnTo>
                <a:lnTo>
                  <a:pt x="2710489" y="2224317"/>
                </a:lnTo>
                <a:lnTo>
                  <a:pt x="2718428" y="2246867"/>
                </a:lnTo>
                <a:lnTo>
                  <a:pt x="2725731" y="2271006"/>
                </a:lnTo>
                <a:lnTo>
                  <a:pt x="2733034" y="2296097"/>
                </a:lnTo>
                <a:lnTo>
                  <a:pt x="2740020" y="2322459"/>
                </a:lnTo>
                <a:lnTo>
                  <a:pt x="2746371" y="2350409"/>
                </a:lnTo>
                <a:lnTo>
                  <a:pt x="2752721" y="2379630"/>
                </a:lnTo>
                <a:lnTo>
                  <a:pt x="2758437" y="2410121"/>
                </a:lnTo>
                <a:lnTo>
                  <a:pt x="2763835" y="2442200"/>
                </a:lnTo>
                <a:lnTo>
                  <a:pt x="2768598" y="2475867"/>
                </a:lnTo>
                <a:lnTo>
                  <a:pt x="2773361" y="2510804"/>
                </a:lnTo>
                <a:lnTo>
                  <a:pt x="2777172" y="2547647"/>
                </a:lnTo>
                <a:lnTo>
                  <a:pt x="2780982" y="2586396"/>
                </a:lnTo>
                <a:lnTo>
                  <a:pt x="2780982" y="2586079"/>
                </a:lnTo>
                <a:lnTo>
                  <a:pt x="2781617" y="2597830"/>
                </a:lnTo>
                <a:lnTo>
                  <a:pt x="2781935" y="2615617"/>
                </a:lnTo>
                <a:lnTo>
                  <a:pt x="2783522" y="2668023"/>
                </a:lnTo>
                <a:lnTo>
                  <a:pt x="2784158" y="2740439"/>
                </a:lnTo>
                <a:lnTo>
                  <a:pt x="2785428" y="2828418"/>
                </a:lnTo>
                <a:lnTo>
                  <a:pt x="2787650" y="3030738"/>
                </a:lnTo>
                <a:lnTo>
                  <a:pt x="2789238" y="3238775"/>
                </a:lnTo>
                <a:lnTo>
                  <a:pt x="2789238" y="3241633"/>
                </a:lnTo>
                <a:lnTo>
                  <a:pt x="2788921" y="3244174"/>
                </a:lnTo>
                <a:lnTo>
                  <a:pt x="2788286" y="3247033"/>
                </a:lnTo>
                <a:lnTo>
                  <a:pt x="2787650" y="3249891"/>
                </a:lnTo>
                <a:lnTo>
                  <a:pt x="2786380" y="3252114"/>
                </a:lnTo>
                <a:lnTo>
                  <a:pt x="2784793" y="3254655"/>
                </a:lnTo>
                <a:lnTo>
                  <a:pt x="2783522" y="3256879"/>
                </a:lnTo>
                <a:lnTo>
                  <a:pt x="2781935" y="3259102"/>
                </a:lnTo>
                <a:lnTo>
                  <a:pt x="2780030" y="3261008"/>
                </a:lnTo>
                <a:lnTo>
                  <a:pt x="2777807" y="3262913"/>
                </a:lnTo>
                <a:lnTo>
                  <a:pt x="2775584" y="3264501"/>
                </a:lnTo>
                <a:lnTo>
                  <a:pt x="2773361" y="3265772"/>
                </a:lnTo>
                <a:lnTo>
                  <a:pt x="2770821" y="3267360"/>
                </a:lnTo>
                <a:lnTo>
                  <a:pt x="2768281" y="3267995"/>
                </a:lnTo>
                <a:lnTo>
                  <a:pt x="2765740" y="3268948"/>
                </a:lnTo>
                <a:lnTo>
                  <a:pt x="2762565" y="3269583"/>
                </a:lnTo>
                <a:lnTo>
                  <a:pt x="2730176" y="3274030"/>
                </a:lnTo>
                <a:lnTo>
                  <a:pt x="2693660" y="3278476"/>
                </a:lnTo>
                <a:lnTo>
                  <a:pt x="2609830" y="3288322"/>
                </a:lnTo>
                <a:lnTo>
                  <a:pt x="2519332" y="3298486"/>
                </a:lnTo>
                <a:lnTo>
                  <a:pt x="2428199" y="3308650"/>
                </a:lnTo>
                <a:lnTo>
                  <a:pt x="2275465" y="3324530"/>
                </a:lnTo>
                <a:lnTo>
                  <a:pt x="2208782" y="3331200"/>
                </a:lnTo>
                <a:lnTo>
                  <a:pt x="2162422" y="3334376"/>
                </a:lnTo>
                <a:lnTo>
                  <a:pt x="2115109" y="3337235"/>
                </a:lnTo>
                <a:lnTo>
                  <a:pt x="2066843" y="3340093"/>
                </a:lnTo>
                <a:lnTo>
                  <a:pt x="2017308" y="3342634"/>
                </a:lnTo>
                <a:lnTo>
                  <a:pt x="1967137" y="3344858"/>
                </a:lnTo>
                <a:lnTo>
                  <a:pt x="1915696" y="3347081"/>
                </a:lnTo>
                <a:lnTo>
                  <a:pt x="1812497" y="3350575"/>
                </a:lnTo>
                <a:lnTo>
                  <a:pt x="1708027" y="3353433"/>
                </a:lnTo>
                <a:lnTo>
                  <a:pt x="1603875" y="3355657"/>
                </a:lnTo>
                <a:lnTo>
                  <a:pt x="1500359" y="3356927"/>
                </a:lnTo>
                <a:lnTo>
                  <a:pt x="1399382" y="3357562"/>
                </a:lnTo>
                <a:lnTo>
                  <a:pt x="1397159" y="3357245"/>
                </a:lnTo>
                <a:lnTo>
                  <a:pt x="1394619" y="3356292"/>
                </a:lnTo>
                <a:lnTo>
                  <a:pt x="1392396" y="3357245"/>
                </a:lnTo>
                <a:lnTo>
                  <a:pt x="1389856" y="3357562"/>
                </a:lnTo>
                <a:lnTo>
                  <a:pt x="1287609" y="3356927"/>
                </a:lnTo>
                <a:lnTo>
                  <a:pt x="1180917" y="3355657"/>
                </a:lnTo>
                <a:lnTo>
                  <a:pt x="1071367" y="3353433"/>
                </a:lnTo>
                <a:lnTo>
                  <a:pt x="961182" y="3350575"/>
                </a:lnTo>
                <a:lnTo>
                  <a:pt x="851950" y="3347081"/>
                </a:lnTo>
                <a:lnTo>
                  <a:pt x="798604" y="3344858"/>
                </a:lnTo>
                <a:lnTo>
                  <a:pt x="745893" y="3342634"/>
                </a:lnTo>
                <a:lnTo>
                  <a:pt x="694452" y="3340093"/>
                </a:lnTo>
                <a:lnTo>
                  <a:pt x="644281" y="3337235"/>
                </a:lnTo>
                <a:lnTo>
                  <a:pt x="596016" y="3334376"/>
                </a:lnTo>
                <a:lnTo>
                  <a:pt x="549973" y="3331200"/>
                </a:lnTo>
                <a:lnTo>
                  <a:pt x="488371" y="3324530"/>
                </a:lnTo>
                <a:lnTo>
                  <a:pt x="346432" y="3308650"/>
                </a:lnTo>
                <a:lnTo>
                  <a:pt x="261332" y="3298804"/>
                </a:lnTo>
                <a:lnTo>
                  <a:pt x="175280" y="3288322"/>
                </a:lnTo>
                <a:lnTo>
                  <a:pt x="95261" y="3278476"/>
                </a:lnTo>
                <a:lnTo>
                  <a:pt x="26356" y="3269583"/>
                </a:lnTo>
                <a:lnTo>
                  <a:pt x="23815" y="3268948"/>
                </a:lnTo>
                <a:lnTo>
                  <a:pt x="20957" y="3267995"/>
                </a:lnTo>
                <a:lnTo>
                  <a:pt x="18100" y="3267360"/>
                </a:lnTo>
                <a:lnTo>
                  <a:pt x="15877" y="3265772"/>
                </a:lnTo>
                <a:lnTo>
                  <a:pt x="13337" y="3264501"/>
                </a:lnTo>
                <a:lnTo>
                  <a:pt x="11114" y="3262913"/>
                </a:lnTo>
                <a:lnTo>
                  <a:pt x="9209" y="3261008"/>
                </a:lnTo>
                <a:lnTo>
                  <a:pt x="7621" y="3259102"/>
                </a:lnTo>
                <a:lnTo>
                  <a:pt x="5716" y="3256879"/>
                </a:lnTo>
                <a:lnTo>
                  <a:pt x="4128" y="3254655"/>
                </a:lnTo>
                <a:lnTo>
                  <a:pt x="3175" y="3252114"/>
                </a:lnTo>
                <a:lnTo>
                  <a:pt x="1905" y="3249891"/>
                </a:lnTo>
                <a:lnTo>
                  <a:pt x="635" y="3247033"/>
                </a:lnTo>
                <a:lnTo>
                  <a:pt x="318" y="3244174"/>
                </a:lnTo>
                <a:lnTo>
                  <a:pt x="0" y="3241633"/>
                </a:lnTo>
                <a:lnTo>
                  <a:pt x="0" y="3238775"/>
                </a:lnTo>
                <a:lnTo>
                  <a:pt x="3493" y="2876378"/>
                </a:lnTo>
                <a:lnTo>
                  <a:pt x="5398" y="2720747"/>
                </a:lnTo>
                <a:lnTo>
                  <a:pt x="6033" y="2660718"/>
                </a:lnTo>
                <a:lnTo>
                  <a:pt x="6986" y="2615617"/>
                </a:lnTo>
                <a:lnTo>
                  <a:pt x="7938" y="2597830"/>
                </a:lnTo>
                <a:lnTo>
                  <a:pt x="8256" y="2586396"/>
                </a:lnTo>
                <a:lnTo>
                  <a:pt x="12066" y="2547647"/>
                </a:lnTo>
                <a:lnTo>
                  <a:pt x="15877" y="2510804"/>
                </a:lnTo>
                <a:lnTo>
                  <a:pt x="20640" y="2475867"/>
                </a:lnTo>
                <a:lnTo>
                  <a:pt x="25403" y="2442200"/>
                </a:lnTo>
                <a:lnTo>
                  <a:pt x="30801" y="2410121"/>
                </a:lnTo>
                <a:lnTo>
                  <a:pt x="36517" y="2379630"/>
                </a:lnTo>
                <a:lnTo>
                  <a:pt x="42867" y="2350409"/>
                </a:lnTo>
                <a:lnTo>
                  <a:pt x="49536" y="2322459"/>
                </a:lnTo>
                <a:lnTo>
                  <a:pt x="56204" y="2296097"/>
                </a:lnTo>
                <a:lnTo>
                  <a:pt x="63507" y="2271006"/>
                </a:lnTo>
                <a:lnTo>
                  <a:pt x="71128" y="2246867"/>
                </a:lnTo>
                <a:lnTo>
                  <a:pt x="78431" y="2224317"/>
                </a:lnTo>
                <a:lnTo>
                  <a:pt x="86687" y="2203037"/>
                </a:lnTo>
                <a:lnTo>
                  <a:pt x="94943" y="2182709"/>
                </a:lnTo>
                <a:lnTo>
                  <a:pt x="102882" y="2163335"/>
                </a:lnTo>
                <a:lnTo>
                  <a:pt x="111455" y="2145231"/>
                </a:lnTo>
                <a:lnTo>
                  <a:pt x="120029" y="2128080"/>
                </a:lnTo>
                <a:lnTo>
                  <a:pt x="128602" y="2111564"/>
                </a:lnTo>
                <a:lnTo>
                  <a:pt x="137493" y="2096318"/>
                </a:lnTo>
                <a:lnTo>
                  <a:pt x="146384" y="2082026"/>
                </a:lnTo>
                <a:lnTo>
                  <a:pt x="154958" y="2068051"/>
                </a:lnTo>
                <a:lnTo>
                  <a:pt x="163849" y="2055664"/>
                </a:lnTo>
                <a:lnTo>
                  <a:pt x="172740" y="2043595"/>
                </a:lnTo>
                <a:lnTo>
                  <a:pt x="181313" y="2032478"/>
                </a:lnTo>
                <a:lnTo>
                  <a:pt x="189887" y="2021679"/>
                </a:lnTo>
                <a:lnTo>
                  <a:pt x="198143" y="2012151"/>
                </a:lnTo>
                <a:lnTo>
                  <a:pt x="206399" y="2002940"/>
                </a:lnTo>
                <a:lnTo>
                  <a:pt x="214019" y="1994365"/>
                </a:lnTo>
                <a:lnTo>
                  <a:pt x="228944" y="1978484"/>
                </a:lnTo>
                <a:lnTo>
                  <a:pt x="242280" y="1964826"/>
                </a:lnTo>
                <a:lnTo>
                  <a:pt x="249266" y="1959427"/>
                </a:lnTo>
                <a:lnTo>
                  <a:pt x="284512" y="1940370"/>
                </a:lnTo>
                <a:lnTo>
                  <a:pt x="320077" y="1922584"/>
                </a:lnTo>
                <a:lnTo>
                  <a:pt x="355323" y="1905115"/>
                </a:lnTo>
                <a:lnTo>
                  <a:pt x="390570" y="1888282"/>
                </a:lnTo>
                <a:lnTo>
                  <a:pt x="426134" y="1872401"/>
                </a:lnTo>
                <a:lnTo>
                  <a:pt x="462015" y="1857155"/>
                </a:lnTo>
                <a:lnTo>
                  <a:pt x="498214" y="1841910"/>
                </a:lnTo>
                <a:lnTo>
                  <a:pt x="534731" y="1826982"/>
                </a:lnTo>
                <a:lnTo>
                  <a:pt x="571565" y="1812372"/>
                </a:lnTo>
                <a:lnTo>
                  <a:pt x="609035" y="1798079"/>
                </a:lnTo>
                <a:lnTo>
                  <a:pt x="685561" y="1768859"/>
                </a:lnTo>
                <a:lnTo>
                  <a:pt x="764310" y="1739321"/>
                </a:lnTo>
                <a:lnTo>
                  <a:pt x="846234" y="1708512"/>
                </a:lnTo>
                <a:lnTo>
                  <a:pt x="847504" y="1708512"/>
                </a:lnTo>
                <a:lnTo>
                  <a:pt x="848774" y="1708195"/>
                </a:lnTo>
                <a:lnTo>
                  <a:pt x="980869" y="1593218"/>
                </a:lnTo>
                <a:lnTo>
                  <a:pt x="984045" y="1590360"/>
                </a:lnTo>
                <a:lnTo>
                  <a:pt x="987220" y="1588137"/>
                </a:lnTo>
                <a:lnTo>
                  <a:pt x="990713" y="1585913"/>
                </a:lnTo>
                <a:lnTo>
                  <a:pt x="994206" y="1584325"/>
                </a:lnTo>
                <a:lnTo>
                  <a:pt x="998334" y="1583690"/>
                </a:lnTo>
                <a:lnTo>
                  <a:pt x="1002462" y="1582737"/>
                </a:lnTo>
                <a:close/>
                <a:moveTo>
                  <a:pt x="1401605" y="0"/>
                </a:moveTo>
                <a:lnTo>
                  <a:pt x="1417801" y="317"/>
                </a:lnTo>
                <a:lnTo>
                  <a:pt x="1433680" y="952"/>
                </a:lnTo>
                <a:lnTo>
                  <a:pt x="1449241" y="2222"/>
                </a:lnTo>
                <a:lnTo>
                  <a:pt x="1464802" y="3492"/>
                </a:lnTo>
                <a:lnTo>
                  <a:pt x="1480046" y="5396"/>
                </a:lnTo>
                <a:lnTo>
                  <a:pt x="1495289" y="7618"/>
                </a:lnTo>
                <a:lnTo>
                  <a:pt x="1510215" y="10158"/>
                </a:lnTo>
                <a:lnTo>
                  <a:pt x="1525141" y="13332"/>
                </a:lnTo>
                <a:lnTo>
                  <a:pt x="1540067" y="17142"/>
                </a:lnTo>
                <a:lnTo>
                  <a:pt x="1554358" y="20633"/>
                </a:lnTo>
                <a:lnTo>
                  <a:pt x="1568649" y="25077"/>
                </a:lnTo>
                <a:lnTo>
                  <a:pt x="1582622" y="29522"/>
                </a:lnTo>
                <a:lnTo>
                  <a:pt x="1596278" y="34918"/>
                </a:lnTo>
                <a:lnTo>
                  <a:pt x="1610251" y="39997"/>
                </a:lnTo>
                <a:lnTo>
                  <a:pt x="1623589" y="46028"/>
                </a:lnTo>
                <a:lnTo>
                  <a:pt x="1636927" y="52060"/>
                </a:lnTo>
                <a:lnTo>
                  <a:pt x="1649948" y="58726"/>
                </a:lnTo>
                <a:lnTo>
                  <a:pt x="1662651" y="65392"/>
                </a:lnTo>
                <a:lnTo>
                  <a:pt x="1675354" y="72376"/>
                </a:lnTo>
                <a:lnTo>
                  <a:pt x="1687739" y="79677"/>
                </a:lnTo>
                <a:lnTo>
                  <a:pt x="1700124" y="87613"/>
                </a:lnTo>
                <a:lnTo>
                  <a:pt x="1711875" y="95866"/>
                </a:lnTo>
                <a:lnTo>
                  <a:pt x="1723942" y="104437"/>
                </a:lnTo>
                <a:lnTo>
                  <a:pt x="1735375" y="113325"/>
                </a:lnTo>
                <a:lnTo>
                  <a:pt x="1746490" y="122213"/>
                </a:lnTo>
                <a:lnTo>
                  <a:pt x="1757605" y="131737"/>
                </a:lnTo>
                <a:lnTo>
                  <a:pt x="1768720" y="141577"/>
                </a:lnTo>
                <a:lnTo>
                  <a:pt x="1779200" y="151418"/>
                </a:lnTo>
                <a:lnTo>
                  <a:pt x="1789680" y="161893"/>
                </a:lnTo>
                <a:lnTo>
                  <a:pt x="1800160" y="172369"/>
                </a:lnTo>
                <a:lnTo>
                  <a:pt x="1810005" y="183162"/>
                </a:lnTo>
                <a:lnTo>
                  <a:pt x="1819850" y="194272"/>
                </a:lnTo>
                <a:lnTo>
                  <a:pt x="1829059" y="205700"/>
                </a:lnTo>
                <a:lnTo>
                  <a:pt x="1838269" y="217445"/>
                </a:lnTo>
                <a:lnTo>
                  <a:pt x="1847479" y="229507"/>
                </a:lnTo>
                <a:lnTo>
                  <a:pt x="1856053" y="241570"/>
                </a:lnTo>
                <a:lnTo>
                  <a:pt x="1864628" y="253950"/>
                </a:lnTo>
                <a:lnTo>
                  <a:pt x="1872884" y="266965"/>
                </a:lnTo>
                <a:lnTo>
                  <a:pt x="1881141" y="279980"/>
                </a:lnTo>
                <a:lnTo>
                  <a:pt x="1888763" y="292995"/>
                </a:lnTo>
                <a:lnTo>
                  <a:pt x="1896385" y="306327"/>
                </a:lnTo>
                <a:lnTo>
                  <a:pt x="1903372" y="319977"/>
                </a:lnTo>
                <a:lnTo>
                  <a:pt x="1910358" y="334262"/>
                </a:lnTo>
                <a:lnTo>
                  <a:pt x="1917027" y="347912"/>
                </a:lnTo>
                <a:lnTo>
                  <a:pt x="1923696" y="362514"/>
                </a:lnTo>
                <a:lnTo>
                  <a:pt x="1929730" y="376799"/>
                </a:lnTo>
                <a:lnTo>
                  <a:pt x="1935764" y="391718"/>
                </a:lnTo>
                <a:lnTo>
                  <a:pt x="1941163" y="406638"/>
                </a:lnTo>
                <a:lnTo>
                  <a:pt x="1946879" y="421875"/>
                </a:lnTo>
                <a:lnTo>
                  <a:pt x="1951960" y="437112"/>
                </a:lnTo>
                <a:lnTo>
                  <a:pt x="1956406" y="452666"/>
                </a:lnTo>
                <a:lnTo>
                  <a:pt x="1961488" y="468221"/>
                </a:lnTo>
                <a:lnTo>
                  <a:pt x="1965298" y="484410"/>
                </a:lnTo>
                <a:lnTo>
                  <a:pt x="1969427" y="500282"/>
                </a:lnTo>
                <a:lnTo>
                  <a:pt x="1973238" y="516154"/>
                </a:lnTo>
                <a:lnTo>
                  <a:pt x="1976731" y="532661"/>
                </a:lnTo>
                <a:lnTo>
                  <a:pt x="1979589" y="549167"/>
                </a:lnTo>
                <a:lnTo>
                  <a:pt x="1982447" y="565992"/>
                </a:lnTo>
                <a:lnTo>
                  <a:pt x="1984670" y="582816"/>
                </a:lnTo>
                <a:lnTo>
                  <a:pt x="1986893" y="599323"/>
                </a:lnTo>
                <a:lnTo>
                  <a:pt x="1989116" y="616464"/>
                </a:lnTo>
                <a:lnTo>
                  <a:pt x="1990704" y="633923"/>
                </a:lnTo>
                <a:lnTo>
                  <a:pt x="1991657" y="651065"/>
                </a:lnTo>
                <a:lnTo>
                  <a:pt x="1992927" y="668524"/>
                </a:lnTo>
                <a:lnTo>
                  <a:pt x="2001184" y="672016"/>
                </a:lnTo>
                <a:lnTo>
                  <a:pt x="2009124" y="675190"/>
                </a:lnTo>
                <a:lnTo>
                  <a:pt x="2016745" y="679317"/>
                </a:lnTo>
                <a:lnTo>
                  <a:pt x="2024050" y="684078"/>
                </a:lnTo>
                <a:lnTo>
                  <a:pt x="2030719" y="688840"/>
                </a:lnTo>
                <a:lnTo>
                  <a:pt x="2037070" y="694554"/>
                </a:lnTo>
                <a:lnTo>
                  <a:pt x="2043422" y="700903"/>
                </a:lnTo>
                <a:lnTo>
                  <a:pt x="2049138" y="707251"/>
                </a:lnTo>
                <a:lnTo>
                  <a:pt x="2054219" y="714552"/>
                </a:lnTo>
                <a:lnTo>
                  <a:pt x="2058983" y="722171"/>
                </a:lnTo>
                <a:lnTo>
                  <a:pt x="2063111" y="730742"/>
                </a:lnTo>
                <a:lnTo>
                  <a:pt x="2066922" y="739630"/>
                </a:lnTo>
                <a:lnTo>
                  <a:pt x="2070098" y="748836"/>
                </a:lnTo>
                <a:lnTo>
                  <a:pt x="2072956" y="758676"/>
                </a:lnTo>
                <a:lnTo>
                  <a:pt x="2075179" y="769469"/>
                </a:lnTo>
                <a:lnTo>
                  <a:pt x="2076767" y="781214"/>
                </a:lnTo>
                <a:lnTo>
                  <a:pt x="2077719" y="790420"/>
                </a:lnTo>
                <a:lnTo>
                  <a:pt x="2078037" y="799626"/>
                </a:lnTo>
                <a:lnTo>
                  <a:pt x="2078037" y="808831"/>
                </a:lnTo>
                <a:lnTo>
                  <a:pt x="2078037" y="818672"/>
                </a:lnTo>
                <a:lnTo>
                  <a:pt x="2077402" y="828195"/>
                </a:lnTo>
                <a:lnTo>
                  <a:pt x="2076449" y="838353"/>
                </a:lnTo>
                <a:lnTo>
                  <a:pt x="2075179" y="847876"/>
                </a:lnTo>
                <a:lnTo>
                  <a:pt x="2073591" y="858034"/>
                </a:lnTo>
                <a:lnTo>
                  <a:pt x="2071686" y="867558"/>
                </a:lnTo>
                <a:lnTo>
                  <a:pt x="2069463" y="877716"/>
                </a:lnTo>
                <a:lnTo>
                  <a:pt x="2066922" y="887239"/>
                </a:lnTo>
                <a:lnTo>
                  <a:pt x="2064381" y="897079"/>
                </a:lnTo>
                <a:lnTo>
                  <a:pt x="2061206" y="906602"/>
                </a:lnTo>
                <a:lnTo>
                  <a:pt x="2057712" y="916443"/>
                </a:lnTo>
                <a:lnTo>
                  <a:pt x="2054219" y="925966"/>
                </a:lnTo>
                <a:lnTo>
                  <a:pt x="2050091" y="935172"/>
                </a:lnTo>
                <a:lnTo>
                  <a:pt x="2045645" y="944060"/>
                </a:lnTo>
                <a:lnTo>
                  <a:pt x="2041199" y="952948"/>
                </a:lnTo>
                <a:lnTo>
                  <a:pt x="2036435" y="962154"/>
                </a:lnTo>
                <a:lnTo>
                  <a:pt x="2031671" y="970090"/>
                </a:lnTo>
                <a:lnTo>
                  <a:pt x="2026273" y="978343"/>
                </a:lnTo>
                <a:lnTo>
                  <a:pt x="2020874" y="986597"/>
                </a:lnTo>
                <a:lnTo>
                  <a:pt x="2014840" y="993898"/>
                </a:lnTo>
                <a:lnTo>
                  <a:pt x="2008806" y="1001516"/>
                </a:lnTo>
                <a:lnTo>
                  <a:pt x="2002455" y="1008182"/>
                </a:lnTo>
                <a:lnTo>
                  <a:pt x="1996421" y="1014849"/>
                </a:lnTo>
                <a:lnTo>
                  <a:pt x="1989434" y="1020563"/>
                </a:lnTo>
                <a:lnTo>
                  <a:pt x="1982765" y="1026276"/>
                </a:lnTo>
                <a:lnTo>
                  <a:pt x="1975778" y="1031355"/>
                </a:lnTo>
                <a:lnTo>
                  <a:pt x="1968474" y="1036434"/>
                </a:lnTo>
                <a:lnTo>
                  <a:pt x="1960852" y="1040244"/>
                </a:lnTo>
                <a:lnTo>
                  <a:pt x="1953231" y="1044053"/>
                </a:lnTo>
                <a:lnTo>
                  <a:pt x="1945609" y="1072622"/>
                </a:lnTo>
                <a:lnTo>
                  <a:pt x="1937987" y="1100557"/>
                </a:lnTo>
                <a:lnTo>
                  <a:pt x="1929095" y="1128491"/>
                </a:lnTo>
                <a:lnTo>
                  <a:pt x="1919568" y="1155791"/>
                </a:lnTo>
                <a:lnTo>
                  <a:pt x="1910041" y="1183408"/>
                </a:lnTo>
                <a:lnTo>
                  <a:pt x="1899243" y="1210073"/>
                </a:lnTo>
                <a:lnTo>
                  <a:pt x="1888128" y="1236420"/>
                </a:lnTo>
                <a:lnTo>
                  <a:pt x="1876695" y="1262133"/>
                </a:lnTo>
                <a:lnTo>
                  <a:pt x="1863992" y="1287845"/>
                </a:lnTo>
                <a:lnTo>
                  <a:pt x="1850972" y="1312288"/>
                </a:lnTo>
                <a:lnTo>
                  <a:pt x="1837316" y="1336731"/>
                </a:lnTo>
                <a:lnTo>
                  <a:pt x="1830012" y="1348793"/>
                </a:lnTo>
                <a:lnTo>
                  <a:pt x="1823025" y="1360221"/>
                </a:lnTo>
                <a:lnTo>
                  <a:pt x="1815721" y="1371649"/>
                </a:lnTo>
                <a:lnTo>
                  <a:pt x="1808099" y="1382759"/>
                </a:lnTo>
                <a:lnTo>
                  <a:pt x="1800478" y="1394187"/>
                </a:lnTo>
                <a:lnTo>
                  <a:pt x="1792538" y="1405297"/>
                </a:lnTo>
                <a:lnTo>
                  <a:pt x="1784599" y="1416090"/>
                </a:lnTo>
                <a:lnTo>
                  <a:pt x="1776342" y="1426248"/>
                </a:lnTo>
                <a:lnTo>
                  <a:pt x="1768085" y="1436724"/>
                </a:lnTo>
                <a:lnTo>
                  <a:pt x="1759511" y="1446882"/>
                </a:lnTo>
                <a:lnTo>
                  <a:pt x="1750619" y="1456722"/>
                </a:lnTo>
                <a:lnTo>
                  <a:pt x="1742044" y="1466563"/>
                </a:lnTo>
                <a:lnTo>
                  <a:pt x="1733152" y="1475769"/>
                </a:lnTo>
                <a:lnTo>
                  <a:pt x="1723942" y="1484974"/>
                </a:lnTo>
                <a:lnTo>
                  <a:pt x="1714733" y="1493862"/>
                </a:lnTo>
                <a:lnTo>
                  <a:pt x="1704888" y="1502433"/>
                </a:lnTo>
                <a:lnTo>
                  <a:pt x="1695361" y="1511004"/>
                </a:lnTo>
                <a:lnTo>
                  <a:pt x="1685516" y="1519258"/>
                </a:lnTo>
                <a:lnTo>
                  <a:pt x="1675671" y="1526876"/>
                </a:lnTo>
                <a:lnTo>
                  <a:pt x="1665509" y="1534812"/>
                </a:lnTo>
                <a:lnTo>
                  <a:pt x="1655029" y="1542113"/>
                </a:lnTo>
                <a:lnTo>
                  <a:pt x="1644867" y="1549414"/>
                </a:lnTo>
                <a:lnTo>
                  <a:pt x="1634387" y="1556080"/>
                </a:lnTo>
                <a:lnTo>
                  <a:pt x="1623589" y="1562746"/>
                </a:lnTo>
                <a:lnTo>
                  <a:pt x="1612474" y="1568778"/>
                </a:lnTo>
                <a:lnTo>
                  <a:pt x="1601677" y="1574492"/>
                </a:lnTo>
                <a:lnTo>
                  <a:pt x="1590244" y="1580206"/>
                </a:lnTo>
                <a:lnTo>
                  <a:pt x="1578811" y="1585285"/>
                </a:lnTo>
                <a:lnTo>
                  <a:pt x="1567061" y="1590047"/>
                </a:lnTo>
                <a:lnTo>
                  <a:pt x="1555628" y="1595126"/>
                </a:lnTo>
                <a:lnTo>
                  <a:pt x="1543561" y="1598935"/>
                </a:lnTo>
                <a:lnTo>
                  <a:pt x="1531493" y="1603061"/>
                </a:lnTo>
                <a:lnTo>
                  <a:pt x="1519107" y="1606553"/>
                </a:lnTo>
                <a:lnTo>
                  <a:pt x="1506722" y="1609728"/>
                </a:lnTo>
                <a:lnTo>
                  <a:pt x="1494337" y="1612902"/>
                </a:lnTo>
                <a:lnTo>
                  <a:pt x="1481634" y="1615442"/>
                </a:lnTo>
                <a:lnTo>
                  <a:pt x="1468613" y="1617346"/>
                </a:lnTo>
                <a:lnTo>
                  <a:pt x="1455593" y="1619251"/>
                </a:lnTo>
                <a:lnTo>
                  <a:pt x="1442255" y="1620521"/>
                </a:lnTo>
                <a:lnTo>
                  <a:pt x="1428916" y="1621473"/>
                </a:lnTo>
                <a:lnTo>
                  <a:pt x="1415578" y="1622108"/>
                </a:lnTo>
                <a:lnTo>
                  <a:pt x="1401605" y="1622425"/>
                </a:lnTo>
                <a:lnTo>
                  <a:pt x="1387949" y="1622108"/>
                </a:lnTo>
                <a:lnTo>
                  <a:pt x="1374611" y="1621473"/>
                </a:lnTo>
                <a:lnTo>
                  <a:pt x="1361273" y="1620521"/>
                </a:lnTo>
                <a:lnTo>
                  <a:pt x="1348253" y="1619251"/>
                </a:lnTo>
                <a:lnTo>
                  <a:pt x="1335232" y="1617664"/>
                </a:lnTo>
                <a:lnTo>
                  <a:pt x="1322212" y="1615442"/>
                </a:lnTo>
                <a:lnTo>
                  <a:pt x="1309509" y="1612902"/>
                </a:lnTo>
                <a:lnTo>
                  <a:pt x="1296806" y="1610363"/>
                </a:lnTo>
                <a:lnTo>
                  <a:pt x="1284738" y="1606871"/>
                </a:lnTo>
                <a:lnTo>
                  <a:pt x="1272353" y="1603061"/>
                </a:lnTo>
                <a:lnTo>
                  <a:pt x="1260602" y="1599570"/>
                </a:lnTo>
                <a:lnTo>
                  <a:pt x="1248535" y="1595443"/>
                </a:lnTo>
                <a:lnTo>
                  <a:pt x="1237102" y="1590681"/>
                </a:lnTo>
                <a:lnTo>
                  <a:pt x="1225669" y="1585602"/>
                </a:lnTo>
                <a:lnTo>
                  <a:pt x="1213919" y="1580523"/>
                </a:lnTo>
                <a:lnTo>
                  <a:pt x="1202804" y="1574809"/>
                </a:lnTo>
                <a:lnTo>
                  <a:pt x="1191689" y="1569413"/>
                </a:lnTo>
                <a:lnTo>
                  <a:pt x="1180891" y="1563064"/>
                </a:lnTo>
                <a:lnTo>
                  <a:pt x="1170094" y="1556715"/>
                </a:lnTo>
                <a:lnTo>
                  <a:pt x="1159932" y="1550049"/>
                </a:lnTo>
                <a:lnTo>
                  <a:pt x="1149452" y="1543065"/>
                </a:lnTo>
                <a:lnTo>
                  <a:pt x="1138972" y="1535447"/>
                </a:lnTo>
                <a:lnTo>
                  <a:pt x="1128809" y="1528146"/>
                </a:lnTo>
                <a:lnTo>
                  <a:pt x="1118965" y="1520210"/>
                </a:lnTo>
                <a:lnTo>
                  <a:pt x="1109120" y="1512274"/>
                </a:lnTo>
                <a:lnTo>
                  <a:pt x="1099593" y="1504020"/>
                </a:lnTo>
                <a:lnTo>
                  <a:pt x="1090383" y="1495450"/>
                </a:lnTo>
                <a:lnTo>
                  <a:pt x="1080856" y="1486561"/>
                </a:lnTo>
                <a:lnTo>
                  <a:pt x="1071646" y="1477356"/>
                </a:lnTo>
                <a:lnTo>
                  <a:pt x="1062754" y="1467833"/>
                </a:lnTo>
                <a:lnTo>
                  <a:pt x="1053862" y="1458309"/>
                </a:lnTo>
                <a:lnTo>
                  <a:pt x="1045287" y="1448786"/>
                </a:lnTo>
                <a:lnTo>
                  <a:pt x="1036713" y="1438628"/>
                </a:lnTo>
                <a:lnTo>
                  <a:pt x="1028456" y="1428153"/>
                </a:lnTo>
                <a:lnTo>
                  <a:pt x="1020517" y="1417677"/>
                </a:lnTo>
                <a:lnTo>
                  <a:pt x="1012260" y="1407519"/>
                </a:lnTo>
                <a:lnTo>
                  <a:pt x="1004320" y="1396409"/>
                </a:lnTo>
                <a:lnTo>
                  <a:pt x="996699" y="1385616"/>
                </a:lnTo>
                <a:lnTo>
                  <a:pt x="989077" y="1374506"/>
                </a:lnTo>
                <a:lnTo>
                  <a:pt x="981773" y="1362761"/>
                </a:lnTo>
                <a:lnTo>
                  <a:pt x="974786" y="1351333"/>
                </a:lnTo>
                <a:lnTo>
                  <a:pt x="967799" y="1339588"/>
                </a:lnTo>
                <a:lnTo>
                  <a:pt x="953826" y="1315145"/>
                </a:lnTo>
                <a:lnTo>
                  <a:pt x="940806" y="1290702"/>
                </a:lnTo>
                <a:lnTo>
                  <a:pt x="928738" y="1265942"/>
                </a:lnTo>
                <a:lnTo>
                  <a:pt x="916670" y="1239912"/>
                </a:lnTo>
                <a:lnTo>
                  <a:pt x="905555" y="1213882"/>
                </a:lnTo>
                <a:lnTo>
                  <a:pt x="894758" y="1187217"/>
                </a:lnTo>
                <a:lnTo>
                  <a:pt x="885230" y="1160235"/>
                </a:lnTo>
                <a:lnTo>
                  <a:pt x="876021" y="1132936"/>
                </a:lnTo>
                <a:lnTo>
                  <a:pt x="866811" y="1105319"/>
                </a:lnTo>
                <a:lnTo>
                  <a:pt x="858872" y="1077701"/>
                </a:lnTo>
                <a:lnTo>
                  <a:pt x="851250" y="1049449"/>
                </a:lnTo>
                <a:lnTo>
                  <a:pt x="842675" y="1046592"/>
                </a:lnTo>
                <a:lnTo>
                  <a:pt x="834736" y="1043101"/>
                </a:lnTo>
                <a:lnTo>
                  <a:pt x="826479" y="1039291"/>
                </a:lnTo>
                <a:lnTo>
                  <a:pt x="818222" y="1034530"/>
                </a:lnTo>
                <a:lnTo>
                  <a:pt x="810918" y="1029768"/>
                </a:lnTo>
                <a:lnTo>
                  <a:pt x="802979" y="1023737"/>
                </a:lnTo>
                <a:lnTo>
                  <a:pt x="795992" y="1017706"/>
                </a:lnTo>
                <a:lnTo>
                  <a:pt x="789006" y="1011039"/>
                </a:lnTo>
                <a:lnTo>
                  <a:pt x="782336" y="1004056"/>
                </a:lnTo>
                <a:lnTo>
                  <a:pt x="775667" y="996437"/>
                </a:lnTo>
                <a:lnTo>
                  <a:pt x="769316" y="988501"/>
                </a:lnTo>
                <a:lnTo>
                  <a:pt x="763282" y="980248"/>
                </a:lnTo>
                <a:lnTo>
                  <a:pt x="757566" y="971677"/>
                </a:lnTo>
                <a:lnTo>
                  <a:pt x="752167" y="962789"/>
                </a:lnTo>
                <a:lnTo>
                  <a:pt x="747403" y="953583"/>
                </a:lnTo>
                <a:lnTo>
                  <a:pt x="742322" y="944060"/>
                </a:lnTo>
                <a:lnTo>
                  <a:pt x="737876" y="934537"/>
                </a:lnTo>
                <a:lnTo>
                  <a:pt x="733430" y="924379"/>
                </a:lnTo>
                <a:lnTo>
                  <a:pt x="729937" y="914538"/>
                </a:lnTo>
                <a:lnTo>
                  <a:pt x="726126" y="904380"/>
                </a:lnTo>
                <a:lnTo>
                  <a:pt x="722633" y="893905"/>
                </a:lnTo>
                <a:lnTo>
                  <a:pt x="720092" y="883747"/>
                </a:lnTo>
                <a:lnTo>
                  <a:pt x="717551" y="873271"/>
                </a:lnTo>
                <a:lnTo>
                  <a:pt x="715328" y="862796"/>
                </a:lnTo>
                <a:lnTo>
                  <a:pt x="713423" y="852320"/>
                </a:lnTo>
                <a:lnTo>
                  <a:pt x="712153" y="842162"/>
                </a:lnTo>
                <a:lnTo>
                  <a:pt x="710882" y="831687"/>
                </a:lnTo>
                <a:lnTo>
                  <a:pt x="710247" y="821212"/>
                </a:lnTo>
                <a:lnTo>
                  <a:pt x="709612" y="810736"/>
                </a:lnTo>
                <a:lnTo>
                  <a:pt x="709612" y="800896"/>
                </a:lnTo>
                <a:lnTo>
                  <a:pt x="710565" y="790738"/>
                </a:lnTo>
                <a:lnTo>
                  <a:pt x="711200" y="781214"/>
                </a:lnTo>
                <a:lnTo>
                  <a:pt x="713105" y="768517"/>
                </a:lnTo>
                <a:lnTo>
                  <a:pt x="715646" y="756454"/>
                </a:lnTo>
                <a:lnTo>
                  <a:pt x="718822" y="745344"/>
                </a:lnTo>
                <a:lnTo>
                  <a:pt x="722633" y="735186"/>
                </a:lnTo>
                <a:lnTo>
                  <a:pt x="727079" y="725663"/>
                </a:lnTo>
                <a:lnTo>
                  <a:pt x="732160" y="716775"/>
                </a:lnTo>
                <a:lnTo>
                  <a:pt x="737559" y="708521"/>
                </a:lnTo>
                <a:lnTo>
                  <a:pt x="743910" y="701220"/>
                </a:lnTo>
                <a:lnTo>
                  <a:pt x="750579" y="694236"/>
                </a:lnTo>
                <a:lnTo>
                  <a:pt x="757566" y="688205"/>
                </a:lnTo>
                <a:lnTo>
                  <a:pt x="765505" y="682809"/>
                </a:lnTo>
                <a:lnTo>
                  <a:pt x="773762" y="677412"/>
                </a:lnTo>
                <a:lnTo>
                  <a:pt x="782336" y="673286"/>
                </a:lnTo>
                <a:lnTo>
                  <a:pt x="791546" y="669159"/>
                </a:lnTo>
                <a:lnTo>
                  <a:pt x="800756" y="666302"/>
                </a:lnTo>
                <a:lnTo>
                  <a:pt x="810600" y="663762"/>
                </a:lnTo>
                <a:lnTo>
                  <a:pt x="811553" y="646303"/>
                </a:lnTo>
                <a:lnTo>
                  <a:pt x="813141" y="629162"/>
                </a:lnTo>
                <a:lnTo>
                  <a:pt x="814411" y="612020"/>
                </a:lnTo>
                <a:lnTo>
                  <a:pt x="816634" y="594878"/>
                </a:lnTo>
                <a:lnTo>
                  <a:pt x="819175" y="578372"/>
                </a:lnTo>
                <a:lnTo>
                  <a:pt x="821716" y="561547"/>
                </a:lnTo>
                <a:lnTo>
                  <a:pt x="824574" y="544723"/>
                </a:lnTo>
                <a:lnTo>
                  <a:pt x="827432" y="528534"/>
                </a:lnTo>
                <a:lnTo>
                  <a:pt x="830925" y="512662"/>
                </a:lnTo>
                <a:lnTo>
                  <a:pt x="834736" y="496155"/>
                </a:lnTo>
                <a:lnTo>
                  <a:pt x="838865" y="480283"/>
                </a:lnTo>
                <a:lnTo>
                  <a:pt x="843311" y="464729"/>
                </a:lnTo>
                <a:lnTo>
                  <a:pt x="847757" y="448857"/>
                </a:lnTo>
                <a:lnTo>
                  <a:pt x="852520" y="433937"/>
                </a:lnTo>
                <a:lnTo>
                  <a:pt x="857601" y="418700"/>
                </a:lnTo>
                <a:lnTo>
                  <a:pt x="863318" y="403463"/>
                </a:lnTo>
                <a:lnTo>
                  <a:pt x="868717" y="388544"/>
                </a:lnTo>
                <a:lnTo>
                  <a:pt x="874750" y="373942"/>
                </a:lnTo>
                <a:lnTo>
                  <a:pt x="881102" y="359340"/>
                </a:lnTo>
                <a:lnTo>
                  <a:pt x="887453" y="345372"/>
                </a:lnTo>
                <a:lnTo>
                  <a:pt x="894122" y="331405"/>
                </a:lnTo>
                <a:lnTo>
                  <a:pt x="901109" y="317438"/>
                </a:lnTo>
                <a:lnTo>
                  <a:pt x="908731" y="304105"/>
                </a:lnTo>
                <a:lnTo>
                  <a:pt x="916035" y="290773"/>
                </a:lnTo>
                <a:lnTo>
                  <a:pt x="923657" y="277441"/>
                </a:lnTo>
                <a:lnTo>
                  <a:pt x="931596" y="264743"/>
                </a:lnTo>
                <a:lnTo>
                  <a:pt x="940171" y="252046"/>
                </a:lnTo>
                <a:lnTo>
                  <a:pt x="948427" y="239348"/>
                </a:lnTo>
                <a:lnTo>
                  <a:pt x="957320" y="227603"/>
                </a:lnTo>
                <a:lnTo>
                  <a:pt x="966212" y="215858"/>
                </a:lnTo>
                <a:lnTo>
                  <a:pt x="975421" y="204112"/>
                </a:lnTo>
                <a:lnTo>
                  <a:pt x="985266" y="192685"/>
                </a:lnTo>
                <a:lnTo>
                  <a:pt x="994793" y="181574"/>
                </a:lnTo>
                <a:lnTo>
                  <a:pt x="1004956" y="170781"/>
                </a:lnTo>
                <a:lnTo>
                  <a:pt x="1014800" y="160306"/>
                </a:lnTo>
                <a:lnTo>
                  <a:pt x="1025280" y="149831"/>
                </a:lnTo>
                <a:lnTo>
                  <a:pt x="1036078" y="140307"/>
                </a:lnTo>
                <a:lnTo>
                  <a:pt x="1046875" y="130784"/>
                </a:lnTo>
                <a:lnTo>
                  <a:pt x="1057991" y="121261"/>
                </a:lnTo>
                <a:lnTo>
                  <a:pt x="1069105" y="112055"/>
                </a:lnTo>
                <a:lnTo>
                  <a:pt x="1080538" y="103485"/>
                </a:lnTo>
                <a:lnTo>
                  <a:pt x="1092606" y="94914"/>
                </a:lnTo>
                <a:lnTo>
                  <a:pt x="1104356" y="86978"/>
                </a:lnTo>
                <a:lnTo>
                  <a:pt x="1116742" y="79359"/>
                </a:lnTo>
                <a:lnTo>
                  <a:pt x="1128809" y="72058"/>
                </a:lnTo>
                <a:lnTo>
                  <a:pt x="1141512" y="64440"/>
                </a:lnTo>
                <a:lnTo>
                  <a:pt x="1154533" y="57774"/>
                </a:lnTo>
                <a:lnTo>
                  <a:pt x="1167553" y="51425"/>
                </a:lnTo>
                <a:lnTo>
                  <a:pt x="1180574" y="45711"/>
                </a:lnTo>
                <a:lnTo>
                  <a:pt x="1193912" y="39680"/>
                </a:lnTo>
                <a:lnTo>
                  <a:pt x="1207568" y="34601"/>
                </a:lnTo>
                <a:lnTo>
                  <a:pt x="1221541" y="29522"/>
                </a:lnTo>
                <a:lnTo>
                  <a:pt x="1235514" y="24760"/>
                </a:lnTo>
                <a:lnTo>
                  <a:pt x="1249805" y="20633"/>
                </a:lnTo>
                <a:lnTo>
                  <a:pt x="1264096" y="16507"/>
                </a:lnTo>
                <a:lnTo>
                  <a:pt x="1278704" y="13332"/>
                </a:lnTo>
                <a:lnTo>
                  <a:pt x="1293630" y="10158"/>
                </a:lnTo>
                <a:lnTo>
                  <a:pt x="1308556" y="7618"/>
                </a:lnTo>
                <a:lnTo>
                  <a:pt x="1323164" y="5396"/>
                </a:lnTo>
                <a:lnTo>
                  <a:pt x="1339043" y="3174"/>
                </a:lnTo>
                <a:lnTo>
                  <a:pt x="1354287" y="1905"/>
                </a:lnTo>
                <a:lnTo>
                  <a:pt x="1369848" y="952"/>
                </a:lnTo>
                <a:lnTo>
                  <a:pt x="1385726" y="317"/>
                </a:lnTo>
                <a:lnTo>
                  <a:pt x="1401605" y="0"/>
                </a:lnTo>
                <a:close/>
              </a:path>
            </a:pathLst>
          </a:custGeom>
          <a:solidFill>
            <a:srgbClr val="4D576B"/>
          </a:solidFill>
          <a:ln>
            <a:solidFill>
              <a:schemeClr val="accent6"/>
            </a:solidFill>
          </a:ln>
        </p:spPr>
        <p:txBody>
          <a:bodyPr anchor="ctr">
            <a:normAutofit/>
            <a:scene3d>
              <a:camera prst="orthographicFront"/>
              <a:lightRig rig="threePt" dir="t"/>
            </a:scene3d>
            <a:sp3d>
              <a:contourClr>
                <a:srgbClr val="FFFFFF"/>
              </a:contourClr>
            </a:sp3d>
          </a:bodyPr>
          <a:p>
            <a:pPr algn="ctr">
              <a:defRPr/>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48" name="直接连接符 47"/>
          <p:cNvCxnSpPr>
            <a:stCxn id="2" idx="2"/>
            <a:endCxn id="46" idx="6"/>
          </p:cNvCxnSpPr>
          <p:nvPr>
            <p:custDataLst>
              <p:tags r:id="rId6"/>
            </p:custDataLst>
          </p:nvPr>
        </p:nvCxnSpPr>
        <p:spPr>
          <a:xfrm flipH="1">
            <a:off x="6832318" y="3436233"/>
            <a:ext cx="469258" cy="3563"/>
          </a:xfrm>
          <a:prstGeom prst="line">
            <a:avLst/>
          </a:prstGeom>
          <a:ln w="38100">
            <a:solidFill>
              <a:srgbClr val="1F74AD"/>
            </a:solidFill>
          </a:ln>
        </p:spPr>
        <p:style>
          <a:lnRef idx="1">
            <a:srgbClr val="1F74AD"/>
          </a:lnRef>
          <a:fillRef idx="0">
            <a:srgbClr val="1F74AD"/>
          </a:fillRef>
          <a:effectRef idx="0">
            <a:srgbClr val="1F74AD"/>
          </a:effectRef>
          <a:fontRef idx="minor">
            <a:srgbClr val="000000"/>
          </a:fontRef>
        </p:style>
      </p:cxnSp>
      <p:sp>
        <p:nvSpPr>
          <p:cNvPr id="45" name="圆角矩形 2"/>
          <p:cNvSpPr/>
          <p:nvPr>
            <p:custDataLst>
              <p:tags r:id="rId7"/>
            </p:custDataLst>
          </p:nvPr>
        </p:nvSpPr>
        <p:spPr>
          <a:xfrm>
            <a:off x="3321685" y="3114040"/>
            <a:ext cx="3495040" cy="651510"/>
          </a:xfrm>
          <a:prstGeom prst="roundRect">
            <a:avLst>
              <a:gd name="adj" fmla="val 50000"/>
            </a:avLst>
          </a:prstGeom>
          <a:solidFill>
            <a:sysClr val="window" lastClr="FFFFFF"/>
          </a:solidFill>
          <a:ln w="38100">
            <a:solidFill>
              <a:srgbClr val="1F74AD"/>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nSpc>
                <a:spcPct val="120000"/>
              </a:lnSpc>
            </a:pPr>
            <a:endParaRPr lang="zh-CN" altLang="en-US" sz="2000" b="1" kern="0" spc="300" dirty="0">
              <a:solidFill>
                <a:srgbClr val="000000"/>
              </a:solidFill>
              <a:latin typeface="微软雅黑" panose="020B0503020204020204" pitchFamily="34" charset="-122"/>
              <a:ea typeface="微软雅黑" panose="020B0503020204020204" pitchFamily="34" charset="-122"/>
            </a:endParaRPr>
          </a:p>
        </p:txBody>
      </p:sp>
      <p:sp>
        <p:nvSpPr>
          <p:cNvPr id="46" name="椭圆 45"/>
          <p:cNvSpPr/>
          <p:nvPr>
            <p:custDataLst>
              <p:tags r:id="rId8"/>
            </p:custDataLst>
          </p:nvPr>
        </p:nvSpPr>
        <p:spPr>
          <a:xfrm>
            <a:off x="6181069" y="3114171"/>
            <a:ext cx="651249" cy="651249"/>
          </a:xfrm>
          <a:prstGeom prst="ellipse">
            <a:avLst/>
          </a:prstGeom>
          <a:solidFill>
            <a:sysClr val="window" lastClr="FFFFFF"/>
          </a:solidFill>
          <a:ln w="38100">
            <a:solidFill>
              <a:srgbClr val="1F74AD"/>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47" name="KSO_Shape"/>
          <p:cNvSpPr/>
          <p:nvPr>
            <p:custDataLst>
              <p:tags r:id="rId9"/>
            </p:custDataLst>
          </p:nvPr>
        </p:nvSpPr>
        <p:spPr bwMode="auto">
          <a:xfrm>
            <a:off x="6317650" y="3250752"/>
            <a:ext cx="378086" cy="378086"/>
          </a:xfrm>
          <a:custGeom>
            <a:avLst/>
            <a:gdLst>
              <a:gd name="T0" fmla="*/ 1395413 w 2219325"/>
              <a:gd name="T1" fmla="*/ 1938020 h 2219325"/>
              <a:gd name="T2" fmla="*/ 1388316 w 2219325"/>
              <a:gd name="T3" fmla="*/ 2002466 h 2219325"/>
              <a:gd name="T4" fmla="*/ 1670304 w 2219325"/>
              <a:gd name="T5" fmla="*/ 1858614 h 2219325"/>
              <a:gd name="T6" fmla="*/ 1150620 w 2219325"/>
              <a:gd name="T7" fmla="*/ 2015808 h 2219325"/>
              <a:gd name="T8" fmla="*/ 1286510 w 2219325"/>
              <a:gd name="T9" fmla="*/ 1931988 h 2219325"/>
              <a:gd name="T10" fmla="*/ 1400810 w 2219325"/>
              <a:gd name="T11" fmla="*/ 1758633 h 2219325"/>
              <a:gd name="T12" fmla="*/ 848360 w 2219325"/>
              <a:gd name="T13" fmla="*/ 1816418 h 2219325"/>
              <a:gd name="T14" fmla="*/ 969645 w 2219325"/>
              <a:gd name="T15" fmla="*/ 1966278 h 2219325"/>
              <a:gd name="T16" fmla="*/ 388339 w 2219325"/>
              <a:gd name="T17" fmla="*/ 1704282 h 2219325"/>
              <a:gd name="T18" fmla="*/ 625234 w 2219325"/>
              <a:gd name="T19" fmla="*/ 1909105 h 2219325"/>
              <a:gd name="T20" fmla="*/ 900095 w 2219325"/>
              <a:gd name="T21" fmla="*/ 2020749 h 2219325"/>
              <a:gd name="T22" fmla="*/ 793433 w 2219325"/>
              <a:gd name="T23" fmla="*/ 1894840 h 2219325"/>
              <a:gd name="T24" fmla="*/ 1611947 w 2219325"/>
              <a:gd name="T25" fmla="*/ 1244918 h 2219325"/>
              <a:gd name="T26" fmla="*/ 1898577 w 2219325"/>
              <a:gd name="T27" fmla="*/ 1613535 h 2219325"/>
              <a:gd name="T28" fmla="*/ 2016438 w 2219325"/>
              <a:gd name="T29" fmla="*/ 1342906 h 2219325"/>
              <a:gd name="T30" fmla="*/ 1464945 w 2219325"/>
              <a:gd name="T31" fmla="*/ 1588135 h 2219325"/>
              <a:gd name="T32" fmla="*/ 1527810 w 2219325"/>
              <a:gd name="T33" fmla="*/ 1182688 h 2219325"/>
              <a:gd name="T34" fmla="*/ 727393 w 2219325"/>
              <a:gd name="T35" fmla="*/ 1480820 h 2219325"/>
              <a:gd name="T36" fmla="*/ 185422 w 2219325"/>
              <a:gd name="T37" fmla="*/ 1251450 h 2219325"/>
              <a:gd name="T38" fmla="*/ 287674 w 2219325"/>
              <a:gd name="T39" fmla="*/ 1555032 h 2219325"/>
              <a:gd name="T40" fmla="*/ 619125 w 2219325"/>
              <a:gd name="T41" fmla="*/ 1365568 h 2219325"/>
              <a:gd name="T42" fmla="*/ 1581467 w 2219325"/>
              <a:gd name="T43" fmla="*/ 739458 h 2219325"/>
              <a:gd name="T44" fmla="*/ 2043430 w 2219325"/>
              <a:gd name="T45" fmla="*/ 1036784 h 2219325"/>
              <a:gd name="T46" fmla="*/ 1963406 w 2219325"/>
              <a:gd name="T47" fmla="*/ 723993 h 2219325"/>
              <a:gd name="T48" fmla="*/ 1522095 w 2219325"/>
              <a:gd name="T49" fmla="*/ 943928 h 2219325"/>
              <a:gd name="T50" fmla="*/ 762000 w 2219325"/>
              <a:gd name="T51" fmla="*/ 606108 h 2219325"/>
              <a:gd name="T52" fmla="*/ 692467 w 2219325"/>
              <a:gd name="T53" fmla="*/ 1005840 h 2219325"/>
              <a:gd name="T54" fmla="*/ 239406 w 2219325"/>
              <a:gd name="T55" fmla="*/ 765910 h 2219325"/>
              <a:gd name="T56" fmla="*/ 175580 w 2219325"/>
              <a:gd name="T57" fmla="*/ 1068705 h 2219325"/>
              <a:gd name="T58" fmla="*/ 649287 w 2219325"/>
              <a:gd name="T59" fmla="*/ 684848 h 2219325"/>
              <a:gd name="T60" fmla="*/ 1378267 w 2219325"/>
              <a:gd name="T61" fmla="*/ 416878 h 2219325"/>
              <a:gd name="T62" fmla="*/ 1258887 w 2219325"/>
              <a:gd name="T63" fmla="*/ 261303 h 2219325"/>
              <a:gd name="T64" fmla="*/ 1047750 w 2219325"/>
              <a:gd name="T65" fmla="*/ 209550 h 2219325"/>
              <a:gd name="T66" fmla="*/ 914400 w 2219325"/>
              <a:gd name="T67" fmla="*/ 307023 h 2219325"/>
              <a:gd name="T68" fmla="*/ 804545 w 2219325"/>
              <a:gd name="T69" fmla="*/ 491490 h 2219325"/>
              <a:gd name="T70" fmla="*/ 725264 w 2219325"/>
              <a:gd name="T71" fmla="*/ 255919 h 2219325"/>
              <a:gd name="T72" fmla="*/ 464869 w 2219325"/>
              <a:gd name="T73" fmla="*/ 431844 h 2219325"/>
              <a:gd name="T74" fmla="*/ 779145 w 2219325"/>
              <a:gd name="T75" fmla="*/ 348298 h 2219325"/>
              <a:gd name="T76" fmla="*/ 889635 w 2219325"/>
              <a:gd name="T77" fmla="*/ 207963 h 2219325"/>
              <a:gd name="T78" fmla="*/ 1403033 w 2219325"/>
              <a:gd name="T79" fmla="*/ 291783 h 2219325"/>
              <a:gd name="T80" fmla="*/ 1832574 w 2219325"/>
              <a:gd name="T81" fmla="*/ 513773 h 2219325"/>
              <a:gd name="T82" fmla="*/ 1595679 w 2219325"/>
              <a:gd name="T83" fmla="*/ 308950 h 2219325"/>
              <a:gd name="T84" fmla="*/ 1315730 w 2219325"/>
              <a:gd name="T85" fmla="*/ 196178 h 2219325"/>
              <a:gd name="T86" fmla="*/ 1465580 w 2219325"/>
              <a:gd name="T87" fmla="*/ 58420 h 2219325"/>
              <a:gd name="T88" fmla="*/ 1794510 w 2219325"/>
              <a:gd name="T89" fmla="*/ 236855 h 2219325"/>
              <a:gd name="T90" fmla="*/ 2044383 w 2219325"/>
              <a:gd name="T91" fmla="*/ 511493 h 2219325"/>
              <a:gd name="T92" fmla="*/ 2190750 w 2219325"/>
              <a:gd name="T93" fmla="*/ 859473 h 2219325"/>
              <a:gd name="T94" fmla="*/ 2210435 w 2219325"/>
              <a:gd name="T95" fmla="*/ 1250950 h 2219325"/>
              <a:gd name="T96" fmla="*/ 2097723 w 2219325"/>
              <a:gd name="T97" fmla="*/ 1614805 h 2219325"/>
              <a:gd name="T98" fmla="*/ 1875473 w 2219325"/>
              <a:gd name="T99" fmla="*/ 1913255 h 2219325"/>
              <a:gd name="T100" fmla="*/ 1566227 w 2219325"/>
              <a:gd name="T101" fmla="*/ 2121535 h 2219325"/>
              <a:gd name="T102" fmla="*/ 1195070 w 2219325"/>
              <a:gd name="T103" fmla="*/ 2215833 h 2219325"/>
              <a:gd name="T104" fmla="*/ 805815 w 2219325"/>
              <a:gd name="T105" fmla="*/ 2177098 h 2219325"/>
              <a:gd name="T106" fmla="*/ 467043 w 2219325"/>
              <a:gd name="T107" fmla="*/ 2014538 h 2219325"/>
              <a:gd name="T108" fmla="*/ 204787 w 2219325"/>
              <a:gd name="T109" fmla="*/ 1751965 h 2219325"/>
              <a:gd name="T110" fmla="*/ 42227 w 2219325"/>
              <a:gd name="T111" fmla="*/ 1413510 h 2219325"/>
              <a:gd name="T112" fmla="*/ 3175 w 2219325"/>
              <a:gd name="T113" fmla="*/ 1024255 h 2219325"/>
              <a:gd name="T114" fmla="*/ 97790 w 2219325"/>
              <a:gd name="T115" fmla="*/ 653098 h 2219325"/>
              <a:gd name="T116" fmla="*/ 306387 w 2219325"/>
              <a:gd name="T117" fmla="*/ 344488 h 2219325"/>
              <a:gd name="T118" fmla="*/ 604520 w 2219325"/>
              <a:gd name="T119" fmla="*/ 121603 h 2219325"/>
              <a:gd name="T120" fmla="*/ 968375 w 2219325"/>
              <a:gd name="T121" fmla="*/ 9208 h 2219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19325" h="2219325">
                <a:moveTo>
                  <a:pt x="1522095" y="1695768"/>
                </a:moveTo>
                <a:lnTo>
                  <a:pt x="1510983" y="1725295"/>
                </a:lnTo>
                <a:lnTo>
                  <a:pt x="1499553" y="1754188"/>
                </a:lnTo>
                <a:lnTo>
                  <a:pt x="1487170" y="1781810"/>
                </a:lnTo>
                <a:lnTo>
                  <a:pt x="1474153" y="1808480"/>
                </a:lnTo>
                <a:lnTo>
                  <a:pt x="1461135" y="1834515"/>
                </a:lnTo>
                <a:lnTo>
                  <a:pt x="1447165" y="1859280"/>
                </a:lnTo>
                <a:lnTo>
                  <a:pt x="1439863" y="1871345"/>
                </a:lnTo>
                <a:lnTo>
                  <a:pt x="1432877" y="1883093"/>
                </a:lnTo>
                <a:lnTo>
                  <a:pt x="1425575" y="1894840"/>
                </a:lnTo>
                <a:lnTo>
                  <a:pt x="1417955" y="1905953"/>
                </a:lnTo>
                <a:lnTo>
                  <a:pt x="1410653" y="1917065"/>
                </a:lnTo>
                <a:lnTo>
                  <a:pt x="1403033" y="1927860"/>
                </a:lnTo>
                <a:lnTo>
                  <a:pt x="1395413" y="1938020"/>
                </a:lnTo>
                <a:lnTo>
                  <a:pt x="1387157" y="1948498"/>
                </a:lnTo>
                <a:lnTo>
                  <a:pt x="1379537" y="1958023"/>
                </a:lnTo>
                <a:lnTo>
                  <a:pt x="1371600" y="1967865"/>
                </a:lnTo>
                <a:lnTo>
                  <a:pt x="1363027" y="1977390"/>
                </a:lnTo>
                <a:lnTo>
                  <a:pt x="1355090" y="1986280"/>
                </a:lnTo>
                <a:lnTo>
                  <a:pt x="1346517" y="1994853"/>
                </a:lnTo>
                <a:lnTo>
                  <a:pt x="1337945" y="2003425"/>
                </a:lnTo>
                <a:lnTo>
                  <a:pt x="1329690" y="2011680"/>
                </a:lnTo>
                <a:lnTo>
                  <a:pt x="1320800" y="2019300"/>
                </a:lnTo>
                <a:lnTo>
                  <a:pt x="1318516" y="2021258"/>
                </a:lnTo>
                <a:lnTo>
                  <a:pt x="1321630" y="2020566"/>
                </a:lnTo>
                <a:lnTo>
                  <a:pt x="1344176" y="2015168"/>
                </a:lnTo>
                <a:lnTo>
                  <a:pt x="1366405" y="2008817"/>
                </a:lnTo>
                <a:lnTo>
                  <a:pt x="1388316" y="2002466"/>
                </a:lnTo>
                <a:lnTo>
                  <a:pt x="1410227" y="1995479"/>
                </a:lnTo>
                <a:lnTo>
                  <a:pt x="1431821" y="1987858"/>
                </a:lnTo>
                <a:lnTo>
                  <a:pt x="1453415" y="1979602"/>
                </a:lnTo>
                <a:lnTo>
                  <a:pt x="1474691" y="1971345"/>
                </a:lnTo>
                <a:lnTo>
                  <a:pt x="1495332" y="1962136"/>
                </a:lnTo>
                <a:lnTo>
                  <a:pt x="1515973" y="1952610"/>
                </a:lnTo>
                <a:lnTo>
                  <a:pt x="1536296" y="1942448"/>
                </a:lnTo>
                <a:lnTo>
                  <a:pt x="1556302" y="1931651"/>
                </a:lnTo>
                <a:lnTo>
                  <a:pt x="1575991" y="1920537"/>
                </a:lnTo>
                <a:lnTo>
                  <a:pt x="1595679" y="1909105"/>
                </a:lnTo>
                <a:lnTo>
                  <a:pt x="1614415" y="1897038"/>
                </a:lnTo>
                <a:lnTo>
                  <a:pt x="1633468" y="1884653"/>
                </a:lnTo>
                <a:lnTo>
                  <a:pt x="1652203" y="1872268"/>
                </a:lnTo>
                <a:lnTo>
                  <a:pt x="1670304" y="1858614"/>
                </a:lnTo>
                <a:lnTo>
                  <a:pt x="1687770" y="1845276"/>
                </a:lnTo>
                <a:lnTo>
                  <a:pt x="1705553" y="1830986"/>
                </a:lnTo>
                <a:lnTo>
                  <a:pt x="1722383" y="1816379"/>
                </a:lnTo>
                <a:lnTo>
                  <a:pt x="1739531" y="1801454"/>
                </a:lnTo>
                <a:lnTo>
                  <a:pt x="1756044" y="1786529"/>
                </a:lnTo>
                <a:lnTo>
                  <a:pt x="1771921" y="1770651"/>
                </a:lnTo>
                <a:lnTo>
                  <a:pt x="1787481" y="1754456"/>
                </a:lnTo>
                <a:lnTo>
                  <a:pt x="1802724" y="1737943"/>
                </a:lnTo>
                <a:lnTo>
                  <a:pt x="1817967" y="1721430"/>
                </a:lnTo>
                <a:lnTo>
                  <a:pt x="1832574" y="1704282"/>
                </a:lnTo>
                <a:lnTo>
                  <a:pt x="1839112" y="1695768"/>
                </a:lnTo>
                <a:lnTo>
                  <a:pt x="1522095" y="1695768"/>
                </a:lnTo>
                <a:close/>
                <a:moveTo>
                  <a:pt x="1150620" y="1695768"/>
                </a:moveTo>
                <a:lnTo>
                  <a:pt x="1150620" y="2015808"/>
                </a:lnTo>
                <a:lnTo>
                  <a:pt x="1160780" y="2012950"/>
                </a:lnTo>
                <a:lnTo>
                  <a:pt x="1170940" y="2010093"/>
                </a:lnTo>
                <a:lnTo>
                  <a:pt x="1181100" y="2006600"/>
                </a:lnTo>
                <a:lnTo>
                  <a:pt x="1191260" y="2002155"/>
                </a:lnTo>
                <a:lnTo>
                  <a:pt x="1201103" y="1997393"/>
                </a:lnTo>
                <a:lnTo>
                  <a:pt x="1210945" y="1992313"/>
                </a:lnTo>
                <a:lnTo>
                  <a:pt x="1220787" y="1986598"/>
                </a:lnTo>
                <a:lnTo>
                  <a:pt x="1230313" y="1979930"/>
                </a:lnTo>
                <a:lnTo>
                  <a:pt x="1240155" y="1973580"/>
                </a:lnTo>
                <a:lnTo>
                  <a:pt x="1249680" y="1966278"/>
                </a:lnTo>
                <a:lnTo>
                  <a:pt x="1258887" y="1958340"/>
                </a:lnTo>
                <a:lnTo>
                  <a:pt x="1268095" y="1950085"/>
                </a:lnTo>
                <a:lnTo>
                  <a:pt x="1277303" y="1941195"/>
                </a:lnTo>
                <a:lnTo>
                  <a:pt x="1286510" y="1931988"/>
                </a:lnTo>
                <a:lnTo>
                  <a:pt x="1295400" y="1922463"/>
                </a:lnTo>
                <a:lnTo>
                  <a:pt x="1304607" y="1912303"/>
                </a:lnTo>
                <a:lnTo>
                  <a:pt x="1313180" y="1902143"/>
                </a:lnTo>
                <a:lnTo>
                  <a:pt x="1321753" y="1890713"/>
                </a:lnTo>
                <a:lnTo>
                  <a:pt x="1330325" y="1879283"/>
                </a:lnTo>
                <a:lnTo>
                  <a:pt x="1338897" y="1867853"/>
                </a:lnTo>
                <a:lnTo>
                  <a:pt x="1346835" y="1855470"/>
                </a:lnTo>
                <a:lnTo>
                  <a:pt x="1355090" y="1842770"/>
                </a:lnTo>
                <a:lnTo>
                  <a:pt x="1363027" y="1829753"/>
                </a:lnTo>
                <a:lnTo>
                  <a:pt x="1370647" y="1816418"/>
                </a:lnTo>
                <a:lnTo>
                  <a:pt x="1378267" y="1802448"/>
                </a:lnTo>
                <a:lnTo>
                  <a:pt x="1386205" y="1788160"/>
                </a:lnTo>
                <a:lnTo>
                  <a:pt x="1393507" y="1773555"/>
                </a:lnTo>
                <a:lnTo>
                  <a:pt x="1400810" y="1758633"/>
                </a:lnTo>
                <a:lnTo>
                  <a:pt x="1407477" y="1743710"/>
                </a:lnTo>
                <a:lnTo>
                  <a:pt x="1414463" y="1727835"/>
                </a:lnTo>
                <a:lnTo>
                  <a:pt x="1421447" y="1711643"/>
                </a:lnTo>
                <a:lnTo>
                  <a:pt x="1428115" y="1695768"/>
                </a:lnTo>
                <a:lnTo>
                  <a:pt x="1150620" y="1695768"/>
                </a:lnTo>
                <a:close/>
                <a:moveTo>
                  <a:pt x="791210" y="1695768"/>
                </a:moveTo>
                <a:lnTo>
                  <a:pt x="797560" y="1711643"/>
                </a:lnTo>
                <a:lnTo>
                  <a:pt x="804545" y="1727835"/>
                </a:lnTo>
                <a:lnTo>
                  <a:pt x="811213" y="1743710"/>
                </a:lnTo>
                <a:lnTo>
                  <a:pt x="818515" y="1758633"/>
                </a:lnTo>
                <a:lnTo>
                  <a:pt x="825817" y="1773555"/>
                </a:lnTo>
                <a:lnTo>
                  <a:pt x="833120" y="1788160"/>
                </a:lnTo>
                <a:lnTo>
                  <a:pt x="840740" y="1802448"/>
                </a:lnTo>
                <a:lnTo>
                  <a:pt x="848360" y="1816418"/>
                </a:lnTo>
                <a:lnTo>
                  <a:pt x="855980" y="1829753"/>
                </a:lnTo>
                <a:lnTo>
                  <a:pt x="864235" y="1842770"/>
                </a:lnTo>
                <a:lnTo>
                  <a:pt x="872173" y="1855470"/>
                </a:lnTo>
                <a:lnTo>
                  <a:pt x="880427" y="1867853"/>
                </a:lnTo>
                <a:lnTo>
                  <a:pt x="888683" y="1879283"/>
                </a:lnTo>
                <a:lnTo>
                  <a:pt x="897255" y="1890713"/>
                </a:lnTo>
                <a:lnTo>
                  <a:pt x="906145" y="1902143"/>
                </a:lnTo>
                <a:lnTo>
                  <a:pt x="914400" y="1912303"/>
                </a:lnTo>
                <a:lnTo>
                  <a:pt x="923290" y="1922463"/>
                </a:lnTo>
                <a:lnTo>
                  <a:pt x="932497" y="1931988"/>
                </a:lnTo>
                <a:lnTo>
                  <a:pt x="941387" y="1941195"/>
                </a:lnTo>
                <a:lnTo>
                  <a:pt x="950595" y="1950085"/>
                </a:lnTo>
                <a:lnTo>
                  <a:pt x="960120" y="1958340"/>
                </a:lnTo>
                <a:lnTo>
                  <a:pt x="969645" y="1966278"/>
                </a:lnTo>
                <a:lnTo>
                  <a:pt x="979170" y="1973580"/>
                </a:lnTo>
                <a:lnTo>
                  <a:pt x="988695" y="1979930"/>
                </a:lnTo>
                <a:lnTo>
                  <a:pt x="998220" y="1986598"/>
                </a:lnTo>
                <a:lnTo>
                  <a:pt x="1008380" y="1992313"/>
                </a:lnTo>
                <a:lnTo>
                  <a:pt x="1017905" y="1997393"/>
                </a:lnTo>
                <a:lnTo>
                  <a:pt x="1027747" y="2002155"/>
                </a:lnTo>
                <a:lnTo>
                  <a:pt x="1037907" y="2006600"/>
                </a:lnTo>
                <a:lnTo>
                  <a:pt x="1047750" y="2010093"/>
                </a:lnTo>
                <a:lnTo>
                  <a:pt x="1058227" y="2012950"/>
                </a:lnTo>
                <a:lnTo>
                  <a:pt x="1068705" y="2015808"/>
                </a:lnTo>
                <a:lnTo>
                  <a:pt x="1068705" y="1695768"/>
                </a:lnTo>
                <a:lnTo>
                  <a:pt x="791210" y="1695768"/>
                </a:lnTo>
                <a:close/>
                <a:moveTo>
                  <a:pt x="381497" y="1695768"/>
                </a:moveTo>
                <a:lnTo>
                  <a:pt x="388339" y="1704282"/>
                </a:lnTo>
                <a:lnTo>
                  <a:pt x="402946" y="1721430"/>
                </a:lnTo>
                <a:lnTo>
                  <a:pt x="417871" y="1737943"/>
                </a:lnTo>
                <a:lnTo>
                  <a:pt x="432796" y="1754456"/>
                </a:lnTo>
                <a:lnTo>
                  <a:pt x="448674" y="1770651"/>
                </a:lnTo>
                <a:lnTo>
                  <a:pt x="464869" y="1786529"/>
                </a:lnTo>
                <a:lnTo>
                  <a:pt x="481382" y="1801454"/>
                </a:lnTo>
                <a:lnTo>
                  <a:pt x="497895" y="1816379"/>
                </a:lnTo>
                <a:lnTo>
                  <a:pt x="515043" y="1830986"/>
                </a:lnTo>
                <a:lnTo>
                  <a:pt x="532826" y="1845276"/>
                </a:lnTo>
                <a:lnTo>
                  <a:pt x="550609" y="1858614"/>
                </a:lnTo>
                <a:lnTo>
                  <a:pt x="568709" y="1872268"/>
                </a:lnTo>
                <a:lnTo>
                  <a:pt x="587128" y="1884653"/>
                </a:lnTo>
                <a:lnTo>
                  <a:pt x="605863" y="1897038"/>
                </a:lnTo>
                <a:lnTo>
                  <a:pt x="625234" y="1909105"/>
                </a:lnTo>
                <a:lnTo>
                  <a:pt x="644605" y="1920537"/>
                </a:lnTo>
                <a:lnTo>
                  <a:pt x="664293" y="1931651"/>
                </a:lnTo>
                <a:lnTo>
                  <a:pt x="684299" y="1942448"/>
                </a:lnTo>
                <a:lnTo>
                  <a:pt x="704623" y="1952610"/>
                </a:lnTo>
                <a:lnTo>
                  <a:pt x="725264" y="1962136"/>
                </a:lnTo>
                <a:lnTo>
                  <a:pt x="746222" y="1971345"/>
                </a:lnTo>
                <a:lnTo>
                  <a:pt x="767181" y="1979602"/>
                </a:lnTo>
                <a:lnTo>
                  <a:pt x="788457" y="1987858"/>
                </a:lnTo>
                <a:lnTo>
                  <a:pt x="810368" y="1995479"/>
                </a:lnTo>
                <a:lnTo>
                  <a:pt x="832279" y="2002466"/>
                </a:lnTo>
                <a:lnTo>
                  <a:pt x="854190" y="2008817"/>
                </a:lnTo>
                <a:lnTo>
                  <a:pt x="876419" y="2015168"/>
                </a:lnTo>
                <a:lnTo>
                  <a:pt x="899283" y="2020566"/>
                </a:lnTo>
                <a:lnTo>
                  <a:pt x="900095" y="2020749"/>
                </a:lnTo>
                <a:lnTo>
                  <a:pt x="898525" y="2019300"/>
                </a:lnTo>
                <a:lnTo>
                  <a:pt x="889635" y="2011680"/>
                </a:lnTo>
                <a:lnTo>
                  <a:pt x="881063" y="2003425"/>
                </a:lnTo>
                <a:lnTo>
                  <a:pt x="872490" y="1994853"/>
                </a:lnTo>
                <a:lnTo>
                  <a:pt x="864235" y="1986280"/>
                </a:lnTo>
                <a:lnTo>
                  <a:pt x="855980" y="1977390"/>
                </a:lnTo>
                <a:lnTo>
                  <a:pt x="847725" y="1967865"/>
                </a:lnTo>
                <a:lnTo>
                  <a:pt x="839470" y="1958023"/>
                </a:lnTo>
                <a:lnTo>
                  <a:pt x="831850" y="1948498"/>
                </a:lnTo>
                <a:lnTo>
                  <a:pt x="823913" y="1938020"/>
                </a:lnTo>
                <a:lnTo>
                  <a:pt x="816293" y="1927860"/>
                </a:lnTo>
                <a:lnTo>
                  <a:pt x="808355" y="1917065"/>
                </a:lnTo>
                <a:lnTo>
                  <a:pt x="801053" y="1905953"/>
                </a:lnTo>
                <a:lnTo>
                  <a:pt x="793433" y="1894840"/>
                </a:lnTo>
                <a:lnTo>
                  <a:pt x="786130" y="1883093"/>
                </a:lnTo>
                <a:lnTo>
                  <a:pt x="779145" y="1871345"/>
                </a:lnTo>
                <a:lnTo>
                  <a:pt x="771843" y="1859280"/>
                </a:lnTo>
                <a:lnTo>
                  <a:pt x="758190" y="1834515"/>
                </a:lnTo>
                <a:lnTo>
                  <a:pt x="745173" y="1808480"/>
                </a:lnTo>
                <a:lnTo>
                  <a:pt x="731837" y="1781810"/>
                </a:lnTo>
                <a:lnTo>
                  <a:pt x="719773" y="1754188"/>
                </a:lnTo>
                <a:lnTo>
                  <a:pt x="708025" y="1725295"/>
                </a:lnTo>
                <a:lnTo>
                  <a:pt x="696913" y="1695768"/>
                </a:lnTo>
                <a:lnTo>
                  <a:pt x="381497" y="1695768"/>
                </a:lnTo>
                <a:close/>
                <a:moveTo>
                  <a:pt x="1615757" y="1150938"/>
                </a:moveTo>
                <a:lnTo>
                  <a:pt x="1615123" y="1182688"/>
                </a:lnTo>
                <a:lnTo>
                  <a:pt x="1613535" y="1213803"/>
                </a:lnTo>
                <a:lnTo>
                  <a:pt x="1611947" y="1244918"/>
                </a:lnTo>
                <a:lnTo>
                  <a:pt x="1609725" y="1275715"/>
                </a:lnTo>
                <a:lnTo>
                  <a:pt x="1607185" y="1305878"/>
                </a:lnTo>
                <a:lnTo>
                  <a:pt x="1603693" y="1336040"/>
                </a:lnTo>
                <a:lnTo>
                  <a:pt x="1600200" y="1365568"/>
                </a:lnTo>
                <a:lnTo>
                  <a:pt x="1596073" y="1394778"/>
                </a:lnTo>
                <a:lnTo>
                  <a:pt x="1591627" y="1423670"/>
                </a:lnTo>
                <a:lnTo>
                  <a:pt x="1586547" y="1451928"/>
                </a:lnTo>
                <a:lnTo>
                  <a:pt x="1581467" y="1479868"/>
                </a:lnTo>
                <a:lnTo>
                  <a:pt x="1576070" y="1507808"/>
                </a:lnTo>
                <a:lnTo>
                  <a:pt x="1569720" y="1534478"/>
                </a:lnTo>
                <a:lnTo>
                  <a:pt x="1563370" y="1561465"/>
                </a:lnTo>
                <a:lnTo>
                  <a:pt x="1556385" y="1587500"/>
                </a:lnTo>
                <a:lnTo>
                  <a:pt x="1549083" y="1613535"/>
                </a:lnTo>
                <a:lnTo>
                  <a:pt x="1898577" y="1613535"/>
                </a:lnTo>
                <a:lnTo>
                  <a:pt x="1898625" y="1613462"/>
                </a:lnTo>
                <a:lnTo>
                  <a:pt x="1910375" y="1594091"/>
                </a:lnTo>
                <a:lnTo>
                  <a:pt x="1922124" y="1574720"/>
                </a:lnTo>
                <a:lnTo>
                  <a:pt x="1933239" y="1555032"/>
                </a:lnTo>
                <a:lnTo>
                  <a:pt x="1943401" y="1535026"/>
                </a:lnTo>
                <a:lnTo>
                  <a:pt x="1953880" y="1514703"/>
                </a:lnTo>
                <a:lnTo>
                  <a:pt x="1963406" y="1493744"/>
                </a:lnTo>
                <a:lnTo>
                  <a:pt x="1972298" y="1473103"/>
                </a:lnTo>
                <a:lnTo>
                  <a:pt x="1981189" y="1452145"/>
                </a:lnTo>
                <a:lnTo>
                  <a:pt x="1989128" y="1430868"/>
                </a:lnTo>
                <a:lnTo>
                  <a:pt x="1997067" y="1408957"/>
                </a:lnTo>
                <a:lnTo>
                  <a:pt x="2003736" y="1387364"/>
                </a:lnTo>
                <a:lnTo>
                  <a:pt x="2010404" y="1365135"/>
                </a:lnTo>
                <a:lnTo>
                  <a:pt x="2016438" y="1342906"/>
                </a:lnTo>
                <a:lnTo>
                  <a:pt x="2021836" y="1320042"/>
                </a:lnTo>
                <a:lnTo>
                  <a:pt x="2026917" y="1297496"/>
                </a:lnTo>
                <a:lnTo>
                  <a:pt x="2031681" y="1274949"/>
                </a:lnTo>
                <a:lnTo>
                  <a:pt x="2035491" y="1251450"/>
                </a:lnTo>
                <a:lnTo>
                  <a:pt x="2038349" y="1228269"/>
                </a:lnTo>
                <a:lnTo>
                  <a:pt x="2041207" y="1204770"/>
                </a:lnTo>
                <a:lnTo>
                  <a:pt x="2043430" y="1180953"/>
                </a:lnTo>
                <a:lnTo>
                  <a:pt x="2044700" y="1157137"/>
                </a:lnTo>
                <a:lnTo>
                  <a:pt x="2044945" y="1150938"/>
                </a:lnTo>
                <a:lnTo>
                  <a:pt x="1615757" y="1150938"/>
                </a:lnTo>
                <a:close/>
                <a:moveTo>
                  <a:pt x="1150620" y="1150938"/>
                </a:moveTo>
                <a:lnTo>
                  <a:pt x="1150620" y="1613535"/>
                </a:lnTo>
                <a:lnTo>
                  <a:pt x="1456690" y="1613535"/>
                </a:lnTo>
                <a:lnTo>
                  <a:pt x="1464945" y="1588135"/>
                </a:lnTo>
                <a:lnTo>
                  <a:pt x="1472247" y="1561783"/>
                </a:lnTo>
                <a:lnTo>
                  <a:pt x="1479233" y="1535430"/>
                </a:lnTo>
                <a:lnTo>
                  <a:pt x="1485583" y="1508125"/>
                </a:lnTo>
                <a:lnTo>
                  <a:pt x="1491615" y="1480820"/>
                </a:lnTo>
                <a:lnTo>
                  <a:pt x="1497013" y="1452880"/>
                </a:lnTo>
                <a:lnTo>
                  <a:pt x="1502410" y="1423988"/>
                </a:lnTo>
                <a:lnTo>
                  <a:pt x="1507490" y="1395095"/>
                </a:lnTo>
                <a:lnTo>
                  <a:pt x="1511617" y="1365885"/>
                </a:lnTo>
                <a:lnTo>
                  <a:pt x="1515745" y="1336358"/>
                </a:lnTo>
                <a:lnTo>
                  <a:pt x="1518920" y="1305878"/>
                </a:lnTo>
                <a:lnTo>
                  <a:pt x="1522095" y="1275715"/>
                </a:lnTo>
                <a:lnTo>
                  <a:pt x="1524317" y="1244918"/>
                </a:lnTo>
                <a:lnTo>
                  <a:pt x="1526857" y="1213803"/>
                </a:lnTo>
                <a:lnTo>
                  <a:pt x="1527810" y="1182688"/>
                </a:lnTo>
                <a:lnTo>
                  <a:pt x="1529080" y="1150938"/>
                </a:lnTo>
                <a:lnTo>
                  <a:pt x="1150620" y="1150938"/>
                </a:lnTo>
                <a:close/>
                <a:moveTo>
                  <a:pt x="690245" y="1150938"/>
                </a:moveTo>
                <a:lnTo>
                  <a:pt x="691197" y="1182688"/>
                </a:lnTo>
                <a:lnTo>
                  <a:pt x="692467" y="1213803"/>
                </a:lnTo>
                <a:lnTo>
                  <a:pt x="694690" y="1244918"/>
                </a:lnTo>
                <a:lnTo>
                  <a:pt x="696913" y="1275715"/>
                </a:lnTo>
                <a:lnTo>
                  <a:pt x="700087" y="1305878"/>
                </a:lnTo>
                <a:lnTo>
                  <a:pt x="703580" y="1336358"/>
                </a:lnTo>
                <a:lnTo>
                  <a:pt x="707390" y="1365885"/>
                </a:lnTo>
                <a:lnTo>
                  <a:pt x="711517" y="1395095"/>
                </a:lnTo>
                <a:lnTo>
                  <a:pt x="716597" y="1423988"/>
                </a:lnTo>
                <a:lnTo>
                  <a:pt x="721677" y="1452880"/>
                </a:lnTo>
                <a:lnTo>
                  <a:pt x="727393" y="1480820"/>
                </a:lnTo>
                <a:lnTo>
                  <a:pt x="733425" y="1508125"/>
                </a:lnTo>
                <a:lnTo>
                  <a:pt x="740093" y="1535430"/>
                </a:lnTo>
                <a:lnTo>
                  <a:pt x="747077" y="1561783"/>
                </a:lnTo>
                <a:lnTo>
                  <a:pt x="754380" y="1588135"/>
                </a:lnTo>
                <a:lnTo>
                  <a:pt x="762000" y="1613535"/>
                </a:lnTo>
                <a:lnTo>
                  <a:pt x="1068705" y="1613535"/>
                </a:lnTo>
                <a:lnTo>
                  <a:pt x="1068705" y="1150938"/>
                </a:lnTo>
                <a:lnTo>
                  <a:pt x="690245" y="1150938"/>
                </a:lnTo>
                <a:close/>
                <a:moveTo>
                  <a:pt x="175650" y="1150938"/>
                </a:moveTo>
                <a:lnTo>
                  <a:pt x="175895" y="1157137"/>
                </a:lnTo>
                <a:lnTo>
                  <a:pt x="177165" y="1180953"/>
                </a:lnTo>
                <a:lnTo>
                  <a:pt x="179706" y="1204770"/>
                </a:lnTo>
                <a:lnTo>
                  <a:pt x="182246" y="1228269"/>
                </a:lnTo>
                <a:lnTo>
                  <a:pt x="185422" y="1251450"/>
                </a:lnTo>
                <a:lnTo>
                  <a:pt x="189232" y="1274949"/>
                </a:lnTo>
                <a:lnTo>
                  <a:pt x="193678" y="1297496"/>
                </a:lnTo>
                <a:lnTo>
                  <a:pt x="198759" y="1320042"/>
                </a:lnTo>
                <a:lnTo>
                  <a:pt x="204158" y="1342906"/>
                </a:lnTo>
                <a:lnTo>
                  <a:pt x="210191" y="1365135"/>
                </a:lnTo>
                <a:lnTo>
                  <a:pt x="216860" y="1387364"/>
                </a:lnTo>
                <a:lnTo>
                  <a:pt x="223846" y="1408957"/>
                </a:lnTo>
                <a:lnTo>
                  <a:pt x="231467" y="1430868"/>
                </a:lnTo>
                <a:lnTo>
                  <a:pt x="239406" y="1452145"/>
                </a:lnTo>
                <a:lnTo>
                  <a:pt x="248298" y="1473103"/>
                </a:lnTo>
                <a:lnTo>
                  <a:pt x="257189" y="1493744"/>
                </a:lnTo>
                <a:lnTo>
                  <a:pt x="266716" y="1514703"/>
                </a:lnTo>
                <a:lnTo>
                  <a:pt x="277195" y="1535026"/>
                </a:lnTo>
                <a:lnTo>
                  <a:pt x="287674" y="1555032"/>
                </a:lnTo>
                <a:lnTo>
                  <a:pt x="298789" y="1574720"/>
                </a:lnTo>
                <a:lnTo>
                  <a:pt x="310221" y="1594091"/>
                </a:lnTo>
                <a:lnTo>
                  <a:pt x="322288" y="1613462"/>
                </a:lnTo>
                <a:lnTo>
                  <a:pt x="322335" y="1613535"/>
                </a:lnTo>
                <a:lnTo>
                  <a:pt x="670243" y="1613535"/>
                </a:lnTo>
                <a:lnTo>
                  <a:pt x="662940" y="1587500"/>
                </a:lnTo>
                <a:lnTo>
                  <a:pt x="655955" y="1561465"/>
                </a:lnTo>
                <a:lnTo>
                  <a:pt x="649287" y="1534478"/>
                </a:lnTo>
                <a:lnTo>
                  <a:pt x="643255" y="1507808"/>
                </a:lnTo>
                <a:lnTo>
                  <a:pt x="637540" y="1479868"/>
                </a:lnTo>
                <a:lnTo>
                  <a:pt x="632460" y="1451928"/>
                </a:lnTo>
                <a:lnTo>
                  <a:pt x="627380" y="1423670"/>
                </a:lnTo>
                <a:lnTo>
                  <a:pt x="622935" y="1394778"/>
                </a:lnTo>
                <a:lnTo>
                  <a:pt x="619125" y="1365568"/>
                </a:lnTo>
                <a:lnTo>
                  <a:pt x="614997" y="1336040"/>
                </a:lnTo>
                <a:lnTo>
                  <a:pt x="612140" y="1305878"/>
                </a:lnTo>
                <a:lnTo>
                  <a:pt x="609283" y="1275715"/>
                </a:lnTo>
                <a:lnTo>
                  <a:pt x="607060" y="1244918"/>
                </a:lnTo>
                <a:lnTo>
                  <a:pt x="605155" y="1213803"/>
                </a:lnTo>
                <a:lnTo>
                  <a:pt x="603885" y="1182688"/>
                </a:lnTo>
                <a:lnTo>
                  <a:pt x="603250" y="1150938"/>
                </a:lnTo>
                <a:lnTo>
                  <a:pt x="175650" y="1150938"/>
                </a:lnTo>
                <a:close/>
                <a:moveTo>
                  <a:pt x="1549083" y="606108"/>
                </a:moveTo>
                <a:lnTo>
                  <a:pt x="1556385" y="631825"/>
                </a:lnTo>
                <a:lnTo>
                  <a:pt x="1563370" y="657860"/>
                </a:lnTo>
                <a:lnTo>
                  <a:pt x="1569720" y="684848"/>
                </a:lnTo>
                <a:lnTo>
                  <a:pt x="1576070" y="712153"/>
                </a:lnTo>
                <a:lnTo>
                  <a:pt x="1581467" y="739458"/>
                </a:lnTo>
                <a:lnTo>
                  <a:pt x="1586547" y="767398"/>
                </a:lnTo>
                <a:lnTo>
                  <a:pt x="1591627" y="795973"/>
                </a:lnTo>
                <a:lnTo>
                  <a:pt x="1596073" y="824865"/>
                </a:lnTo>
                <a:lnTo>
                  <a:pt x="1600200" y="854393"/>
                </a:lnTo>
                <a:lnTo>
                  <a:pt x="1603693" y="883920"/>
                </a:lnTo>
                <a:lnTo>
                  <a:pt x="1607185" y="914083"/>
                </a:lnTo>
                <a:lnTo>
                  <a:pt x="1609725" y="944245"/>
                </a:lnTo>
                <a:lnTo>
                  <a:pt x="1611947" y="974725"/>
                </a:lnTo>
                <a:lnTo>
                  <a:pt x="1613535" y="1005840"/>
                </a:lnTo>
                <a:lnTo>
                  <a:pt x="1615123" y="1036955"/>
                </a:lnTo>
                <a:lnTo>
                  <a:pt x="1615757" y="1068705"/>
                </a:lnTo>
                <a:lnTo>
                  <a:pt x="2045016" y="1068705"/>
                </a:lnTo>
                <a:lnTo>
                  <a:pt x="2044700" y="1060601"/>
                </a:lnTo>
                <a:lnTo>
                  <a:pt x="2043430" y="1036784"/>
                </a:lnTo>
                <a:lnTo>
                  <a:pt x="2041207" y="1013285"/>
                </a:lnTo>
                <a:lnTo>
                  <a:pt x="2038349" y="990104"/>
                </a:lnTo>
                <a:lnTo>
                  <a:pt x="2035491" y="966605"/>
                </a:lnTo>
                <a:lnTo>
                  <a:pt x="2031681" y="943423"/>
                </a:lnTo>
                <a:lnTo>
                  <a:pt x="2026917" y="920559"/>
                </a:lnTo>
                <a:lnTo>
                  <a:pt x="2021836" y="897695"/>
                </a:lnTo>
                <a:lnTo>
                  <a:pt x="2016438" y="875149"/>
                </a:lnTo>
                <a:lnTo>
                  <a:pt x="2010404" y="852920"/>
                </a:lnTo>
                <a:lnTo>
                  <a:pt x="2003736" y="831009"/>
                </a:lnTo>
                <a:lnTo>
                  <a:pt x="1997067" y="809098"/>
                </a:lnTo>
                <a:lnTo>
                  <a:pt x="1989128" y="787504"/>
                </a:lnTo>
                <a:lnTo>
                  <a:pt x="1981189" y="765910"/>
                </a:lnTo>
                <a:lnTo>
                  <a:pt x="1972298" y="744634"/>
                </a:lnTo>
                <a:lnTo>
                  <a:pt x="1963406" y="723993"/>
                </a:lnTo>
                <a:lnTo>
                  <a:pt x="1953880" y="703352"/>
                </a:lnTo>
                <a:lnTo>
                  <a:pt x="1943401" y="683029"/>
                </a:lnTo>
                <a:lnTo>
                  <a:pt x="1933239" y="663023"/>
                </a:lnTo>
                <a:lnTo>
                  <a:pt x="1922124" y="643335"/>
                </a:lnTo>
                <a:lnTo>
                  <a:pt x="1910375" y="623646"/>
                </a:lnTo>
                <a:lnTo>
                  <a:pt x="1899375" y="606108"/>
                </a:lnTo>
                <a:lnTo>
                  <a:pt x="1549083" y="606108"/>
                </a:lnTo>
                <a:close/>
                <a:moveTo>
                  <a:pt x="1150620" y="606108"/>
                </a:moveTo>
                <a:lnTo>
                  <a:pt x="1150620" y="1068705"/>
                </a:lnTo>
                <a:lnTo>
                  <a:pt x="1529080" y="1068705"/>
                </a:lnTo>
                <a:lnTo>
                  <a:pt x="1527810" y="1036955"/>
                </a:lnTo>
                <a:lnTo>
                  <a:pt x="1526857" y="1005840"/>
                </a:lnTo>
                <a:lnTo>
                  <a:pt x="1524317" y="974725"/>
                </a:lnTo>
                <a:lnTo>
                  <a:pt x="1522095" y="943928"/>
                </a:lnTo>
                <a:lnTo>
                  <a:pt x="1518920" y="913448"/>
                </a:lnTo>
                <a:lnTo>
                  <a:pt x="1515745" y="883603"/>
                </a:lnTo>
                <a:lnTo>
                  <a:pt x="1511617" y="853758"/>
                </a:lnTo>
                <a:lnTo>
                  <a:pt x="1507490" y="824548"/>
                </a:lnTo>
                <a:lnTo>
                  <a:pt x="1502410" y="795655"/>
                </a:lnTo>
                <a:lnTo>
                  <a:pt x="1497013" y="767080"/>
                </a:lnTo>
                <a:lnTo>
                  <a:pt x="1491615" y="739140"/>
                </a:lnTo>
                <a:lnTo>
                  <a:pt x="1485583" y="711518"/>
                </a:lnTo>
                <a:lnTo>
                  <a:pt x="1479233" y="684213"/>
                </a:lnTo>
                <a:lnTo>
                  <a:pt x="1472247" y="657543"/>
                </a:lnTo>
                <a:lnTo>
                  <a:pt x="1464945" y="631508"/>
                </a:lnTo>
                <a:lnTo>
                  <a:pt x="1456690" y="606108"/>
                </a:lnTo>
                <a:lnTo>
                  <a:pt x="1150620" y="606108"/>
                </a:lnTo>
                <a:close/>
                <a:moveTo>
                  <a:pt x="762000" y="606108"/>
                </a:moveTo>
                <a:lnTo>
                  <a:pt x="754380" y="631508"/>
                </a:lnTo>
                <a:lnTo>
                  <a:pt x="747077" y="657543"/>
                </a:lnTo>
                <a:lnTo>
                  <a:pt x="740093" y="684213"/>
                </a:lnTo>
                <a:lnTo>
                  <a:pt x="733425" y="711518"/>
                </a:lnTo>
                <a:lnTo>
                  <a:pt x="727393" y="739140"/>
                </a:lnTo>
                <a:lnTo>
                  <a:pt x="721677" y="767080"/>
                </a:lnTo>
                <a:lnTo>
                  <a:pt x="716597" y="795655"/>
                </a:lnTo>
                <a:lnTo>
                  <a:pt x="711517" y="824548"/>
                </a:lnTo>
                <a:lnTo>
                  <a:pt x="707390" y="853758"/>
                </a:lnTo>
                <a:lnTo>
                  <a:pt x="703580" y="883603"/>
                </a:lnTo>
                <a:lnTo>
                  <a:pt x="700087" y="913448"/>
                </a:lnTo>
                <a:lnTo>
                  <a:pt x="696913" y="943928"/>
                </a:lnTo>
                <a:lnTo>
                  <a:pt x="694690" y="974725"/>
                </a:lnTo>
                <a:lnTo>
                  <a:pt x="692467" y="1005840"/>
                </a:lnTo>
                <a:lnTo>
                  <a:pt x="691197" y="1036955"/>
                </a:lnTo>
                <a:lnTo>
                  <a:pt x="690245" y="1068705"/>
                </a:lnTo>
                <a:lnTo>
                  <a:pt x="1068705" y="1068705"/>
                </a:lnTo>
                <a:lnTo>
                  <a:pt x="1068705" y="606108"/>
                </a:lnTo>
                <a:lnTo>
                  <a:pt x="762000" y="606108"/>
                </a:lnTo>
                <a:close/>
                <a:moveTo>
                  <a:pt x="321517" y="606108"/>
                </a:moveTo>
                <a:lnTo>
                  <a:pt x="310221" y="623646"/>
                </a:lnTo>
                <a:lnTo>
                  <a:pt x="298789" y="643335"/>
                </a:lnTo>
                <a:lnTo>
                  <a:pt x="287674" y="663023"/>
                </a:lnTo>
                <a:lnTo>
                  <a:pt x="277195" y="683029"/>
                </a:lnTo>
                <a:lnTo>
                  <a:pt x="266716" y="703352"/>
                </a:lnTo>
                <a:lnTo>
                  <a:pt x="257189" y="723993"/>
                </a:lnTo>
                <a:lnTo>
                  <a:pt x="248298" y="744634"/>
                </a:lnTo>
                <a:lnTo>
                  <a:pt x="239406" y="765910"/>
                </a:lnTo>
                <a:lnTo>
                  <a:pt x="231467" y="787504"/>
                </a:lnTo>
                <a:lnTo>
                  <a:pt x="223846" y="809098"/>
                </a:lnTo>
                <a:lnTo>
                  <a:pt x="216860" y="831009"/>
                </a:lnTo>
                <a:lnTo>
                  <a:pt x="210191" y="852920"/>
                </a:lnTo>
                <a:lnTo>
                  <a:pt x="204158" y="875149"/>
                </a:lnTo>
                <a:lnTo>
                  <a:pt x="198759" y="897695"/>
                </a:lnTo>
                <a:lnTo>
                  <a:pt x="193678" y="920559"/>
                </a:lnTo>
                <a:lnTo>
                  <a:pt x="189232" y="943423"/>
                </a:lnTo>
                <a:lnTo>
                  <a:pt x="185422" y="966605"/>
                </a:lnTo>
                <a:lnTo>
                  <a:pt x="182246" y="990104"/>
                </a:lnTo>
                <a:lnTo>
                  <a:pt x="179706" y="1013285"/>
                </a:lnTo>
                <a:lnTo>
                  <a:pt x="177165" y="1036784"/>
                </a:lnTo>
                <a:lnTo>
                  <a:pt x="175895" y="1060601"/>
                </a:lnTo>
                <a:lnTo>
                  <a:pt x="175580" y="1068705"/>
                </a:lnTo>
                <a:lnTo>
                  <a:pt x="603250" y="1068705"/>
                </a:lnTo>
                <a:lnTo>
                  <a:pt x="603885" y="1036955"/>
                </a:lnTo>
                <a:lnTo>
                  <a:pt x="605155" y="1005840"/>
                </a:lnTo>
                <a:lnTo>
                  <a:pt x="607060" y="974725"/>
                </a:lnTo>
                <a:lnTo>
                  <a:pt x="609283" y="944245"/>
                </a:lnTo>
                <a:lnTo>
                  <a:pt x="612140" y="914083"/>
                </a:lnTo>
                <a:lnTo>
                  <a:pt x="614997" y="883920"/>
                </a:lnTo>
                <a:lnTo>
                  <a:pt x="619125" y="854393"/>
                </a:lnTo>
                <a:lnTo>
                  <a:pt x="622935" y="824865"/>
                </a:lnTo>
                <a:lnTo>
                  <a:pt x="627380" y="795973"/>
                </a:lnTo>
                <a:lnTo>
                  <a:pt x="632460" y="767398"/>
                </a:lnTo>
                <a:lnTo>
                  <a:pt x="637540" y="739458"/>
                </a:lnTo>
                <a:lnTo>
                  <a:pt x="643255" y="712153"/>
                </a:lnTo>
                <a:lnTo>
                  <a:pt x="649287" y="684848"/>
                </a:lnTo>
                <a:lnTo>
                  <a:pt x="655955" y="657860"/>
                </a:lnTo>
                <a:lnTo>
                  <a:pt x="662940" y="631825"/>
                </a:lnTo>
                <a:lnTo>
                  <a:pt x="670243" y="606108"/>
                </a:lnTo>
                <a:lnTo>
                  <a:pt x="321517" y="606108"/>
                </a:lnTo>
                <a:close/>
                <a:moveTo>
                  <a:pt x="1150620" y="203835"/>
                </a:moveTo>
                <a:lnTo>
                  <a:pt x="1150620" y="523875"/>
                </a:lnTo>
                <a:lnTo>
                  <a:pt x="1428115" y="523875"/>
                </a:lnTo>
                <a:lnTo>
                  <a:pt x="1421447" y="507683"/>
                </a:lnTo>
                <a:lnTo>
                  <a:pt x="1414463" y="491490"/>
                </a:lnTo>
                <a:lnTo>
                  <a:pt x="1407477" y="476250"/>
                </a:lnTo>
                <a:lnTo>
                  <a:pt x="1400810" y="460693"/>
                </a:lnTo>
                <a:lnTo>
                  <a:pt x="1393507" y="445770"/>
                </a:lnTo>
                <a:lnTo>
                  <a:pt x="1386205" y="431165"/>
                </a:lnTo>
                <a:lnTo>
                  <a:pt x="1378267" y="416878"/>
                </a:lnTo>
                <a:lnTo>
                  <a:pt x="1370647" y="403225"/>
                </a:lnTo>
                <a:lnTo>
                  <a:pt x="1363027" y="389890"/>
                </a:lnTo>
                <a:lnTo>
                  <a:pt x="1355090" y="376555"/>
                </a:lnTo>
                <a:lnTo>
                  <a:pt x="1346835" y="363855"/>
                </a:lnTo>
                <a:lnTo>
                  <a:pt x="1338897" y="352108"/>
                </a:lnTo>
                <a:lnTo>
                  <a:pt x="1330325" y="340043"/>
                </a:lnTo>
                <a:lnTo>
                  <a:pt x="1321753" y="328613"/>
                </a:lnTo>
                <a:lnTo>
                  <a:pt x="1313180" y="317818"/>
                </a:lnTo>
                <a:lnTo>
                  <a:pt x="1304607" y="307023"/>
                </a:lnTo>
                <a:lnTo>
                  <a:pt x="1295400" y="297180"/>
                </a:lnTo>
                <a:lnTo>
                  <a:pt x="1286510" y="287655"/>
                </a:lnTo>
                <a:lnTo>
                  <a:pt x="1277303" y="278448"/>
                </a:lnTo>
                <a:lnTo>
                  <a:pt x="1268095" y="269558"/>
                </a:lnTo>
                <a:lnTo>
                  <a:pt x="1258887" y="261303"/>
                </a:lnTo>
                <a:lnTo>
                  <a:pt x="1249680" y="253365"/>
                </a:lnTo>
                <a:lnTo>
                  <a:pt x="1240155" y="246063"/>
                </a:lnTo>
                <a:lnTo>
                  <a:pt x="1230313" y="239395"/>
                </a:lnTo>
                <a:lnTo>
                  <a:pt x="1220787" y="233045"/>
                </a:lnTo>
                <a:lnTo>
                  <a:pt x="1210945" y="227330"/>
                </a:lnTo>
                <a:lnTo>
                  <a:pt x="1201103" y="222250"/>
                </a:lnTo>
                <a:lnTo>
                  <a:pt x="1191260" y="217170"/>
                </a:lnTo>
                <a:lnTo>
                  <a:pt x="1181100" y="213043"/>
                </a:lnTo>
                <a:lnTo>
                  <a:pt x="1170940" y="209550"/>
                </a:lnTo>
                <a:lnTo>
                  <a:pt x="1160780" y="206375"/>
                </a:lnTo>
                <a:lnTo>
                  <a:pt x="1150620" y="203835"/>
                </a:lnTo>
                <a:close/>
                <a:moveTo>
                  <a:pt x="1068705" y="203835"/>
                </a:moveTo>
                <a:lnTo>
                  <a:pt x="1058227" y="206375"/>
                </a:lnTo>
                <a:lnTo>
                  <a:pt x="1047750" y="209550"/>
                </a:lnTo>
                <a:lnTo>
                  <a:pt x="1037907" y="213043"/>
                </a:lnTo>
                <a:lnTo>
                  <a:pt x="1027747" y="217170"/>
                </a:lnTo>
                <a:lnTo>
                  <a:pt x="1017905" y="222250"/>
                </a:lnTo>
                <a:lnTo>
                  <a:pt x="1008380" y="227330"/>
                </a:lnTo>
                <a:lnTo>
                  <a:pt x="998220" y="233045"/>
                </a:lnTo>
                <a:lnTo>
                  <a:pt x="988695" y="239395"/>
                </a:lnTo>
                <a:lnTo>
                  <a:pt x="979170" y="246063"/>
                </a:lnTo>
                <a:lnTo>
                  <a:pt x="969645" y="253365"/>
                </a:lnTo>
                <a:lnTo>
                  <a:pt x="960120" y="261303"/>
                </a:lnTo>
                <a:lnTo>
                  <a:pt x="950595" y="269558"/>
                </a:lnTo>
                <a:lnTo>
                  <a:pt x="941387" y="278448"/>
                </a:lnTo>
                <a:lnTo>
                  <a:pt x="932497" y="287655"/>
                </a:lnTo>
                <a:lnTo>
                  <a:pt x="923290" y="297180"/>
                </a:lnTo>
                <a:lnTo>
                  <a:pt x="914400" y="307023"/>
                </a:lnTo>
                <a:lnTo>
                  <a:pt x="906145" y="317818"/>
                </a:lnTo>
                <a:lnTo>
                  <a:pt x="897255" y="328613"/>
                </a:lnTo>
                <a:lnTo>
                  <a:pt x="888683" y="340043"/>
                </a:lnTo>
                <a:lnTo>
                  <a:pt x="880427" y="352108"/>
                </a:lnTo>
                <a:lnTo>
                  <a:pt x="872173" y="363855"/>
                </a:lnTo>
                <a:lnTo>
                  <a:pt x="864235" y="376555"/>
                </a:lnTo>
                <a:lnTo>
                  <a:pt x="855980" y="389890"/>
                </a:lnTo>
                <a:lnTo>
                  <a:pt x="848360" y="403225"/>
                </a:lnTo>
                <a:lnTo>
                  <a:pt x="840740" y="416878"/>
                </a:lnTo>
                <a:lnTo>
                  <a:pt x="833120" y="431165"/>
                </a:lnTo>
                <a:lnTo>
                  <a:pt x="825817" y="445770"/>
                </a:lnTo>
                <a:lnTo>
                  <a:pt x="818515" y="460693"/>
                </a:lnTo>
                <a:lnTo>
                  <a:pt x="811213" y="476250"/>
                </a:lnTo>
                <a:lnTo>
                  <a:pt x="804545" y="491490"/>
                </a:lnTo>
                <a:lnTo>
                  <a:pt x="797560" y="507683"/>
                </a:lnTo>
                <a:lnTo>
                  <a:pt x="791210" y="523875"/>
                </a:lnTo>
                <a:lnTo>
                  <a:pt x="1068705" y="523875"/>
                </a:lnTo>
                <a:lnTo>
                  <a:pt x="1068705" y="203835"/>
                </a:lnTo>
                <a:close/>
                <a:moveTo>
                  <a:pt x="902594" y="196743"/>
                </a:moveTo>
                <a:lnTo>
                  <a:pt x="899283" y="197489"/>
                </a:lnTo>
                <a:lnTo>
                  <a:pt x="876419" y="202887"/>
                </a:lnTo>
                <a:lnTo>
                  <a:pt x="854190" y="208921"/>
                </a:lnTo>
                <a:lnTo>
                  <a:pt x="832279" y="215589"/>
                </a:lnTo>
                <a:lnTo>
                  <a:pt x="810368" y="222258"/>
                </a:lnTo>
                <a:lnTo>
                  <a:pt x="788457" y="230197"/>
                </a:lnTo>
                <a:lnTo>
                  <a:pt x="767181" y="238136"/>
                </a:lnTo>
                <a:lnTo>
                  <a:pt x="746222" y="247027"/>
                </a:lnTo>
                <a:lnTo>
                  <a:pt x="725264" y="255919"/>
                </a:lnTo>
                <a:lnTo>
                  <a:pt x="704623" y="265445"/>
                </a:lnTo>
                <a:lnTo>
                  <a:pt x="684299" y="275925"/>
                </a:lnTo>
                <a:lnTo>
                  <a:pt x="664293" y="286086"/>
                </a:lnTo>
                <a:lnTo>
                  <a:pt x="644605" y="297201"/>
                </a:lnTo>
                <a:lnTo>
                  <a:pt x="625234" y="308950"/>
                </a:lnTo>
                <a:lnTo>
                  <a:pt x="605863" y="320700"/>
                </a:lnTo>
                <a:lnTo>
                  <a:pt x="587128" y="333084"/>
                </a:lnTo>
                <a:lnTo>
                  <a:pt x="568709" y="345786"/>
                </a:lnTo>
                <a:lnTo>
                  <a:pt x="550609" y="359124"/>
                </a:lnTo>
                <a:lnTo>
                  <a:pt x="532826" y="373096"/>
                </a:lnTo>
                <a:lnTo>
                  <a:pt x="515043" y="386751"/>
                </a:lnTo>
                <a:lnTo>
                  <a:pt x="497895" y="401358"/>
                </a:lnTo>
                <a:lnTo>
                  <a:pt x="481382" y="416601"/>
                </a:lnTo>
                <a:lnTo>
                  <a:pt x="464869" y="431844"/>
                </a:lnTo>
                <a:lnTo>
                  <a:pt x="448674" y="447404"/>
                </a:lnTo>
                <a:lnTo>
                  <a:pt x="432796" y="463281"/>
                </a:lnTo>
                <a:lnTo>
                  <a:pt x="417871" y="479794"/>
                </a:lnTo>
                <a:lnTo>
                  <a:pt x="402946" y="496942"/>
                </a:lnTo>
                <a:lnTo>
                  <a:pt x="388339" y="513773"/>
                </a:lnTo>
                <a:lnTo>
                  <a:pt x="380221" y="523875"/>
                </a:lnTo>
                <a:lnTo>
                  <a:pt x="696913" y="523875"/>
                </a:lnTo>
                <a:lnTo>
                  <a:pt x="708025" y="494348"/>
                </a:lnTo>
                <a:lnTo>
                  <a:pt x="719773" y="465455"/>
                </a:lnTo>
                <a:lnTo>
                  <a:pt x="731837" y="437833"/>
                </a:lnTo>
                <a:lnTo>
                  <a:pt x="745173" y="410845"/>
                </a:lnTo>
                <a:lnTo>
                  <a:pt x="758190" y="385128"/>
                </a:lnTo>
                <a:lnTo>
                  <a:pt x="771843" y="360045"/>
                </a:lnTo>
                <a:lnTo>
                  <a:pt x="779145" y="348298"/>
                </a:lnTo>
                <a:lnTo>
                  <a:pt x="786130" y="336233"/>
                </a:lnTo>
                <a:lnTo>
                  <a:pt x="793433" y="324803"/>
                </a:lnTo>
                <a:lnTo>
                  <a:pt x="801053" y="313690"/>
                </a:lnTo>
                <a:lnTo>
                  <a:pt x="808355" y="302578"/>
                </a:lnTo>
                <a:lnTo>
                  <a:pt x="816293" y="291783"/>
                </a:lnTo>
                <a:lnTo>
                  <a:pt x="823913" y="281305"/>
                </a:lnTo>
                <a:lnTo>
                  <a:pt x="831850" y="271145"/>
                </a:lnTo>
                <a:lnTo>
                  <a:pt x="839470" y="261303"/>
                </a:lnTo>
                <a:lnTo>
                  <a:pt x="847725" y="251778"/>
                </a:lnTo>
                <a:lnTo>
                  <a:pt x="855980" y="242570"/>
                </a:lnTo>
                <a:lnTo>
                  <a:pt x="864235" y="233363"/>
                </a:lnTo>
                <a:lnTo>
                  <a:pt x="872490" y="224473"/>
                </a:lnTo>
                <a:lnTo>
                  <a:pt x="881063" y="216535"/>
                </a:lnTo>
                <a:lnTo>
                  <a:pt x="889635" y="207963"/>
                </a:lnTo>
                <a:lnTo>
                  <a:pt x="898525" y="200343"/>
                </a:lnTo>
                <a:lnTo>
                  <a:pt x="902594" y="196743"/>
                </a:lnTo>
                <a:close/>
                <a:moveTo>
                  <a:pt x="1315730" y="196178"/>
                </a:moveTo>
                <a:lnTo>
                  <a:pt x="1320800" y="200343"/>
                </a:lnTo>
                <a:lnTo>
                  <a:pt x="1329690" y="207963"/>
                </a:lnTo>
                <a:lnTo>
                  <a:pt x="1337945" y="216535"/>
                </a:lnTo>
                <a:lnTo>
                  <a:pt x="1346517" y="224473"/>
                </a:lnTo>
                <a:lnTo>
                  <a:pt x="1355090" y="233363"/>
                </a:lnTo>
                <a:lnTo>
                  <a:pt x="1363027" y="242570"/>
                </a:lnTo>
                <a:lnTo>
                  <a:pt x="1371600" y="251778"/>
                </a:lnTo>
                <a:lnTo>
                  <a:pt x="1379537" y="261303"/>
                </a:lnTo>
                <a:lnTo>
                  <a:pt x="1387157" y="271145"/>
                </a:lnTo>
                <a:lnTo>
                  <a:pt x="1395413" y="281305"/>
                </a:lnTo>
                <a:lnTo>
                  <a:pt x="1403033" y="291783"/>
                </a:lnTo>
                <a:lnTo>
                  <a:pt x="1410653" y="302578"/>
                </a:lnTo>
                <a:lnTo>
                  <a:pt x="1417955" y="313690"/>
                </a:lnTo>
                <a:lnTo>
                  <a:pt x="1425575" y="324803"/>
                </a:lnTo>
                <a:lnTo>
                  <a:pt x="1432877" y="336233"/>
                </a:lnTo>
                <a:lnTo>
                  <a:pt x="1439863" y="348298"/>
                </a:lnTo>
                <a:lnTo>
                  <a:pt x="1447165" y="360045"/>
                </a:lnTo>
                <a:lnTo>
                  <a:pt x="1461135" y="385128"/>
                </a:lnTo>
                <a:lnTo>
                  <a:pt x="1474153" y="410845"/>
                </a:lnTo>
                <a:lnTo>
                  <a:pt x="1487170" y="437833"/>
                </a:lnTo>
                <a:lnTo>
                  <a:pt x="1499553" y="465455"/>
                </a:lnTo>
                <a:lnTo>
                  <a:pt x="1510983" y="494348"/>
                </a:lnTo>
                <a:lnTo>
                  <a:pt x="1522095" y="523875"/>
                </a:lnTo>
                <a:lnTo>
                  <a:pt x="1840331" y="523875"/>
                </a:lnTo>
                <a:lnTo>
                  <a:pt x="1832574" y="513773"/>
                </a:lnTo>
                <a:lnTo>
                  <a:pt x="1817967" y="496942"/>
                </a:lnTo>
                <a:lnTo>
                  <a:pt x="1802724" y="479794"/>
                </a:lnTo>
                <a:lnTo>
                  <a:pt x="1787481" y="463281"/>
                </a:lnTo>
                <a:lnTo>
                  <a:pt x="1771921" y="447404"/>
                </a:lnTo>
                <a:lnTo>
                  <a:pt x="1756044" y="431844"/>
                </a:lnTo>
                <a:lnTo>
                  <a:pt x="1739531" y="416601"/>
                </a:lnTo>
                <a:lnTo>
                  <a:pt x="1722383" y="401358"/>
                </a:lnTo>
                <a:lnTo>
                  <a:pt x="1705553" y="386751"/>
                </a:lnTo>
                <a:lnTo>
                  <a:pt x="1687770" y="373096"/>
                </a:lnTo>
                <a:lnTo>
                  <a:pt x="1670304" y="359124"/>
                </a:lnTo>
                <a:lnTo>
                  <a:pt x="1652203" y="345786"/>
                </a:lnTo>
                <a:lnTo>
                  <a:pt x="1633468" y="333084"/>
                </a:lnTo>
                <a:lnTo>
                  <a:pt x="1614415" y="320700"/>
                </a:lnTo>
                <a:lnTo>
                  <a:pt x="1595679" y="308950"/>
                </a:lnTo>
                <a:lnTo>
                  <a:pt x="1575991" y="297201"/>
                </a:lnTo>
                <a:lnTo>
                  <a:pt x="1556302" y="286086"/>
                </a:lnTo>
                <a:lnTo>
                  <a:pt x="1536296" y="275925"/>
                </a:lnTo>
                <a:lnTo>
                  <a:pt x="1515973" y="265445"/>
                </a:lnTo>
                <a:lnTo>
                  <a:pt x="1495332" y="255919"/>
                </a:lnTo>
                <a:lnTo>
                  <a:pt x="1474691" y="247027"/>
                </a:lnTo>
                <a:lnTo>
                  <a:pt x="1453415" y="238136"/>
                </a:lnTo>
                <a:lnTo>
                  <a:pt x="1431821" y="230197"/>
                </a:lnTo>
                <a:lnTo>
                  <a:pt x="1410227" y="222258"/>
                </a:lnTo>
                <a:lnTo>
                  <a:pt x="1388316" y="215589"/>
                </a:lnTo>
                <a:lnTo>
                  <a:pt x="1366405" y="208921"/>
                </a:lnTo>
                <a:lnTo>
                  <a:pt x="1344176" y="202887"/>
                </a:lnTo>
                <a:lnTo>
                  <a:pt x="1321630" y="197489"/>
                </a:lnTo>
                <a:lnTo>
                  <a:pt x="1315730" y="196178"/>
                </a:lnTo>
                <a:close/>
                <a:moveTo>
                  <a:pt x="1109345" y="0"/>
                </a:moveTo>
                <a:lnTo>
                  <a:pt x="1138237" y="318"/>
                </a:lnTo>
                <a:lnTo>
                  <a:pt x="1166495" y="1588"/>
                </a:lnTo>
                <a:lnTo>
                  <a:pt x="1195070" y="3493"/>
                </a:lnTo>
                <a:lnTo>
                  <a:pt x="1223010" y="5715"/>
                </a:lnTo>
                <a:lnTo>
                  <a:pt x="1250950" y="9208"/>
                </a:lnTo>
                <a:lnTo>
                  <a:pt x="1278573" y="13018"/>
                </a:lnTo>
                <a:lnTo>
                  <a:pt x="1306195" y="17780"/>
                </a:lnTo>
                <a:lnTo>
                  <a:pt x="1333183" y="22860"/>
                </a:lnTo>
                <a:lnTo>
                  <a:pt x="1360487" y="28575"/>
                </a:lnTo>
                <a:lnTo>
                  <a:pt x="1386840" y="34925"/>
                </a:lnTo>
                <a:lnTo>
                  <a:pt x="1413510" y="42228"/>
                </a:lnTo>
                <a:lnTo>
                  <a:pt x="1439545" y="50165"/>
                </a:lnTo>
                <a:lnTo>
                  <a:pt x="1465580" y="58420"/>
                </a:lnTo>
                <a:lnTo>
                  <a:pt x="1490980" y="67628"/>
                </a:lnTo>
                <a:lnTo>
                  <a:pt x="1516380" y="77153"/>
                </a:lnTo>
                <a:lnTo>
                  <a:pt x="1541463" y="87313"/>
                </a:lnTo>
                <a:lnTo>
                  <a:pt x="1566227" y="98108"/>
                </a:lnTo>
                <a:lnTo>
                  <a:pt x="1590675" y="109538"/>
                </a:lnTo>
                <a:lnTo>
                  <a:pt x="1614805" y="121603"/>
                </a:lnTo>
                <a:lnTo>
                  <a:pt x="1638617" y="134303"/>
                </a:lnTo>
                <a:lnTo>
                  <a:pt x="1662113" y="147320"/>
                </a:lnTo>
                <a:lnTo>
                  <a:pt x="1684973" y="160655"/>
                </a:lnTo>
                <a:lnTo>
                  <a:pt x="1707833" y="174943"/>
                </a:lnTo>
                <a:lnTo>
                  <a:pt x="1730057" y="189865"/>
                </a:lnTo>
                <a:lnTo>
                  <a:pt x="1751965" y="204788"/>
                </a:lnTo>
                <a:lnTo>
                  <a:pt x="1773555" y="220663"/>
                </a:lnTo>
                <a:lnTo>
                  <a:pt x="1794510" y="236855"/>
                </a:lnTo>
                <a:lnTo>
                  <a:pt x="1815465" y="253683"/>
                </a:lnTo>
                <a:lnTo>
                  <a:pt x="1835785" y="270510"/>
                </a:lnTo>
                <a:lnTo>
                  <a:pt x="1855787" y="288290"/>
                </a:lnTo>
                <a:lnTo>
                  <a:pt x="1875473" y="306705"/>
                </a:lnTo>
                <a:lnTo>
                  <a:pt x="1894205" y="325120"/>
                </a:lnTo>
                <a:lnTo>
                  <a:pt x="1912937" y="344488"/>
                </a:lnTo>
                <a:lnTo>
                  <a:pt x="1931035" y="363538"/>
                </a:lnTo>
                <a:lnTo>
                  <a:pt x="1948815" y="383540"/>
                </a:lnTo>
                <a:lnTo>
                  <a:pt x="1965643" y="403860"/>
                </a:lnTo>
                <a:lnTo>
                  <a:pt x="1982470" y="424815"/>
                </a:lnTo>
                <a:lnTo>
                  <a:pt x="1998663" y="445770"/>
                </a:lnTo>
                <a:lnTo>
                  <a:pt x="2014537" y="467360"/>
                </a:lnTo>
                <a:lnTo>
                  <a:pt x="2029777" y="489268"/>
                </a:lnTo>
                <a:lnTo>
                  <a:pt x="2044383" y="511493"/>
                </a:lnTo>
                <a:lnTo>
                  <a:pt x="2058670" y="534353"/>
                </a:lnTo>
                <a:lnTo>
                  <a:pt x="2072005" y="557213"/>
                </a:lnTo>
                <a:lnTo>
                  <a:pt x="2085023" y="580708"/>
                </a:lnTo>
                <a:lnTo>
                  <a:pt x="2097723" y="604520"/>
                </a:lnTo>
                <a:lnTo>
                  <a:pt x="2109787" y="628650"/>
                </a:lnTo>
                <a:lnTo>
                  <a:pt x="2121217" y="653098"/>
                </a:lnTo>
                <a:lnTo>
                  <a:pt x="2132013" y="677863"/>
                </a:lnTo>
                <a:lnTo>
                  <a:pt x="2142173" y="702945"/>
                </a:lnTo>
                <a:lnTo>
                  <a:pt x="2152015" y="728345"/>
                </a:lnTo>
                <a:lnTo>
                  <a:pt x="2160905" y="754063"/>
                </a:lnTo>
                <a:lnTo>
                  <a:pt x="2169160" y="779780"/>
                </a:lnTo>
                <a:lnTo>
                  <a:pt x="2177097" y="805815"/>
                </a:lnTo>
                <a:lnTo>
                  <a:pt x="2184400" y="832485"/>
                </a:lnTo>
                <a:lnTo>
                  <a:pt x="2190750" y="859473"/>
                </a:lnTo>
                <a:lnTo>
                  <a:pt x="2196465" y="886143"/>
                </a:lnTo>
                <a:lnTo>
                  <a:pt x="2201863" y="913448"/>
                </a:lnTo>
                <a:lnTo>
                  <a:pt x="2206307" y="940753"/>
                </a:lnTo>
                <a:lnTo>
                  <a:pt x="2210435" y="968375"/>
                </a:lnTo>
                <a:lnTo>
                  <a:pt x="2213610" y="996315"/>
                </a:lnTo>
                <a:lnTo>
                  <a:pt x="2215833" y="1024255"/>
                </a:lnTo>
                <a:lnTo>
                  <a:pt x="2217737" y="1052830"/>
                </a:lnTo>
                <a:lnTo>
                  <a:pt x="2219007" y="1081088"/>
                </a:lnTo>
                <a:lnTo>
                  <a:pt x="2219325" y="1109980"/>
                </a:lnTo>
                <a:lnTo>
                  <a:pt x="2219007" y="1138238"/>
                </a:lnTo>
                <a:lnTo>
                  <a:pt x="2217737" y="1166813"/>
                </a:lnTo>
                <a:lnTo>
                  <a:pt x="2215833" y="1195388"/>
                </a:lnTo>
                <a:lnTo>
                  <a:pt x="2213610" y="1223328"/>
                </a:lnTo>
                <a:lnTo>
                  <a:pt x="2210435" y="1250950"/>
                </a:lnTo>
                <a:lnTo>
                  <a:pt x="2206307" y="1278573"/>
                </a:lnTo>
                <a:lnTo>
                  <a:pt x="2201863" y="1306195"/>
                </a:lnTo>
                <a:lnTo>
                  <a:pt x="2196465" y="1333500"/>
                </a:lnTo>
                <a:lnTo>
                  <a:pt x="2190750" y="1360488"/>
                </a:lnTo>
                <a:lnTo>
                  <a:pt x="2184400" y="1387158"/>
                </a:lnTo>
                <a:lnTo>
                  <a:pt x="2177097" y="1413510"/>
                </a:lnTo>
                <a:lnTo>
                  <a:pt x="2169160" y="1439545"/>
                </a:lnTo>
                <a:lnTo>
                  <a:pt x="2160905" y="1465898"/>
                </a:lnTo>
                <a:lnTo>
                  <a:pt x="2152015" y="1491298"/>
                </a:lnTo>
                <a:lnTo>
                  <a:pt x="2142173" y="1516380"/>
                </a:lnTo>
                <a:lnTo>
                  <a:pt x="2132013" y="1541463"/>
                </a:lnTo>
                <a:lnTo>
                  <a:pt x="2121217" y="1566545"/>
                </a:lnTo>
                <a:lnTo>
                  <a:pt x="2109787" y="1590675"/>
                </a:lnTo>
                <a:lnTo>
                  <a:pt x="2097723" y="1614805"/>
                </a:lnTo>
                <a:lnTo>
                  <a:pt x="2085023" y="1638618"/>
                </a:lnTo>
                <a:lnTo>
                  <a:pt x="2072005" y="1662113"/>
                </a:lnTo>
                <a:lnTo>
                  <a:pt x="2058670" y="1685290"/>
                </a:lnTo>
                <a:lnTo>
                  <a:pt x="2044383" y="1707833"/>
                </a:lnTo>
                <a:lnTo>
                  <a:pt x="2029777" y="1730058"/>
                </a:lnTo>
                <a:lnTo>
                  <a:pt x="2014537" y="1751965"/>
                </a:lnTo>
                <a:lnTo>
                  <a:pt x="1998663" y="1773555"/>
                </a:lnTo>
                <a:lnTo>
                  <a:pt x="1982470" y="1794828"/>
                </a:lnTo>
                <a:lnTo>
                  <a:pt x="1965643" y="1815465"/>
                </a:lnTo>
                <a:lnTo>
                  <a:pt x="1948815" y="1835785"/>
                </a:lnTo>
                <a:lnTo>
                  <a:pt x="1931035" y="1855788"/>
                </a:lnTo>
                <a:lnTo>
                  <a:pt x="1912937" y="1875473"/>
                </a:lnTo>
                <a:lnTo>
                  <a:pt x="1894205" y="1894205"/>
                </a:lnTo>
                <a:lnTo>
                  <a:pt x="1875473" y="1913255"/>
                </a:lnTo>
                <a:lnTo>
                  <a:pt x="1855787" y="1931353"/>
                </a:lnTo>
                <a:lnTo>
                  <a:pt x="1835785" y="1948815"/>
                </a:lnTo>
                <a:lnTo>
                  <a:pt x="1815465" y="1966278"/>
                </a:lnTo>
                <a:lnTo>
                  <a:pt x="1794510" y="1982788"/>
                </a:lnTo>
                <a:lnTo>
                  <a:pt x="1773555" y="1998980"/>
                </a:lnTo>
                <a:lnTo>
                  <a:pt x="1751965" y="2014538"/>
                </a:lnTo>
                <a:lnTo>
                  <a:pt x="1730057" y="2030095"/>
                </a:lnTo>
                <a:lnTo>
                  <a:pt x="1707833" y="2044700"/>
                </a:lnTo>
                <a:lnTo>
                  <a:pt x="1684973" y="2058670"/>
                </a:lnTo>
                <a:lnTo>
                  <a:pt x="1662113" y="2072323"/>
                </a:lnTo>
                <a:lnTo>
                  <a:pt x="1638617" y="2085340"/>
                </a:lnTo>
                <a:lnTo>
                  <a:pt x="1614805" y="2098040"/>
                </a:lnTo>
                <a:lnTo>
                  <a:pt x="1590675" y="2109788"/>
                </a:lnTo>
                <a:lnTo>
                  <a:pt x="1566227" y="2121535"/>
                </a:lnTo>
                <a:lnTo>
                  <a:pt x="1541463" y="2132330"/>
                </a:lnTo>
                <a:lnTo>
                  <a:pt x="1516380" y="2142490"/>
                </a:lnTo>
                <a:lnTo>
                  <a:pt x="1490980" y="2152333"/>
                </a:lnTo>
                <a:lnTo>
                  <a:pt x="1465580" y="2160905"/>
                </a:lnTo>
                <a:lnTo>
                  <a:pt x="1439545" y="2169478"/>
                </a:lnTo>
                <a:lnTo>
                  <a:pt x="1413510" y="2177098"/>
                </a:lnTo>
                <a:lnTo>
                  <a:pt x="1386840" y="2184400"/>
                </a:lnTo>
                <a:lnTo>
                  <a:pt x="1360487" y="2191068"/>
                </a:lnTo>
                <a:lnTo>
                  <a:pt x="1333183" y="2196783"/>
                </a:lnTo>
                <a:lnTo>
                  <a:pt x="1306195" y="2202180"/>
                </a:lnTo>
                <a:lnTo>
                  <a:pt x="1278573" y="2206625"/>
                </a:lnTo>
                <a:lnTo>
                  <a:pt x="1250950" y="2210753"/>
                </a:lnTo>
                <a:lnTo>
                  <a:pt x="1223010" y="2213610"/>
                </a:lnTo>
                <a:lnTo>
                  <a:pt x="1195070" y="2215833"/>
                </a:lnTo>
                <a:lnTo>
                  <a:pt x="1166495" y="2218055"/>
                </a:lnTo>
                <a:lnTo>
                  <a:pt x="1138237" y="2219008"/>
                </a:lnTo>
                <a:lnTo>
                  <a:pt x="1109345" y="2219325"/>
                </a:lnTo>
                <a:lnTo>
                  <a:pt x="1081087" y="2219008"/>
                </a:lnTo>
                <a:lnTo>
                  <a:pt x="1052513" y="2218055"/>
                </a:lnTo>
                <a:lnTo>
                  <a:pt x="1023937" y="2215833"/>
                </a:lnTo>
                <a:lnTo>
                  <a:pt x="995997" y="2213610"/>
                </a:lnTo>
                <a:lnTo>
                  <a:pt x="968375" y="2210753"/>
                </a:lnTo>
                <a:lnTo>
                  <a:pt x="940753" y="2206625"/>
                </a:lnTo>
                <a:lnTo>
                  <a:pt x="913130" y="2202180"/>
                </a:lnTo>
                <a:lnTo>
                  <a:pt x="886143" y="2196783"/>
                </a:lnTo>
                <a:lnTo>
                  <a:pt x="858837" y="2191068"/>
                </a:lnTo>
                <a:lnTo>
                  <a:pt x="832167" y="2184400"/>
                </a:lnTo>
                <a:lnTo>
                  <a:pt x="805815" y="2177098"/>
                </a:lnTo>
                <a:lnTo>
                  <a:pt x="779780" y="2169478"/>
                </a:lnTo>
                <a:lnTo>
                  <a:pt x="753427" y="2160905"/>
                </a:lnTo>
                <a:lnTo>
                  <a:pt x="728027" y="2152333"/>
                </a:lnTo>
                <a:lnTo>
                  <a:pt x="702627" y="2142490"/>
                </a:lnTo>
                <a:lnTo>
                  <a:pt x="677863" y="2132330"/>
                </a:lnTo>
                <a:lnTo>
                  <a:pt x="652780" y="2121535"/>
                </a:lnTo>
                <a:lnTo>
                  <a:pt x="628650" y="2109788"/>
                </a:lnTo>
                <a:lnTo>
                  <a:pt x="604520" y="2098040"/>
                </a:lnTo>
                <a:lnTo>
                  <a:pt x="580707" y="2085340"/>
                </a:lnTo>
                <a:lnTo>
                  <a:pt x="557213" y="2072323"/>
                </a:lnTo>
                <a:lnTo>
                  <a:pt x="534035" y="2058670"/>
                </a:lnTo>
                <a:lnTo>
                  <a:pt x="511493" y="2044700"/>
                </a:lnTo>
                <a:lnTo>
                  <a:pt x="488950" y="2030095"/>
                </a:lnTo>
                <a:lnTo>
                  <a:pt x="467043" y="2014538"/>
                </a:lnTo>
                <a:lnTo>
                  <a:pt x="445770" y="1998980"/>
                </a:lnTo>
                <a:lnTo>
                  <a:pt x="424497" y="1982788"/>
                </a:lnTo>
                <a:lnTo>
                  <a:pt x="403860" y="1966278"/>
                </a:lnTo>
                <a:lnTo>
                  <a:pt x="383540" y="1948815"/>
                </a:lnTo>
                <a:lnTo>
                  <a:pt x="363537" y="1931353"/>
                </a:lnTo>
                <a:lnTo>
                  <a:pt x="344170" y="1913255"/>
                </a:lnTo>
                <a:lnTo>
                  <a:pt x="325120" y="1894205"/>
                </a:lnTo>
                <a:lnTo>
                  <a:pt x="306387" y="1875473"/>
                </a:lnTo>
                <a:lnTo>
                  <a:pt x="287973" y="1855788"/>
                </a:lnTo>
                <a:lnTo>
                  <a:pt x="270510" y="1835785"/>
                </a:lnTo>
                <a:lnTo>
                  <a:pt x="253365" y="1815465"/>
                </a:lnTo>
                <a:lnTo>
                  <a:pt x="236537" y="1794828"/>
                </a:lnTo>
                <a:lnTo>
                  <a:pt x="220345" y="1773555"/>
                </a:lnTo>
                <a:lnTo>
                  <a:pt x="204787" y="1751965"/>
                </a:lnTo>
                <a:lnTo>
                  <a:pt x="189230" y="1730058"/>
                </a:lnTo>
                <a:lnTo>
                  <a:pt x="174625" y="1707833"/>
                </a:lnTo>
                <a:lnTo>
                  <a:pt x="160655" y="1685290"/>
                </a:lnTo>
                <a:lnTo>
                  <a:pt x="147003" y="1662113"/>
                </a:lnTo>
                <a:lnTo>
                  <a:pt x="133985" y="1638618"/>
                </a:lnTo>
                <a:lnTo>
                  <a:pt x="121285" y="1614805"/>
                </a:lnTo>
                <a:lnTo>
                  <a:pt x="109537" y="1590675"/>
                </a:lnTo>
                <a:lnTo>
                  <a:pt x="97790" y="1566545"/>
                </a:lnTo>
                <a:lnTo>
                  <a:pt x="86995" y="1541463"/>
                </a:lnTo>
                <a:lnTo>
                  <a:pt x="77153" y="1516380"/>
                </a:lnTo>
                <a:lnTo>
                  <a:pt x="67627" y="1491298"/>
                </a:lnTo>
                <a:lnTo>
                  <a:pt x="58420" y="1465898"/>
                </a:lnTo>
                <a:lnTo>
                  <a:pt x="49847" y="1439545"/>
                </a:lnTo>
                <a:lnTo>
                  <a:pt x="42227" y="1413510"/>
                </a:lnTo>
                <a:lnTo>
                  <a:pt x="34925" y="1387158"/>
                </a:lnTo>
                <a:lnTo>
                  <a:pt x="28257" y="1360488"/>
                </a:lnTo>
                <a:lnTo>
                  <a:pt x="22543" y="1333500"/>
                </a:lnTo>
                <a:lnTo>
                  <a:pt x="17145" y="1306195"/>
                </a:lnTo>
                <a:lnTo>
                  <a:pt x="13017" y="1278573"/>
                </a:lnTo>
                <a:lnTo>
                  <a:pt x="9207" y="1250950"/>
                </a:lnTo>
                <a:lnTo>
                  <a:pt x="5715" y="1223328"/>
                </a:lnTo>
                <a:lnTo>
                  <a:pt x="3175" y="1195388"/>
                </a:lnTo>
                <a:lnTo>
                  <a:pt x="1270" y="1166813"/>
                </a:lnTo>
                <a:lnTo>
                  <a:pt x="317" y="1138238"/>
                </a:lnTo>
                <a:lnTo>
                  <a:pt x="0" y="1109980"/>
                </a:lnTo>
                <a:lnTo>
                  <a:pt x="317" y="1081088"/>
                </a:lnTo>
                <a:lnTo>
                  <a:pt x="1270" y="1052830"/>
                </a:lnTo>
                <a:lnTo>
                  <a:pt x="3175" y="1024255"/>
                </a:lnTo>
                <a:lnTo>
                  <a:pt x="5715" y="996315"/>
                </a:lnTo>
                <a:lnTo>
                  <a:pt x="9207" y="968375"/>
                </a:lnTo>
                <a:lnTo>
                  <a:pt x="13017" y="940753"/>
                </a:lnTo>
                <a:lnTo>
                  <a:pt x="17145" y="913448"/>
                </a:lnTo>
                <a:lnTo>
                  <a:pt x="22543" y="886143"/>
                </a:lnTo>
                <a:lnTo>
                  <a:pt x="28257" y="859473"/>
                </a:lnTo>
                <a:lnTo>
                  <a:pt x="34925" y="832485"/>
                </a:lnTo>
                <a:lnTo>
                  <a:pt x="42227" y="805815"/>
                </a:lnTo>
                <a:lnTo>
                  <a:pt x="49847" y="779780"/>
                </a:lnTo>
                <a:lnTo>
                  <a:pt x="58420" y="754063"/>
                </a:lnTo>
                <a:lnTo>
                  <a:pt x="67627" y="728345"/>
                </a:lnTo>
                <a:lnTo>
                  <a:pt x="77153" y="702945"/>
                </a:lnTo>
                <a:lnTo>
                  <a:pt x="86995" y="677863"/>
                </a:lnTo>
                <a:lnTo>
                  <a:pt x="97790" y="653098"/>
                </a:lnTo>
                <a:lnTo>
                  <a:pt x="109537" y="628650"/>
                </a:lnTo>
                <a:lnTo>
                  <a:pt x="121285" y="604520"/>
                </a:lnTo>
                <a:lnTo>
                  <a:pt x="133985" y="580708"/>
                </a:lnTo>
                <a:lnTo>
                  <a:pt x="147003" y="557213"/>
                </a:lnTo>
                <a:lnTo>
                  <a:pt x="160655" y="534353"/>
                </a:lnTo>
                <a:lnTo>
                  <a:pt x="174625" y="511493"/>
                </a:lnTo>
                <a:lnTo>
                  <a:pt x="189230" y="489268"/>
                </a:lnTo>
                <a:lnTo>
                  <a:pt x="204787" y="467360"/>
                </a:lnTo>
                <a:lnTo>
                  <a:pt x="220345" y="445770"/>
                </a:lnTo>
                <a:lnTo>
                  <a:pt x="236537" y="424815"/>
                </a:lnTo>
                <a:lnTo>
                  <a:pt x="253365" y="403860"/>
                </a:lnTo>
                <a:lnTo>
                  <a:pt x="270510" y="383540"/>
                </a:lnTo>
                <a:lnTo>
                  <a:pt x="287973" y="363538"/>
                </a:lnTo>
                <a:lnTo>
                  <a:pt x="306387" y="344488"/>
                </a:lnTo>
                <a:lnTo>
                  <a:pt x="325120" y="325120"/>
                </a:lnTo>
                <a:lnTo>
                  <a:pt x="344170" y="306705"/>
                </a:lnTo>
                <a:lnTo>
                  <a:pt x="363537" y="288290"/>
                </a:lnTo>
                <a:lnTo>
                  <a:pt x="383540" y="270510"/>
                </a:lnTo>
                <a:lnTo>
                  <a:pt x="403860" y="253683"/>
                </a:lnTo>
                <a:lnTo>
                  <a:pt x="424497" y="236855"/>
                </a:lnTo>
                <a:lnTo>
                  <a:pt x="445770" y="220663"/>
                </a:lnTo>
                <a:lnTo>
                  <a:pt x="467043" y="204788"/>
                </a:lnTo>
                <a:lnTo>
                  <a:pt x="488950" y="189865"/>
                </a:lnTo>
                <a:lnTo>
                  <a:pt x="511493" y="174943"/>
                </a:lnTo>
                <a:lnTo>
                  <a:pt x="534035" y="160655"/>
                </a:lnTo>
                <a:lnTo>
                  <a:pt x="557213" y="147320"/>
                </a:lnTo>
                <a:lnTo>
                  <a:pt x="580707" y="134303"/>
                </a:lnTo>
                <a:lnTo>
                  <a:pt x="604520" y="121603"/>
                </a:lnTo>
                <a:lnTo>
                  <a:pt x="628650" y="109538"/>
                </a:lnTo>
                <a:lnTo>
                  <a:pt x="652780" y="98108"/>
                </a:lnTo>
                <a:lnTo>
                  <a:pt x="677863" y="87313"/>
                </a:lnTo>
                <a:lnTo>
                  <a:pt x="702627" y="77153"/>
                </a:lnTo>
                <a:lnTo>
                  <a:pt x="728027" y="67628"/>
                </a:lnTo>
                <a:lnTo>
                  <a:pt x="753427" y="58420"/>
                </a:lnTo>
                <a:lnTo>
                  <a:pt x="779780" y="50165"/>
                </a:lnTo>
                <a:lnTo>
                  <a:pt x="805815" y="42228"/>
                </a:lnTo>
                <a:lnTo>
                  <a:pt x="832167" y="34925"/>
                </a:lnTo>
                <a:lnTo>
                  <a:pt x="858837" y="28575"/>
                </a:lnTo>
                <a:lnTo>
                  <a:pt x="886143" y="22860"/>
                </a:lnTo>
                <a:lnTo>
                  <a:pt x="913130" y="17780"/>
                </a:lnTo>
                <a:lnTo>
                  <a:pt x="940753" y="13018"/>
                </a:lnTo>
                <a:lnTo>
                  <a:pt x="968375" y="9208"/>
                </a:lnTo>
                <a:lnTo>
                  <a:pt x="995997" y="5715"/>
                </a:lnTo>
                <a:lnTo>
                  <a:pt x="1023937" y="3493"/>
                </a:lnTo>
                <a:lnTo>
                  <a:pt x="1052513" y="1588"/>
                </a:lnTo>
                <a:lnTo>
                  <a:pt x="1081087" y="318"/>
                </a:lnTo>
                <a:lnTo>
                  <a:pt x="1109345" y="0"/>
                </a:lnTo>
                <a:close/>
              </a:path>
            </a:pathLst>
          </a:custGeom>
          <a:solidFill>
            <a:srgbClr val="1F74AD"/>
          </a:solidFill>
          <a:ln>
            <a:solidFill>
              <a:srgbClr val="1F74AD"/>
            </a:solidFill>
          </a:ln>
        </p:spPr>
        <p:txBody>
          <a:bodyPr anchor="ctr">
            <a:normAutofit lnSpcReduction="20000"/>
            <a:scene3d>
              <a:camera prst="orthographicFront"/>
              <a:lightRig rig="threePt" dir="t"/>
            </a:scene3d>
            <a:sp3d>
              <a:contourClr>
                <a:srgbClr val="FFFFFF"/>
              </a:contourClr>
            </a:sp3d>
          </a:bodyPr>
          <a:p>
            <a:pPr algn="ctr">
              <a:defRPr/>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4" name="文本框 33"/>
          <p:cNvSpPr txBox="1"/>
          <p:nvPr>
            <p:custDataLst>
              <p:tags r:id="rId10"/>
            </p:custDataLst>
          </p:nvPr>
        </p:nvSpPr>
        <p:spPr>
          <a:xfrm>
            <a:off x="3733165" y="3107055"/>
            <a:ext cx="2447925" cy="608965"/>
          </a:xfrm>
          <a:prstGeom prst="rect">
            <a:avLst/>
          </a:prstGeom>
          <a:noFill/>
        </p:spPr>
        <p:txBody>
          <a:bodyPr wrap="square" rtlCol="0" anchor="ctr" anchorCtr="0">
            <a:noAutofit/>
          </a:bodyPr>
          <a:p>
            <a:pPr algn="ctr">
              <a:lnSpc>
                <a:spcPct val="120000"/>
              </a:lnSpc>
            </a:pPr>
            <a:r>
              <a:rPr lang="zh-CN" altLang="en-US" sz="2800" b="1" kern="0" spc="300">
                <a:solidFill>
                  <a:srgbClr val="002060"/>
                </a:solidFill>
                <a:latin typeface="微软雅黑" panose="020B0503020204020204" pitchFamily="34" charset="-122"/>
                <a:ea typeface="微软雅黑" panose="020B0503020204020204" pitchFamily="34" charset="-122"/>
              </a:rPr>
              <a:t>数据可视化</a:t>
            </a:r>
            <a:endParaRPr lang="zh-CN" altLang="en-US" sz="2800" b="1" kern="0" spc="30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15" name="标题 1"/>
          <p:cNvSpPr txBox="1"/>
          <p:nvPr>
            <p:custDataLst>
              <p:tags r:id="rId3"/>
            </p:custDataLst>
          </p:nvPr>
        </p:nvSpPr>
        <p:spPr>
          <a:xfrm>
            <a:off x="2400300" y="2290445"/>
            <a:ext cx="7597775" cy="1738630"/>
          </a:xfrm>
          <a:prstGeom prst="rect">
            <a:avLst/>
          </a:prstGeom>
          <a:noFill/>
        </p:spPr>
        <p:txBody>
          <a:bodyPr wrap="square" rtlCol="0"/>
          <a:lstStyle>
            <a:defPPr>
              <a:defRPr lang="zh-CN"/>
            </a:defPPr>
            <a:lvl1pPr>
              <a:lnSpc>
                <a:spcPct val="130000"/>
              </a:lnSpc>
              <a:defRPr sz="1200"/>
            </a:lvl1pPr>
          </a:lstStyle>
          <a:p>
            <a:pPr>
              <a:lnSpc>
                <a:spcPct val="120000"/>
              </a:lnSpc>
            </a:pPr>
            <a:r>
              <a:rPr lang="zh-CN" altLang="en-US" sz="1800" spc="150" dirty="0">
                <a:latin typeface="Arial" panose="020B0604020202020204" pitchFamily="34" charset="0"/>
                <a:ea typeface="微软雅黑" panose="020B0503020204020204" pitchFamily="34" charset="-122"/>
                <a:sym typeface="Arial" panose="020B0604020202020204" pitchFamily="34" charset="0"/>
              </a:rPr>
              <a:t>数据可视化是指将数据分析的结果通过表格、图表、图形等形式显示出来，还可以通过这些形式对分析结果进行一些交互处理。利用人对形状、颜色等特性的感官敏感性，数据可视化能更清晰、有效地帮助人们发现数据间的关系、规律和趋势，传递数据背后的信息，如图2-17所示。</a:t>
            </a:r>
            <a:endParaRPr lang="zh-CN" altLang="en-US" sz="1800" spc="150"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pic>
        <p:nvPicPr>
          <p:cNvPr id="2" name="图片 -2147482569" descr="1600158714"/>
          <p:cNvPicPr>
            <a:picLocks noChangeAspect="1"/>
          </p:cNvPicPr>
          <p:nvPr/>
        </p:nvPicPr>
        <p:blipFill>
          <a:blip r:embed="rId3"/>
          <a:stretch>
            <a:fillRect/>
          </a:stretch>
        </p:blipFill>
        <p:spPr>
          <a:xfrm>
            <a:off x="1605915" y="1808480"/>
            <a:ext cx="8742045" cy="4053840"/>
          </a:xfrm>
          <a:prstGeom prst="rect">
            <a:avLst/>
          </a:prstGeom>
          <a:noFill/>
          <a:ln w="9525">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38" name="任意多边形 37"/>
          <p:cNvSpPr/>
          <p:nvPr>
            <p:custDataLst>
              <p:tags r:id="rId3"/>
            </p:custDataLst>
          </p:nvPr>
        </p:nvSpPr>
        <p:spPr>
          <a:xfrm>
            <a:off x="1709485" y="3038037"/>
            <a:ext cx="1273754" cy="218479"/>
          </a:xfrm>
          <a:custGeom>
            <a:avLst/>
            <a:gdLst>
              <a:gd name="connsiteX0" fmla="*/ 873664 w 1747328"/>
              <a:gd name="connsiteY0" fmla="*/ 0 h 668233"/>
              <a:gd name="connsiteX1" fmla="*/ 1712493 w 1747328"/>
              <a:gd name="connsiteY1" fmla="*/ 556013 h 668233"/>
              <a:gd name="connsiteX2" fmla="*/ 1747328 w 1747328"/>
              <a:gd name="connsiteY2" fmla="*/ 668233 h 668233"/>
              <a:gd name="connsiteX3" fmla="*/ 1620818 w 1747328"/>
              <a:gd name="connsiteY3" fmla="*/ 668233 h 668233"/>
              <a:gd name="connsiteX4" fmla="*/ 1600649 w 1747328"/>
              <a:gd name="connsiteY4" fmla="*/ 603261 h 668233"/>
              <a:gd name="connsiteX5" fmla="*/ 873664 w 1747328"/>
              <a:gd name="connsiteY5" fmla="*/ 121383 h 668233"/>
              <a:gd name="connsiteX6" fmla="*/ 146680 w 1747328"/>
              <a:gd name="connsiteY6" fmla="*/ 603261 h 668233"/>
              <a:gd name="connsiteX7" fmla="*/ 126511 w 1747328"/>
              <a:gd name="connsiteY7" fmla="*/ 668233 h 668233"/>
              <a:gd name="connsiteX8" fmla="*/ 0 w 1747328"/>
              <a:gd name="connsiteY8" fmla="*/ 668233 h 668233"/>
              <a:gd name="connsiteX9" fmla="*/ 34836 w 1747328"/>
              <a:gd name="connsiteY9" fmla="*/ 556013 h 668233"/>
              <a:gd name="connsiteX10" fmla="*/ 873664 w 1747328"/>
              <a:gd name="connsiteY10" fmla="*/ 0 h 66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328" h="668233">
                <a:moveTo>
                  <a:pt x="873664" y="0"/>
                </a:moveTo>
                <a:cubicBezTo>
                  <a:pt x="1250752" y="0"/>
                  <a:pt x="1574291" y="229267"/>
                  <a:pt x="1712493" y="556013"/>
                </a:cubicBezTo>
                <a:lnTo>
                  <a:pt x="1747328" y="668233"/>
                </a:lnTo>
                <a:lnTo>
                  <a:pt x="1620818" y="668233"/>
                </a:lnTo>
                <a:lnTo>
                  <a:pt x="1600649" y="603261"/>
                </a:lnTo>
                <a:cubicBezTo>
                  <a:pt x="1480874" y="320081"/>
                  <a:pt x="1200473" y="121383"/>
                  <a:pt x="873664" y="121383"/>
                </a:cubicBezTo>
                <a:cubicBezTo>
                  <a:pt x="546855" y="121383"/>
                  <a:pt x="266454" y="320081"/>
                  <a:pt x="146680" y="603261"/>
                </a:cubicBezTo>
                <a:lnTo>
                  <a:pt x="126511" y="668233"/>
                </a:lnTo>
                <a:lnTo>
                  <a:pt x="0" y="668233"/>
                </a:lnTo>
                <a:lnTo>
                  <a:pt x="34836" y="556013"/>
                </a:lnTo>
                <a:cubicBezTo>
                  <a:pt x="173037" y="229267"/>
                  <a:pt x="496576" y="0"/>
                  <a:pt x="873664"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fontScale="32500" lnSpcReduction="20000"/>
          </a:bodyPr>
          <a:p>
            <a:pPr algn="just">
              <a:lnSpc>
                <a:spcPct val="130000"/>
              </a:lnSpc>
            </a:pPr>
            <a:endParaRPr lang="zh-CN" altLang="en-US" dirty="0" err="1">
              <a:solidFill>
                <a:srgbClr val="FFFFFF"/>
              </a:solidFill>
              <a:sym typeface="Arial" panose="020B0604020202020204" pitchFamily="34" charset="0"/>
            </a:endParaRPr>
          </a:p>
        </p:txBody>
      </p:sp>
      <p:sp>
        <p:nvSpPr>
          <p:cNvPr id="39" name="任意多边形 38"/>
          <p:cNvSpPr/>
          <p:nvPr>
            <p:custDataLst>
              <p:tags r:id="rId4"/>
            </p:custDataLst>
          </p:nvPr>
        </p:nvSpPr>
        <p:spPr>
          <a:xfrm>
            <a:off x="1672023" y="2839604"/>
            <a:ext cx="2181336" cy="416911"/>
          </a:xfrm>
          <a:custGeom>
            <a:avLst/>
            <a:gdLst>
              <a:gd name="connsiteX0" fmla="*/ 1496172 w 2992343"/>
              <a:gd name="connsiteY0" fmla="*/ 0 h 1275146"/>
              <a:gd name="connsiteX1" fmla="*/ 2982629 w 2992343"/>
              <a:gd name="connsiteY1" fmla="*/ 1211498 h 1275146"/>
              <a:gd name="connsiteX2" fmla="*/ 2992343 w 2992343"/>
              <a:gd name="connsiteY2" fmla="*/ 1275146 h 1275146"/>
              <a:gd name="connsiteX3" fmla="*/ 2869693 w 2992343"/>
              <a:gd name="connsiteY3" fmla="*/ 1275146 h 1275146"/>
              <a:gd name="connsiteX4" fmla="*/ 2863713 w 2992343"/>
              <a:gd name="connsiteY4" fmla="*/ 1235961 h 1275146"/>
              <a:gd name="connsiteX5" fmla="*/ 1496172 w 2992343"/>
              <a:gd name="connsiteY5" fmla="*/ 121383 h 1275146"/>
              <a:gd name="connsiteX6" fmla="*/ 128631 w 2992343"/>
              <a:gd name="connsiteY6" fmla="*/ 1235961 h 1275146"/>
              <a:gd name="connsiteX7" fmla="*/ 122650 w 2992343"/>
              <a:gd name="connsiteY7" fmla="*/ 1275146 h 1275146"/>
              <a:gd name="connsiteX8" fmla="*/ 0 w 2992343"/>
              <a:gd name="connsiteY8" fmla="*/ 1275146 h 1275146"/>
              <a:gd name="connsiteX9" fmla="*/ 9714 w 2992343"/>
              <a:gd name="connsiteY9" fmla="*/ 1211498 h 1275146"/>
              <a:gd name="connsiteX10" fmla="*/ 1496172 w 2992343"/>
              <a:gd name="connsiteY10" fmla="*/ 0 h 127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2343" h="1275146">
                <a:moveTo>
                  <a:pt x="1496172" y="0"/>
                </a:moveTo>
                <a:cubicBezTo>
                  <a:pt x="2229397" y="0"/>
                  <a:pt x="2841148" y="520098"/>
                  <a:pt x="2982629" y="1211498"/>
                </a:cubicBezTo>
                <a:lnTo>
                  <a:pt x="2992343" y="1275146"/>
                </a:lnTo>
                <a:lnTo>
                  <a:pt x="2869693" y="1275146"/>
                </a:lnTo>
                <a:lnTo>
                  <a:pt x="2863713" y="1235961"/>
                </a:lnTo>
                <a:cubicBezTo>
                  <a:pt x="2733550" y="599872"/>
                  <a:pt x="2170740" y="121383"/>
                  <a:pt x="1496172" y="121383"/>
                </a:cubicBezTo>
                <a:cubicBezTo>
                  <a:pt x="821603" y="121383"/>
                  <a:pt x="258793" y="599872"/>
                  <a:pt x="128631" y="1235961"/>
                </a:cubicBezTo>
                <a:lnTo>
                  <a:pt x="122650" y="1275146"/>
                </a:lnTo>
                <a:lnTo>
                  <a:pt x="0" y="1275146"/>
                </a:lnTo>
                <a:lnTo>
                  <a:pt x="9714" y="1211498"/>
                </a:lnTo>
                <a:cubicBezTo>
                  <a:pt x="151195" y="520098"/>
                  <a:pt x="762946" y="0"/>
                  <a:pt x="1496172"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lnSpcReduction="20000"/>
          </a:bodyPr>
          <a:p>
            <a:pPr algn="just">
              <a:lnSpc>
                <a:spcPct val="130000"/>
              </a:lnSpc>
            </a:pPr>
            <a:endParaRPr lang="zh-CN" altLang="en-US" dirty="0" err="1">
              <a:solidFill>
                <a:srgbClr val="FFFFFF"/>
              </a:solidFill>
              <a:sym typeface="Arial" panose="020B0604020202020204" pitchFamily="34" charset="0"/>
            </a:endParaRPr>
          </a:p>
        </p:txBody>
      </p:sp>
      <p:sp>
        <p:nvSpPr>
          <p:cNvPr id="40" name="任意多边形 39"/>
          <p:cNvSpPr/>
          <p:nvPr>
            <p:custDataLst>
              <p:tags r:id="rId5"/>
            </p:custDataLst>
          </p:nvPr>
        </p:nvSpPr>
        <p:spPr>
          <a:xfrm>
            <a:off x="1633987" y="2641173"/>
            <a:ext cx="3075422" cy="615342"/>
          </a:xfrm>
          <a:custGeom>
            <a:avLst/>
            <a:gdLst>
              <a:gd name="connsiteX0" fmla="*/ 2109422 w 4218844"/>
              <a:gd name="connsiteY0" fmla="*/ 0 h 1882060"/>
              <a:gd name="connsiteX1" fmla="*/ 4190463 w 4218844"/>
              <a:gd name="connsiteY1" fmla="*/ 1696097 h 1882060"/>
              <a:gd name="connsiteX2" fmla="*/ 4218844 w 4218844"/>
              <a:gd name="connsiteY2" fmla="*/ 1882060 h 1882060"/>
              <a:gd name="connsiteX3" fmla="*/ 4096194 w 4218844"/>
              <a:gd name="connsiteY3" fmla="*/ 1882060 h 1882060"/>
              <a:gd name="connsiteX4" fmla="*/ 4071546 w 4218844"/>
              <a:gd name="connsiteY4" fmla="*/ 1720560 h 1882060"/>
              <a:gd name="connsiteX5" fmla="*/ 2109422 w 4218844"/>
              <a:gd name="connsiteY5" fmla="*/ 121383 h 1882060"/>
              <a:gd name="connsiteX6" fmla="*/ 147298 w 4218844"/>
              <a:gd name="connsiteY6" fmla="*/ 1720560 h 1882060"/>
              <a:gd name="connsiteX7" fmla="*/ 122650 w 4218844"/>
              <a:gd name="connsiteY7" fmla="*/ 1882060 h 1882060"/>
              <a:gd name="connsiteX8" fmla="*/ 0 w 4218844"/>
              <a:gd name="connsiteY8" fmla="*/ 1882060 h 1882060"/>
              <a:gd name="connsiteX9" fmla="*/ 28381 w 4218844"/>
              <a:gd name="connsiteY9" fmla="*/ 1696097 h 1882060"/>
              <a:gd name="connsiteX10" fmla="*/ 2109422 w 4218844"/>
              <a:gd name="connsiteY10" fmla="*/ 0 h 1882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18844" h="1882060">
                <a:moveTo>
                  <a:pt x="2109422" y="0"/>
                </a:moveTo>
                <a:cubicBezTo>
                  <a:pt x="3135939" y="0"/>
                  <a:pt x="3992390" y="728136"/>
                  <a:pt x="4190463" y="1696097"/>
                </a:cubicBezTo>
                <a:lnTo>
                  <a:pt x="4218844" y="1882060"/>
                </a:lnTo>
                <a:lnTo>
                  <a:pt x="4096194" y="1882060"/>
                </a:lnTo>
                <a:lnTo>
                  <a:pt x="4071546" y="1720560"/>
                </a:lnTo>
                <a:cubicBezTo>
                  <a:pt x="3884791" y="807912"/>
                  <a:pt x="3077280" y="121383"/>
                  <a:pt x="2109422" y="121383"/>
                </a:cubicBezTo>
                <a:cubicBezTo>
                  <a:pt x="1141564" y="121383"/>
                  <a:pt x="334053" y="807912"/>
                  <a:pt x="147298" y="1720560"/>
                </a:cubicBezTo>
                <a:lnTo>
                  <a:pt x="122650" y="1882060"/>
                </a:lnTo>
                <a:lnTo>
                  <a:pt x="0" y="1882060"/>
                </a:lnTo>
                <a:lnTo>
                  <a:pt x="28381" y="1696097"/>
                </a:lnTo>
                <a:cubicBezTo>
                  <a:pt x="226455" y="728136"/>
                  <a:pt x="1082906" y="0"/>
                  <a:pt x="2109422"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1" name="任意多边形 40"/>
          <p:cNvSpPr/>
          <p:nvPr>
            <p:custDataLst>
              <p:tags r:id="rId6"/>
            </p:custDataLst>
          </p:nvPr>
        </p:nvSpPr>
        <p:spPr>
          <a:xfrm>
            <a:off x="1593927" y="2442742"/>
            <a:ext cx="3963983" cy="813773"/>
          </a:xfrm>
          <a:custGeom>
            <a:avLst/>
            <a:gdLst>
              <a:gd name="connsiteX0" fmla="*/ 2718884 w 5437767"/>
              <a:gd name="connsiteY0" fmla="*/ 0 h 2488973"/>
              <a:gd name="connsiteX1" fmla="*/ 5435894 w 5437767"/>
              <a:gd name="connsiteY1" fmla="*/ 2451871 h 2488973"/>
              <a:gd name="connsiteX2" fmla="*/ 5437767 w 5437767"/>
              <a:gd name="connsiteY2" fmla="*/ 2488973 h 2488973"/>
              <a:gd name="connsiteX3" fmla="*/ 5316385 w 5437767"/>
              <a:gd name="connsiteY3" fmla="*/ 2488973 h 2488973"/>
              <a:gd name="connsiteX4" fmla="*/ 5315138 w 5437767"/>
              <a:gd name="connsiteY4" fmla="*/ 2464281 h 2488973"/>
              <a:gd name="connsiteX5" fmla="*/ 2718884 w 5437767"/>
              <a:gd name="connsiteY5" fmla="*/ 121383 h 2488973"/>
              <a:gd name="connsiteX6" fmla="*/ 122630 w 5437767"/>
              <a:gd name="connsiteY6" fmla="*/ 2464281 h 2488973"/>
              <a:gd name="connsiteX7" fmla="*/ 121383 w 5437767"/>
              <a:gd name="connsiteY7" fmla="*/ 2488973 h 2488973"/>
              <a:gd name="connsiteX8" fmla="*/ 0 w 5437767"/>
              <a:gd name="connsiteY8" fmla="*/ 2488973 h 2488973"/>
              <a:gd name="connsiteX9" fmla="*/ 1874 w 5437767"/>
              <a:gd name="connsiteY9" fmla="*/ 2451871 h 2488973"/>
              <a:gd name="connsiteX10" fmla="*/ 2718884 w 5437767"/>
              <a:gd name="connsiteY10" fmla="*/ 0 h 2488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37767" h="2488973">
                <a:moveTo>
                  <a:pt x="2718884" y="0"/>
                </a:moveTo>
                <a:cubicBezTo>
                  <a:pt x="4132962" y="0"/>
                  <a:pt x="5296034" y="1074692"/>
                  <a:pt x="5435894" y="2451871"/>
                </a:cubicBezTo>
                <a:lnTo>
                  <a:pt x="5437767" y="2488973"/>
                </a:lnTo>
                <a:lnTo>
                  <a:pt x="5316385" y="2488973"/>
                </a:lnTo>
                <a:lnTo>
                  <a:pt x="5315138" y="2464281"/>
                </a:lnTo>
                <a:cubicBezTo>
                  <a:pt x="5181494" y="1148310"/>
                  <a:pt x="4070115" y="121383"/>
                  <a:pt x="2718884" y="121383"/>
                </a:cubicBezTo>
                <a:cubicBezTo>
                  <a:pt x="1367653" y="121383"/>
                  <a:pt x="256274" y="1148310"/>
                  <a:pt x="122630" y="2464281"/>
                </a:cubicBezTo>
                <a:lnTo>
                  <a:pt x="121383" y="2488973"/>
                </a:lnTo>
                <a:lnTo>
                  <a:pt x="0" y="2488973"/>
                </a:lnTo>
                <a:lnTo>
                  <a:pt x="1874" y="2451871"/>
                </a:lnTo>
                <a:cubicBezTo>
                  <a:pt x="141734" y="1074692"/>
                  <a:pt x="1304806" y="0"/>
                  <a:pt x="2718884"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2" name="任意多边形 41"/>
          <p:cNvSpPr/>
          <p:nvPr>
            <p:custDataLst>
              <p:tags r:id="rId7"/>
            </p:custDataLst>
          </p:nvPr>
        </p:nvSpPr>
        <p:spPr>
          <a:xfrm>
            <a:off x="1550857" y="2244311"/>
            <a:ext cx="4848831" cy="1012205"/>
          </a:xfrm>
          <a:custGeom>
            <a:avLst/>
            <a:gdLst>
              <a:gd name="connsiteX0" fmla="*/ 3325797 w 6651594"/>
              <a:gd name="connsiteY0" fmla="*/ 0 h 3095887"/>
              <a:gd name="connsiteX1" fmla="*/ 6646587 w 6651594"/>
              <a:gd name="connsiteY1" fmla="*/ 2996731 h 3095887"/>
              <a:gd name="connsiteX2" fmla="*/ 6651594 w 6651594"/>
              <a:gd name="connsiteY2" fmla="*/ 3095887 h 3095887"/>
              <a:gd name="connsiteX3" fmla="*/ 6530212 w 6651594"/>
              <a:gd name="connsiteY3" fmla="*/ 3095887 h 3095887"/>
              <a:gd name="connsiteX4" fmla="*/ 6525831 w 6651594"/>
              <a:gd name="connsiteY4" fmla="*/ 3009141 h 3095887"/>
              <a:gd name="connsiteX5" fmla="*/ 3325797 w 6651594"/>
              <a:gd name="connsiteY5" fmla="*/ 121383 h 3095887"/>
              <a:gd name="connsiteX6" fmla="*/ 125763 w 6651594"/>
              <a:gd name="connsiteY6" fmla="*/ 3009141 h 3095887"/>
              <a:gd name="connsiteX7" fmla="*/ 121383 w 6651594"/>
              <a:gd name="connsiteY7" fmla="*/ 3095887 h 3095887"/>
              <a:gd name="connsiteX8" fmla="*/ 0 w 6651594"/>
              <a:gd name="connsiteY8" fmla="*/ 3095887 h 3095887"/>
              <a:gd name="connsiteX9" fmla="*/ 5007 w 6651594"/>
              <a:gd name="connsiteY9" fmla="*/ 2996731 h 3095887"/>
              <a:gd name="connsiteX10" fmla="*/ 3325797 w 6651594"/>
              <a:gd name="connsiteY10" fmla="*/ 0 h 309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51594" h="3095887">
                <a:moveTo>
                  <a:pt x="3325797" y="0"/>
                </a:moveTo>
                <a:cubicBezTo>
                  <a:pt x="5054116" y="0"/>
                  <a:pt x="6475647" y="1313511"/>
                  <a:pt x="6646587" y="2996731"/>
                </a:cubicBezTo>
                <a:lnTo>
                  <a:pt x="6651594" y="3095887"/>
                </a:lnTo>
                <a:lnTo>
                  <a:pt x="6530212" y="3095887"/>
                </a:lnTo>
                <a:lnTo>
                  <a:pt x="6525831" y="3009141"/>
                </a:lnTo>
                <a:cubicBezTo>
                  <a:pt x="6361107" y="1387131"/>
                  <a:pt x="4991267" y="121383"/>
                  <a:pt x="3325797" y="121383"/>
                </a:cubicBezTo>
                <a:cubicBezTo>
                  <a:pt x="1660327" y="121383"/>
                  <a:pt x="290487" y="1387131"/>
                  <a:pt x="125763" y="3009141"/>
                </a:cubicBezTo>
                <a:lnTo>
                  <a:pt x="121383" y="3095887"/>
                </a:lnTo>
                <a:lnTo>
                  <a:pt x="0" y="3095887"/>
                </a:lnTo>
                <a:lnTo>
                  <a:pt x="5007" y="2996731"/>
                </a:lnTo>
                <a:cubicBezTo>
                  <a:pt x="175947" y="1313511"/>
                  <a:pt x="1597479" y="0"/>
                  <a:pt x="3325797"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3" name="任意多边形 42"/>
          <p:cNvSpPr/>
          <p:nvPr>
            <p:custDataLst>
              <p:tags r:id="rId8"/>
            </p:custDataLst>
          </p:nvPr>
        </p:nvSpPr>
        <p:spPr>
          <a:xfrm>
            <a:off x="1510989" y="2045879"/>
            <a:ext cx="5739681" cy="1210636"/>
          </a:xfrm>
          <a:custGeom>
            <a:avLst/>
            <a:gdLst>
              <a:gd name="connsiteX0" fmla="*/ 3936829 w 7873657"/>
              <a:gd name="connsiteY0" fmla="*/ 0 h 3702800"/>
              <a:gd name="connsiteX1" fmla="*/ 7861399 w 7873657"/>
              <a:gd name="connsiteY1" fmla="*/ 3541591 h 3702800"/>
              <a:gd name="connsiteX2" fmla="*/ 7873657 w 7873657"/>
              <a:gd name="connsiteY2" fmla="*/ 3702800 h 3702800"/>
              <a:gd name="connsiteX3" fmla="*/ 7748156 w 7873657"/>
              <a:gd name="connsiteY3" fmla="*/ 3702800 h 3702800"/>
              <a:gd name="connsiteX4" fmla="*/ 7740642 w 7873657"/>
              <a:gd name="connsiteY4" fmla="*/ 3554001 h 3702800"/>
              <a:gd name="connsiteX5" fmla="*/ 3936829 w 7873657"/>
              <a:gd name="connsiteY5" fmla="*/ 121383 h 3702800"/>
              <a:gd name="connsiteX6" fmla="*/ 133014 w 7873657"/>
              <a:gd name="connsiteY6" fmla="*/ 3554001 h 3702800"/>
              <a:gd name="connsiteX7" fmla="*/ 125501 w 7873657"/>
              <a:gd name="connsiteY7" fmla="*/ 3702800 h 3702800"/>
              <a:gd name="connsiteX8" fmla="*/ 0 w 7873657"/>
              <a:gd name="connsiteY8" fmla="*/ 3702800 h 3702800"/>
              <a:gd name="connsiteX9" fmla="*/ 12258 w 7873657"/>
              <a:gd name="connsiteY9" fmla="*/ 3541591 h 3702800"/>
              <a:gd name="connsiteX10" fmla="*/ 3936829 w 7873657"/>
              <a:gd name="connsiteY10" fmla="*/ 0 h 370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73657" h="3702800">
                <a:moveTo>
                  <a:pt x="3936829" y="0"/>
                </a:moveTo>
                <a:cubicBezTo>
                  <a:pt x="5979387" y="0"/>
                  <a:pt x="7659379" y="1552333"/>
                  <a:pt x="7861399" y="3541591"/>
                </a:cubicBezTo>
                <a:lnTo>
                  <a:pt x="7873657" y="3702800"/>
                </a:lnTo>
                <a:lnTo>
                  <a:pt x="7748156" y="3702800"/>
                </a:lnTo>
                <a:lnTo>
                  <a:pt x="7740642" y="3554001"/>
                </a:lnTo>
                <a:cubicBezTo>
                  <a:pt x="7544838" y="1625950"/>
                  <a:pt x="5916540" y="121383"/>
                  <a:pt x="3936829" y="121383"/>
                </a:cubicBezTo>
                <a:cubicBezTo>
                  <a:pt x="1957118" y="121383"/>
                  <a:pt x="328819" y="1625950"/>
                  <a:pt x="133014" y="3554001"/>
                </a:cubicBezTo>
                <a:lnTo>
                  <a:pt x="125501" y="3702800"/>
                </a:lnTo>
                <a:lnTo>
                  <a:pt x="0" y="3702800"/>
                </a:lnTo>
                <a:lnTo>
                  <a:pt x="12258" y="3541591"/>
                </a:lnTo>
                <a:cubicBezTo>
                  <a:pt x="214279" y="1552333"/>
                  <a:pt x="1894271" y="0"/>
                  <a:pt x="3936829"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3" name="文本框 2"/>
          <p:cNvSpPr txBox="1"/>
          <p:nvPr>
            <p:custDataLst>
              <p:tags r:id="rId9"/>
            </p:custDataLst>
          </p:nvPr>
        </p:nvSpPr>
        <p:spPr>
          <a:xfrm>
            <a:off x="5230493"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面积图</a:t>
            </a:r>
            <a:endParaRPr lang="pt-BR" altLang="zh-CN" sz="2800" dirty="0">
              <a:sym typeface="Arial" panose="020B0604020202020204" pitchFamily="34" charset="0"/>
            </a:endParaRPr>
          </a:p>
        </p:txBody>
      </p:sp>
      <p:sp>
        <p:nvSpPr>
          <p:cNvPr id="10" name="文本框 9"/>
          <p:cNvSpPr txBox="1"/>
          <p:nvPr>
            <p:custDataLst>
              <p:tags r:id="rId10"/>
            </p:custDataLst>
          </p:nvPr>
        </p:nvSpPr>
        <p:spPr>
          <a:xfrm>
            <a:off x="2636888"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条形图</a:t>
            </a:r>
            <a:endParaRPr lang="pt-BR" altLang="zh-CN" sz="2800" dirty="0">
              <a:sym typeface="Arial" panose="020B0604020202020204" pitchFamily="34" charset="0"/>
            </a:endParaRPr>
          </a:p>
        </p:txBody>
      </p:sp>
      <p:sp>
        <p:nvSpPr>
          <p:cNvPr id="11" name="文本框 10"/>
          <p:cNvSpPr txBox="1"/>
          <p:nvPr>
            <p:custDataLst>
              <p:tags r:id="rId11"/>
            </p:custDataLst>
          </p:nvPr>
        </p:nvSpPr>
        <p:spPr>
          <a:xfrm>
            <a:off x="3540674"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折线图</a:t>
            </a:r>
            <a:endParaRPr lang="pt-BR" altLang="zh-CN" sz="2800" dirty="0">
              <a:sym typeface="Arial" panose="020B0604020202020204" pitchFamily="34" charset="0"/>
            </a:endParaRPr>
          </a:p>
        </p:txBody>
      </p:sp>
      <p:sp>
        <p:nvSpPr>
          <p:cNvPr id="12" name="文本框 11"/>
          <p:cNvSpPr txBox="1"/>
          <p:nvPr>
            <p:custDataLst>
              <p:tags r:id="rId12"/>
            </p:custDataLst>
          </p:nvPr>
        </p:nvSpPr>
        <p:spPr>
          <a:xfrm>
            <a:off x="4379799"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饼柱状图</a:t>
            </a:r>
            <a:endParaRPr lang="pt-BR" altLang="zh-CN" sz="2800" dirty="0">
              <a:sym typeface="Arial" panose="020B0604020202020204" pitchFamily="34" charset="0"/>
            </a:endParaRPr>
          </a:p>
        </p:txBody>
      </p:sp>
      <p:sp>
        <p:nvSpPr>
          <p:cNvPr id="13" name="文本框 12"/>
          <p:cNvSpPr txBox="1"/>
          <p:nvPr>
            <p:custDataLst>
              <p:tags r:id="rId13"/>
            </p:custDataLst>
          </p:nvPr>
        </p:nvSpPr>
        <p:spPr>
          <a:xfrm>
            <a:off x="6081979"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散点图</a:t>
            </a:r>
            <a:endParaRPr lang="pt-BR" altLang="zh-CN" sz="2800" dirty="0">
              <a:sym typeface="Arial" panose="020B0604020202020204" pitchFamily="34" charset="0"/>
            </a:endParaRPr>
          </a:p>
        </p:txBody>
      </p:sp>
      <p:sp>
        <p:nvSpPr>
          <p:cNvPr id="14" name="文本框 13"/>
          <p:cNvSpPr txBox="1"/>
          <p:nvPr>
            <p:custDataLst>
              <p:tags r:id="rId14"/>
            </p:custDataLst>
          </p:nvPr>
        </p:nvSpPr>
        <p:spPr>
          <a:xfrm>
            <a:off x="6919394"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雷达图</a:t>
            </a:r>
            <a:endParaRPr lang="pt-BR" altLang="zh-CN" sz="2800" dirty="0">
              <a:sym typeface="Arial" panose="020B0604020202020204" pitchFamily="34" charset="0"/>
            </a:endParaRPr>
          </a:p>
        </p:txBody>
      </p:sp>
      <p:sp>
        <p:nvSpPr>
          <p:cNvPr id="4" name="矩形 3"/>
          <p:cNvSpPr/>
          <p:nvPr>
            <p:custDataLst>
              <p:tags r:id="rId15"/>
            </p:custDataLst>
          </p:nvPr>
        </p:nvSpPr>
        <p:spPr>
          <a:xfrm>
            <a:off x="1090930" y="3362514"/>
            <a:ext cx="1029130" cy="600996"/>
          </a:xfrm>
          <a:prstGeom prst="rect">
            <a:avLst/>
          </a:prstGeom>
        </p:spPr>
        <p:txBody>
          <a:bodyPr wrap="none"/>
          <a:p>
            <a:pPr algn="ctr"/>
            <a:r>
              <a:rPr lang="en-US" altLang="zh-CN" sz="2400" b="1" kern="0" dirty="0">
                <a:solidFill>
                  <a:srgbClr val="00B050"/>
                </a:solidFill>
                <a:sym typeface="Arial" panose="020B0604020202020204" pitchFamily="34" charset="0"/>
              </a:rPr>
              <a:t>常见的</a:t>
            </a:r>
            <a:endParaRPr lang="en-US" altLang="zh-CN" sz="2400" b="1" kern="0" dirty="0">
              <a:solidFill>
                <a:srgbClr val="00B050"/>
              </a:solidFill>
              <a:sym typeface="Arial" panose="020B0604020202020204" pitchFamily="34" charset="0"/>
            </a:endParaRPr>
          </a:p>
          <a:p>
            <a:pPr algn="ctr"/>
            <a:r>
              <a:rPr lang="en-US" altLang="zh-CN" sz="2400" b="1" kern="0" dirty="0">
                <a:solidFill>
                  <a:srgbClr val="00B050"/>
                </a:solidFill>
                <a:sym typeface="Arial" panose="020B0604020202020204" pitchFamily="34" charset="0"/>
              </a:rPr>
              <a:t>数据图表</a:t>
            </a:r>
            <a:endParaRPr lang="en-US" altLang="zh-CN" sz="2400" b="1" kern="0" dirty="0">
              <a:solidFill>
                <a:srgbClr val="00B050"/>
              </a:solidFill>
              <a:sym typeface="Arial" panose="020B0604020202020204" pitchFamily="34" charset="0"/>
            </a:endParaRPr>
          </a:p>
        </p:txBody>
      </p:sp>
      <p:grpSp>
        <p:nvGrpSpPr>
          <p:cNvPr id="2" name="组合 1"/>
          <p:cNvGrpSpPr/>
          <p:nvPr>
            <p:custDataLst>
              <p:tags r:id="rId16"/>
            </p:custDataLst>
          </p:nvPr>
        </p:nvGrpSpPr>
        <p:grpSpPr>
          <a:xfrm>
            <a:off x="7936865" y="1486535"/>
            <a:ext cx="3527425" cy="4513580"/>
            <a:chOff x="1266683" y="1933406"/>
            <a:chExt cx="3527204" cy="3917411"/>
          </a:xfrm>
        </p:grpSpPr>
        <p:pic>
          <p:nvPicPr>
            <p:cNvPr id="19" name="Picture 1"/>
            <p:cNvPicPr>
              <a:picLocks noChangeAspect="1"/>
            </p:cNvPicPr>
            <p:nvPr>
              <p:custDataLst>
                <p:tags r:id="rId17"/>
              </p:custDataLst>
            </p:nvPr>
          </p:nvPicPr>
          <p:blipFill>
            <a:blip r:embed="rId18" cstate="print">
              <a:extLst>
                <a:ext uri="{28A0092B-C50C-407E-A947-70E740481C1C}">
                  <a14:useLocalDpi xmlns:a14="http://schemas.microsoft.com/office/drawing/2010/main" val="0"/>
                </a:ext>
              </a:extLst>
            </a:blip>
            <a:stretch>
              <a:fillRect/>
            </a:stretch>
          </p:blipFill>
          <p:spPr bwMode="auto">
            <a:xfrm>
              <a:off x="1266683" y="1933406"/>
              <a:ext cx="2877031" cy="3744816"/>
            </a:xfrm>
            <a:prstGeom prst="rect">
              <a:avLst/>
            </a:prstGeom>
            <a:effectLst>
              <a:reflection stA="29000" endPos="11000" dist="12700" dir="5400000" sy="-100000" algn="bl" rotWithShape="0"/>
            </a:effectLst>
          </p:spPr>
        </p:pic>
        <p:sp>
          <p:nvSpPr>
            <p:cNvPr id="20" name="圆角矩形 19"/>
            <p:cNvSpPr/>
            <p:nvPr>
              <p:custDataLst>
                <p:tags r:id="rId19"/>
              </p:custDataLst>
            </p:nvPr>
          </p:nvSpPr>
          <p:spPr bwMode="auto">
            <a:xfrm>
              <a:off x="1570613" y="2290972"/>
              <a:ext cx="2270544" cy="3042061"/>
            </a:xfrm>
            <a:prstGeom prst="roundRect">
              <a:avLst>
                <a:gd name="adj" fmla="val 758"/>
              </a:avLst>
            </a:prstGeom>
            <a:blipFill>
              <a:blip r:embed="rId20" cstate="print">
                <a:extLst>
                  <a:ext uri="{28A0092B-C50C-407E-A947-70E740481C1C}">
                    <a14:useLocalDpi xmlns:a14="http://schemas.microsoft.com/office/drawing/2010/main" val="0"/>
                  </a:ext>
                </a:extLst>
              </a:blip>
              <a:stretch>
                <a:fillRect/>
              </a:stretch>
            </a:blip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p>
              <a:pPr algn="ctr">
                <a:defRPr/>
              </a:pPr>
              <a:endParaRPr lang="zh-CN" altLang="en-US">
                <a:solidFill>
                  <a:prstClr val="white"/>
                </a:solidFill>
                <a:sym typeface="Arial" panose="020B0604020202020204" pitchFamily="34" charset="0"/>
              </a:endParaRPr>
            </a:p>
          </p:txBody>
        </p:sp>
        <p:sp>
          <p:nvSpPr>
            <p:cNvPr id="21" name="Right Triangle 49"/>
            <p:cNvSpPr/>
            <p:nvPr>
              <p:custDataLst>
                <p:tags r:id="rId21"/>
              </p:custDataLst>
            </p:nvPr>
          </p:nvSpPr>
          <p:spPr bwMode="auto">
            <a:xfrm rot="10800000">
              <a:off x="2663941" y="2290972"/>
              <a:ext cx="1177218" cy="2436949"/>
            </a:xfrm>
            <a:prstGeom prst="rtTriangle">
              <a:avLst/>
            </a:prstGeom>
            <a:solidFill>
              <a:srgbClr val="FFFFFF">
                <a:lumMod val="95000"/>
                <a:alpha val="22000"/>
              </a:srgbClr>
            </a:solid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defPPr>
                <a:defRPr lang="en-US"/>
              </a:defPPr>
              <a:lvl1pPr marL="0" algn="l" defTabSz="914400" rtl="0" eaLnBrk="1" latinLnBrk="0" hangingPunct="1">
                <a:defRPr sz="1800" kern="1200">
                  <a:solidFill>
                    <a:srgbClr val="FFFFFF"/>
                  </a:solidFill>
                  <a:latin typeface="Arial" panose="020B0604020202020204" pitchFamily="34" charset="0"/>
                  <a:ea typeface="+mn-ea"/>
                  <a:cs typeface="+mn-ea"/>
                </a:defRPr>
              </a:lvl1pPr>
              <a:lvl2pPr marL="457200" algn="l" defTabSz="914400" rtl="0" eaLnBrk="1" latinLnBrk="0" hangingPunct="1">
                <a:defRPr sz="1800" kern="1200">
                  <a:solidFill>
                    <a:srgbClr val="FFFFFF"/>
                  </a:solidFill>
                  <a:latin typeface="Arial" panose="020B0604020202020204" pitchFamily="34" charset="0"/>
                  <a:ea typeface="+mn-ea"/>
                  <a:cs typeface="+mn-ea"/>
                </a:defRPr>
              </a:lvl2pPr>
              <a:lvl3pPr marL="914400" algn="l" defTabSz="914400" rtl="0" eaLnBrk="1" latinLnBrk="0" hangingPunct="1">
                <a:defRPr sz="1800" kern="1200">
                  <a:solidFill>
                    <a:srgbClr val="FFFFFF"/>
                  </a:solidFill>
                  <a:latin typeface="Arial" panose="020B0604020202020204" pitchFamily="34" charset="0"/>
                  <a:ea typeface="+mn-ea"/>
                  <a:cs typeface="+mn-ea"/>
                </a:defRPr>
              </a:lvl3pPr>
              <a:lvl4pPr marL="1371600" algn="l" defTabSz="914400" rtl="0" eaLnBrk="1" latinLnBrk="0" hangingPunct="1">
                <a:defRPr sz="1800" kern="1200">
                  <a:solidFill>
                    <a:srgbClr val="FFFFFF"/>
                  </a:solidFill>
                  <a:latin typeface="Arial" panose="020B0604020202020204" pitchFamily="34" charset="0"/>
                  <a:ea typeface="+mn-ea"/>
                  <a:cs typeface="+mn-ea"/>
                </a:defRPr>
              </a:lvl4pPr>
              <a:lvl5pPr marL="1828800" algn="l" defTabSz="914400" rtl="0" eaLnBrk="1" latinLnBrk="0" hangingPunct="1">
                <a:defRPr sz="1800" kern="1200">
                  <a:solidFill>
                    <a:srgbClr val="FFFFFF"/>
                  </a:solidFill>
                  <a:latin typeface="Arial" panose="020B0604020202020204" pitchFamily="34" charset="0"/>
                  <a:ea typeface="+mn-ea"/>
                  <a:cs typeface="+mn-ea"/>
                </a:defRPr>
              </a:lvl5pPr>
              <a:lvl6pPr marL="2286000" algn="l" defTabSz="914400" rtl="0" eaLnBrk="1" latinLnBrk="0" hangingPunct="1">
                <a:defRPr sz="1800" kern="1200">
                  <a:solidFill>
                    <a:srgbClr val="FFFFFF"/>
                  </a:solidFill>
                  <a:latin typeface="Arial" panose="020B0604020202020204" pitchFamily="34" charset="0"/>
                  <a:ea typeface="+mn-ea"/>
                  <a:cs typeface="+mn-ea"/>
                </a:defRPr>
              </a:lvl6pPr>
              <a:lvl7pPr marL="2743200" algn="l" defTabSz="914400" rtl="0" eaLnBrk="1" latinLnBrk="0" hangingPunct="1">
                <a:defRPr sz="1800" kern="1200">
                  <a:solidFill>
                    <a:srgbClr val="FFFFFF"/>
                  </a:solidFill>
                  <a:latin typeface="Arial" panose="020B0604020202020204" pitchFamily="34" charset="0"/>
                  <a:ea typeface="+mn-ea"/>
                  <a:cs typeface="+mn-ea"/>
                </a:defRPr>
              </a:lvl7pPr>
              <a:lvl8pPr marL="3200400" algn="l" defTabSz="914400" rtl="0" eaLnBrk="1" latinLnBrk="0" hangingPunct="1">
                <a:defRPr sz="1800" kern="1200">
                  <a:solidFill>
                    <a:srgbClr val="FFFFFF"/>
                  </a:solidFill>
                  <a:latin typeface="Arial" panose="020B0604020202020204" pitchFamily="34" charset="0"/>
                  <a:ea typeface="+mn-ea"/>
                  <a:cs typeface="+mn-ea"/>
                </a:defRPr>
              </a:lvl8pPr>
              <a:lvl9pPr marL="3657600" algn="l" defTabSz="914400" rtl="0" eaLnBrk="1" latinLnBrk="0" hangingPunct="1">
                <a:defRPr sz="1800" kern="1200">
                  <a:solidFill>
                    <a:srgbClr val="FFFFFF"/>
                  </a:solidFill>
                  <a:latin typeface="Arial" panose="020B0604020202020204" pitchFamily="34" charset="0"/>
                  <a:ea typeface="+mn-ea"/>
                  <a:cs typeface="+mn-ea"/>
                </a:defRPr>
              </a:lvl9pPr>
            </a:lstStyle>
            <a:p>
              <a:pPr algn="ctr">
                <a:defRPr/>
              </a:pPr>
              <a:endParaRPr lang="en-US" sz="1800">
                <a:solidFill>
                  <a:prstClr val="white"/>
                </a:solidFill>
                <a:sym typeface="Arial" panose="020B0604020202020204" pitchFamily="34" charset="0"/>
              </a:endParaRPr>
            </a:p>
          </p:txBody>
        </p:sp>
        <p:pic>
          <p:nvPicPr>
            <p:cNvPr id="23" name="Picture 3"/>
            <p:cNvPicPr>
              <a:picLocks noChangeAspect="1"/>
            </p:cNvPicPr>
            <p:nvPr>
              <p:custDataLst>
                <p:tags r:id="rId22"/>
              </p:custDataLst>
            </p:nvPr>
          </p:nvPicPr>
          <p:blipFill>
            <a:blip r:embed="rId23">
              <a:extLst>
                <a:ext uri="{28A0092B-C50C-407E-A947-70E740481C1C}">
                  <a14:useLocalDpi xmlns:a14="http://schemas.microsoft.com/office/drawing/2010/main" val="0"/>
                </a:ext>
              </a:extLst>
            </a:blip>
            <a:stretch>
              <a:fillRect/>
            </a:stretch>
          </p:blipFill>
          <p:spPr bwMode="auto">
            <a:xfrm>
              <a:off x="3435068" y="3100159"/>
              <a:ext cx="1358819" cy="2750658"/>
            </a:xfrm>
            <a:prstGeom prst="rect">
              <a:avLst/>
            </a:prstGeom>
            <a:effectLst>
              <a:reflection stA="29000" endPos="11000" dist="12700" dir="5400000" sy="-100000" algn="bl" rotWithShape="0"/>
            </a:effectLst>
          </p:spPr>
        </p:pic>
        <p:sp>
          <p:nvSpPr>
            <p:cNvPr id="24" name="圆角矩形 23"/>
            <p:cNvSpPr/>
            <p:nvPr>
              <p:custDataLst>
                <p:tags r:id="rId24"/>
              </p:custDataLst>
            </p:nvPr>
          </p:nvSpPr>
          <p:spPr bwMode="auto">
            <a:xfrm>
              <a:off x="3548992" y="3517875"/>
              <a:ext cx="1130972" cy="1931735"/>
            </a:xfrm>
            <a:prstGeom prst="roundRect">
              <a:avLst>
                <a:gd name="adj" fmla="val 1825"/>
              </a:avLst>
            </a:prstGeom>
            <a:blipFill>
              <a:blip r:embed="rId25" cstate="print">
                <a:extLst>
                  <a:ext uri="{28A0092B-C50C-407E-A947-70E740481C1C}">
                    <a14:useLocalDpi xmlns:a14="http://schemas.microsoft.com/office/drawing/2010/main" val="0"/>
                  </a:ext>
                </a:extLst>
              </a:blip>
              <a:srcRect/>
              <a:stretch>
                <a:fillRect/>
              </a:stretch>
            </a:blip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p>
              <a:pPr algn="ctr">
                <a:defRPr/>
              </a:pPr>
              <a:endParaRPr lang="zh-CN" altLang="en-US">
                <a:solidFill>
                  <a:prstClr val="white"/>
                </a:solidFill>
                <a:sym typeface="Arial" panose="020B0604020202020204" pitchFamily="34" charset="0"/>
              </a:endParaRPr>
            </a:p>
          </p:txBody>
        </p:sp>
        <p:sp>
          <p:nvSpPr>
            <p:cNvPr id="25" name="Right Triangle 49"/>
            <p:cNvSpPr/>
            <p:nvPr>
              <p:custDataLst>
                <p:tags r:id="rId26"/>
              </p:custDataLst>
            </p:nvPr>
          </p:nvSpPr>
          <p:spPr bwMode="auto">
            <a:xfrm rot="10800000">
              <a:off x="4176393" y="3517875"/>
              <a:ext cx="503571" cy="1583362"/>
            </a:xfrm>
            <a:prstGeom prst="rtTriangle">
              <a:avLst/>
            </a:prstGeom>
            <a:solidFill>
              <a:srgbClr val="FFFFFF">
                <a:lumMod val="95000"/>
                <a:alpha val="22000"/>
              </a:srgbClr>
            </a:solid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defPPr>
                <a:defRPr lang="en-US"/>
              </a:defPPr>
              <a:lvl1pPr marL="0" algn="l" defTabSz="914400" rtl="0" eaLnBrk="1" latinLnBrk="0" hangingPunct="1">
                <a:defRPr sz="1800" kern="1200">
                  <a:solidFill>
                    <a:srgbClr val="FFFFFF"/>
                  </a:solidFill>
                  <a:latin typeface="Arial" panose="020B0604020202020204" pitchFamily="34" charset="0"/>
                  <a:ea typeface="+mn-ea"/>
                  <a:cs typeface="+mn-ea"/>
                </a:defRPr>
              </a:lvl1pPr>
              <a:lvl2pPr marL="457200" algn="l" defTabSz="914400" rtl="0" eaLnBrk="1" latinLnBrk="0" hangingPunct="1">
                <a:defRPr sz="1800" kern="1200">
                  <a:solidFill>
                    <a:srgbClr val="FFFFFF"/>
                  </a:solidFill>
                  <a:latin typeface="Arial" panose="020B0604020202020204" pitchFamily="34" charset="0"/>
                  <a:ea typeface="+mn-ea"/>
                  <a:cs typeface="+mn-ea"/>
                </a:defRPr>
              </a:lvl2pPr>
              <a:lvl3pPr marL="914400" algn="l" defTabSz="914400" rtl="0" eaLnBrk="1" latinLnBrk="0" hangingPunct="1">
                <a:defRPr sz="1800" kern="1200">
                  <a:solidFill>
                    <a:srgbClr val="FFFFFF"/>
                  </a:solidFill>
                  <a:latin typeface="Arial" panose="020B0604020202020204" pitchFamily="34" charset="0"/>
                  <a:ea typeface="+mn-ea"/>
                  <a:cs typeface="+mn-ea"/>
                </a:defRPr>
              </a:lvl3pPr>
              <a:lvl4pPr marL="1371600" algn="l" defTabSz="914400" rtl="0" eaLnBrk="1" latinLnBrk="0" hangingPunct="1">
                <a:defRPr sz="1800" kern="1200">
                  <a:solidFill>
                    <a:srgbClr val="FFFFFF"/>
                  </a:solidFill>
                  <a:latin typeface="Arial" panose="020B0604020202020204" pitchFamily="34" charset="0"/>
                  <a:ea typeface="+mn-ea"/>
                  <a:cs typeface="+mn-ea"/>
                </a:defRPr>
              </a:lvl4pPr>
              <a:lvl5pPr marL="1828800" algn="l" defTabSz="914400" rtl="0" eaLnBrk="1" latinLnBrk="0" hangingPunct="1">
                <a:defRPr sz="1800" kern="1200">
                  <a:solidFill>
                    <a:srgbClr val="FFFFFF"/>
                  </a:solidFill>
                  <a:latin typeface="Arial" panose="020B0604020202020204" pitchFamily="34" charset="0"/>
                  <a:ea typeface="+mn-ea"/>
                  <a:cs typeface="+mn-ea"/>
                </a:defRPr>
              </a:lvl5pPr>
              <a:lvl6pPr marL="2286000" algn="l" defTabSz="914400" rtl="0" eaLnBrk="1" latinLnBrk="0" hangingPunct="1">
                <a:defRPr sz="1800" kern="1200">
                  <a:solidFill>
                    <a:srgbClr val="FFFFFF"/>
                  </a:solidFill>
                  <a:latin typeface="Arial" panose="020B0604020202020204" pitchFamily="34" charset="0"/>
                  <a:ea typeface="+mn-ea"/>
                  <a:cs typeface="+mn-ea"/>
                </a:defRPr>
              </a:lvl6pPr>
              <a:lvl7pPr marL="2743200" algn="l" defTabSz="914400" rtl="0" eaLnBrk="1" latinLnBrk="0" hangingPunct="1">
                <a:defRPr sz="1800" kern="1200">
                  <a:solidFill>
                    <a:srgbClr val="FFFFFF"/>
                  </a:solidFill>
                  <a:latin typeface="Arial" panose="020B0604020202020204" pitchFamily="34" charset="0"/>
                  <a:ea typeface="+mn-ea"/>
                  <a:cs typeface="+mn-ea"/>
                </a:defRPr>
              </a:lvl7pPr>
              <a:lvl8pPr marL="3200400" algn="l" defTabSz="914400" rtl="0" eaLnBrk="1" latinLnBrk="0" hangingPunct="1">
                <a:defRPr sz="1800" kern="1200">
                  <a:solidFill>
                    <a:srgbClr val="FFFFFF"/>
                  </a:solidFill>
                  <a:latin typeface="Arial" panose="020B0604020202020204" pitchFamily="34" charset="0"/>
                  <a:ea typeface="+mn-ea"/>
                  <a:cs typeface="+mn-ea"/>
                </a:defRPr>
              </a:lvl8pPr>
              <a:lvl9pPr marL="3657600" algn="l" defTabSz="914400" rtl="0" eaLnBrk="1" latinLnBrk="0" hangingPunct="1">
                <a:defRPr sz="1800" kern="1200">
                  <a:solidFill>
                    <a:srgbClr val="FFFFFF"/>
                  </a:solidFill>
                  <a:latin typeface="Arial" panose="020B0604020202020204" pitchFamily="34" charset="0"/>
                  <a:ea typeface="+mn-ea"/>
                  <a:cs typeface="+mn-ea"/>
                </a:defRPr>
              </a:lvl9pPr>
            </a:lstStyle>
            <a:p>
              <a:pPr algn="ctr">
                <a:defRPr/>
              </a:pPr>
              <a:endParaRPr lang="en-US" sz="1800">
                <a:solidFill>
                  <a:prstClr val="white"/>
                </a:solidFill>
                <a:sym typeface="Arial" panose="020B0604020202020204" pitchFamily="34" charset="0"/>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38" name="任意多边形 37"/>
          <p:cNvSpPr/>
          <p:nvPr>
            <p:custDataLst>
              <p:tags r:id="rId3"/>
            </p:custDataLst>
          </p:nvPr>
        </p:nvSpPr>
        <p:spPr>
          <a:xfrm>
            <a:off x="1709485" y="3038037"/>
            <a:ext cx="1273754" cy="218479"/>
          </a:xfrm>
          <a:custGeom>
            <a:avLst/>
            <a:gdLst>
              <a:gd name="connsiteX0" fmla="*/ 873664 w 1747328"/>
              <a:gd name="connsiteY0" fmla="*/ 0 h 668233"/>
              <a:gd name="connsiteX1" fmla="*/ 1712493 w 1747328"/>
              <a:gd name="connsiteY1" fmla="*/ 556013 h 668233"/>
              <a:gd name="connsiteX2" fmla="*/ 1747328 w 1747328"/>
              <a:gd name="connsiteY2" fmla="*/ 668233 h 668233"/>
              <a:gd name="connsiteX3" fmla="*/ 1620818 w 1747328"/>
              <a:gd name="connsiteY3" fmla="*/ 668233 h 668233"/>
              <a:gd name="connsiteX4" fmla="*/ 1600649 w 1747328"/>
              <a:gd name="connsiteY4" fmla="*/ 603261 h 668233"/>
              <a:gd name="connsiteX5" fmla="*/ 873664 w 1747328"/>
              <a:gd name="connsiteY5" fmla="*/ 121383 h 668233"/>
              <a:gd name="connsiteX6" fmla="*/ 146680 w 1747328"/>
              <a:gd name="connsiteY6" fmla="*/ 603261 h 668233"/>
              <a:gd name="connsiteX7" fmla="*/ 126511 w 1747328"/>
              <a:gd name="connsiteY7" fmla="*/ 668233 h 668233"/>
              <a:gd name="connsiteX8" fmla="*/ 0 w 1747328"/>
              <a:gd name="connsiteY8" fmla="*/ 668233 h 668233"/>
              <a:gd name="connsiteX9" fmla="*/ 34836 w 1747328"/>
              <a:gd name="connsiteY9" fmla="*/ 556013 h 668233"/>
              <a:gd name="connsiteX10" fmla="*/ 873664 w 1747328"/>
              <a:gd name="connsiteY10" fmla="*/ 0 h 66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328" h="668233">
                <a:moveTo>
                  <a:pt x="873664" y="0"/>
                </a:moveTo>
                <a:cubicBezTo>
                  <a:pt x="1250752" y="0"/>
                  <a:pt x="1574291" y="229267"/>
                  <a:pt x="1712493" y="556013"/>
                </a:cubicBezTo>
                <a:lnTo>
                  <a:pt x="1747328" y="668233"/>
                </a:lnTo>
                <a:lnTo>
                  <a:pt x="1620818" y="668233"/>
                </a:lnTo>
                <a:lnTo>
                  <a:pt x="1600649" y="603261"/>
                </a:lnTo>
                <a:cubicBezTo>
                  <a:pt x="1480874" y="320081"/>
                  <a:pt x="1200473" y="121383"/>
                  <a:pt x="873664" y="121383"/>
                </a:cubicBezTo>
                <a:cubicBezTo>
                  <a:pt x="546855" y="121383"/>
                  <a:pt x="266454" y="320081"/>
                  <a:pt x="146680" y="603261"/>
                </a:cubicBezTo>
                <a:lnTo>
                  <a:pt x="126511" y="668233"/>
                </a:lnTo>
                <a:lnTo>
                  <a:pt x="0" y="668233"/>
                </a:lnTo>
                <a:lnTo>
                  <a:pt x="34836" y="556013"/>
                </a:lnTo>
                <a:cubicBezTo>
                  <a:pt x="173037" y="229267"/>
                  <a:pt x="496576" y="0"/>
                  <a:pt x="873664"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fontScale="32500" lnSpcReduction="20000"/>
          </a:bodyPr>
          <a:p>
            <a:pPr algn="just">
              <a:lnSpc>
                <a:spcPct val="130000"/>
              </a:lnSpc>
            </a:pPr>
            <a:endParaRPr lang="zh-CN" altLang="en-US" dirty="0" err="1">
              <a:solidFill>
                <a:srgbClr val="FFFFFF"/>
              </a:solidFill>
              <a:sym typeface="Arial" panose="020B0604020202020204" pitchFamily="34" charset="0"/>
            </a:endParaRPr>
          </a:p>
        </p:txBody>
      </p:sp>
      <p:sp>
        <p:nvSpPr>
          <p:cNvPr id="39" name="任意多边形 38"/>
          <p:cNvSpPr/>
          <p:nvPr>
            <p:custDataLst>
              <p:tags r:id="rId4"/>
            </p:custDataLst>
          </p:nvPr>
        </p:nvSpPr>
        <p:spPr>
          <a:xfrm>
            <a:off x="1672023" y="2839604"/>
            <a:ext cx="2181336" cy="416911"/>
          </a:xfrm>
          <a:custGeom>
            <a:avLst/>
            <a:gdLst>
              <a:gd name="connsiteX0" fmla="*/ 1496172 w 2992343"/>
              <a:gd name="connsiteY0" fmla="*/ 0 h 1275146"/>
              <a:gd name="connsiteX1" fmla="*/ 2982629 w 2992343"/>
              <a:gd name="connsiteY1" fmla="*/ 1211498 h 1275146"/>
              <a:gd name="connsiteX2" fmla="*/ 2992343 w 2992343"/>
              <a:gd name="connsiteY2" fmla="*/ 1275146 h 1275146"/>
              <a:gd name="connsiteX3" fmla="*/ 2869693 w 2992343"/>
              <a:gd name="connsiteY3" fmla="*/ 1275146 h 1275146"/>
              <a:gd name="connsiteX4" fmla="*/ 2863713 w 2992343"/>
              <a:gd name="connsiteY4" fmla="*/ 1235961 h 1275146"/>
              <a:gd name="connsiteX5" fmla="*/ 1496172 w 2992343"/>
              <a:gd name="connsiteY5" fmla="*/ 121383 h 1275146"/>
              <a:gd name="connsiteX6" fmla="*/ 128631 w 2992343"/>
              <a:gd name="connsiteY6" fmla="*/ 1235961 h 1275146"/>
              <a:gd name="connsiteX7" fmla="*/ 122650 w 2992343"/>
              <a:gd name="connsiteY7" fmla="*/ 1275146 h 1275146"/>
              <a:gd name="connsiteX8" fmla="*/ 0 w 2992343"/>
              <a:gd name="connsiteY8" fmla="*/ 1275146 h 1275146"/>
              <a:gd name="connsiteX9" fmla="*/ 9714 w 2992343"/>
              <a:gd name="connsiteY9" fmla="*/ 1211498 h 1275146"/>
              <a:gd name="connsiteX10" fmla="*/ 1496172 w 2992343"/>
              <a:gd name="connsiteY10" fmla="*/ 0 h 127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2343" h="1275146">
                <a:moveTo>
                  <a:pt x="1496172" y="0"/>
                </a:moveTo>
                <a:cubicBezTo>
                  <a:pt x="2229397" y="0"/>
                  <a:pt x="2841148" y="520098"/>
                  <a:pt x="2982629" y="1211498"/>
                </a:cubicBezTo>
                <a:lnTo>
                  <a:pt x="2992343" y="1275146"/>
                </a:lnTo>
                <a:lnTo>
                  <a:pt x="2869693" y="1275146"/>
                </a:lnTo>
                <a:lnTo>
                  <a:pt x="2863713" y="1235961"/>
                </a:lnTo>
                <a:cubicBezTo>
                  <a:pt x="2733550" y="599872"/>
                  <a:pt x="2170740" y="121383"/>
                  <a:pt x="1496172" y="121383"/>
                </a:cubicBezTo>
                <a:cubicBezTo>
                  <a:pt x="821603" y="121383"/>
                  <a:pt x="258793" y="599872"/>
                  <a:pt x="128631" y="1235961"/>
                </a:cubicBezTo>
                <a:lnTo>
                  <a:pt x="122650" y="1275146"/>
                </a:lnTo>
                <a:lnTo>
                  <a:pt x="0" y="1275146"/>
                </a:lnTo>
                <a:lnTo>
                  <a:pt x="9714" y="1211498"/>
                </a:lnTo>
                <a:cubicBezTo>
                  <a:pt x="151195" y="520098"/>
                  <a:pt x="762946" y="0"/>
                  <a:pt x="1496172"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lnSpcReduction="20000"/>
          </a:bodyPr>
          <a:p>
            <a:pPr algn="just">
              <a:lnSpc>
                <a:spcPct val="130000"/>
              </a:lnSpc>
            </a:pPr>
            <a:endParaRPr lang="zh-CN" altLang="en-US" dirty="0" err="1">
              <a:solidFill>
                <a:srgbClr val="FFFFFF"/>
              </a:solidFill>
              <a:sym typeface="Arial" panose="020B0604020202020204" pitchFamily="34" charset="0"/>
            </a:endParaRPr>
          </a:p>
        </p:txBody>
      </p:sp>
      <p:sp>
        <p:nvSpPr>
          <p:cNvPr id="40" name="任意多边形 39"/>
          <p:cNvSpPr/>
          <p:nvPr>
            <p:custDataLst>
              <p:tags r:id="rId5"/>
            </p:custDataLst>
          </p:nvPr>
        </p:nvSpPr>
        <p:spPr>
          <a:xfrm>
            <a:off x="1633987" y="2641173"/>
            <a:ext cx="3075422" cy="615342"/>
          </a:xfrm>
          <a:custGeom>
            <a:avLst/>
            <a:gdLst>
              <a:gd name="connsiteX0" fmla="*/ 2109422 w 4218844"/>
              <a:gd name="connsiteY0" fmla="*/ 0 h 1882060"/>
              <a:gd name="connsiteX1" fmla="*/ 4190463 w 4218844"/>
              <a:gd name="connsiteY1" fmla="*/ 1696097 h 1882060"/>
              <a:gd name="connsiteX2" fmla="*/ 4218844 w 4218844"/>
              <a:gd name="connsiteY2" fmla="*/ 1882060 h 1882060"/>
              <a:gd name="connsiteX3" fmla="*/ 4096194 w 4218844"/>
              <a:gd name="connsiteY3" fmla="*/ 1882060 h 1882060"/>
              <a:gd name="connsiteX4" fmla="*/ 4071546 w 4218844"/>
              <a:gd name="connsiteY4" fmla="*/ 1720560 h 1882060"/>
              <a:gd name="connsiteX5" fmla="*/ 2109422 w 4218844"/>
              <a:gd name="connsiteY5" fmla="*/ 121383 h 1882060"/>
              <a:gd name="connsiteX6" fmla="*/ 147298 w 4218844"/>
              <a:gd name="connsiteY6" fmla="*/ 1720560 h 1882060"/>
              <a:gd name="connsiteX7" fmla="*/ 122650 w 4218844"/>
              <a:gd name="connsiteY7" fmla="*/ 1882060 h 1882060"/>
              <a:gd name="connsiteX8" fmla="*/ 0 w 4218844"/>
              <a:gd name="connsiteY8" fmla="*/ 1882060 h 1882060"/>
              <a:gd name="connsiteX9" fmla="*/ 28381 w 4218844"/>
              <a:gd name="connsiteY9" fmla="*/ 1696097 h 1882060"/>
              <a:gd name="connsiteX10" fmla="*/ 2109422 w 4218844"/>
              <a:gd name="connsiteY10" fmla="*/ 0 h 1882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18844" h="1882060">
                <a:moveTo>
                  <a:pt x="2109422" y="0"/>
                </a:moveTo>
                <a:cubicBezTo>
                  <a:pt x="3135939" y="0"/>
                  <a:pt x="3992390" y="728136"/>
                  <a:pt x="4190463" y="1696097"/>
                </a:cubicBezTo>
                <a:lnTo>
                  <a:pt x="4218844" y="1882060"/>
                </a:lnTo>
                <a:lnTo>
                  <a:pt x="4096194" y="1882060"/>
                </a:lnTo>
                <a:lnTo>
                  <a:pt x="4071546" y="1720560"/>
                </a:lnTo>
                <a:cubicBezTo>
                  <a:pt x="3884791" y="807912"/>
                  <a:pt x="3077280" y="121383"/>
                  <a:pt x="2109422" y="121383"/>
                </a:cubicBezTo>
                <a:cubicBezTo>
                  <a:pt x="1141564" y="121383"/>
                  <a:pt x="334053" y="807912"/>
                  <a:pt x="147298" y="1720560"/>
                </a:cubicBezTo>
                <a:lnTo>
                  <a:pt x="122650" y="1882060"/>
                </a:lnTo>
                <a:lnTo>
                  <a:pt x="0" y="1882060"/>
                </a:lnTo>
                <a:lnTo>
                  <a:pt x="28381" y="1696097"/>
                </a:lnTo>
                <a:cubicBezTo>
                  <a:pt x="226455" y="728136"/>
                  <a:pt x="1082906" y="0"/>
                  <a:pt x="2109422"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1" name="任意多边形 40"/>
          <p:cNvSpPr/>
          <p:nvPr>
            <p:custDataLst>
              <p:tags r:id="rId6"/>
            </p:custDataLst>
          </p:nvPr>
        </p:nvSpPr>
        <p:spPr>
          <a:xfrm>
            <a:off x="1593927" y="2442742"/>
            <a:ext cx="3963983" cy="813773"/>
          </a:xfrm>
          <a:custGeom>
            <a:avLst/>
            <a:gdLst>
              <a:gd name="connsiteX0" fmla="*/ 2718884 w 5437767"/>
              <a:gd name="connsiteY0" fmla="*/ 0 h 2488973"/>
              <a:gd name="connsiteX1" fmla="*/ 5435894 w 5437767"/>
              <a:gd name="connsiteY1" fmla="*/ 2451871 h 2488973"/>
              <a:gd name="connsiteX2" fmla="*/ 5437767 w 5437767"/>
              <a:gd name="connsiteY2" fmla="*/ 2488973 h 2488973"/>
              <a:gd name="connsiteX3" fmla="*/ 5316385 w 5437767"/>
              <a:gd name="connsiteY3" fmla="*/ 2488973 h 2488973"/>
              <a:gd name="connsiteX4" fmla="*/ 5315138 w 5437767"/>
              <a:gd name="connsiteY4" fmla="*/ 2464281 h 2488973"/>
              <a:gd name="connsiteX5" fmla="*/ 2718884 w 5437767"/>
              <a:gd name="connsiteY5" fmla="*/ 121383 h 2488973"/>
              <a:gd name="connsiteX6" fmla="*/ 122630 w 5437767"/>
              <a:gd name="connsiteY6" fmla="*/ 2464281 h 2488973"/>
              <a:gd name="connsiteX7" fmla="*/ 121383 w 5437767"/>
              <a:gd name="connsiteY7" fmla="*/ 2488973 h 2488973"/>
              <a:gd name="connsiteX8" fmla="*/ 0 w 5437767"/>
              <a:gd name="connsiteY8" fmla="*/ 2488973 h 2488973"/>
              <a:gd name="connsiteX9" fmla="*/ 1874 w 5437767"/>
              <a:gd name="connsiteY9" fmla="*/ 2451871 h 2488973"/>
              <a:gd name="connsiteX10" fmla="*/ 2718884 w 5437767"/>
              <a:gd name="connsiteY10" fmla="*/ 0 h 2488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37767" h="2488973">
                <a:moveTo>
                  <a:pt x="2718884" y="0"/>
                </a:moveTo>
                <a:cubicBezTo>
                  <a:pt x="4132962" y="0"/>
                  <a:pt x="5296034" y="1074692"/>
                  <a:pt x="5435894" y="2451871"/>
                </a:cubicBezTo>
                <a:lnTo>
                  <a:pt x="5437767" y="2488973"/>
                </a:lnTo>
                <a:lnTo>
                  <a:pt x="5316385" y="2488973"/>
                </a:lnTo>
                <a:lnTo>
                  <a:pt x="5315138" y="2464281"/>
                </a:lnTo>
                <a:cubicBezTo>
                  <a:pt x="5181494" y="1148310"/>
                  <a:pt x="4070115" y="121383"/>
                  <a:pt x="2718884" y="121383"/>
                </a:cubicBezTo>
                <a:cubicBezTo>
                  <a:pt x="1367653" y="121383"/>
                  <a:pt x="256274" y="1148310"/>
                  <a:pt x="122630" y="2464281"/>
                </a:cubicBezTo>
                <a:lnTo>
                  <a:pt x="121383" y="2488973"/>
                </a:lnTo>
                <a:lnTo>
                  <a:pt x="0" y="2488973"/>
                </a:lnTo>
                <a:lnTo>
                  <a:pt x="1874" y="2451871"/>
                </a:lnTo>
                <a:cubicBezTo>
                  <a:pt x="141734" y="1074692"/>
                  <a:pt x="1304806" y="0"/>
                  <a:pt x="2718884"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2" name="任意多边形 41"/>
          <p:cNvSpPr/>
          <p:nvPr>
            <p:custDataLst>
              <p:tags r:id="rId7"/>
            </p:custDataLst>
          </p:nvPr>
        </p:nvSpPr>
        <p:spPr>
          <a:xfrm>
            <a:off x="1550857" y="2244311"/>
            <a:ext cx="4848831" cy="1012205"/>
          </a:xfrm>
          <a:custGeom>
            <a:avLst/>
            <a:gdLst>
              <a:gd name="connsiteX0" fmla="*/ 3325797 w 6651594"/>
              <a:gd name="connsiteY0" fmla="*/ 0 h 3095887"/>
              <a:gd name="connsiteX1" fmla="*/ 6646587 w 6651594"/>
              <a:gd name="connsiteY1" fmla="*/ 2996731 h 3095887"/>
              <a:gd name="connsiteX2" fmla="*/ 6651594 w 6651594"/>
              <a:gd name="connsiteY2" fmla="*/ 3095887 h 3095887"/>
              <a:gd name="connsiteX3" fmla="*/ 6530212 w 6651594"/>
              <a:gd name="connsiteY3" fmla="*/ 3095887 h 3095887"/>
              <a:gd name="connsiteX4" fmla="*/ 6525831 w 6651594"/>
              <a:gd name="connsiteY4" fmla="*/ 3009141 h 3095887"/>
              <a:gd name="connsiteX5" fmla="*/ 3325797 w 6651594"/>
              <a:gd name="connsiteY5" fmla="*/ 121383 h 3095887"/>
              <a:gd name="connsiteX6" fmla="*/ 125763 w 6651594"/>
              <a:gd name="connsiteY6" fmla="*/ 3009141 h 3095887"/>
              <a:gd name="connsiteX7" fmla="*/ 121383 w 6651594"/>
              <a:gd name="connsiteY7" fmla="*/ 3095887 h 3095887"/>
              <a:gd name="connsiteX8" fmla="*/ 0 w 6651594"/>
              <a:gd name="connsiteY8" fmla="*/ 3095887 h 3095887"/>
              <a:gd name="connsiteX9" fmla="*/ 5007 w 6651594"/>
              <a:gd name="connsiteY9" fmla="*/ 2996731 h 3095887"/>
              <a:gd name="connsiteX10" fmla="*/ 3325797 w 6651594"/>
              <a:gd name="connsiteY10" fmla="*/ 0 h 309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51594" h="3095887">
                <a:moveTo>
                  <a:pt x="3325797" y="0"/>
                </a:moveTo>
                <a:cubicBezTo>
                  <a:pt x="5054116" y="0"/>
                  <a:pt x="6475647" y="1313511"/>
                  <a:pt x="6646587" y="2996731"/>
                </a:cubicBezTo>
                <a:lnTo>
                  <a:pt x="6651594" y="3095887"/>
                </a:lnTo>
                <a:lnTo>
                  <a:pt x="6530212" y="3095887"/>
                </a:lnTo>
                <a:lnTo>
                  <a:pt x="6525831" y="3009141"/>
                </a:lnTo>
                <a:cubicBezTo>
                  <a:pt x="6361107" y="1387131"/>
                  <a:pt x="4991267" y="121383"/>
                  <a:pt x="3325797" y="121383"/>
                </a:cubicBezTo>
                <a:cubicBezTo>
                  <a:pt x="1660327" y="121383"/>
                  <a:pt x="290487" y="1387131"/>
                  <a:pt x="125763" y="3009141"/>
                </a:cubicBezTo>
                <a:lnTo>
                  <a:pt x="121383" y="3095887"/>
                </a:lnTo>
                <a:lnTo>
                  <a:pt x="0" y="3095887"/>
                </a:lnTo>
                <a:lnTo>
                  <a:pt x="5007" y="2996731"/>
                </a:lnTo>
                <a:cubicBezTo>
                  <a:pt x="175947" y="1313511"/>
                  <a:pt x="1597479" y="0"/>
                  <a:pt x="3325797"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3" name="任意多边形 42"/>
          <p:cNvSpPr/>
          <p:nvPr>
            <p:custDataLst>
              <p:tags r:id="rId8"/>
            </p:custDataLst>
          </p:nvPr>
        </p:nvSpPr>
        <p:spPr>
          <a:xfrm>
            <a:off x="1510989" y="2045879"/>
            <a:ext cx="5739681" cy="1210636"/>
          </a:xfrm>
          <a:custGeom>
            <a:avLst/>
            <a:gdLst>
              <a:gd name="connsiteX0" fmla="*/ 3936829 w 7873657"/>
              <a:gd name="connsiteY0" fmla="*/ 0 h 3702800"/>
              <a:gd name="connsiteX1" fmla="*/ 7861399 w 7873657"/>
              <a:gd name="connsiteY1" fmla="*/ 3541591 h 3702800"/>
              <a:gd name="connsiteX2" fmla="*/ 7873657 w 7873657"/>
              <a:gd name="connsiteY2" fmla="*/ 3702800 h 3702800"/>
              <a:gd name="connsiteX3" fmla="*/ 7748156 w 7873657"/>
              <a:gd name="connsiteY3" fmla="*/ 3702800 h 3702800"/>
              <a:gd name="connsiteX4" fmla="*/ 7740642 w 7873657"/>
              <a:gd name="connsiteY4" fmla="*/ 3554001 h 3702800"/>
              <a:gd name="connsiteX5" fmla="*/ 3936829 w 7873657"/>
              <a:gd name="connsiteY5" fmla="*/ 121383 h 3702800"/>
              <a:gd name="connsiteX6" fmla="*/ 133014 w 7873657"/>
              <a:gd name="connsiteY6" fmla="*/ 3554001 h 3702800"/>
              <a:gd name="connsiteX7" fmla="*/ 125501 w 7873657"/>
              <a:gd name="connsiteY7" fmla="*/ 3702800 h 3702800"/>
              <a:gd name="connsiteX8" fmla="*/ 0 w 7873657"/>
              <a:gd name="connsiteY8" fmla="*/ 3702800 h 3702800"/>
              <a:gd name="connsiteX9" fmla="*/ 12258 w 7873657"/>
              <a:gd name="connsiteY9" fmla="*/ 3541591 h 3702800"/>
              <a:gd name="connsiteX10" fmla="*/ 3936829 w 7873657"/>
              <a:gd name="connsiteY10" fmla="*/ 0 h 370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73657" h="3702800">
                <a:moveTo>
                  <a:pt x="3936829" y="0"/>
                </a:moveTo>
                <a:cubicBezTo>
                  <a:pt x="5979387" y="0"/>
                  <a:pt x="7659379" y="1552333"/>
                  <a:pt x="7861399" y="3541591"/>
                </a:cubicBezTo>
                <a:lnTo>
                  <a:pt x="7873657" y="3702800"/>
                </a:lnTo>
                <a:lnTo>
                  <a:pt x="7748156" y="3702800"/>
                </a:lnTo>
                <a:lnTo>
                  <a:pt x="7740642" y="3554001"/>
                </a:lnTo>
                <a:cubicBezTo>
                  <a:pt x="7544838" y="1625950"/>
                  <a:pt x="5916540" y="121383"/>
                  <a:pt x="3936829" y="121383"/>
                </a:cubicBezTo>
                <a:cubicBezTo>
                  <a:pt x="1957118" y="121383"/>
                  <a:pt x="328819" y="1625950"/>
                  <a:pt x="133014" y="3554001"/>
                </a:cubicBezTo>
                <a:lnTo>
                  <a:pt x="125501" y="3702800"/>
                </a:lnTo>
                <a:lnTo>
                  <a:pt x="0" y="3702800"/>
                </a:lnTo>
                <a:lnTo>
                  <a:pt x="12258" y="3541591"/>
                </a:lnTo>
                <a:cubicBezTo>
                  <a:pt x="214279" y="1552333"/>
                  <a:pt x="1894271" y="0"/>
                  <a:pt x="3936829"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3" name="文本框 2"/>
          <p:cNvSpPr txBox="1"/>
          <p:nvPr>
            <p:custDataLst>
              <p:tags r:id="rId9"/>
            </p:custDataLst>
          </p:nvPr>
        </p:nvSpPr>
        <p:spPr>
          <a:xfrm>
            <a:off x="5230493"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面积图</a:t>
            </a:r>
            <a:endParaRPr lang="pt-BR" altLang="zh-CN" sz="2800" dirty="0">
              <a:sym typeface="Arial" panose="020B0604020202020204" pitchFamily="34" charset="0"/>
            </a:endParaRPr>
          </a:p>
        </p:txBody>
      </p:sp>
      <p:sp>
        <p:nvSpPr>
          <p:cNvPr id="10" name="文本框 9"/>
          <p:cNvSpPr txBox="1"/>
          <p:nvPr>
            <p:custDataLst>
              <p:tags r:id="rId10"/>
            </p:custDataLst>
          </p:nvPr>
        </p:nvSpPr>
        <p:spPr>
          <a:xfrm>
            <a:off x="2636888" y="3362442"/>
            <a:ext cx="584539" cy="1929619"/>
          </a:xfrm>
          <a:prstGeom prst="rect">
            <a:avLst/>
          </a:prstGeom>
          <a:noFill/>
        </p:spPr>
        <p:txBody>
          <a:bodyPr vert="eaVert" wrap="square" rtlCol="0" anchor="ctr">
            <a:noAutofit/>
          </a:bodyPr>
          <a:p>
            <a:r>
              <a:rPr lang="pt-BR" altLang="zh-CN" sz="2800" dirty="0">
                <a:solidFill>
                  <a:srgbClr val="0070C0"/>
                </a:solidFill>
                <a:sym typeface="Arial" panose="020B0604020202020204" pitchFamily="34" charset="0"/>
              </a:rPr>
              <a:t>条形图</a:t>
            </a:r>
            <a:endParaRPr lang="pt-BR" altLang="zh-CN" sz="2800" dirty="0">
              <a:solidFill>
                <a:srgbClr val="0070C0"/>
              </a:solidFill>
              <a:sym typeface="Arial" panose="020B0604020202020204" pitchFamily="34" charset="0"/>
            </a:endParaRPr>
          </a:p>
        </p:txBody>
      </p:sp>
      <p:sp>
        <p:nvSpPr>
          <p:cNvPr id="11" name="文本框 10"/>
          <p:cNvSpPr txBox="1"/>
          <p:nvPr>
            <p:custDataLst>
              <p:tags r:id="rId11"/>
            </p:custDataLst>
          </p:nvPr>
        </p:nvSpPr>
        <p:spPr>
          <a:xfrm>
            <a:off x="3540674"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折线图</a:t>
            </a:r>
            <a:endParaRPr lang="pt-BR" altLang="zh-CN" sz="2800" dirty="0">
              <a:sym typeface="Arial" panose="020B0604020202020204" pitchFamily="34" charset="0"/>
            </a:endParaRPr>
          </a:p>
        </p:txBody>
      </p:sp>
      <p:sp>
        <p:nvSpPr>
          <p:cNvPr id="12" name="文本框 11"/>
          <p:cNvSpPr txBox="1"/>
          <p:nvPr>
            <p:custDataLst>
              <p:tags r:id="rId12"/>
            </p:custDataLst>
          </p:nvPr>
        </p:nvSpPr>
        <p:spPr>
          <a:xfrm>
            <a:off x="4379799"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饼柱状图</a:t>
            </a:r>
            <a:endParaRPr lang="pt-BR" altLang="zh-CN" sz="2800" dirty="0">
              <a:sym typeface="Arial" panose="020B0604020202020204" pitchFamily="34" charset="0"/>
            </a:endParaRPr>
          </a:p>
        </p:txBody>
      </p:sp>
      <p:sp>
        <p:nvSpPr>
          <p:cNvPr id="13" name="文本框 12"/>
          <p:cNvSpPr txBox="1"/>
          <p:nvPr>
            <p:custDataLst>
              <p:tags r:id="rId13"/>
            </p:custDataLst>
          </p:nvPr>
        </p:nvSpPr>
        <p:spPr>
          <a:xfrm>
            <a:off x="6081979"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散点图</a:t>
            </a:r>
            <a:endParaRPr lang="pt-BR" altLang="zh-CN" sz="2800" dirty="0">
              <a:sym typeface="Arial" panose="020B0604020202020204" pitchFamily="34" charset="0"/>
            </a:endParaRPr>
          </a:p>
        </p:txBody>
      </p:sp>
      <p:sp>
        <p:nvSpPr>
          <p:cNvPr id="14" name="文本框 13"/>
          <p:cNvSpPr txBox="1"/>
          <p:nvPr>
            <p:custDataLst>
              <p:tags r:id="rId14"/>
            </p:custDataLst>
          </p:nvPr>
        </p:nvSpPr>
        <p:spPr>
          <a:xfrm>
            <a:off x="6919394"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雷达图</a:t>
            </a:r>
            <a:endParaRPr lang="pt-BR" altLang="zh-CN" sz="2800" dirty="0">
              <a:sym typeface="Arial" panose="020B0604020202020204" pitchFamily="34" charset="0"/>
            </a:endParaRPr>
          </a:p>
        </p:txBody>
      </p:sp>
      <p:sp>
        <p:nvSpPr>
          <p:cNvPr id="4" name="矩形 3"/>
          <p:cNvSpPr/>
          <p:nvPr>
            <p:custDataLst>
              <p:tags r:id="rId15"/>
            </p:custDataLst>
          </p:nvPr>
        </p:nvSpPr>
        <p:spPr>
          <a:xfrm>
            <a:off x="1090930" y="3362514"/>
            <a:ext cx="1029130" cy="600996"/>
          </a:xfrm>
          <a:prstGeom prst="rect">
            <a:avLst/>
          </a:prstGeom>
        </p:spPr>
        <p:txBody>
          <a:bodyPr wrap="none"/>
          <a:p>
            <a:pPr algn="ctr"/>
            <a:r>
              <a:rPr lang="en-US" altLang="zh-CN" sz="2400" b="1" kern="0" dirty="0">
                <a:solidFill>
                  <a:srgbClr val="00B050"/>
                </a:solidFill>
                <a:sym typeface="Arial" panose="020B0604020202020204" pitchFamily="34" charset="0"/>
              </a:rPr>
              <a:t>常见的</a:t>
            </a:r>
            <a:endParaRPr lang="en-US" altLang="zh-CN" sz="2400" b="1" kern="0" dirty="0">
              <a:solidFill>
                <a:srgbClr val="00B050"/>
              </a:solidFill>
              <a:sym typeface="Arial" panose="020B0604020202020204" pitchFamily="34" charset="0"/>
            </a:endParaRPr>
          </a:p>
          <a:p>
            <a:pPr algn="ctr"/>
            <a:r>
              <a:rPr lang="en-US" altLang="zh-CN" sz="2400" b="1" kern="0" dirty="0">
                <a:solidFill>
                  <a:srgbClr val="00B050"/>
                </a:solidFill>
                <a:sym typeface="Arial" panose="020B0604020202020204" pitchFamily="34" charset="0"/>
              </a:rPr>
              <a:t>数据图表</a:t>
            </a:r>
            <a:endParaRPr lang="en-US" altLang="zh-CN" sz="2400" b="1" kern="0" dirty="0">
              <a:solidFill>
                <a:srgbClr val="00B050"/>
              </a:solidFill>
              <a:sym typeface="Arial" panose="020B0604020202020204" pitchFamily="34" charset="0"/>
            </a:endParaRPr>
          </a:p>
        </p:txBody>
      </p:sp>
      <p:grpSp>
        <p:nvGrpSpPr>
          <p:cNvPr id="2" name="组合 1"/>
          <p:cNvGrpSpPr/>
          <p:nvPr>
            <p:custDataLst>
              <p:tags r:id="rId16"/>
            </p:custDataLst>
          </p:nvPr>
        </p:nvGrpSpPr>
        <p:grpSpPr>
          <a:xfrm>
            <a:off x="7936865" y="1486535"/>
            <a:ext cx="3527425" cy="4513580"/>
            <a:chOff x="1266683" y="1933406"/>
            <a:chExt cx="3527204" cy="3917411"/>
          </a:xfrm>
        </p:grpSpPr>
        <p:pic>
          <p:nvPicPr>
            <p:cNvPr id="19" name="Picture 1"/>
            <p:cNvPicPr>
              <a:picLocks noChangeAspect="1"/>
            </p:cNvPicPr>
            <p:nvPr>
              <p:custDataLst>
                <p:tags r:id="rId17"/>
              </p:custDataLst>
            </p:nvPr>
          </p:nvPicPr>
          <p:blipFill>
            <a:blip r:embed="rId18" cstate="print">
              <a:extLst>
                <a:ext uri="{28A0092B-C50C-407E-A947-70E740481C1C}">
                  <a14:useLocalDpi xmlns:a14="http://schemas.microsoft.com/office/drawing/2010/main" val="0"/>
                </a:ext>
              </a:extLst>
            </a:blip>
            <a:stretch>
              <a:fillRect/>
            </a:stretch>
          </p:blipFill>
          <p:spPr bwMode="auto">
            <a:xfrm>
              <a:off x="1266683" y="1933406"/>
              <a:ext cx="2877031" cy="3744816"/>
            </a:xfrm>
            <a:prstGeom prst="rect">
              <a:avLst/>
            </a:prstGeom>
            <a:effectLst>
              <a:reflection stA="29000" endPos="11000" dist="12700" dir="5400000" sy="-100000" algn="bl" rotWithShape="0"/>
            </a:effectLst>
          </p:spPr>
        </p:pic>
        <p:sp>
          <p:nvSpPr>
            <p:cNvPr id="20" name="圆角矩形 19"/>
            <p:cNvSpPr/>
            <p:nvPr>
              <p:custDataLst>
                <p:tags r:id="rId19"/>
              </p:custDataLst>
            </p:nvPr>
          </p:nvSpPr>
          <p:spPr bwMode="auto">
            <a:xfrm>
              <a:off x="1570613" y="2290972"/>
              <a:ext cx="2270544" cy="3042061"/>
            </a:xfrm>
            <a:prstGeom prst="roundRect">
              <a:avLst>
                <a:gd name="adj" fmla="val 758"/>
              </a:avLst>
            </a:prstGeom>
            <a:blipFill rotWithShape="1">
              <a:blip r:embed="rId20" cstate="print">
                <a:extLst>
                  <a:ext uri="{28A0092B-C50C-407E-A947-70E740481C1C}">
                    <a14:useLocalDpi xmlns:a14="http://schemas.microsoft.com/office/drawing/2010/main" val="0"/>
                  </a:ext>
                </a:extLst>
              </a:blip>
              <a:stretch>
                <a:fillRect/>
              </a:stretch>
            </a:blip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p>
              <a:pPr algn="ctr">
                <a:defRPr/>
              </a:pPr>
              <a:endParaRPr lang="zh-CN" altLang="en-US">
                <a:solidFill>
                  <a:prstClr val="white"/>
                </a:solidFill>
                <a:sym typeface="Arial" panose="020B0604020202020204" pitchFamily="34" charset="0"/>
              </a:endParaRPr>
            </a:p>
          </p:txBody>
        </p:sp>
        <p:sp>
          <p:nvSpPr>
            <p:cNvPr id="21" name="Right Triangle 49"/>
            <p:cNvSpPr/>
            <p:nvPr>
              <p:custDataLst>
                <p:tags r:id="rId21"/>
              </p:custDataLst>
            </p:nvPr>
          </p:nvSpPr>
          <p:spPr bwMode="auto">
            <a:xfrm rot="10800000">
              <a:off x="2663941" y="2290972"/>
              <a:ext cx="1177218" cy="2436949"/>
            </a:xfrm>
            <a:prstGeom prst="rtTriangle">
              <a:avLst/>
            </a:prstGeom>
            <a:solidFill>
              <a:srgbClr val="FFFFFF">
                <a:lumMod val="95000"/>
                <a:alpha val="22000"/>
              </a:srgbClr>
            </a:solid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defPPr>
                <a:defRPr lang="en-US"/>
              </a:defPPr>
              <a:lvl1pPr marL="0" algn="l" defTabSz="914400" rtl="0" eaLnBrk="1" latinLnBrk="0" hangingPunct="1">
                <a:defRPr sz="1800" kern="1200">
                  <a:solidFill>
                    <a:srgbClr val="FFFFFF"/>
                  </a:solidFill>
                  <a:latin typeface="Arial" panose="020B0604020202020204" pitchFamily="34" charset="0"/>
                  <a:ea typeface="+mn-ea"/>
                  <a:cs typeface="+mn-ea"/>
                </a:defRPr>
              </a:lvl1pPr>
              <a:lvl2pPr marL="457200" algn="l" defTabSz="914400" rtl="0" eaLnBrk="1" latinLnBrk="0" hangingPunct="1">
                <a:defRPr sz="1800" kern="1200">
                  <a:solidFill>
                    <a:srgbClr val="FFFFFF"/>
                  </a:solidFill>
                  <a:latin typeface="Arial" panose="020B0604020202020204" pitchFamily="34" charset="0"/>
                  <a:ea typeface="+mn-ea"/>
                  <a:cs typeface="+mn-ea"/>
                </a:defRPr>
              </a:lvl2pPr>
              <a:lvl3pPr marL="914400" algn="l" defTabSz="914400" rtl="0" eaLnBrk="1" latinLnBrk="0" hangingPunct="1">
                <a:defRPr sz="1800" kern="1200">
                  <a:solidFill>
                    <a:srgbClr val="FFFFFF"/>
                  </a:solidFill>
                  <a:latin typeface="Arial" panose="020B0604020202020204" pitchFamily="34" charset="0"/>
                  <a:ea typeface="+mn-ea"/>
                  <a:cs typeface="+mn-ea"/>
                </a:defRPr>
              </a:lvl3pPr>
              <a:lvl4pPr marL="1371600" algn="l" defTabSz="914400" rtl="0" eaLnBrk="1" latinLnBrk="0" hangingPunct="1">
                <a:defRPr sz="1800" kern="1200">
                  <a:solidFill>
                    <a:srgbClr val="FFFFFF"/>
                  </a:solidFill>
                  <a:latin typeface="Arial" panose="020B0604020202020204" pitchFamily="34" charset="0"/>
                  <a:ea typeface="+mn-ea"/>
                  <a:cs typeface="+mn-ea"/>
                </a:defRPr>
              </a:lvl4pPr>
              <a:lvl5pPr marL="1828800" algn="l" defTabSz="914400" rtl="0" eaLnBrk="1" latinLnBrk="0" hangingPunct="1">
                <a:defRPr sz="1800" kern="1200">
                  <a:solidFill>
                    <a:srgbClr val="FFFFFF"/>
                  </a:solidFill>
                  <a:latin typeface="Arial" panose="020B0604020202020204" pitchFamily="34" charset="0"/>
                  <a:ea typeface="+mn-ea"/>
                  <a:cs typeface="+mn-ea"/>
                </a:defRPr>
              </a:lvl5pPr>
              <a:lvl6pPr marL="2286000" algn="l" defTabSz="914400" rtl="0" eaLnBrk="1" latinLnBrk="0" hangingPunct="1">
                <a:defRPr sz="1800" kern="1200">
                  <a:solidFill>
                    <a:srgbClr val="FFFFFF"/>
                  </a:solidFill>
                  <a:latin typeface="Arial" panose="020B0604020202020204" pitchFamily="34" charset="0"/>
                  <a:ea typeface="+mn-ea"/>
                  <a:cs typeface="+mn-ea"/>
                </a:defRPr>
              </a:lvl6pPr>
              <a:lvl7pPr marL="2743200" algn="l" defTabSz="914400" rtl="0" eaLnBrk="1" latinLnBrk="0" hangingPunct="1">
                <a:defRPr sz="1800" kern="1200">
                  <a:solidFill>
                    <a:srgbClr val="FFFFFF"/>
                  </a:solidFill>
                  <a:latin typeface="Arial" panose="020B0604020202020204" pitchFamily="34" charset="0"/>
                  <a:ea typeface="+mn-ea"/>
                  <a:cs typeface="+mn-ea"/>
                </a:defRPr>
              </a:lvl7pPr>
              <a:lvl8pPr marL="3200400" algn="l" defTabSz="914400" rtl="0" eaLnBrk="1" latinLnBrk="0" hangingPunct="1">
                <a:defRPr sz="1800" kern="1200">
                  <a:solidFill>
                    <a:srgbClr val="FFFFFF"/>
                  </a:solidFill>
                  <a:latin typeface="Arial" panose="020B0604020202020204" pitchFamily="34" charset="0"/>
                  <a:ea typeface="+mn-ea"/>
                  <a:cs typeface="+mn-ea"/>
                </a:defRPr>
              </a:lvl8pPr>
              <a:lvl9pPr marL="3657600" algn="l" defTabSz="914400" rtl="0" eaLnBrk="1" latinLnBrk="0" hangingPunct="1">
                <a:defRPr sz="1800" kern="1200">
                  <a:solidFill>
                    <a:srgbClr val="FFFFFF"/>
                  </a:solidFill>
                  <a:latin typeface="Arial" panose="020B0604020202020204" pitchFamily="34" charset="0"/>
                  <a:ea typeface="+mn-ea"/>
                  <a:cs typeface="+mn-ea"/>
                </a:defRPr>
              </a:lvl9pPr>
            </a:lstStyle>
            <a:p>
              <a:pPr algn="ctr">
                <a:defRPr/>
              </a:pPr>
              <a:endParaRPr lang="en-US" sz="1800">
                <a:solidFill>
                  <a:prstClr val="white"/>
                </a:solidFill>
                <a:sym typeface="Arial" panose="020B0604020202020204" pitchFamily="34" charset="0"/>
              </a:endParaRPr>
            </a:p>
          </p:txBody>
        </p:sp>
        <p:pic>
          <p:nvPicPr>
            <p:cNvPr id="23" name="Picture 3"/>
            <p:cNvPicPr>
              <a:picLocks noChangeAspect="1"/>
            </p:cNvPicPr>
            <p:nvPr>
              <p:custDataLst>
                <p:tags r:id="rId22"/>
              </p:custDataLst>
            </p:nvPr>
          </p:nvPicPr>
          <p:blipFill>
            <a:blip r:embed="rId23">
              <a:extLst>
                <a:ext uri="{28A0092B-C50C-407E-A947-70E740481C1C}">
                  <a14:useLocalDpi xmlns:a14="http://schemas.microsoft.com/office/drawing/2010/main" val="0"/>
                </a:ext>
              </a:extLst>
            </a:blip>
            <a:stretch>
              <a:fillRect/>
            </a:stretch>
          </p:blipFill>
          <p:spPr bwMode="auto">
            <a:xfrm>
              <a:off x="3435068" y="3100159"/>
              <a:ext cx="1358819" cy="2750658"/>
            </a:xfrm>
            <a:prstGeom prst="rect">
              <a:avLst/>
            </a:prstGeom>
            <a:effectLst>
              <a:reflection stA="29000" endPos="11000" dist="12700" dir="5400000" sy="-100000" algn="bl" rotWithShape="0"/>
            </a:effectLst>
          </p:spPr>
        </p:pic>
        <p:sp>
          <p:nvSpPr>
            <p:cNvPr id="24" name="圆角矩形 23"/>
            <p:cNvSpPr/>
            <p:nvPr>
              <p:custDataLst>
                <p:tags r:id="rId24"/>
              </p:custDataLst>
            </p:nvPr>
          </p:nvSpPr>
          <p:spPr bwMode="auto">
            <a:xfrm>
              <a:off x="3548992" y="3517875"/>
              <a:ext cx="1130972" cy="1931735"/>
            </a:xfrm>
            <a:prstGeom prst="roundRect">
              <a:avLst>
                <a:gd name="adj" fmla="val 1825"/>
              </a:avLst>
            </a:prstGeom>
            <a:blipFill rotWithShape="1">
              <a:blip r:embed="rId25" cstate="print">
                <a:extLst>
                  <a:ext uri="{28A0092B-C50C-407E-A947-70E740481C1C}">
                    <a14:useLocalDpi xmlns:a14="http://schemas.microsoft.com/office/drawing/2010/main" val="0"/>
                  </a:ext>
                </a:extLst>
              </a:blip>
              <a:srcRect/>
              <a:stretch>
                <a:fillRect/>
              </a:stretch>
            </a:blip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p>
              <a:pPr algn="ctr">
                <a:defRPr/>
              </a:pPr>
              <a:endParaRPr lang="zh-CN" altLang="en-US">
                <a:solidFill>
                  <a:prstClr val="white"/>
                </a:solidFill>
                <a:sym typeface="Arial" panose="020B0604020202020204" pitchFamily="34" charset="0"/>
              </a:endParaRPr>
            </a:p>
          </p:txBody>
        </p:sp>
        <p:sp>
          <p:nvSpPr>
            <p:cNvPr id="25" name="Right Triangle 49"/>
            <p:cNvSpPr/>
            <p:nvPr>
              <p:custDataLst>
                <p:tags r:id="rId26"/>
              </p:custDataLst>
            </p:nvPr>
          </p:nvSpPr>
          <p:spPr bwMode="auto">
            <a:xfrm rot="10800000">
              <a:off x="4176393" y="3517875"/>
              <a:ext cx="503571" cy="1583362"/>
            </a:xfrm>
            <a:prstGeom prst="rtTriangle">
              <a:avLst/>
            </a:prstGeom>
            <a:solidFill>
              <a:srgbClr val="FFFFFF">
                <a:lumMod val="95000"/>
                <a:alpha val="22000"/>
              </a:srgbClr>
            </a:solid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defPPr>
                <a:defRPr lang="en-US"/>
              </a:defPPr>
              <a:lvl1pPr marL="0" algn="l" defTabSz="914400" rtl="0" eaLnBrk="1" latinLnBrk="0" hangingPunct="1">
                <a:defRPr sz="1800" kern="1200">
                  <a:solidFill>
                    <a:srgbClr val="FFFFFF"/>
                  </a:solidFill>
                  <a:latin typeface="Arial" panose="020B0604020202020204" pitchFamily="34" charset="0"/>
                  <a:ea typeface="+mn-ea"/>
                  <a:cs typeface="+mn-ea"/>
                </a:defRPr>
              </a:lvl1pPr>
              <a:lvl2pPr marL="457200" algn="l" defTabSz="914400" rtl="0" eaLnBrk="1" latinLnBrk="0" hangingPunct="1">
                <a:defRPr sz="1800" kern="1200">
                  <a:solidFill>
                    <a:srgbClr val="FFFFFF"/>
                  </a:solidFill>
                  <a:latin typeface="Arial" panose="020B0604020202020204" pitchFamily="34" charset="0"/>
                  <a:ea typeface="+mn-ea"/>
                  <a:cs typeface="+mn-ea"/>
                </a:defRPr>
              </a:lvl2pPr>
              <a:lvl3pPr marL="914400" algn="l" defTabSz="914400" rtl="0" eaLnBrk="1" latinLnBrk="0" hangingPunct="1">
                <a:defRPr sz="1800" kern="1200">
                  <a:solidFill>
                    <a:srgbClr val="FFFFFF"/>
                  </a:solidFill>
                  <a:latin typeface="Arial" panose="020B0604020202020204" pitchFamily="34" charset="0"/>
                  <a:ea typeface="+mn-ea"/>
                  <a:cs typeface="+mn-ea"/>
                </a:defRPr>
              </a:lvl3pPr>
              <a:lvl4pPr marL="1371600" algn="l" defTabSz="914400" rtl="0" eaLnBrk="1" latinLnBrk="0" hangingPunct="1">
                <a:defRPr sz="1800" kern="1200">
                  <a:solidFill>
                    <a:srgbClr val="FFFFFF"/>
                  </a:solidFill>
                  <a:latin typeface="Arial" panose="020B0604020202020204" pitchFamily="34" charset="0"/>
                  <a:ea typeface="+mn-ea"/>
                  <a:cs typeface="+mn-ea"/>
                </a:defRPr>
              </a:lvl4pPr>
              <a:lvl5pPr marL="1828800" algn="l" defTabSz="914400" rtl="0" eaLnBrk="1" latinLnBrk="0" hangingPunct="1">
                <a:defRPr sz="1800" kern="1200">
                  <a:solidFill>
                    <a:srgbClr val="FFFFFF"/>
                  </a:solidFill>
                  <a:latin typeface="Arial" panose="020B0604020202020204" pitchFamily="34" charset="0"/>
                  <a:ea typeface="+mn-ea"/>
                  <a:cs typeface="+mn-ea"/>
                </a:defRPr>
              </a:lvl5pPr>
              <a:lvl6pPr marL="2286000" algn="l" defTabSz="914400" rtl="0" eaLnBrk="1" latinLnBrk="0" hangingPunct="1">
                <a:defRPr sz="1800" kern="1200">
                  <a:solidFill>
                    <a:srgbClr val="FFFFFF"/>
                  </a:solidFill>
                  <a:latin typeface="Arial" panose="020B0604020202020204" pitchFamily="34" charset="0"/>
                  <a:ea typeface="+mn-ea"/>
                  <a:cs typeface="+mn-ea"/>
                </a:defRPr>
              </a:lvl6pPr>
              <a:lvl7pPr marL="2743200" algn="l" defTabSz="914400" rtl="0" eaLnBrk="1" latinLnBrk="0" hangingPunct="1">
                <a:defRPr sz="1800" kern="1200">
                  <a:solidFill>
                    <a:srgbClr val="FFFFFF"/>
                  </a:solidFill>
                  <a:latin typeface="Arial" panose="020B0604020202020204" pitchFamily="34" charset="0"/>
                  <a:ea typeface="+mn-ea"/>
                  <a:cs typeface="+mn-ea"/>
                </a:defRPr>
              </a:lvl7pPr>
              <a:lvl8pPr marL="3200400" algn="l" defTabSz="914400" rtl="0" eaLnBrk="1" latinLnBrk="0" hangingPunct="1">
                <a:defRPr sz="1800" kern="1200">
                  <a:solidFill>
                    <a:srgbClr val="FFFFFF"/>
                  </a:solidFill>
                  <a:latin typeface="Arial" panose="020B0604020202020204" pitchFamily="34" charset="0"/>
                  <a:ea typeface="+mn-ea"/>
                  <a:cs typeface="+mn-ea"/>
                </a:defRPr>
              </a:lvl8pPr>
              <a:lvl9pPr marL="3657600" algn="l" defTabSz="914400" rtl="0" eaLnBrk="1" latinLnBrk="0" hangingPunct="1">
                <a:defRPr sz="1800" kern="1200">
                  <a:solidFill>
                    <a:srgbClr val="FFFFFF"/>
                  </a:solidFill>
                  <a:latin typeface="Arial" panose="020B0604020202020204" pitchFamily="34" charset="0"/>
                  <a:ea typeface="+mn-ea"/>
                  <a:cs typeface="+mn-ea"/>
                </a:defRPr>
              </a:lvl9pPr>
            </a:lstStyle>
            <a:p>
              <a:pPr algn="ctr">
                <a:defRPr/>
              </a:pPr>
              <a:endParaRPr lang="en-US" sz="1800">
                <a:solidFill>
                  <a:prstClr val="white"/>
                </a:solidFill>
                <a:sym typeface="Arial" panose="020B0604020202020204" pitchFamily="34" charset="0"/>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38" name="任意多边形 37"/>
          <p:cNvSpPr/>
          <p:nvPr>
            <p:custDataLst>
              <p:tags r:id="rId3"/>
            </p:custDataLst>
          </p:nvPr>
        </p:nvSpPr>
        <p:spPr>
          <a:xfrm>
            <a:off x="1709485" y="3038037"/>
            <a:ext cx="1273754" cy="218479"/>
          </a:xfrm>
          <a:custGeom>
            <a:avLst/>
            <a:gdLst>
              <a:gd name="connsiteX0" fmla="*/ 873664 w 1747328"/>
              <a:gd name="connsiteY0" fmla="*/ 0 h 668233"/>
              <a:gd name="connsiteX1" fmla="*/ 1712493 w 1747328"/>
              <a:gd name="connsiteY1" fmla="*/ 556013 h 668233"/>
              <a:gd name="connsiteX2" fmla="*/ 1747328 w 1747328"/>
              <a:gd name="connsiteY2" fmla="*/ 668233 h 668233"/>
              <a:gd name="connsiteX3" fmla="*/ 1620818 w 1747328"/>
              <a:gd name="connsiteY3" fmla="*/ 668233 h 668233"/>
              <a:gd name="connsiteX4" fmla="*/ 1600649 w 1747328"/>
              <a:gd name="connsiteY4" fmla="*/ 603261 h 668233"/>
              <a:gd name="connsiteX5" fmla="*/ 873664 w 1747328"/>
              <a:gd name="connsiteY5" fmla="*/ 121383 h 668233"/>
              <a:gd name="connsiteX6" fmla="*/ 146680 w 1747328"/>
              <a:gd name="connsiteY6" fmla="*/ 603261 h 668233"/>
              <a:gd name="connsiteX7" fmla="*/ 126511 w 1747328"/>
              <a:gd name="connsiteY7" fmla="*/ 668233 h 668233"/>
              <a:gd name="connsiteX8" fmla="*/ 0 w 1747328"/>
              <a:gd name="connsiteY8" fmla="*/ 668233 h 668233"/>
              <a:gd name="connsiteX9" fmla="*/ 34836 w 1747328"/>
              <a:gd name="connsiteY9" fmla="*/ 556013 h 668233"/>
              <a:gd name="connsiteX10" fmla="*/ 873664 w 1747328"/>
              <a:gd name="connsiteY10" fmla="*/ 0 h 66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328" h="668233">
                <a:moveTo>
                  <a:pt x="873664" y="0"/>
                </a:moveTo>
                <a:cubicBezTo>
                  <a:pt x="1250752" y="0"/>
                  <a:pt x="1574291" y="229267"/>
                  <a:pt x="1712493" y="556013"/>
                </a:cubicBezTo>
                <a:lnTo>
                  <a:pt x="1747328" y="668233"/>
                </a:lnTo>
                <a:lnTo>
                  <a:pt x="1620818" y="668233"/>
                </a:lnTo>
                <a:lnTo>
                  <a:pt x="1600649" y="603261"/>
                </a:lnTo>
                <a:cubicBezTo>
                  <a:pt x="1480874" y="320081"/>
                  <a:pt x="1200473" y="121383"/>
                  <a:pt x="873664" y="121383"/>
                </a:cubicBezTo>
                <a:cubicBezTo>
                  <a:pt x="546855" y="121383"/>
                  <a:pt x="266454" y="320081"/>
                  <a:pt x="146680" y="603261"/>
                </a:cubicBezTo>
                <a:lnTo>
                  <a:pt x="126511" y="668233"/>
                </a:lnTo>
                <a:lnTo>
                  <a:pt x="0" y="668233"/>
                </a:lnTo>
                <a:lnTo>
                  <a:pt x="34836" y="556013"/>
                </a:lnTo>
                <a:cubicBezTo>
                  <a:pt x="173037" y="229267"/>
                  <a:pt x="496576" y="0"/>
                  <a:pt x="873664"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fontScale="32500" lnSpcReduction="20000"/>
          </a:bodyPr>
          <a:p>
            <a:pPr algn="just">
              <a:lnSpc>
                <a:spcPct val="130000"/>
              </a:lnSpc>
            </a:pPr>
            <a:endParaRPr lang="zh-CN" altLang="en-US" dirty="0" err="1">
              <a:solidFill>
                <a:srgbClr val="FFFFFF"/>
              </a:solidFill>
              <a:sym typeface="Arial" panose="020B0604020202020204" pitchFamily="34" charset="0"/>
            </a:endParaRPr>
          </a:p>
        </p:txBody>
      </p:sp>
      <p:sp>
        <p:nvSpPr>
          <p:cNvPr id="39" name="任意多边形 38"/>
          <p:cNvSpPr/>
          <p:nvPr>
            <p:custDataLst>
              <p:tags r:id="rId4"/>
            </p:custDataLst>
          </p:nvPr>
        </p:nvSpPr>
        <p:spPr>
          <a:xfrm>
            <a:off x="1672023" y="2839604"/>
            <a:ext cx="2181336" cy="416911"/>
          </a:xfrm>
          <a:custGeom>
            <a:avLst/>
            <a:gdLst>
              <a:gd name="connsiteX0" fmla="*/ 1496172 w 2992343"/>
              <a:gd name="connsiteY0" fmla="*/ 0 h 1275146"/>
              <a:gd name="connsiteX1" fmla="*/ 2982629 w 2992343"/>
              <a:gd name="connsiteY1" fmla="*/ 1211498 h 1275146"/>
              <a:gd name="connsiteX2" fmla="*/ 2992343 w 2992343"/>
              <a:gd name="connsiteY2" fmla="*/ 1275146 h 1275146"/>
              <a:gd name="connsiteX3" fmla="*/ 2869693 w 2992343"/>
              <a:gd name="connsiteY3" fmla="*/ 1275146 h 1275146"/>
              <a:gd name="connsiteX4" fmla="*/ 2863713 w 2992343"/>
              <a:gd name="connsiteY4" fmla="*/ 1235961 h 1275146"/>
              <a:gd name="connsiteX5" fmla="*/ 1496172 w 2992343"/>
              <a:gd name="connsiteY5" fmla="*/ 121383 h 1275146"/>
              <a:gd name="connsiteX6" fmla="*/ 128631 w 2992343"/>
              <a:gd name="connsiteY6" fmla="*/ 1235961 h 1275146"/>
              <a:gd name="connsiteX7" fmla="*/ 122650 w 2992343"/>
              <a:gd name="connsiteY7" fmla="*/ 1275146 h 1275146"/>
              <a:gd name="connsiteX8" fmla="*/ 0 w 2992343"/>
              <a:gd name="connsiteY8" fmla="*/ 1275146 h 1275146"/>
              <a:gd name="connsiteX9" fmla="*/ 9714 w 2992343"/>
              <a:gd name="connsiteY9" fmla="*/ 1211498 h 1275146"/>
              <a:gd name="connsiteX10" fmla="*/ 1496172 w 2992343"/>
              <a:gd name="connsiteY10" fmla="*/ 0 h 127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2343" h="1275146">
                <a:moveTo>
                  <a:pt x="1496172" y="0"/>
                </a:moveTo>
                <a:cubicBezTo>
                  <a:pt x="2229397" y="0"/>
                  <a:pt x="2841148" y="520098"/>
                  <a:pt x="2982629" y="1211498"/>
                </a:cubicBezTo>
                <a:lnTo>
                  <a:pt x="2992343" y="1275146"/>
                </a:lnTo>
                <a:lnTo>
                  <a:pt x="2869693" y="1275146"/>
                </a:lnTo>
                <a:lnTo>
                  <a:pt x="2863713" y="1235961"/>
                </a:lnTo>
                <a:cubicBezTo>
                  <a:pt x="2733550" y="599872"/>
                  <a:pt x="2170740" y="121383"/>
                  <a:pt x="1496172" y="121383"/>
                </a:cubicBezTo>
                <a:cubicBezTo>
                  <a:pt x="821603" y="121383"/>
                  <a:pt x="258793" y="599872"/>
                  <a:pt x="128631" y="1235961"/>
                </a:cubicBezTo>
                <a:lnTo>
                  <a:pt x="122650" y="1275146"/>
                </a:lnTo>
                <a:lnTo>
                  <a:pt x="0" y="1275146"/>
                </a:lnTo>
                <a:lnTo>
                  <a:pt x="9714" y="1211498"/>
                </a:lnTo>
                <a:cubicBezTo>
                  <a:pt x="151195" y="520098"/>
                  <a:pt x="762946" y="0"/>
                  <a:pt x="1496172"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lnSpcReduction="20000"/>
          </a:bodyPr>
          <a:p>
            <a:pPr algn="just">
              <a:lnSpc>
                <a:spcPct val="130000"/>
              </a:lnSpc>
            </a:pPr>
            <a:endParaRPr lang="zh-CN" altLang="en-US" dirty="0" err="1">
              <a:solidFill>
                <a:srgbClr val="FFFFFF"/>
              </a:solidFill>
              <a:sym typeface="Arial" panose="020B0604020202020204" pitchFamily="34" charset="0"/>
            </a:endParaRPr>
          </a:p>
        </p:txBody>
      </p:sp>
      <p:sp>
        <p:nvSpPr>
          <p:cNvPr id="40" name="任意多边形 39"/>
          <p:cNvSpPr/>
          <p:nvPr>
            <p:custDataLst>
              <p:tags r:id="rId5"/>
            </p:custDataLst>
          </p:nvPr>
        </p:nvSpPr>
        <p:spPr>
          <a:xfrm>
            <a:off x="1633987" y="2641173"/>
            <a:ext cx="3075422" cy="615342"/>
          </a:xfrm>
          <a:custGeom>
            <a:avLst/>
            <a:gdLst>
              <a:gd name="connsiteX0" fmla="*/ 2109422 w 4218844"/>
              <a:gd name="connsiteY0" fmla="*/ 0 h 1882060"/>
              <a:gd name="connsiteX1" fmla="*/ 4190463 w 4218844"/>
              <a:gd name="connsiteY1" fmla="*/ 1696097 h 1882060"/>
              <a:gd name="connsiteX2" fmla="*/ 4218844 w 4218844"/>
              <a:gd name="connsiteY2" fmla="*/ 1882060 h 1882060"/>
              <a:gd name="connsiteX3" fmla="*/ 4096194 w 4218844"/>
              <a:gd name="connsiteY3" fmla="*/ 1882060 h 1882060"/>
              <a:gd name="connsiteX4" fmla="*/ 4071546 w 4218844"/>
              <a:gd name="connsiteY4" fmla="*/ 1720560 h 1882060"/>
              <a:gd name="connsiteX5" fmla="*/ 2109422 w 4218844"/>
              <a:gd name="connsiteY5" fmla="*/ 121383 h 1882060"/>
              <a:gd name="connsiteX6" fmla="*/ 147298 w 4218844"/>
              <a:gd name="connsiteY6" fmla="*/ 1720560 h 1882060"/>
              <a:gd name="connsiteX7" fmla="*/ 122650 w 4218844"/>
              <a:gd name="connsiteY7" fmla="*/ 1882060 h 1882060"/>
              <a:gd name="connsiteX8" fmla="*/ 0 w 4218844"/>
              <a:gd name="connsiteY8" fmla="*/ 1882060 h 1882060"/>
              <a:gd name="connsiteX9" fmla="*/ 28381 w 4218844"/>
              <a:gd name="connsiteY9" fmla="*/ 1696097 h 1882060"/>
              <a:gd name="connsiteX10" fmla="*/ 2109422 w 4218844"/>
              <a:gd name="connsiteY10" fmla="*/ 0 h 1882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18844" h="1882060">
                <a:moveTo>
                  <a:pt x="2109422" y="0"/>
                </a:moveTo>
                <a:cubicBezTo>
                  <a:pt x="3135939" y="0"/>
                  <a:pt x="3992390" y="728136"/>
                  <a:pt x="4190463" y="1696097"/>
                </a:cubicBezTo>
                <a:lnTo>
                  <a:pt x="4218844" y="1882060"/>
                </a:lnTo>
                <a:lnTo>
                  <a:pt x="4096194" y="1882060"/>
                </a:lnTo>
                <a:lnTo>
                  <a:pt x="4071546" y="1720560"/>
                </a:lnTo>
                <a:cubicBezTo>
                  <a:pt x="3884791" y="807912"/>
                  <a:pt x="3077280" y="121383"/>
                  <a:pt x="2109422" y="121383"/>
                </a:cubicBezTo>
                <a:cubicBezTo>
                  <a:pt x="1141564" y="121383"/>
                  <a:pt x="334053" y="807912"/>
                  <a:pt x="147298" y="1720560"/>
                </a:cubicBezTo>
                <a:lnTo>
                  <a:pt x="122650" y="1882060"/>
                </a:lnTo>
                <a:lnTo>
                  <a:pt x="0" y="1882060"/>
                </a:lnTo>
                <a:lnTo>
                  <a:pt x="28381" y="1696097"/>
                </a:lnTo>
                <a:cubicBezTo>
                  <a:pt x="226455" y="728136"/>
                  <a:pt x="1082906" y="0"/>
                  <a:pt x="2109422"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1" name="任意多边形 40"/>
          <p:cNvSpPr/>
          <p:nvPr>
            <p:custDataLst>
              <p:tags r:id="rId6"/>
            </p:custDataLst>
          </p:nvPr>
        </p:nvSpPr>
        <p:spPr>
          <a:xfrm>
            <a:off x="1593927" y="2442742"/>
            <a:ext cx="3963983" cy="813773"/>
          </a:xfrm>
          <a:custGeom>
            <a:avLst/>
            <a:gdLst>
              <a:gd name="connsiteX0" fmla="*/ 2718884 w 5437767"/>
              <a:gd name="connsiteY0" fmla="*/ 0 h 2488973"/>
              <a:gd name="connsiteX1" fmla="*/ 5435894 w 5437767"/>
              <a:gd name="connsiteY1" fmla="*/ 2451871 h 2488973"/>
              <a:gd name="connsiteX2" fmla="*/ 5437767 w 5437767"/>
              <a:gd name="connsiteY2" fmla="*/ 2488973 h 2488973"/>
              <a:gd name="connsiteX3" fmla="*/ 5316385 w 5437767"/>
              <a:gd name="connsiteY3" fmla="*/ 2488973 h 2488973"/>
              <a:gd name="connsiteX4" fmla="*/ 5315138 w 5437767"/>
              <a:gd name="connsiteY4" fmla="*/ 2464281 h 2488973"/>
              <a:gd name="connsiteX5" fmla="*/ 2718884 w 5437767"/>
              <a:gd name="connsiteY5" fmla="*/ 121383 h 2488973"/>
              <a:gd name="connsiteX6" fmla="*/ 122630 w 5437767"/>
              <a:gd name="connsiteY6" fmla="*/ 2464281 h 2488973"/>
              <a:gd name="connsiteX7" fmla="*/ 121383 w 5437767"/>
              <a:gd name="connsiteY7" fmla="*/ 2488973 h 2488973"/>
              <a:gd name="connsiteX8" fmla="*/ 0 w 5437767"/>
              <a:gd name="connsiteY8" fmla="*/ 2488973 h 2488973"/>
              <a:gd name="connsiteX9" fmla="*/ 1874 w 5437767"/>
              <a:gd name="connsiteY9" fmla="*/ 2451871 h 2488973"/>
              <a:gd name="connsiteX10" fmla="*/ 2718884 w 5437767"/>
              <a:gd name="connsiteY10" fmla="*/ 0 h 2488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37767" h="2488973">
                <a:moveTo>
                  <a:pt x="2718884" y="0"/>
                </a:moveTo>
                <a:cubicBezTo>
                  <a:pt x="4132962" y="0"/>
                  <a:pt x="5296034" y="1074692"/>
                  <a:pt x="5435894" y="2451871"/>
                </a:cubicBezTo>
                <a:lnTo>
                  <a:pt x="5437767" y="2488973"/>
                </a:lnTo>
                <a:lnTo>
                  <a:pt x="5316385" y="2488973"/>
                </a:lnTo>
                <a:lnTo>
                  <a:pt x="5315138" y="2464281"/>
                </a:lnTo>
                <a:cubicBezTo>
                  <a:pt x="5181494" y="1148310"/>
                  <a:pt x="4070115" y="121383"/>
                  <a:pt x="2718884" y="121383"/>
                </a:cubicBezTo>
                <a:cubicBezTo>
                  <a:pt x="1367653" y="121383"/>
                  <a:pt x="256274" y="1148310"/>
                  <a:pt x="122630" y="2464281"/>
                </a:cubicBezTo>
                <a:lnTo>
                  <a:pt x="121383" y="2488973"/>
                </a:lnTo>
                <a:lnTo>
                  <a:pt x="0" y="2488973"/>
                </a:lnTo>
                <a:lnTo>
                  <a:pt x="1874" y="2451871"/>
                </a:lnTo>
                <a:cubicBezTo>
                  <a:pt x="141734" y="1074692"/>
                  <a:pt x="1304806" y="0"/>
                  <a:pt x="2718884"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2" name="任意多边形 41"/>
          <p:cNvSpPr/>
          <p:nvPr>
            <p:custDataLst>
              <p:tags r:id="rId7"/>
            </p:custDataLst>
          </p:nvPr>
        </p:nvSpPr>
        <p:spPr>
          <a:xfrm>
            <a:off x="1550857" y="2244311"/>
            <a:ext cx="4848831" cy="1012205"/>
          </a:xfrm>
          <a:custGeom>
            <a:avLst/>
            <a:gdLst>
              <a:gd name="connsiteX0" fmla="*/ 3325797 w 6651594"/>
              <a:gd name="connsiteY0" fmla="*/ 0 h 3095887"/>
              <a:gd name="connsiteX1" fmla="*/ 6646587 w 6651594"/>
              <a:gd name="connsiteY1" fmla="*/ 2996731 h 3095887"/>
              <a:gd name="connsiteX2" fmla="*/ 6651594 w 6651594"/>
              <a:gd name="connsiteY2" fmla="*/ 3095887 h 3095887"/>
              <a:gd name="connsiteX3" fmla="*/ 6530212 w 6651594"/>
              <a:gd name="connsiteY3" fmla="*/ 3095887 h 3095887"/>
              <a:gd name="connsiteX4" fmla="*/ 6525831 w 6651594"/>
              <a:gd name="connsiteY4" fmla="*/ 3009141 h 3095887"/>
              <a:gd name="connsiteX5" fmla="*/ 3325797 w 6651594"/>
              <a:gd name="connsiteY5" fmla="*/ 121383 h 3095887"/>
              <a:gd name="connsiteX6" fmla="*/ 125763 w 6651594"/>
              <a:gd name="connsiteY6" fmla="*/ 3009141 h 3095887"/>
              <a:gd name="connsiteX7" fmla="*/ 121383 w 6651594"/>
              <a:gd name="connsiteY7" fmla="*/ 3095887 h 3095887"/>
              <a:gd name="connsiteX8" fmla="*/ 0 w 6651594"/>
              <a:gd name="connsiteY8" fmla="*/ 3095887 h 3095887"/>
              <a:gd name="connsiteX9" fmla="*/ 5007 w 6651594"/>
              <a:gd name="connsiteY9" fmla="*/ 2996731 h 3095887"/>
              <a:gd name="connsiteX10" fmla="*/ 3325797 w 6651594"/>
              <a:gd name="connsiteY10" fmla="*/ 0 h 309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51594" h="3095887">
                <a:moveTo>
                  <a:pt x="3325797" y="0"/>
                </a:moveTo>
                <a:cubicBezTo>
                  <a:pt x="5054116" y="0"/>
                  <a:pt x="6475647" y="1313511"/>
                  <a:pt x="6646587" y="2996731"/>
                </a:cubicBezTo>
                <a:lnTo>
                  <a:pt x="6651594" y="3095887"/>
                </a:lnTo>
                <a:lnTo>
                  <a:pt x="6530212" y="3095887"/>
                </a:lnTo>
                <a:lnTo>
                  <a:pt x="6525831" y="3009141"/>
                </a:lnTo>
                <a:cubicBezTo>
                  <a:pt x="6361107" y="1387131"/>
                  <a:pt x="4991267" y="121383"/>
                  <a:pt x="3325797" y="121383"/>
                </a:cubicBezTo>
                <a:cubicBezTo>
                  <a:pt x="1660327" y="121383"/>
                  <a:pt x="290487" y="1387131"/>
                  <a:pt x="125763" y="3009141"/>
                </a:cubicBezTo>
                <a:lnTo>
                  <a:pt x="121383" y="3095887"/>
                </a:lnTo>
                <a:lnTo>
                  <a:pt x="0" y="3095887"/>
                </a:lnTo>
                <a:lnTo>
                  <a:pt x="5007" y="2996731"/>
                </a:lnTo>
                <a:cubicBezTo>
                  <a:pt x="175947" y="1313511"/>
                  <a:pt x="1597479" y="0"/>
                  <a:pt x="3325797"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3" name="任意多边形 42"/>
          <p:cNvSpPr/>
          <p:nvPr>
            <p:custDataLst>
              <p:tags r:id="rId8"/>
            </p:custDataLst>
          </p:nvPr>
        </p:nvSpPr>
        <p:spPr>
          <a:xfrm>
            <a:off x="1510989" y="2045879"/>
            <a:ext cx="5739681" cy="1210636"/>
          </a:xfrm>
          <a:custGeom>
            <a:avLst/>
            <a:gdLst>
              <a:gd name="connsiteX0" fmla="*/ 3936829 w 7873657"/>
              <a:gd name="connsiteY0" fmla="*/ 0 h 3702800"/>
              <a:gd name="connsiteX1" fmla="*/ 7861399 w 7873657"/>
              <a:gd name="connsiteY1" fmla="*/ 3541591 h 3702800"/>
              <a:gd name="connsiteX2" fmla="*/ 7873657 w 7873657"/>
              <a:gd name="connsiteY2" fmla="*/ 3702800 h 3702800"/>
              <a:gd name="connsiteX3" fmla="*/ 7748156 w 7873657"/>
              <a:gd name="connsiteY3" fmla="*/ 3702800 h 3702800"/>
              <a:gd name="connsiteX4" fmla="*/ 7740642 w 7873657"/>
              <a:gd name="connsiteY4" fmla="*/ 3554001 h 3702800"/>
              <a:gd name="connsiteX5" fmla="*/ 3936829 w 7873657"/>
              <a:gd name="connsiteY5" fmla="*/ 121383 h 3702800"/>
              <a:gd name="connsiteX6" fmla="*/ 133014 w 7873657"/>
              <a:gd name="connsiteY6" fmla="*/ 3554001 h 3702800"/>
              <a:gd name="connsiteX7" fmla="*/ 125501 w 7873657"/>
              <a:gd name="connsiteY7" fmla="*/ 3702800 h 3702800"/>
              <a:gd name="connsiteX8" fmla="*/ 0 w 7873657"/>
              <a:gd name="connsiteY8" fmla="*/ 3702800 h 3702800"/>
              <a:gd name="connsiteX9" fmla="*/ 12258 w 7873657"/>
              <a:gd name="connsiteY9" fmla="*/ 3541591 h 3702800"/>
              <a:gd name="connsiteX10" fmla="*/ 3936829 w 7873657"/>
              <a:gd name="connsiteY10" fmla="*/ 0 h 370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73657" h="3702800">
                <a:moveTo>
                  <a:pt x="3936829" y="0"/>
                </a:moveTo>
                <a:cubicBezTo>
                  <a:pt x="5979387" y="0"/>
                  <a:pt x="7659379" y="1552333"/>
                  <a:pt x="7861399" y="3541591"/>
                </a:cubicBezTo>
                <a:lnTo>
                  <a:pt x="7873657" y="3702800"/>
                </a:lnTo>
                <a:lnTo>
                  <a:pt x="7748156" y="3702800"/>
                </a:lnTo>
                <a:lnTo>
                  <a:pt x="7740642" y="3554001"/>
                </a:lnTo>
                <a:cubicBezTo>
                  <a:pt x="7544838" y="1625950"/>
                  <a:pt x="5916540" y="121383"/>
                  <a:pt x="3936829" y="121383"/>
                </a:cubicBezTo>
                <a:cubicBezTo>
                  <a:pt x="1957118" y="121383"/>
                  <a:pt x="328819" y="1625950"/>
                  <a:pt x="133014" y="3554001"/>
                </a:cubicBezTo>
                <a:lnTo>
                  <a:pt x="125501" y="3702800"/>
                </a:lnTo>
                <a:lnTo>
                  <a:pt x="0" y="3702800"/>
                </a:lnTo>
                <a:lnTo>
                  <a:pt x="12258" y="3541591"/>
                </a:lnTo>
                <a:cubicBezTo>
                  <a:pt x="214279" y="1552333"/>
                  <a:pt x="1894271" y="0"/>
                  <a:pt x="3936829"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3" name="文本框 2"/>
          <p:cNvSpPr txBox="1"/>
          <p:nvPr>
            <p:custDataLst>
              <p:tags r:id="rId9"/>
            </p:custDataLst>
          </p:nvPr>
        </p:nvSpPr>
        <p:spPr>
          <a:xfrm>
            <a:off x="5230493"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面积图</a:t>
            </a:r>
            <a:endParaRPr lang="pt-BR" altLang="zh-CN" sz="2800" dirty="0">
              <a:sym typeface="Arial" panose="020B0604020202020204" pitchFamily="34" charset="0"/>
            </a:endParaRPr>
          </a:p>
        </p:txBody>
      </p:sp>
      <p:sp>
        <p:nvSpPr>
          <p:cNvPr id="10" name="文本框 9"/>
          <p:cNvSpPr txBox="1"/>
          <p:nvPr>
            <p:custDataLst>
              <p:tags r:id="rId10"/>
            </p:custDataLst>
          </p:nvPr>
        </p:nvSpPr>
        <p:spPr>
          <a:xfrm>
            <a:off x="2636888"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条形图</a:t>
            </a:r>
            <a:endParaRPr lang="pt-BR" altLang="zh-CN" sz="2800" dirty="0">
              <a:sym typeface="Arial" panose="020B0604020202020204" pitchFamily="34" charset="0"/>
            </a:endParaRPr>
          </a:p>
        </p:txBody>
      </p:sp>
      <p:sp>
        <p:nvSpPr>
          <p:cNvPr id="11" name="文本框 10"/>
          <p:cNvSpPr txBox="1"/>
          <p:nvPr>
            <p:custDataLst>
              <p:tags r:id="rId11"/>
            </p:custDataLst>
          </p:nvPr>
        </p:nvSpPr>
        <p:spPr>
          <a:xfrm>
            <a:off x="3540674" y="3362442"/>
            <a:ext cx="584539" cy="1929619"/>
          </a:xfrm>
          <a:prstGeom prst="rect">
            <a:avLst/>
          </a:prstGeom>
          <a:noFill/>
        </p:spPr>
        <p:txBody>
          <a:bodyPr vert="eaVert" wrap="square" rtlCol="0" anchor="ctr">
            <a:noAutofit/>
          </a:bodyPr>
          <a:p>
            <a:r>
              <a:rPr lang="pt-BR" altLang="zh-CN" sz="2800" dirty="0">
                <a:solidFill>
                  <a:srgbClr val="0070C0"/>
                </a:solidFill>
                <a:sym typeface="Arial" panose="020B0604020202020204" pitchFamily="34" charset="0"/>
              </a:rPr>
              <a:t>折线图</a:t>
            </a:r>
            <a:endParaRPr lang="pt-BR" altLang="zh-CN" sz="2800" dirty="0">
              <a:solidFill>
                <a:srgbClr val="0070C0"/>
              </a:solidFill>
              <a:sym typeface="Arial" panose="020B0604020202020204" pitchFamily="34" charset="0"/>
            </a:endParaRPr>
          </a:p>
        </p:txBody>
      </p:sp>
      <p:sp>
        <p:nvSpPr>
          <p:cNvPr id="12" name="文本框 11"/>
          <p:cNvSpPr txBox="1"/>
          <p:nvPr>
            <p:custDataLst>
              <p:tags r:id="rId12"/>
            </p:custDataLst>
          </p:nvPr>
        </p:nvSpPr>
        <p:spPr>
          <a:xfrm>
            <a:off x="4379799"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饼柱状图</a:t>
            </a:r>
            <a:endParaRPr lang="pt-BR" altLang="zh-CN" sz="2800" dirty="0">
              <a:sym typeface="Arial" panose="020B0604020202020204" pitchFamily="34" charset="0"/>
            </a:endParaRPr>
          </a:p>
        </p:txBody>
      </p:sp>
      <p:sp>
        <p:nvSpPr>
          <p:cNvPr id="13" name="文本框 12"/>
          <p:cNvSpPr txBox="1"/>
          <p:nvPr>
            <p:custDataLst>
              <p:tags r:id="rId13"/>
            </p:custDataLst>
          </p:nvPr>
        </p:nvSpPr>
        <p:spPr>
          <a:xfrm>
            <a:off x="6081979"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散点图</a:t>
            </a:r>
            <a:endParaRPr lang="pt-BR" altLang="zh-CN" sz="2800" dirty="0">
              <a:sym typeface="Arial" panose="020B0604020202020204" pitchFamily="34" charset="0"/>
            </a:endParaRPr>
          </a:p>
        </p:txBody>
      </p:sp>
      <p:sp>
        <p:nvSpPr>
          <p:cNvPr id="14" name="文本框 13"/>
          <p:cNvSpPr txBox="1"/>
          <p:nvPr>
            <p:custDataLst>
              <p:tags r:id="rId14"/>
            </p:custDataLst>
          </p:nvPr>
        </p:nvSpPr>
        <p:spPr>
          <a:xfrm>
            <a:off x="6919394"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雷达图</a:t>
            </a:r>
            <a:endParaRPr lang="pt-BR" altLang="zh-CN" sz="2800" dirty="0">
              <a:sym typeface="Arial" panose="020B0604020202020204" pitchFamily="34" charset="0"/>
            </a:endParaRPr>
          </a:p>
        </p:txBody>
      </p:sp>
      <p:sp>
        <p:nvSpPr>
          <p:cNvPr id="4" name="矩形 3"/>
          <p:cNvSpPr/>
          <p:nvPr>
            <p:custDataLst>
              <p:tags r:id="rId15"/>
            </p:custDataLst>
          </p:nvPr>
        </p:nvSpPr>
        <p:spPr>
          <a:xfrm>
            <a:off x="1090930" y="3362514"/>
            <a:ext cx="1029130" cy="600996"/>
          </a:xfrm>
          <a:prstGeom prst="rect">
            <a:avLst/>
          </a:prstGeom>
        </p:spPr>
        <p:txBody>
          <a:bodyPr wrap="none"/>
          <a:p>
            <a:pPr algn="ctr"/>
            <a:r>
              <a:rPr lang="en-US" altLang="zh-CN" sz="2400" b="1" kern="0" dirty="0">
                <a:solidFill>
                  <a:srgbClr val="00B050"/>
                </a:solidFill>
                <a:sym typeface="Arial" panose="020B0604020202020204" pitchFamily="34" charset="0"/>
              </a:rPr>
              <a:t>常见的</a:t>
            </a:r>
            <a:endParaRPr lang="en-US" altLang="zh-CN" sz="2400" b="1" kern="0" dirty="0">
              <a:solidFill>
                <a:srgbClr val="00B050"/>
              </a:solidFill>
              <a:sym typeface="Arial" panose="020B0604020202020204" pitchFamily="34" charset="0"/>
            </a:endParaRPr>
          </a:p>
          <a:p>
            <a:pPr algn="ctr"/>
            <a:r>
              <a:rPr lang="en-US" altLang="zh-CN" sz="2400" b="1" kern="0" dirty="0">
                <a:solidFill>
                  <a:srgbClr val="00B050"/>
                </a:solidFill>
                <a:sym typeface="Arial" panose="020B0604020202020204" pitchFamily="34" charset="0"/>
              </a:rPr>
              <a:t>数据图表</a:t>
            </a:r>
            <a:endParaRPr lang="en-US" altLang="zh-CN" sz="2400" b="1" kern="0" dirty="0">
              <a:solidFill>
                <a:srgbClr val="00B050"/>
              </a:solidFill>
              <a:sym typeface="Arial" panose="020B0604020202020204" pitchFamily="34" charset="0"/>
            </a:endParaRPr>
          </a:p>
        </p:txBody>
      </p:sp>
      <p:grpSp>
        <p:nvGrpSpPr>
          <p:cNvPr id="2" name="组合 1"/>
          <p:cNvGrpSpPr/>
          <p:nvPr>
            <p:custDataLst>
              <p:tags r:id="rId16"/>
            </p:custDataLst>
          </p:nvPr>
        </p:nvGrpSpPr>
        <p:grpSpPr>
          <a:xfrm>
            <a:off x="7936865" y="1486535"/>
            <a:ext cx="3527425" cy="4513580"/>
            <a:chOff x="1266683" y="1933406"/>
            <a:chExt cx="3527204" cy="3917411"/>
          </a:xfrm>
        </p:grpSpPr>
        <p:pic>
          <p:nvPicPr>
            <p:cNvPr id="19" name="Picture 1"/>
            <p:cNvPicPr>
              <a:picLocks noChangeAspect="1"/>
            </p:cNvPicPr>
            <p:nvPr>
              <p:custDataLst>
                <p:tags r:id="rId17"/>
              </p:custDataLst>
            </p:nvPr>
          </p:nvPicPr>
          <p:blipFill>
            <a:blip r:embed="rId18" cstate="print">
              <a:extLst>
                <a:ext uri="{28A0092B-C50C-407E-A947-70E740481C1C}">
                  <a14:useLocalDpi xmlns:a14="http://schemas.microsoft.com/office/drawing/2010/main" val="0"/>
                </a:ext>
              </a:extLst>
            </a:blip>
            <a:stretch>
              <a:fillRect/>
            </a:stretch>
          </p:blipFill>
          <p:spPr bwMode="auto">
            <a:xfrm>
              <a:off x="1266683" y="1933406"/>
              <a:ext cx="2877031" cy="3744816"/>
            </a:xfrm>
            <a:prstGeom prst="rect">
              <a:avLst/>
            </a:prstGeom>
            <a:effectLst>
              <a:reflection stA="29000" endPos="11000" dist="12700" dir="5400000" sy="-100000" algn="bl" rotWithShape="0"/>
            </a:effectLst>
          </p:spPr>
        </p:pic>
        <p:sp>
          <p:nvSpPr>
            <p:cNvPr id="20" name="圆角矩形 19"/>
            <p:cNvSpPr/>
            <p:nvPr>
              <p:custDataLst>
                <p:tags r:id="rId19"/>
              </p:custDataLst>
            </p:nvPr>
          </p:nvSpPr>
          <p:spPr bwMode="auto">
            <a:xfrm>
              <a:off x="1570613" y="2290972"/>
              <a:ext cx="2270544" cy="3042061"/>
            </a:xfrm>
            <a:prstGeom prst="roundRect">
              <a:avLst>
                <a:gd name="adj" fmla="val 758"/>
              </a:avLst>
            </a:prstGeom>
            <a:blipFill rotWithShape="1">
              <a:blip r:embed="rId20" cstate="print">
                <a:extLst>
                  <a:ext uri="{28A0092B-C50C-407E-A947-70E740481C1C}">
                    <a14:useLocalDpi xmlns:a14="http://schemas.microsoft.com/office/drawing/2010/main" val="0"/>
                  </a:ext>
                </a:extLst>
              </a:blip>
              <a:stretch>
                <a:fillRect/>
              </a:stretch>
            </a:blip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p>
              <a:pPr algn="ctr">
                <a:defRPr/>
              </a:pPr>
              <a:endParaRPr lang="zh-CN" altLang="en-US">
                <a:solidFill>
                  <a:prstClr val="white"/>
                </a:solidFill>
                <a:sym typeface="Arial" panose="020B0604020202020204" pitchFamily="34" charset="0"/>
              </a:endParaRPr>
            </a:p>
          </p:txBody>
        </p:sp>
        <p:sp>
          <p:nvSpPr>
            <p:cNvPr id="21" name="Right Triangle 49"/>
            <p:cNvSpPr/>
            <p:nvPr>
              <p:custDataLst>
                <p:tags r:id="rId21"/>
              </p:custDataLst>
            </p:nvPr>
          </p:nvSpPr>
          <p:spPr bwMode="auto">
            <a:xfrm rot="10800000">
              <a:off x="2663941" y="2290972"/>
              <a:ext cx="1177218" cy="2436949"/>
            </a:xfrm>
            <a:prstGeom prst="rtTriangle">
              <a:avLst/>
            </a:prstGeom>
            <a:solidFill>
              <a:srgbClr val="FFFFFF">
                <a:lumMod val="95000"/>
                <a:alpha val="22000"/>
              </a:srgbClr>
            </a:solid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defPPr>
                <a:defRPr lang="en-US"/>
              </a:defPPr>
              <a:lvl1pPr marL="0" algn="l" defTabSz="914400" rtl="0" eaLnBrk="1" latinLnBrk="0" hangingPunct="1">
                <a:defRPr sz="1800" kern="1200">
                  <a:solidFill>
                    <a:srgbClr val="FFFFFF"/>
                  </a:solidFill>
                  <a:latin typeface="Arial" panose="020B0604020202020204" pitchFamily="34" charset="0"/>
                  <a:ea typeface="+mn-ea"/>
                  <a:cs typeface="+mn-ea"/>
                </a:defRPr>
              </a:lvl1pPr>
              <a:lvl2pPr marL="457200" algn="l" defTabSz="914400" rtl="0" eaLnBrk="1" latinLnBrk="0" hangingPunct="1">
                <a:defRPr sz="1800" kern="1200">
                  <a:solidFill>
                    <a:srgbClr val="FFFFFF"/>
                  </a:solidFill>
                  <a:latin typeface="Arial" panose="020B0604020202020204" pitchFamily="34" charset="0"/>
                  <a:ea typeface="+mn-ea"/>
                  <a:cs typeface="+mn-ea"/>
                </a:defRPr>
              </a:lvl2pPr>
              <a:lvl3pPr marL="914400" algn="l" defTabSz="914400" rtl="0" eaLnBrk="1" latinLnBrk="0" hangingPunct="1">
                <a:defRPr sz="1800" kern="1200">
                  <a:solidFill>
                    <a:srgbClr val="FFFFFF"/>
                  </a:solidFill>
                  <a:latin typeface="Arial" panose="020B0604020202020204" pitchFamily="34" charset="0"/>
                  <a:ea typeface="+mn-ea"/>
                  <a:cs typeface="+mn-ea"/>
                </a:defRPr>
              </a:lvl3pPr>
              <a:lvl4pPr marL="1371600" algn="l" defTabSz="914400" rtl="0" eaLnBrk="1" latinLnBrk="0" hangingPunct="1">
                <a:defRPr sz="1800" kern="1200">
                  <a:solidFill>
                    <a:srgbClr val="FFFFFF"/>
                  </a:solidFill>
                  <a:latin typeface="Arial" panose="020B0604020202020204" pitchFamily="34" charset="0"/>
                  <a:ea typeface="+mn-ea"/>
                  <a:cs typeface="+mn-ea"/>
                </a:defRPr>
              </a:lvl4pPr>
              <a:lvl5pPr marL="1828800" algn="l" defTabSz="914400" rtl="0" eaLnBrk="1" latinLnBrk="0" hangingPunct="1">
                <a:defRPr sz="1800" kern="1200">
                  <a:solidFill>
                    <a:srgbClr val="FFFFFF"/>
                  </a:solidFill>
                  <a:latin typeface="Arial" panose="020B0604020202020204" pitchFamily="34" charset="0"/>
                  <a:ea typeface="+mn-ea"/>
                  <a:cs typeface="+mn-ea"/>
                </a:defRPr>
              </a:lvl5pPr>
              <a:lvl6pPr marL="2286000" algn="l" defTabSz="914400" rtl="0" eaLnBrk="1" latinLnBrk="0" hangingPunct="1">
                <a:defRPr sz="1800" kern="1200">
                  <a:solidFill>
                    <a:srgbClr val="FFFFFF"/>
                  </a:solidFill>
                  <a:latin typeface="Arial" panose="020B0604020202020204" pitchFamily="34" charset="0"/>
                  <a:ea typeface="+mn-ea"/>
                  <a:cs typeface="+mn-ea"/>
                </a:defRPr>
              </a:lvl6pPr>
              <a:lvl7pPr marL="2743200" algn="l" defTabSz="914400" rtl="0" eaLnBrk="1" latinLnBrk="0" hangingPunct="1">
                <a:defRPr sz="1800" kern="1200">
                  <a:solidFill>
                    <a:srgbClr val="FFFFFF"/>
                  </a:solidFill>
                  <a:latin typeface="Arial" panose="020B0604020202020204" pitchFamily="34" charset="0"/>
                  <a:ea typeface="+mn-ea"/>
                  <a:cs typeface="+mn-ea"/>
                </a:defRPr>
              </a:lvl7pPr>
              <a:lvl8pPr marL="3200400" algn="l" defTabSz="914400" rtl="0" eaLnBrk="1" latinLnBrk="0" hangingPunct="1">
                <a:defRPr sz="1800" kern="1200">
                  <a:solidFill>
                    <a:srgbClr val="FFFFFF"/>
                  </a:solidFill>
                  <a:latin typeface="Arial" panose="020B0604020202020204" pitchFamily="34" charset="0"/>
                  <a:ea typeface="+mn-ea"/>
                  <a:cs typeface="+mn-ea"/>
                </a:defRPr>
              </a:lvl8pPr>
              <a:lvl9pPr marL="3657600" algn="l" defTabSz="914400" rtl="0" eaLnBrk="1" latinLnBrk="0" hangingPunct="1">
                <a:defRPr sz="1800" kern="1200">
                  <a:solidFill>
                    <a:srgbClr val="FFFFFF"/>
                  </a:solidFill>
                  <a:latin typeface="Arial" panose="020B0604020202020204" pitchFamily="34" charset="0"/>
                  <a:ea typeface="+mn-ea"/>
                  <a:cs typeface="+mn-ea"/>
                </a:defRPr>
              </a:lvl9pPr>
            </a:lstStyle>
            <a:p>
              <a:pPr algn="ctr">
                <a:defRPr/>
              </a:pPr>
              <a:endParaRPr lang="en-US" sz="1800">
                <a:solidFill>
                  <a:prstClr val="white"/>
                </a:solidFill>
                <a:sym typeface="Arial" panose="020B0604020202020204" pitchFamily="34" charset="0"/>
              </a:endParaRPr>
            </a:p>
          </p:txBody>
        </p:sp>
        <p:pic>
          <p:nvPicPr>
            <p:cNvPr id="23" name="Picture 3"/>
            <p:cNvPicPr>
              <a:picLocks noChangeAspect="1"/>
            </p:cNvPicPr>
            <p:nvPr>
              <p:custDataLst>
                <p:tags r:id="rId22"/>
              </p:custDataLst>
            </p:nvPr>
          </p:nvPicPr>
          <p:blipFill>
            <a:blip r:embed="rId23">
              <a:extLst>
                <a:ext uri="{28A0092B-C50C-407E-A947-70E740481C1C}">
                  <a14:useLocalDpi xmlns:a14="http://schemas.microsoft.com/office/drawing/2010/main" val="0"/>
                </a:ext>
              </a:extLst>
            </a:blip>
            <a:stretch>
              <a:fillRect/>
            </a:stretch>
          </p:blipFill>
          <p:spPr bwMode="auto">
            <a:xfrm>
              <a:off x="3435068" y="3100159"/>
              <a:ext cx="1358819" cy="2750658"/>
            </a:xfrm>
            <a:prstGeom prst="rect">
              <a:avLst/>
            </a:prstGeom>
            <a:effectLst>
              <a:reflection stA="29000" endPos="11000" dist="12700" dir="5400000" sy="-100000" algn="bl" rotWithShape="0"/>
            </a:effectLst>
          </p:spPr>
        </p:pic>
        <p:sp>
          <p:nvSpPr>
            <p:cNvPr id="24" name="圆角矩形 23"/>
            <p:cNvSpPr/>
            <p:nvPr>
              <p:custDataLst>
                <p:tags r:id="rId24"/>
              </p:custDataLst>
            </p:nvPr>
          </p:nvSpPr>
          <p:spPr bwMode="auto">
            <a:xfrm>
              <a:off x="3548992" y="3517875"/>
              <a:ext cx="1130972" cy="1931735"/>
            </a:xfrm>
            <a:prstGeom prst="roundRect">
              <a:avLst>
                <a:gd name="adj" fmla="val 1825"/>
              </a:avLst>
            </a:prstGeom>
            <a:blipFill rotWithShape="1">
              <a:blip r:embed="rId25" cstate="print">
                <a:extLst>
                  <a:ext uri="{28A0092B-C50C-407E-A947-70E740481C1C}">
                    <a14:useLocalDpi xmlns:a14="http://schemas.microsoft.com/office/drawing/2010/main" val="0"/>
                  </a:ext>
                </a:extLst>
              </a:blip>
              <a:srcRect/>
              <a:stretch>
                <a:fillRect/>
              </a:stretch>
            </a:blip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p>
              <a:pPr algn="ctr">
                <a:defRPr/>
              </a:pPr>
              <a:endParaRPr lang="zh-CN" altLang="en-US">
                <a:solidFill>
                  <a:prstClr val="white"/>
                </a:solidFill>
                <a:sym typeface="Arial" panose="020B0604020202020204" pitchFamily="34" charset="0"/>
              </a:endParaRPr>
            </a:p>
          </p:txBody>
        </p:sp>
        <p:sp>
          <p:nvSpPr>
            <p:cNvPr id="25" name="Right Triangle 49"/>
            <p:cNvSpPr/>
            <p:nvPr>
              <p:custDataLst>
                <p:tags r:id="rId26"/>
              </p:custDataLst>
            </p:nvPr>
          </p:nvSpPr>
          <p:spPr bwMode="auto">
            <a:xfrm rot="10800000">
              <a:off x="4176393" y="3517875"/>
              <a:ext cx="503571" cy="1583362"/>
            </a:xfrm>
            <a:prstGeom prst="rtTriangle">
              <a:avLst/>
            </a:prstGeom>
            <a:solidFill>
              <a:srgbClr val="FFFFFF">
                <a:lumMod val="95000"/>
                <a:alpha val="22000"/>
              </a:srgbClr>
            </a:solid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defPPr>
                <a:defRPr lang="en-US"/>
              </a:defPPr>
              <a:lvl1pPr marL="0" algn="l" defTabSz="914400" rtl="0" eaLnBrk="1" latinLnBrk="0" hangingPunct="1">
                <a:defRPr sz="1800" kern="1200">
                  <a:solidFill>
                    <a:srgbClr val="FFFFFF"/>
                  </a:solidFill>
                  <a:latin typeface="Arial" panose="020B0604020202020204" pitchFamily="34" charset="0"/>
                  <a:ea typeface="+mn-ea"/>
                  <a:cs typeface="+mn-ea"/>
                </a:defRPr>
              </a:lvl1pPr>
              <a:lvl2pPr marL="457200" algn="l" defTabSz="914400" rtl="0" eaLnBrk="1" latinLnBrk="0" hangingPunct="1">
                <a:defRPr sz="1800" kern="1200">
                  <a:solidFill>
                    <a:srgbClr val="FFFFFF"/>
                  </a:solidFill>
                  <a:latin typeface="Arial" panose="020B0604020202020204" pitchFamily="34" charset="0"/>
                  <a:ea typeface="+mn-ea"/>
                  <a:cs typeface="+mn-ea"/>
                </a:defRPr>
              </a:lvl2pPr>
              <a:lvl3pPr marL="914400" algn="l" defTabSz="914400" rtl="0" eaLnBrk="1" latinLnBrk="0" hangingPunct="1">
                <a:defRPr sz="1800" kern="1200">
                  <a:solidFill>
                    <a:srgbClr val="FFFFFF"/>
                  </a:solidFill>
                  <a:latin typeface="Arial" panose="020B0604020202020204" pitchFamily="34" charset="0"/>
                  <a:ea typeface="+mn-ea"/>
                  <a:cs typeface="+mn-ea"/>
                </a:defRPr>
              </a:lvl3pPr>
              <a:lvl4pPr marL="1371600" algn="l" defTabSz="914400" rtl="0" eaLnBrk="1" latinLnBrk="0" hangingPunct="1">
                <a:defRPr sz="1800" kern="1200">
                  <a:solidFill>
                    <a:srgbClr val="FFFFFF"/>
                  </a:solidFill>
                  <a:latin typeface="Arial" panose="020B0604020202020204" pitchFamily="34" charset="0"/>
                  <a:ea typeface="+mn-ea"/>
                  <a:cs typeface="+mn-ea"/>
                </a:defRPr>
              </a:lvl4pPr>
              <a:lvl5pPr marL="1828800" algn="l" defTabSz="914400" rtl="0" eaLnBrk="1" latinLnBrk="0" hangingPunct="1">
                <a:defRPr sz="1800" kern="1200">
                  <a:solidFill>
                    <a:srgbClr val="FFFFFF"/>
                  </a:solidFill>
                  <a:latin typeface="Arial" panose="020B0604020202020204" pitchFamily="34" charset="0"/>
                  <a:ea typeface="+mn-ea"/>
                  <a:cs typeface="+mn-ea"/>
                </a:defRPr>
              </a:lvl5pPr>
              <a:lvl6pPr marL="2286000" algn="l" defTabSz="914400" rtl="0" eaLnBrk="1" latinLnBrk="0" hangingPunct="1">
                <a:defRPr sz="1800" kern="1200">
                  <a:solidFill>
                    <a:srgbClr val="FFFFFF"/>
                  </a:solidFill>
                  <a:latin typeface="Arial" panose="020B0604020202020204" pitchFamily="34" charset="0"/>
                  <a:ea typeface="+mn-ea"/>
                  <a:cs typeface="+mn-ea"/>
                </a:defRPr>
              </a:lvl6pPr>
              <a:lvl7pPr marL="2743200" algn="l" defTabSz="914400" rtl="0" eaLnBrk="1" latinLnBrk="0" hangingPunct="1">
                <a:defRPr sz="1800" kern="1200">
                  <a:solidFill>
                    <a:srgbClr val="FFFFFF"/>
                  </a:solidFill>
                  <a:latin typeface="Arial" panose="020B0604020202020204" pitchFamily="34" charset="0"/>
                  <a:ea typeface="+mn-ea"/>
                  <a:cs typeface="+mn-ea"/>
                </a:defRPr>
              </a:lvl7pPr>
              <a:lvl8pPr marL="3200400" algn="l" defTabSz="914400" rtl="0" eaLnBrk="1" latinLnBrk="0" hangingPunct="1">
                <a:defRPr sz="1800" kern="1200">
                  <a:solidFill>
                    <a:srgbClr val="FFFFFF"/>
                  </a:solidFill>
                  <a:latin typeface="Arial" panose="020B0604020202020204" pitchFamily="34" charset="0"/>
                  <a:ea typeface="+mn-ea"/>
                  <a:cs typeface="+mn-ea"/>
                </a:defRPr>
              </a:lvl8pPr>
              <a:lvl9pPr marL="3657600" algn="l" defTabSz="914400" rtl="0" eaLnBrk="1" latinLnBrk="0" hangingPunct="1">
                <a:defRPr sz="1800" kern="1200">
                  <a:solidFill>
                    <a:srgbClr val="FFFFFF"/>
                  </a:solidFill>
                  <a:latin typeface="Arial" panose="020B0604020202020204" pitchFamily="34" charset="0"/>
                  <a:ea typeface="+mn-ea"/>
                  <a:cs typeface="+mn-ea"/>
                </a:defRPr>
              </a:lvl9pPr>
            </a:lstStyle>
            <a:p>
              <a:pPr algn="ctr">
                <a:defRPr/>
              </a:pPr>
              <a:endParaRPr lang="en-US" sz="1800">
                <a:solidFill>
                  <a:prstClr val="white"/>
                </a:solidFill>
                <a:sym typeface="Arial" panose="020B0604020202020204" pitchFamily="34" charset="0"/>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38" name="任意多边形 37"/>
          <p:cNvSpPr/>
          <p:nvPr>
            <p:custDataLst>
              <p:tags r:id="rId3"/>
            </p:custDataLst>
          </p:nvPr>
        </p:nvSpPr>
        <p:spPr>
          <a:xfrm>
            <a:off x="1709485" y="3038037"/>
            <a:ext cx="1273754" cy="218479"/>
          </a:xfrm>
          <a:custGeom>
            <a:avLst/>
            <a:gdLst>
              <a:gd name="connsiteX0" fmla="*/ 873664 w 1747328"/>
              <a:gd name="connsiteY0" fmla="*/ 0 h 668233"/>
              <a:gd name="connsiteX1" fmla="*/ 1712493 w 1747328"/>
              <a:gd name="connsiteY1" fmla="*/ 556013 h 668233"/>
              <a:gd name="connsiteX2" fmla="*/ 1747328 w 1747328"/>
              <a:gd name="connsiteY2" fmla="*/ 668233 h 668233"/>
              <a:gd name="connsiteX3" fmla="*/ 1620818 w 1747328"/>
              <a:gd name="connsiteY3" fmla="*/ 668233 h 668233"/>
              <a:gd name="connsiteX4" fmla="*/ 1600649 w 1747328"/>
              <a:gd name="connsiteY4" fmla="*/ 603261 h 668233"/>
              <a:gd name="connsiteX5" fmla="*/ 873664 w 1747328"/>
              <a:gd name="connsiteY5" fmla="*/ 121383 h 668233"/>
              <a:gd name="connsiteX6" fmla="*/ 146680 w 1747328"/>
              <a:gd name="connsiteY6" fmla="*/ 603261 h 668233"/>
              <a:gd name="connsiteX7" fmla="*/ 126511 w 1747328"/>
              <a:gd name="connsiteY7" fmla="*/ 668233 h 668233"/>
              <a:gd name="connsiteX8" fmla="*/ 0 w 1747328"/>
              <a:gd name="connsiteY8" fmla="*/ 668233 h 668233"/>
              <a:gd name="connsiteX9" fmla="*/ 34836 w 1747328"/>
              <a:gd name="connsiteY9" fmla="*/ 556013 h 668233"/>
              <a:gd name="connsiteX10" fmla="*/ 873664 w 1747328"/>
              <a:gd name="connsiteY10" fmla="*/ 0 h 66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328" h="668233">
                <a:moveTo>
                  <a:pt x="873664" y="0"/>
                </a:moveTo>
                <a:cubicBezTo>
                  <a:pt x="1250752" y="0"/>
                  <a:pt x="1574291" y="229267"/>
                  <a:pt x="1712493" y="556013"/>
                </a:cubicBezTo>
                <a:lnTo>
                  <a:pt x="1747328" y="668233"/>
                </a:lnTo>
                <a:lnTo>
                  <a:pt x="1620818" y="668233"/>
                </a:lnTo>
                <a:lnTo>
                  <a:pt x="1600649" y="603261"/>
                </a:lnTo>
                <a:cubicBezTo>
                  <a:pt x="1480874" y="320081"/>
                  <a:pt x="1200473" y="121383"/>
                  <a:pt x="873664" y="121383"/>
                </a:cubicBezTo>
                <a:cubicBezTo>
                  <a:pt x="546855" y="121383"/>
                  <a:pt x="266454" y="320081"/>
                  <a:pt x="146680" y="603261"/>
                </a:cubicBezTo>
                <a:lnTo>
                  <a:pt x="126511" y="668233"/>
                </a:lnTo>
                <a:lnTo>
                  <a:pt x="0" y="668233"/>
                </a:lnTo>
                <a:lnTo>
                  <a:pt x="34836" y="556013"/>
                </a:lnTo>
                <a:cubicBezTo>
                  <a:pt x="173037" y="229267"/>
                  <a:pt x="496576" y="0"/>
                  <a:pt x="873664"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fontScale="32500" lnSpcReduction="20000"/>
          </a:bodyPr>
          <a:p>
            <a:pPr algn="just">
              <a:lnSpc>
                <a:spcPct val="130000"/>
              </a:lnSpc>
            </a:pPr>
            <a:endParaRPr lang="zh-CN" altLang="en-US" dirty="0" err="1">
              <a:solidFill>
                <a:srgbClr val="FFFFFF"/>
              </a:solidFill>
              <a:sym typeface="Arial" panose="020B0604020202020204" pitchFamily="34" charset="0"/>
            </a:endParaRPr>
          </a:p>
        </p:txBody>
      </p:sp>
      <p:sp>
        <p:nvSpPr>
          <p:cNvPr id="39" name="任意多边形 38"/>
          <p:cNvSpPr/>
          <p:nvPr>
            <p:custDataLst>
              <p:tags r:id="rId4"/>
            </p:custDataLst>
          </p:nvPr>
        </p:nvSpPr>
        <p:spPr>
          <a:xfrm>
            <a:off x="1672023" y="2839604"/>
            <a:ext cx="2181336" cy="416911"/>
          </a:xfrm>
          <a:custGeom>
            <a:avLst/>
            <a:gdLst>
              <a:gd name="connsiteX0" fmla="*/ 1496172 w 2992343"/>
              <a:gd name="connsiteY0" fmla="*/ 0 h 1275146"/>
              <a:gd name="connsiteX1" fmla="*/ 2982629 w 2992343"/>
              <a:gd name="connsiteY1" fmla="*/ 1211498 h 1275146"/>
              <a:gd name="connsiteX2" fmla="*/ 2992343 w 2992343"/>
              <a:gd name="connsiteY2" fmla="*/ 1275146 h 1275146"/>
              <a:gd name="connsiteX3" fmla="*/ 2869693 w 2992343"/>
              <a:gd name="connsiteY3" fmla="*/ 1275146 h 1275146"/>
              <a:gd name="connsiteX4" fmla="*/ 2863713 w 2992343"/>
              <a:gd name="connsiteY4" fmla="*/ 1235961 h 1275146"/>
              <a:gd name="connsiteX5" fmla="*/ 1496172 w 2992343"/>
              <a:gd name="connsiteY5" fmla="*/ 121383 h 1275146"/>
              <a:gd name="connsiteX6" fmla="*/ 128631 w 2992343"/>
              <a:gd name="connsiteY6" fmla="*/ 1235961 h 1275146"/>
              <a:gd name="connsiteX7" fmla="*/ 122650 w 2992343"/>
              <a:gd name="connsiteY7" fmla="*/ 1275146 h 1275146"/>
              <a:gd name="connsiteX8" fmla="*/ 0 w 2992343"/>
              <a:gd name="connsiteY8" fmla="*/ 1275146 h 1275146"/>
              <a:gd name="connsiteX9" fmla="*/ 9714 w 2992343"/>
              <a:gd name="connsiteY9" fmla="*/ 1211498 h 1275146"/>
              <a:gd name="connsiteX10" fmla="*/ 1496172 w 2992343"/>
              <a:gd name="connsiteY10" fmla="*/ 0 h 127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2343" h="1275146">
                <a:moveTo>
                  <a:pt x="1496172" y="0"/>
                </a:moveTo>
                <a:cubicBezTo>
                  <a:pt x="2229397" y="0"/>
                  <a:pt x="2841148" y="520098"/>
                  <a:pt x="2982629" y="1211498"/>
                </a:cubicBezTo>
                <a:lnTo>
                  <a:pt x="2992343" y="1275146"/>
                </a:lnTo>
                <a:lnTo>
                  <a:pt x="2869693" y="1275146"/>
                </a:lnTo>
                <a:lnTo>
                  <a:pt x="2863713" y="1235961"/>
                </a:lnTo>
                <a:cubicBezTo>
                  <a:pt x="2733550" y="599872"/>
                  <a:pt x="2170740" y="121383"/>
                  <a:pt x="1496172" y="121383"/>
                </a:cubicBezTo>
                <a:cubicBezTo>
                  <a:pt x="821603" y="121383"/>
                  <a:pt x="258793" y="599872"/>
                  <a:pt x="128631" y="1235961"/>
                </a:cubicBezTo>
                <a:lnTo>
                  <a:pt x="122650" y="1275146"/>
                </a:lnTo>
                <a:lnTo>
                  <a:pt x="0" y="1275146"/>
                </a:lnTo>
                <a:lnTo>
                  <a:pt x="9714" y="1211498"/>
                </a:lnTo>
                <a:cubicBezTo>
                  <a:pt x="151195" y="520098"/>
                  <a:pt x="762946" y="0"/>
                  <a:pt x="1496172"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lnSpcReduction="20000"/>
          </a:bodyPr>
          <a:p>
            <a:pPr algn="just">
              <a:lnSpc>
                <a:spcPct val="130000"/>
              </a:lnSpc>
            </a:pPr>
            <a:endParaRPr lang="zh-CN" altLang="en-US" dirty="0" err="1">
              <a:solidFill>
                <a:srgbClr val="FFFFFF"/>
              </a:solidFill>
              <a:sym typeface="Arial" panose="020B0604020202020204" pitchFamily="34" charset="0"/>
            </a:endParaRPr>
          </a:p>
        </p:txBody>
      </p:sp>
      <p:sp>
        <p:nvSpPr>
          <p:cNvPr id="40" name="任意多边形 39"/>
          <p:cNvSpPr/>
          <p:nvPr>
            <p:custDataLst>
              <p:tags r:id="rId5"/>
            </p:custDataLst>
          </p:nvPr>
        </p:nvSpPr>
        <p:spPr>
          <a:xfrm>
            <a:off x="1633987" y="2641173"/>
            <a:ext cx="3075422" cy="615342"/>
          </a:xfrm>
          <a:custGeom>
            <a:avLst/>
            <a:gdLst>
              <a:gd name="connsiteX0" fmla="*/ 2109422 w 4218844"/>
              <a:gd name="connsiteY0" fmla="*/ 0 h 1882060"/>
              <a:gd name="connsiteX1" fmla="*/ 4190463 w 4218844"/>
              <a:gd name="connsiteY1" fmla="*/ 1696097 h 1882060"/>
              <a:gd name="connsiteX2" fmla="*/ 4218844 w 4218844"/>
              <a:gd name="connsiteY2" fmla="*/ 1882060 h 1882060"/>
              <a:gd name="connsiteX3" fmla="*/ 4096194 w 4218844"/>
              <a:gd name="connsiteY3" fmla="*/ 1882060 h 1882060"/>
              <a:gd name="connsiteX4" fmla="*/ 4071546 w 4218844"/>
              <a:gd name="connsiteY4" fmla="*/ 1720560 h 1882060"/>
              <a:gd name="connsiteX5" fmla="*/ 2109422 w 4218844"/>
              <a:gd name="connsiteY5" fmla="*/ 121383 h 1882060"/>
              <a:gd name="connsiteX6" fmla="*/ 147298 w 4218844"/>
              <a:gd name="connsiteY6" fmla="*/ 1720560 h 1882060"/>
              <a:gd name="connsiteX7" fmla="*/ 122650 w 4218844"/>
              <a:gd name="connsiteY7" fmla="*/ 1882060 h 1882060"/>
              <a:gd name="connsiteX8" fmla="*/ 0 w 4218844"/>
              <a:gd name="connsiteY8" fmla="*/ 1882060 h 1882060"/>
              <a:gd name="connsiteX9" fmla="*/ 28381 w 4218844"/>
              <a:gd name="connsiteY9" fmla="*/ 1696097 h 1882060"/>
              <a:gd name="connsiteX10" fmla="*/ 2109422 w 4218844"/>
              <a:gd name="connsiteY10" fmla="*/ 0 h 1882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18844" h="1882060">
                <a:moveTo>
                  <a:pt x="2109422" y="0"/>
                </a:moveTo>
                <a:cubicBezTo>
                  <a:pt x="3135939" y="0"/>
                  <a:pt x="3992390" y="728136"/>
                  <a:pt x="4190463" y="1696097"/>
                </a:cubicBezTo>
                <a:lnTo>
                  <a:pt x="4218844" y="1882060"/>
                </a:lnTo>
                <a:lnTo>
                  <a:pt x="4096194" y="1882060"/>
                </a:lnTo>
                <a:lnTo>
                  <a:pt x="4071546" y="1720560"/>
                </a:lnTo>
                <a:cubicBezTo>
                  <a:pt x="3884791" y="807912"/>
                  <a:pt x="3077280" y="121383"/>
                  <a:pt x="2109422" y="121383"/>
                </a:cubicBezTo>
                <a:cubicBezTo>
                  <a:pt x="1141564" y="121383"/>
                  <a:pt x="334053" y="807912"/>
                  <a:pt x="147298" y="1720560"/>
                </a:cubicBezTo>
                <a:lnTo>
                  <a:pt x="122650" y="1882060"/>
                </a:lnTo>
                <a:lnTo>
                  <a:pt x="0" y="1882060"/>
                </a:lnTo>
                <a:lnTo>
                  <a:pt x="28381" y="1696097"/>
                </a:lnTo>
                <a:cubicBezTo>
                  <a:pt x="226455" y="728136"/>
                  <a:pt x="1082906" y="0"/>
                  <a:pt x="2109422"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1" name="任意多边形 40"/>
          <p:cNvSpPr/>
          <p:nvPr>
            <p:custDataLst>
              <p:tags r:id="rId6"/>
            </p:custDataLst>
          </p:nvPr>
        </p:nvSpPr>
        <p:spPr>
          <a:xfrm>
            <a:off x="1593927" y="2442742"/>
            <a:ext cx="3963983" cy="813773"/>
          </a:xfrm>
          <a:custGeom>
            <a:avLst/>
            <a:gdLst>
              <a:gd name="connsiteX0" fmla="*/ 2718884 w 5437767"/>
              <a:gd name="connsiteY0" fmla="*/ 0 h 2488973"/>
              <a:gd name="connsiteX1" fmla="*/ 5435894 w 5437767"/>
              <a:gd name="connsiteY1" fmla="*/ 2451871 h 2488973"/>
              <a:gd name="connsiteX2" fmla="*/ 5437767 w 5437767"/>
              <a:gd name="connsiteY2" fmla="*/ 2488973 h 2488973"/>
              <a:gd name="connsiteX3" fmla="*/ 5316385 w 5437767"/>
              <a:gd name="connsiteY3" fmla="*/ 2488973 h 2488973"/>
              <a:gd name="connsiteX4" fmla="*/ 5315138 w 5437767"/>
              <a:gd name="connsiteY4" fmla="*/ 2464281 h 2488973"/>
              <a:gd name="connsiteX5" fmla="*/ 2718884 w 5437767"/>
              <a:gd name="connsiteY5" fmla="*/ 121383 h 2488973"/>
              <a:gd name="connsiteX6" fmla="*/ 122630 w 5437767"/>
              <a:gd name="connsiteY6" fmla="*/ 2464281 h 2488973"/>
              <a:gd name="connsiteX7" fmla="*/ 121383 w 5437767"/>
              <a:gd name="connsiteY7" fmla="*/ 2488973 h 2488973"/>
              <a:gd name="connsiteX8" fmla="*/ 0 w 5437767"/>
              <a:gd name="connsiteY8" fmla="*/ 2488973 h 2488973"/>
              <a:gd name="connsiteX9" fmla="*/ 1874 w 5437767"/>
              <a:gd name="connsiteY9" fmla="*/ 2451871 h 2488973"/>
              <a:gd name="connsiteX10" fmla="*/ 2718884 w 5437767"/>
              <a:gd name="connsiteY10" fmla="*/ 0 h 2488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37767" h="2488973">
                <a:moveTo>
                  <a:pt x="2718884" y="0"/>
                </a:moveTo>
                <a:cubicBezTo>
                  <a:pt x="4132962" y="0"/>
                  <a:pt x="5296034" y="1074692"/>
                  <a:pt x="5435894" y="2451871"/>
                </a:cubicBezTo>
                <a:lnTo>
                  <a:pt x="5437767" y="2488973"/>
                </a:lnTo>
                <a:lnTo>
                  <a:pt x="5316385" y="2488973"/>
                </a:lnTo>
                <a:lnTo>
                  <a:pt x="5315138" y="2464281"/>
                </a:lnTo>
                <a:cubicBezTo>
                  <a:pt x="5181494" y="1148310"/>
                  <a:pt x="4070115" y="121383"/>
                  <a:pt x="2718884" y="121383"/>
                </a:cubicBezTo>
                <a:cubicBezTo>
                  <a:pt x="1367653" y="121383"/>
                  <a:pt x="256274" y="1148310"/>
                  <a:pt x="122630" y="2464281"/>
                </a:cubicBezTo>
                <a:lnTo>
                  <a:pt x="121383" y="2488973"/>
                </a:lnTo>
                <a:lnTo>
                  <a:pt x="0" y="2488973"/>
                </a:lnTo>
                <a:lnTo>
                  <a:pt x="1874" y="2451871"/>
                </a:lnTo>
                <a:cubicBezTo>
                  <a:pt x="141734" y="1074692"/>
                  <a:pt x="1304806" y="0"/>
                  <a:pt x="2718884"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2" name="任意多边形 41"/>
          <p:cNvSpPr/>
          <p:nvPr>
            <p:custDataLst>
              <p:tags r:id="rId7"/>
            </p:custDataLst>
          </p:nvPr>
        </p:nvSpPr>
        <p:spPr>
          <a:xfrm>
            <a:off x="1550857" y="2244311"/>
            <a:ext cx="4848831" cy="1012205"/>
          </a:xfrm>
          <a:custGeom>
            <a:avLst/>
            <a:gdLst>
              <a:gd name="connsiteX0" fmla="*/ 3325797 w 6651594"/>
              <a:gd name="connsiteY0" fmla="*/ 0 h 3095887"/>
              <a:gd name="connsiteX1" fmla="*/ 6646587 w 6651594"/>
              <a:gd name="connsiteY1" fmla="*/ 2996731 h 3095887"/>
              <a:gd name="connsiteX2" fmla="*/ 6651594 w 6651594"/>
              <a:gd name="connsiteY2" fmla="*/ 3095887 h 3095887"/>
              <a:gd name="connsiteX3" fmla="*/ 6530212 w 6651594"/>
              <a:gd name="connsiteY3" fmla="*/ 3095887 h 3095887"/>
              <a:gd name="connsiteX4" fmla="*/ 6525831 w 6651594"/>
              <a:gd name="connsiteY4" fmla="*/ 3009141 h 3095887"/>
              <a:gd name="connsiteX5" fmla="*/ 3325797 w 6651594"/>
              <a:gd name="connsiteY5" fmla="*/ 121383 h 3095887"/>
              <a:gd name="connsiteX6" fmla="*/ 125763 w 6651594"/>
              <a:gd name="connsiteY6" fmla="*/ 3009141 h 3095887"/>
              <a:gd name="connsiteX7" fmla="*/ 121383 w 6651594"/>
              <a:gd name="connsiteY7" fmla="*/ 3095887 h 3095887"/>
              <a:gd name="connsiteX8" fmla="*/ 0 w 6651594"/>
              <a:gd name="connsiteY8" fmla="*/ 3095887 h 3095887"/>
              <a:gd name="connsiteX9" fmla="*/ 5007 w 6651594"/>
              <a:gd name="connsiteY9" fmla="*/ 2996731 h 3095887"/>
              <a:gd name="connsiteX10" fmla="*/ 3325797 w 6651594"/>
              <a:gd name="connsiteY10" fmla="*/ 0 h 309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51594" h="3095887">
                <a:moveTo>
                  <a:pt x="3325797" y="0"/>
                </a:moveTo>
                <a:cubicBezTo>
                  <a:pt x="5054116" y="0"/>
                  <a:pt x="6475647" y="1313511"/>
                  <a:pt x="6646587" y="2996731"/>
                </a:cubicBezTo>
                <a:lnTo>
                  <a:pt x="6651594" y="3095887"/>
                </a:lnTo>
                <a:lnTo>
                  <a:pt x="6530212" y="3095887"/>
                </a:lnTo>
                <a:lnTo>
                  <a:pt x="6525831" y="3009141"/>
                </a:lnTo>
                <a:cubicBezTo>
                  <a:pt x="6361107" y="1387131"/>
                  <a:pt x="4991267" y="121383"/>
                  <a:pt x="3325797" y="121383"/>
                </a:cubicBezTo>
                <a:cubicBezTo>
                  <a:pt x="1660327" y="121383"/>
                  <a:pt x="290487" y="1387131"/>
                  <a:pt x="125763" y="3009141"/>
                </a:cubicBezTo>
                <a:lnTo>
                  <a:pt x="121383" y="3095887"/>
                </a:lnTo>
                <a:lnTo>
                  <a:pt x="0" y="3095887"/>
                </a:lnTo>
                <a:lnTo>
                  <a:pt x="5007" y="2996731"/>
                </a:lnTo>
                <a:cubicBezTo>
                  <a:pt x="175947" y="1313511"/>
                  <a:pt x="1597479" y="0"/>
                  <a:pt x="3325797"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3" name="任意多边形 42"/>
          <p:cNvSpPr/>
          <p:nvPr>
            <p:custDataLst>
              <p:tags r:id="rId8"/>
            </p:custDataLst>
          </p:nvPr>
        </p:nvSpPr>
        <p:spPr>
          <a:xfrm>
            <a:off x="1510989" y="2045879"/>
            <a:ext cx="5739681" cy="1210636"/>
          </a:xfrm>
          <a:custGeom>
            <a:avLst/>
            <a:gdLst>
              <a:gd name="connsiteX0" fmla="*/ 3936829 w 7873657"/>
              <a:gd name="connsiteY0" fmla="*/ 0 h 3702800"/>
              <a:gd name="connsiteX1" fmla="*/ 7861399 w 7873657"/>
              <a:gd name="connsiteY1" fmla="*/ 3541591 h 3702800"/>
              <a:gd name="connsiteX2" fmla="*/ 7873657 w 7873657"/>
              <a:gd name="connsiteY2" fmla="*/ 3702800 h 3702800"/>
              <a:gd name="connsiteX3" fmla="*/ 7748156 w 7873657"/>
              <a:gd name="connsiteY3" fmla="*/ 3702800 h 3702800"/>
              <a:gd name="connsiteX4" fmla="*/ 7740642 w 7873657"/>
              <a:gd name="connsiteY4" fmla="*/ 3554001 h 3702800"/>
              <a:gd name="connsiteX5" fmla="*/ 3936829 w 7873657"/>
              <a:gd name="connsiteY5" fmla="*/ 121383 h 3702800"/>
              <a:gd name="connsiteX6" fmla="*/ 133014 w 7873657"/>
              <a:gd name="connsiteY6" fmla="*/ 3554001 h 3702800"/>
              <a:gd name="connsiteX7" fmla="*/ 125501 w 7873657"/>
              <a:gd name="connsiteY7" fmla="*/ 3702800 h 3702800"/>
              <a:gd name="connsiteX8" fmla="*/ 0 w 7873657"/>
              <a:gd name="connsiteY8" fmla="*/ 3702800 h 3702800"/>
              <a:gd name="connsiteX9" fmla="*/ 12258 w 7873657"/>
              <a:gd name="connsiteY9" fmla="*/ 3541591 h 3702800"/>
              <a:gd name="connsiteX10" fmla="*/ 3936829 w 7873657"/>
              <a:gd name="connsiteY10" fmla="*/ 0 h 370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73657" h="3702800">
                <a:moveTo>
                  <a:pt x="3936829" y="0"/>
                </a:moveTo>
                <a:cubicBezTo>
                  <a:pt x="5979387" y="0"/>
                  <a:pt x="7659379" y="1552333"/>
                  <a:pt x="7861399" y="3541591"/>
                </a:cubicBezTo>
                <a:lnTo>
                  <a:pt x="7873657" y="3702800"/>
                </a:lnTo>
                <a:lnTo>
                  <a:pt x="7748156" y="3702800"/>
                </a:lnTo>
                <a:lnTo>
                  <a:pt x="7740642" y="3554001"/>
                </a:lnTo>
                <a:cubicBezTo>
                  <a:pt x="7544838" y="1625950"/>
                  <a:pt x="5916540" y="121383"/>
                  <a:pt x="3936829" y="121383"/>
                </a:cubicBezTo>
                <a:cubicBezTo>
                  <a:pt x="1957118" y="121383"/>
                  <a:pt x="328819" y="1625950"/>
                  <a:pt x="133014" y="3554001"/>
                </a:cubicBezTo>
                <a:lnTo>
                  <a:pt x="125501" y="3702800"/>
                </a:lnTo>
                <a:lnTo>
                  <a:pt x="0" y="3702800"/>
                </a:lnTo>
                <a:lnTo>
                  <a:pt x="12258" y="3541591"/>
                </a:lnTo>
                <a:cubicBezTo>
                  <a:pt x="214279" y="1552333"/>
                  <a:pt x="1894271" y="0"/>
                  <a:pt x="3936829"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3" name="文本框 2"/>
          <p:cNvSpPr txBox="1"/>
          <p:nvPr>
            <p:custDataLst>
              <p:tags r:id="rId9"/>
            </p:custDataLst>
          </p:nvPr>
        </p:nvSpPr>
        <p:spPr>
          <a:xfrm>
            <a:off x="5230493"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面积图</a:t>
            </a:r>
            <a:endParaRPr lang="pt-BR" altLang="zh-CN" sz="2800" dirty="0">
              <a:sym typeface="Arial" panose="020B0604020202020204" pitchFamily="34" charset="0"/>
            </a:endParaRPr>
          </a:p>
        </p:txBody>
      </p:sp>
      <p:sp>
        <p:nvSpPr>
          <p:cNvPr id="10" name="文本框 9"/>
          <p:cNvSpPr txBox="1"/>
          <p:nvPr>
            <p:custDataLst>
              <p:tags r:id="rId10"/>
            </p:custDataLst>
          </p:nvPr>
        </p:nvSpPr>
        <p:spPr>
          <a:xfrm>
            <a:off x="2636888"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条形图</a:t>
            </a:r>
            <a:endParaRPr lang="pt-BR" altLang="zh-CN" sz="2800" dirty="0">
              <a:sym typeface="Arial" panose="020B0604020202020204" pitchFamily="34" charset="0"/>
            </a:endParaRPr>
          </a:p>
        </p:txBody>
      </p:sp>
      <p:sp>
        <p:nvSpPr>
          <p:cNvPr id="11" name="文本框 10"/>
          <p:cNvSpPr txBox="1"/>
          <p:nvPr>
            <p:custDataLst>
              <p:tags r:id="rId11"/>
            </p:custDataLst>
          </p:nvPr>
        </p:nvSpPr>
        <p:spPr>
          <a:xfrm>
            <a:off x="3540674"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折线图</a:t>
            </a:r>
            <a:endParaRPr lang="pt-BR" altLang="zh-CN" sz="2800" dirty="0">
              <a:sym typeface="Arial" panose="020B0604020202020204" pitchFamily="34" charset="0"/>
            </a:endParaRPr>
          </a:p>
        </p:txBody>
      </p:sp>
      <p:sp>
        <p:nvSpPr>
          <p:cNvPr id="12" name="文本框 11"/>
          <p:cNvSpPr txBox="1"/>
          <p:nvPr>
            <p:custDataLst>
              <p:tags r:id="rId12"/>
            </p:custDataLst>
          </p:nvPr>
        </p:nvSpPr>
        <p:spPr>
          <a:xfrm>
            <a:off x="4379799" y="3362442"/>
            <a:ext cx="584539" cy="1929619"/>
          </a:xfrm>
          <a:prstGeom prst="rect">
            <a:avLst/>
          </a:prstGeom>
          <a:noFill/>
        </p:spPr>
        <p:txBody>
          <a:bodyPr vert="eaVert" wrap="square" rtlCol="0" anchor="ctr">
            <a:noAutofit/>
          </a:bodyPr>
          <a:p>
            <a:r>
              <a:rPr lang="pt-BR" altLang="zh-CN" sz="2800" dirty="0">
                <a:solidFill>
                  <a:srgbClr val="0070C0"/>
                </a:solidFill>
                <a:sym typeface="Arial" panose="020B0604020202020204" pitchFamily="34" charset="0"/>
              </a:rPr>
              <a:t>饼柱状图</a:t>
            </a:r>
            <a:endParaRPr lang="pt-BR" altLang="zh-CN" sz="2800" dirty="0">
              <a:solidFill>
                <a:srgbClr val="0070C0"/>
              </a:solidFill>
              <a:sym typeface="Arial" panose="020B0604020202020204" pitchFamily="34" charset="0"/>
            </a:endParaRPr>
          </a:p>
        </p:txBody>
      </p:sp>
      <p:sp>
        <p:nvSpPr>
          <p:cNvPr id="13" name="文本框 12"/>
          <p:cNvSpPr txBox="1"/>
          <p:nvPr>
            <p:custDataLst>
              <p:tags r:id="rId13"/>
            </p:custDataLst>
          </p:nvPr>
        </p:nvSpPr>
        <p:spPr>
          <a:xfrm>
            <a:off x="6081979"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散点图</a:t>
            </a:r>
            <a:endParaRPr lang="pt-BR" altLang="zh-CN" sz="2800" dirty="0">
              <a:sym typeface="Arial" panose="020B0604020202020204" pitchFamily="34" charset="0"/>
            </a:endParaRPr>
          </a:p>
        </p:txBody>
      </p:sp>
      <p:sp>
        <p:nvSpPr>
          <p:cNvPr id="14" name="文本框 13"/>
          <p:cNvSpPr txBox="1"/>
          <p:nvPr>
            <p:custDataLst>
              <p:tags r:id="rId14"/>
            </p:custDataLst>
          </p:nvPr>
        </p:nvSpPr>
        <p:spPr>
          <a:xfrm>
            <a:off x="6919394"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雷达图</a:t>
            </a:r>
            <a:endParaRPr lang="pt-BR" altLang="zh-CN" sz="2800" dirty="0">
              <a:sym typeface="Arial" panose="020B0604020202020204" pitchFamily="34" charset="0"/>
            </a:endParaRPr>
          </a:p>
        </p:txBody>
      </p:sp>
      <p:sp>
        <p:nvSpPr>
          <p:cNvPr id="4" name="矩形 3"/>
          <p:cNvSpPr/>
          <p:nvPr>
            <p:custDataLst>
              <p:tags r:id="rId15"/>
            </p:custDataLst>
          </p:nvPr>
        </p:nvSpPr>
        <p:spPr>
          <a:xfrm>
            <a:off x="1090930" y="3362514"/>
            <a:ext cx="1029130" cy="600996"/>
          </a:xfrm>
          <a:prstGeom prst="rect">
            <a:avLst/>
          </a:prstGeom>
        </p:spPr>
        <p:txBody>
          <a:bodyPr wrap="none"/>
          <a:p>
            <a:pPr algn="ctr"/>
            <a:r>
              <a:rPr lang="en-US" altLang="zh-CN" sz="2400" b="1" kern="0" dirty="0">
                <a:solidFill>
                  <a:srgbClr val="00B050"/>
                </a:solidFill>
                <a:sym typeface="Arial" panose="020B0604020202020204" pitchFamily="34" charset="0"/>
              </a:rPr>
              <a:t>常见的</a:t>
            </a:r>
            <a:endParaRPr lang="en-US" altLang="zh-CN" sz="2400" b="1" kern="0" dirty="0">
              <a:solidFill>
                <a:srgbClr val="00B050"/>
              </a:solidFill>
              <a:sym typeface="Arial" panose="020B0604020202020204" pitchFamily="34" charset="0"/>
            </a:endParaRPr>
          </a:p>
          <a:p>
            <a:pPr algn="ctr"/>
            <a:r>
              <a:rPr lang="en-US" altLang="zh-CN" sz="2400" b="1" kern="0" dirty="0">
                <a:solidFill>
                  <a:srgbClr val="00B050"/>
                </a:solidFill>
                <a:sym typeface="Arial" panose="020B0604020202020204" pitchFamily="34" charset="0"/>
              </a:rPr>
              <a:t>数据图表</a:t>
            </a:r>
            <a:endParaRPr lang="en-US" altLang="zh-CN" sz="2400" b="1" kern="0" dirty="0">
              <a:solidFill>
                <a:srgbClr val="00B050"/>
              </a:solidFill>
              <a:sym typeface="Arial" panose="020B0604020202020204" pitchFamily="34" charset="0"/>
            </a:endParaRPr>
          </a:p>
        </p:txBody>
      </p:sp>
      <p:grpSp>
        <p:nvGrpSpPr>
          <p:cNvPr id="2" name="组合 1"/>
          <p:cNvGrpSpPr/>
          <p:nvPr>
            <p:custDataLst>
              <p:tags r:id="rId16"/>
            </p:custDataLst>
          </p:nvPr>
        </p:nvGrpSpPr>
        <p:grpSpPr>
          <a:xfrm>
            <a:off x="7936865" y="1486535"/>
            <a:ext cx="3527425" cy="4513580"/>
            <a:chOff x="1266683" y="1933406"/>
            <a:chExt cx="3527204" cy="3917411"/>
          </a:xfrm>
        </p:grpSpPr>
        <p:pic>
          <p:nvPicPr>
            <p:cNvPr id="19" name="Picture 1"/>
            <p:cNvPicPr>
              <a:picLocks noChangeAspect="1"/>
            </p:cNvPicPr>
            <p:nvPr>
              <p:custDataLst>
                <p:tags r:id="rId17"/>
              </p:custDataLst>
            </p:nvPr>
          </p:nvPicPr>
          <p:blipFill>
            <a:blip r:embed="rId18" cstate="print">
              <a:extLst>
                <a:ext uri="{28A0092B-C50C-407E-A947-70E740481C1C}">
                  <a14:useLocalDpi xmlns:a14="http://schemas.microsoft.com/office/drawing/2010/main" val="0"/>
                </a:ext>
              </a:extLst>
            </a:blip>
            <a:stretch>
              <a:fillRect/>
            </a:stretch>
          </p:blipFill>
          <p:spPr bwMode="auto">
            <a:xfrm>
              <a:off x="1266683" y="1933406"/>
              <a:ext cx="2877031" cy="3744816"/>
            </a:xfrm>
            <a:prstGeom prst="rect">
              <a:avLst/>
            </a:prstGeom>
            <a:effectLst>
              <a:reflection stA="29000" endPos="11000" dist="12700" dir="5400000" sy="-100000" algn="bl" rotWithShape="0"/>
            </a:effectLst>
          </p:spPr>
        </p:pic>
        <p:sp>
          <p:nvSpPr>
            <p:cNvPr id="20" name="圆角矩形 19"/>
            <p:cNvSpPr/>
            <p:nvPr>
              <p:custDataLst>
                <p:tags r:id="rId19"/>
              </p:custDataLst>
            </p:nvPr>
          </p:nvSpPr>
          <p:spPr bwMode="auto">
            <a:xfrm>
              <a:off x="1570613" y="2290972"/>
              <a:ext cx="2270544" cy="3042061"/>
            </a:xfrm>
            <a:prstGeom prst="roundRect">
              <a:avLst>
                <a:gd name="adj" fmla="val 758"/>
              </a:avLst>
            </a:prstGeom>
            <a:blipFill rotWithShape="1">
              <a:blip r:embed="rId20" cstate="print">
                <a:extLst>
                  <a:ext uri="{28A0092B-C50C-407E-A947-70E740481C1C}">
                    <a14:useLocalDpi xmlns:a14="http://schemas.microsoft.com/office/drawing/2010/main" val="0"/>
                  </a:ext>
                </a:extLst>
              </a:blip>
              <a:stretch>
                <a:fillRect/>
              </a:stretch>
            </a:blip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p>
              <a:pPr algn="ctr">
                <a:defRPr/>
              </a:pPr>
              <a:endParaRPr lang="zh-CN" altLang="en-US">
                <a:solidFill>
                  <a:prstClr val="white"/>
                </a:solidFill>
                <a:sym typeface="Arial" panose="020B0604020202020204" pitchFamily="34" charset="0"/>
              </a:endParaRPr>
            </a:p>
          </p:txBody>
        </p:sp>
        <p:sp>
          <p:nvSpPr>
            <p:cNvPr id="21" name="Right Triangle 49"/>
            <p:cNvSpPr/>
            <p:nvPr>
              <p:custDataLst>
                <p:tags r:id="rId21"/>
              </p:custDataLst>
            </p:nvPr>
          </p:nvSpPr>
          <p:spPr bwMode="auto">
            <a:xfrm rot="10800000">
              <a:off x="2663941" y="2290972"/>
              <a:ext cx="1177218" cy="2436949"/>
            </a:xfrm>
            <a:prstGeom prst="rtTriangle">
              <a:avLst/>
            </a:prstGeom>
            <a:solidFill>
              <a:srgbClr val="FFFFFF">
                <a:lumMod val="95000"/>
                <a:alpha val="22000"/>
              </a:srgbClr>
            </a:solid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defPPr>
                <a:defRPr lang="en-US"/>
              </a:defPPr>
              <a:lvl1pPr marL="0" algn="l" defTabSz="914400" rtl="0" eaLnBrk="1" latinLnBrk="0" hangingPunct="1">
                <a:defRPr sz="1800" kern="1200">
                  <a:solidFill>
                    <a:srgbClr val="FFFFFF"/>
                  </a:solidFill>
                  <a:latin typeface="Arial" panose="020B0604020202020204" pitchFamily="34" charset="0"/>
                  <a:ea typeface="+mn-ea"/>
                  <a:cs typeface="+mn-ea"/>
                </a:defRPr>
              </a:lvl1pPr>
              <a:lvl2pPr marL="457200" algn="l" defTabSz="914400" rtl="0" eaLnBrk="1" latinLnBrk="0" hangingPunct="1">
                <a:defRPr sz="1800" kern="1200">
                  <a:solidFill>
                    <a:srgbClr val="FFFFFF"/>
                  </a:solidFill>
                  <a:latin typeface="Arial" panose="020B0604020202020204" pitchFamily="34" charset="0"/>
                  <a:ea typeface="+mn-ea"/>
                  <a:cs typeface="+mn-ea"/>
                </a:defRPr>
              </a:lvl2pPr>
              <a:lvl3pPr marL="914400" algn="l" defTabSz="914400" rtl="0" eaLnBrk="1" latinLnBrk="0" hangingPunct="1">
                <a:defRPr sz="1800" kern="1200">
                  <a:solidFill>
                    <a:srgbClr val="FFFFFF"/>
                  </a:solidFill>
                  <a:latin typeface="Arial" panose="020B0604020202020204" pitchFamily="34" charset="0"/>
                  <a:ea typeface="+mn-ea"/>
                  <a:cs typeface="+mn-ea"/>
                </a:defRPr>
              </a:lvl3pPr>
              <a:lvl4pPr marL="1371600" algn="l" defTabSz="914400" rtl="0" eaLnBrk="1" latinLnBrk="0" hangingPunct="1">
                <a:defRPr sz="1800" kern="1200">
                  <a:solidFill>
                    <a:srgbClr val="FFFFFF"/>
                  </a:solidFill>
                  <a:latin typeface="Arial" panose="020B0604020202020204" pitchFamily="34" charset="0"/>
                  <a:ea typeface="+mn-ea"/>
                  <a:cs typeface="+mn-ea"/>
                </a:defRPr>
              </a:lvl4pPr>
              <a:lvl5pPr marL="1828800" algn="l" defTabSz="914400" rtl="0" eaLnBrk="1" latinLnBrk="0" hangingPunct="1">
                <a:defRPr sz="1800" kern="1200">
                  <a:solidFill>
                    <a:srgbClr val="FFFFFF"/>
                  </a:solidFill>
                  <a:latin typeface="Arial" panose="020B0604020202020204" pitchFamily="34" charset="0"/>
                  <a:ea typeface="+mn-ea"/>
                  <a:cs typeface="+mn-ea"/>
                </a:defRPr>
              </a:lvl5pPr>
              <a:lvl6pPr marL="2286000" algn="l" defTabSz="914400" rtl="0" eaLnBrk="1" latinLnBrk="0" hangingPunct="1">
                <a:defRPr sz="1800" kern="1200">
                  <a:solidFill>
                    <a:srgbClr val="FFFFFF"/>
                  </a:solidFill>
                  <a:latin typeface="Arial" panose="020B0604020202020204" pitchFamily="34" charset="0"/>
                  <a:ea typeface="+mn-ea"/>
                  <a:cs typeface="+mn-ea"/>
                </a:defRPr>
              </a:lvl6pPr>
              <a:lvl7pPr marL="2743200" algn="l" defTabSz="914400" rtl="0" eaLnBrk="1" latinLnBrk="0" hangingPunct="1">
                <a:defRPr sz="1800" kern="1200">
                  <a:solidFill>
                    <a:srgbClr val="FFFFFF"/>
                  </a:solidFill>
                  <a:latin typeface="Arial" panose="020B0604020202020204" pitchFamily="34" charset="0"/>
                  <a:ea typeface="+mn-ea"/>
                  <a:cs typeface="+mn-ea"/>
                </a:defRPr>
              </a:lvl7pPr>
              <a:lvl8pPr marL="3200400" algn="l" defTabSz="914400" rtl="0" eaLnBrk="1" latinLnBrk="0" hangingPunct="1">
                <a:defRPr sz="1800" kern="1200">
                  <a:solidFill>
                    <a:srgbClr val="FFFFFF"/>
                  </a:solidFill>
                  <a:latin typeface="Arial" panose="020B0604020202020204" pitchFamily="34" charset="0"/>
                  <a:ea typeface="+mn-ea"/>
                  <a:cs typeface="+mn-ea"/>
                </a:defRPr>
              </a:lvl8pPr>
              <a:lvl9pPr marL="3657600" algn="l" defTabSz="914400" rtl="0" eaLnBrk="1" latinLnBrk="0" hangingPunct="1">
                <a:defRPr sz="1800" kern="1200">
                  <a:solidFill>
                    <a:srgbClr val="FFFFFF"/>
                  </a:solidFill>
                  <a:latin typeface="Arial" panose="020B0604020202020204" pitchFamily="34" charset="0"/>
                  <a:ea typeface="+mn-ea"/>
                  <a:cs typeface="+mn-ea"/>
                </a:defRPr>
              </a:lvl9pPr>
            </a:lstStyle>
            <a:p>
              <a:pPr algn="ctr">
                <a:defRPr/>
              </a:pPr>
              <a:endParaRPr lang="en-US" sz="1800">
                <a:solidFill>
                  <a:prstClr val="white"/>
                </a:solidFill>
                <a:sym typeface="Arial" panose="020B0604020202020204" pitchFamily="34" charset="0"/>
              </a:endParaRPr>
            </a:p>
          </p:txBody>
        </p:sp>
        <p:pic>
          <p:nvPicPr>
            <p:cNvPr id="23" name="Picture 3"/>
            <p:cNvPicPr>
              <a:picLocks noChangeAspect="1"/>
            </p:cNvPicPr>
            <p:nvPr>
              <p:custDataLst>
                <p:tags r:id="rId22"/>
              </p:custDataLst>
            </p:nvPr>
          </p:nvPicPr>
          <p:blipFill>
            <a:blip r:embed="rId23">
              <a:extLst>
                <a:ext uri="{28A0092B-C50C-407E-A947-70E740481C1C}">
                  <a14:useLocalDpi xmlns:a14="http://schemas.microsoft.com/office/drawing/2010/main" val="0"/>
                </a:ext>
              </a:extLst>
            </a:blip>
            <a:stretch>
              <a:fillRect/>
            </a:stretch>
          </p:blipFill>
          <p:spPr bwMode="auto">
            <a:xfrm>
              <a:off x="3435068" y="3100159"/>
              <a:ext cx="1358819" cy="2750658"/>
            </a:xfrm>
            <a:prstGeom prst="rect">
              <a:avLst/>
            </a:prstGeom>
            <a:effectLst>
              <a:reflection stA="29000" endPos="11000" dist="12700" dir="5400000" sy="-100000" algn="bl" rotWithShape="0"/>
            </a:effectLst>
          </p:spPr>
        </p:pic>
        <p:sp>
          <p:nvSpPr>
            <p:cNvPr id="24" name="圆角矩形 23"/>
            <p:cNvSpPr/>
            <p:nvPr>
              <p:custDataLst>
                <p:tags r:id="rId24"/>
              </p:custDataLst>
            </p:nvPr>
          </p:nvSpPr>
          <p:spPr bwMode="auto">
            <a:xfrm>
              <a:off x="3548992" y="3517875"/>
              <a:ext cx="1130972" cy="1931735"/>
            </a:xfrm>
            <a:prstGeom prst="roundRect">
              <a:avLst>
                <a:gd name="adj" fmla="val 1825"/>
              </a:avLst>
            </a:prstGeom>
            <a:blipFill rotWithShape="1">
              <a:blip r:embed="rId25" cstate="print">
                <a:extLst>
                  <a:ext uri="{28A0092B-C50C-407E-A947-70E740481C1C}">
                    <a14:useLocalDpi xmlns:a14="http://schemas.microsoft.com/office/drawing/2010/main" val="0"/>
                  </a:ext>
                </a:extLst>
              </a:blip>
              <a:srcRect/>
              <a:stretch>
                <a:fillRect/>
              </a:stretch>
            </a:blip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p>
              <a:pPr algn="ctr">
                <a:defRPr/>
              </a:pPr>
              <a:endParaRPr lang="zh-CN" altLang="en-US">
                <a:solidFill>
                  <a:prstClr val="white"/>
                </a:solidFill>
                <a:sym typeface="Arial" panose="020B0604020202020204" pitchFamily="34" charset="0"/>
              </a:endParaRPr>
            </a:p>
          </p:txBody>
        </p:sp>
        <p:sp>
          <p:nvSpPr>
            <p:cNvPr id="25" name="Right Triangle 49"/>
            <p:cNvSpPr/>
            <p:nvPr>
              <p:custDataLst>
                <p:tags r:id="rId26"/>
              </p:custDataLst>
            </p:nvPr>
          </p:nvSpPr>
          <p:spPr bwMode="auto">
            <a:xfrm rot="10800000">
              <a:off x="4176393" y="3517875"/>
              <a:ext cx="503571" cy="1583362"/>
            </a:xfrm>
            <a:prstGeom prst="rtTriangle">
              <a:avLst/>
            </a:prstGeom>
            <a:solidFill>
              <a:srgbClr val="FFFFFF">
                <a:lumMod val="95000"/>
                <a:alpha val="22000"/>
              </a:srgbClr>
            </a:solid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defPPr>
                <a:defRPr lang="en-US"/>
              </a:defPPr>
              <a:lvl1pPr marL="0" algn="l" defTabSz="914400" rtl="0" eaLnBrk="1" latinLnBrk="0" hangingPunct="1">
                <a:defRPr sz="1800" kern="1200">
                  <a:solidFill>
                    <a:srgbClr val="FFFFFF"/>
                  </a:solidFill>
                  <a:latin typeface="Arial" panose="020B0604020202020204" pitchFamily="34" charset="0"/>
                  <a:ea typeface="+mn-ea"/>
                  <a:cs typeface="+mn-ea"/>
                </a:defRPr>
              </a:lvl1pPr>
              <a:lvl2pPr marL="457200" algn="l" defTabSz="914400" rtl="0" eaLnBrk="1" latinLnBrk="0" hangingPunct="1">
                <a:defRPr sz="1800" kern="1200">
                  <a:solidFill>
                    <a:srgbClr val="FFFFFF"/>
                  </a:solidFill>
                  <a:latin typeface="Arial" panose="020B0604020202020204" pitchFamily="34" charset="0"/>
                  <a:ea typeface="+mn-ea"/>
                  <a:cs typeface="+mn-ea"/>
                </a:defRPr>
              </a:lvl2pPr>
              <a:lvl3pPr marL="914400" algn="l" defTabSz="914400" rtl="0" eaLnBrk="1" latinLnBrk="0" hangingPunct="1">
                <a:defRPr sz="1800" kern="1200">
                  <a:solidFill>
                    <a:srgbClr val="FFFFFF"/>
                  </a:solidFill>
                  <a:latin typeface="Arial" panose="020B0604020202020204" pitchFamily="34" charset="0"/>
                  <a:ea typeface="+mn-ea"/>
                  <a:cs typeface="+mn-ea"/>
                </a:defRPr>
              </a:lvl3pPr>
              <a:lvl4pPr marL="1371600" algn="l" defTabSz="914400" rtl="0" eaLnBrk="1" latinLnBrk="0" hangingPunct="1">
                <a:defRPr sz="1800" kern="1200">
                  <a:solidFill>
                    <a:srgbClr val="FFFFFF"/>
                  </a:solidFill>
                  <a:latin typeface="Arial" panose="020B0604020202020204" pitchFamily="34" charset="0"/>
                  <a:ea typeface="+mn-ea"/>
                  <a:cs typeface="+mn-ea"/>
                </a:defRPr>
              </a:lvl4pPr>
              <a:lvl5pPr marL="1828800" algn="l" defTabSz="914400" rtl="0" eaLnBrk="1" latinLnBrk="0" hangingPunct="1">
                <a:defRPr sz="1800" kern="1200">
                  <a:solidFill>
                    <a:srgbClr val="FFFFFF"/>
                  </a:solidFill>
                  <a:latin typeface="Arial" panose="020B0604020202020204" pitchFamily="34" charset="0"/>
                  <a:ea typeface="+mn-ea"/>
                  <a:cs typeface="+mn-ea"/>
                </a:defRPr>
              </a:lvl5pPr>
              <a:lvl6pPr marL="2286000" algn="l" defTabSz="914400" rtl="0" eaLnBrk="1" latinLnBrk="0" hangingPunct="1">
                <a:defRPr sz="1800" kern="1200">
                  <a:solidFill>
                    <a:srgbClr val="FFFFFF"/>
                  </a:solidFill>
                  <a:latin typeface="Arial" panose="020B0604020202020204" pitchFamily="34" charset="0"/>
                  <a:ea typeface="+mn-ea"/>
                  <a:cs typeface="+mn-ea"/>
                </a:defRPr>
              </a:lvl6pPr>
              <a:lvl7pPr marL="2743200" algn="l" defTabSz="914400" rtl="0" eaLnBrk="1" latinLnBrk="0" hangingPunct="1">
                <a:defRPr sz="1800" kern="1200">
                  <a:solidFill>
                    <a:srgbClr val="FFFFFF"/>
                  </a:solidFill>
                  <a:latin typeface="Arial" panose="020B0604020202020204" pitchFamily="34" charset="0"/>
                  <a:ea typeface="+mn-ea"/>
                  <a:cs typeface="+mn-ea"/>
                </a:defRPr>
              </a:lvl7pPr>
              <a:lvl8pPr marL="3200400" algn="l" defTabSz="914400" rtl="0" eaLnBrk="1" latinLnBrk="0" hangingPunct="1">
                <a:defRPr sz="1800" kern="1200">
                  <a:solidFill>
                    <a:srgbClr val="FFFFFF"/>
                  </a:solidFill>
                  <a:latin typeface="Arial" panose="020B0604020202020204" pitchFamily="34" charset="0"/>
                  <a:ea typeface="+mn-ea"/>
                  <a:cs typeface="+mn-ea"/>
                </a:defRPr>
              </a:lvl8pPr>
              <a:lvl9pPr marL="3657600" algn="l" defTabSz="914400" rtl="0" eaLnBrk="1" latinLnBrk="0" hangingPunct="1">
                <a:defRPr sz="1800" kern="1200">
                  <a:solidFill>
                    <a:srgbClr val="FFFFFF"/>
                  </a:solidFill>
                  <a:latin typeface="Arial" panose="020B0604020202020204" pitchFamily="34" charset="0"/>
                  <a:ea typeface="+mn-ea"/>
                  <a:cs typeface="+mn-ea"/>
                </a:defRPr>
              </a:lvl9pPr>
            </a:lstStyle>
            <a:p>
              <a:pPr algn="ctr">
                <a:defRPr/>
              </a:pPr>
              <a:endParaRPr lang="en-US" sz="1800">
                <a:solidFill>
                  <a:prstClr val="white"/>
                </a:solidFill>
                <a:sym typeface="Arial" panose="020B0604020202020204" pitchFamily="34" charset="0"/>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38" name="任意多边形 37"/>
          <p:cNvSpPr/>
          <p:nvPr>
            <p:custDataLst>
              <p:tags r:id="rId3"/>
            </p:custDataLst>
          </p:nvPr>
        </p:nvSpPr>
        <p:spPr>
          <a:xfrm>
            <a:off x="1709485" y="3038037"/>
            <a:ext cx="1273754" cy="218479"/>
          </a:xfrm>
          <a:custGeom>
            <a:avLst/>
            <a:gdLst>
              <a:gd name="connsiteX0" fmla="*/ 873664 w 1747328"/>
              <a:gd name="connsiteY0" fmla="*/ 0 h 668233"/>
              <a:gd name="connsiteX1" fmla="*/ 1712493 w 1747328"/>
              <a:gd name="connsiteY1" fmla="*/ 556013 h 668233"/>
              <a:gd name="connsiteX2" fmla="*/ 1747328 w 1747328"/>
              <a:gd name="connsiteY2" fmla="*/ 668233 h 668233"/>
              <a:gd name="connsiteX3" fmla="*/ 1620818 w 1747328"/>
              <a:gd name="connsiteY3" fmla="*/ 668233 h 668233"/>
              <a:gd name="connsiteX4" fmla="*/ 1600649 w 1747328"/>
              <a:gd name="connsiteY4" fmla="*/ 603261 h 668233"/>
              <a:gd name="connsiteX5" fmla="*/ 873664 w 1747328"/>
              <a:gd name="connsiteY5" fmla="*/ 121383 h 668233"/>
              <a:gd name="connsiteX6" fmla="*/ 146680 w 1747328"/>
              <a:gd name="connsiteY6" fmla="*/ 603261 h 668233"/>
              <a:gd name="connsiteX7" fmla="*/ 126511 w 1747328"/>
              <a:gd name="connsiteY7" fmla="*/ 668233 h 668233"/>
              <a:gd name="connsiteX8" fmla="*/ 0 w 1747328"/>
              <a:gd name="connsiteY8" fmla="*/ 668233 h 668233"/>
              <a:gd name="connsiteX9" fmla="*/ 34836 w 1747328"/>
              <a:gd name="connsiteY9" fmla="*/ 556013 h 668233"/>
              <a:gd name="connsiteX10" fmla="*/ 873664 w 1747328"/>
              <a:gd name="connsiteY10" fmla="*/ 0 h 66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328" h="668233">
                <a:moveTo>
                  <a:pt x="873664" y="0"/>
                </a:moveTo>
                <a:cubicBezTo>
                  <a:pt x="1250752" y="0"/>
                  <a:pt x="1574291" y="229267"/>
                  <a:pt x="1712493" y="556013"/>
                </a:cubicBezTo>
                <a:lnTo>
                  <a:pt x="1747328" y="668233"/>
                </a:lnTo>
                <a:lnTo>
                  <a:pt x="1620818" y="668233"/>
                </a:lnTo>
                <a:lnTo>
                  <a:pt x="1600649" y="603261"/>
                </a:lnTo>
                <a:cubicBezTo>
                  <a:pt x="1480874" y="320081"/>
                  <a:pt x="1200473" y="121383"/>
                  <a:pt x="873664" y="121383"/>
                </a:cubicBezTo>
                <a:cubicBezTo>
                  <a:pt x="546855" y="121383"/>
                  <a:pt x="266454" y="320081"/>
                  <a:pt x="146680" y="603261"/>
                </a:cubicBezTo>
                <a:lnTo>
                  <a:pt x="126511" y="668233"/>
                </a:lnTo>
                <a:lnTo>
                  <a:pt x="0" y="668233"/>
                </a:lnTo>
                <a:lnTo>
                  <a:pt x="34836" y="556013"/>
                </a:lnTo>
                <a:cubicBezTo>
                  <a:pt x="173037" y="229267"/>
                  <a:pt x="496576" y="0"/>
                  <a:pt x="873664"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fontScale="32500" lnSpcReduction="20000"/>
          </a:bodyPr>
          <a:p>
            <a:pPr algn="just">
              <a:lnSpc>
                <a:spcPct val="130000"/>
              </a:lnSpc>
            </a:pPr>
            <a:endParaRPr lang="zh-CN" altLang="en-US" dirty="0" err="1">
              <a:solidFill>
                <a:srgbClr val="FFFFFF"/>
              </a:solidFill>
              <a:sym typeface="Arial" panose="020B0604020202020204" pitchFamily="34" charset="0"/>
            </a:endParaRPr>
          </a:p>
        </p:txBody>
      </p:sp>
      <p:sp>
        <p:nvSpPr>
          <p:cNvPr id="39" name="任意多边形 38"/>
          <p:cNvSpPr/>
          <p:nvPr>
            <p:custDataLst>
              <p:tags r:id="rId4"/>
            </p:custDataLst>
          </p:nvPr>
        </p:nvSpPr>
        <p:spPr>
          <a:xfrm>
            <a:off x="1672023" y="2839604"/>
            <a:ext cx="2181336" cy="416911"/>
          </a:xfrm>
          <a:custGeom>
            <a:avLst/>
            <a:gdLst>
              <a:gd name="connsiteX0" fmla="*/ 1496172 w 2992343"/>
              <a:gd name="connsiteY0" fmla="*/ 0 h 1275146"/>
              <a:gd name="connsiteX1" fmla="*/ 2982629 w 2992343"/>
              <a:gd name="connsiteY1" fmla="*/ 1211498 h 1275146"/>
              <a:gd name="connsiteX2" fmla="*/ 2992343 w 2992343"/>
              <a:gd name="connsiteY2" fmla="*/ 1275146 h 1275146"/>
              <a:gd name="connsiteX3" fmla="*/ 2869693 w 2992343"/>
              <a:gd name="connsiteY3" fmla="*/ 1275146 h 1275146"/>
              <a:gd name="connsiteX4" fmla="*/ 2863713 w 2992343"/>
              <a:gd name="connsiteY4" fmla="*/ 1235961 h 1275146"/>
              <a:gd name="connsiteX5" fmla="*/ 1496172 w 2992343"/>
              <a:gd name="connsiteY5" fmla="*/ 121383 h 1275146"/>
              <a:gd name="connsiteX6" fmla="*/ 128631 w 2992343"/>
              <a:gd name="connsiteY6" fmla="*/ 1235961 h 1275146"/>
              <a:gd name="connsiteX7" fmla="*/ 122650 w 2992343"/>
              <a:gd name="connsiteY7" fmla="*/ 1275146 h 1275146"/>
              <a:gd name="connsiteX8" fmla="*/ 0 w 2992343"/>
              <a:gd name="connsiteY8" fmla="*/ 1275146 h 1275146"/>
              <a:gd name="connsiteX9" fmla="*/ 9714 w 2992343"/>
              <a:gd name="connsiteY9" fmla="*/ 1211498 h 1275146"/>
              <a:gd name="connsiteX10" fmla="*/ 1496172 w 2992343"/>
              <a:gd name="connsiteY10" fmla="*/ 0 h 127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2343" h="1275146">
                <a:moveTo>
                  <a:pt x="1496172" y="0"/>
                </a:moveTo>
                <a:cubicBezTo>
                  <a:pt x="2229397" y="0"/>
                  <a:pt x="2841148" y="520098"/>
                  <a:pt x="2982629" y="1211498"/>
                </a:cubicBezTo>
                <a:lnTo>
                  <a:pt x="2992343" y="1275146"/>
                </a:lnTo>
                <a:lnTo>
                  <a:pt x="2869693" y="1275146"/>
                </a:lnTo>
                <a:lnTo>
                  <a:pt x="2863713" y="1235961"/>
                </a:lnTo>
                <a:cubicBezTo>
                  <a:pt x="2733550" y="599872"/>
                  <a:pt x="2170740" y="121383"/>
                  <a:pt x="1496172" y="121383"/>
                </a:cubicBezTo>
                <a:cubicBezTo>
                  <a:pt x="821603" y="121383"/>
                  <a:pt x="258793" y="599872"/>
                  <a:pt x="128631" y="1235961"/>
                </a:cubicBezTo>
                <a:lnTo>
                  <a:pt x="122650" y="1275146"/>
                </a:lnTo>
                <a:lnTo>
                  <a:pt x="0" y="1275146"/>
                </a:lnTo>
                <a:lnTo>
                  <a:pt x="9714" y="1211498"/>
                </a:lnTo>
                <a:cubicBezTo>
                  <a:pt x="151195" y="520098"/>
                  <a:pt x="762946" y="0"/>
                  <a:pt x="1496172"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lnSpcReduction="20000"/>
          </a:bodyPr>
          <a:p>
            <a:pPr algn="just">
              <a:lnSpc>
                <a:spcPct val="130000"/>
              </a:lnSpc>
            </a:pPr>
            <a:endParaRPr lang="zh-CN" altLang="en-US" dirty="0" err="1">
              <a:solidFill>
                <a:srgbClr val="FFFFFF"/>
              </a:solidFill>
              <a:sym typeface="Arial" panose="020B0604020202020204" pitchFamily="34" charset="0"/>
            </a:endParaRPr>
          </a:p>
        </p:txBody>
      </p:sp>
      <p:sp>
        <p:nvSpPr>
          <p:cNvPr id="40" name="任意多边形 39"/>
          <p:cNvSpPr/>
          <p:nvPr>
            <p:custDataLst>
              <p:tags r:id="rId5"/>
            </p:custDataLst>
          </p:nvPr>
        </p:nvSpPr>
        <p:spPr>
          <a:xfrm>
            <a:off x="1633987" y="2641173"/>
            <a:ext cx="3075422" cy="615342"/>
          </a:xfrm>
          <a:custGeom>
            <a:avLst/>
            <a:gdLst>
              <a:gd name="connsiteX0" fmla="*/ 2109422 w 4218844"/>
              <a:gd name="connsiteY0" fmla="*/ 0 h 1882060"/>
              <a:gd name="connsiteX1" fmla="*/ 4190463 w 4218844"/>
              <a:gd name="connsiteY1" fmla="*/ 1696097 h 1882060"/>
              <a:gd name="connsiteX2" fmla="*/ 4218844 w 4218844"/>
              <a:gd name="connsiteY2" fmla="*/ 1882060 h 1882060"/>
              <a:gd name="connsiteX3" fmla="*/ 4096194 w 4218844"/>
              <a:gd name="connsiteY3" fmla="*/ 1882060 h 1882060"/>
              <a:gd name="connsiteX4" fmla="*/ 4071546 w 4218844"/>
              <a:gd name="connsiteY4" fmla="*/ 1720560 h 1882060"/>
              <a:gd name="connsiteX5" fmla="*/ 2109422 w 4218844"/>
              <a:gd name="connsiteY5" fmla="*/ 121383 h 1882060"/>
              <a:gd name="connsiteX6" fmla="*/ 147298 w 4218844"/>
              <a:gd name="connsiteY6" fmla="*/ 1720560 h 1882060"/>
              <a:gd name="connsiteX7" fmla="*/ 122650 w 4218844"/>
              <a:gd name="connsiteY7" fmla="*/ 1882060 h 1882060"/>
              <a:gd name="connsiteX8" fmla="*/ 0 w 4218844"/>
              <a:gd name="connsiteY8" fmla="*/ 1882060 h 1882060"/>
              <a:gd name="connsiteX9" fmla="*/ 28381 w 4218844"/>
              <a:gd name="connsiteY9" fmla="*/ 1696097 h 1882060"/>
              <a:gd name="connsiteX10" fmla="*/ 2109422 w 4218844"/>
              <a:gd name="connsiteY10" fmla="*/ 0 h 1882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18844" h="1882060">
                <a:moveTo>
                  <a:pt x="2109422" y="0"/>
                </a:moveTo>
                <a:cubicBezTo>
                  <a:pt x="3135939" y="0"/>
                  <a:pt x="3992390" y="728136"/>
                  <a:pt x="4190463" y="1696097"/>
                </a:cubicBezTo>
                <a:lnTo>
                  <a:pt x="4218844" y="1882060"/>
                </a:lnTo>
                <a:lnTo>
                  <a:pt x="4096194" y="1882060"/>
                </a:lnTo>
                <a:lnTo>
                  <a:pt x="4071546" y="1720560"/>
                </a:lnTo>
                <a:cubicBezTo>
                  <a:pt x="3884791" y="807912"/>
                  <a:pt x="3077280" y="121383"/>
                  <a:pt x="2109422" y="121383"/>
                </a:cubicBezTo>
                <a:cubicBezTo>
                  <a:pt x="1141564" y="121383"/>
                  <a:pt x="334053" y="807912"/>
                  <a:pt x="147298" y="1720560"/>
                </a:cubicBezTo>
                <a:lnTo>
                  <a:pt x="122650" y="1882060"/>
                </a:lnTo>
                <a:lnTo>
                  <a:pt x="0" y="1882060"/>
                </a:lnTo>
                <a:lnTo>
                  <a:pt x="28381" y="1696097"/>
                </a:lnTo>
                <a:cubicBezTo>
                  <a:pt x="226455" y="728136"/>
                  <a:pt x="1082906" y="0"/>
                  <a:pt x="2109422"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1" name="任意多边形 40"/>
          <p:cNvSpPr/>
          <p:nvPr>
            <p:custDataLst>
              <p:tags r:id="rId6"/>
            </p:custDataLst>
          </p:nvPr>
        </p:nvSpPr>
        <p:spPr>
          <a:xfrm>
            <a:off x="1593927" y="2442742"/>
            <a:ext cx="3963983" cy="813773"/>
          </a:xfrm>
          <a:custGeom>
            <a:avLst/>
            <a:gdLst>
              <a:gd name="connsiteX0" fmla="*/ 2718884 w 5437767"/>
              <a:gd name="connsiteY0" fmla="*/ 0 h 2488973"/>
              <a:gd name="connsiteX1" fmla="*/ 5435894 w 5437767"/>
              <a:gd name="connsiteY1" fmla="*/ 2451871 h 2488973"/>
              <a:gd name="connsiteX2" fmla="*/ 5437767 w 5437767"/>
              <a:gd name="connsiteY2" fmla="*/ 2488973 h 2488973"/>
              <a:gd name="connsiteX3" fmla="*/ 5316385 w 5437767"/>
              <a:gd name="connsiteY3" fmla="*/ 2488973 h 2488973"/>
              <a:gd name="connsiteX4" fmla="*/ 5315138 w 5437767"/>
              <a:gd name="connsiteY4" fmla="*/ 2464281 h 2488973"/>
              <a:gd name="connsiteX5" fmla="*/ 2718884 w 5437767"/>
              <a:gd name="connsiteY5" fmla="*/ 121383 h 2488973"/>
              <a:gd name="connsiteX6" fmla="*/ 122630 w 5437767"/>
              <a:gd name="connsiteY6" fmla="*/ 2464281 h 2488973"/>
              <a:gd name="connsiteX7" fmla="*/ 121383 w 5437767"/>
              <a:gd name="connsiteY7" fmla="*/ 2488973 h 2488973"/>
              <a:gd name="connsiteX8" fmla="*/ 0 w 5437767"/>
              <a:gd name="connsiteY8" fmla="*/ 2488973 h 2488973"/>
              <a:gd name="connsiteX9" fmla="*/ 1874 w 5437767"/>
              <a:gd name="connsiteY9" fmla="*/ 2451871 h 2488973"/>
              <a:gd name="connsiteX10" fmla="*/ 2718884 w 5437767"/>
              <a:gd name="connsiteY10" fmla="*/ 0 h 2488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37767" h="2488973">
                <a:moveTo>
                  <a:pt x="2718884" y="0"/>
                </a:moveTo>
                <a:cubicBezTo>
                  <a:pt x="4132962" y="0"/>
                  <a:pt x="5296034" y="1074692"/>
                  <a:pt x="5435894" y="2451871"/>
                </a:cubicBezTo>
                <a:lnTo>
                  <a:pt x="5437767" y="2488973"/>
                </a:lnTo>
                <a:lnTo>
                  <a:pt x="5316385" y="2488973"/>
                </a:lnTo>
                <a:lnTo>
                  <a:pt x="5315138" y="2464281"/>
                </a:lnTo>
                <a:cubicBezTo>
                  <a:pt x="5181494" y="1148310"/>
                  <a:pt x="4070115" y="121383"/>
                  <a:pt x="2718884" y="121383"/>
                </a:cubicBezTo>
                <a:cubicBezTo>
                  <a:pt x="1367653" y="121383"/>
                  <a:pt x="256274" y="1148310"/>
                  <a:pt x="122630" y="2464281"/>
                </a:cubicBezTo>
                <a:lnTo>
                  <a:pt x="121383" y="2488973"/>
                </a:lnTo>
                <a:lnTo>
                  <a:pt x="0" y="2488973"/>
                </a:lnTo>
                <a:lnTo>
                  <a:pt x="1874" y="2451871"/>
                </a:lnTo>
                <a:cubicBezTo>
                  <a:pt x="141734" y="1074692"/>
                  <a:pt x="1304806" y="0"/>
                  <a:pt x="2718884"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2" name="任意多边形 41"/>
          <p:cNvSpPr/>
          <p:nvPr>
            <p:custDataLst>
              <p:tags r:id="rId7"/>
            </p:custDataLst>
          </p:nvPr>
        </p:nvSpPr>
        <p:spPr>
          <a:xfrm>
            <a:off x="1550857" y="2244311"/>
            <a:ext cx="4848831" cy="1012205"/>
          </a:xfrm>
          <a:custGeom>
            <a:avLst/>
            <a:gdLst>
              <a:gd name="connsiteX0" fmla="*/ 3325797 w 6651594"/>
              <a:gd name="connsiteY0" fmla="*/ 0 h 3095887"/>
              <a:gd name="connsiteX1" fmla="*/ 6646587 w 6651594"/>
              <a:gd name="connsiteY1" fmla="*/ 2996731 h 3095887"/>
              <a:gd name="connsiteX2" fmla="*/ 6651594 w 6651594"/>
              <a:gd name="connsiteY2" fmla="*/ 3095887 h 3095887"/>
              <a:gd name="connsiteX3" fmla="*/ 6530212 w 6651594"/>
              <a:gd name="connsiteY3" fmla="*/ 3095887 h 3095887"/>
              <a:gd name="connsiteX4" fmla="*/ 6525831 w 6651594"/>
              <a:gd name="connsiteY4" fmla="*/ 3009141 h 3095887"/>
              <a:gd name="connsiteX5" fmla="*/ 3325797 w 6651594"/>
              <a:gd name="connsiteY5" fmla="*/ 121383 h 3095887"/>
              <a:gd name="connsiteX6" fmla="*/ 125763 w 6651594"/>
              <a:gd name="connsiteY6" fmla="*/ 3009141 h 3095887"/>
              <a:gd name="connsiteX7" fmla="*/ 121383 w 6651594"/>
              <a:gd name="connsiteY7" fmla="*/ 3095887 h 3095887"/>
              <a:gd name="connsiteX8" fmla="*/ 0 w 6651594"/>
              <a:gd name="connsiteY8" fmla="*/ 3095887 h 3095887"/>
              <a:gd name="connsiteX9" fmla="*/ 5007 w 6651594"/>
              <a:gd name="connsiteY9" fmla="*/ 2996731 h 3095887"/>
              <a:gd name="connsiteX10" fmla="*/ 3325797 w 6651594"/>
              <a:gd name="connsiteY10" fmla="*/ 0 h 309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51594" h="3095887">
                <a:moveTo>
                  <a:pt x="3325797" y="0"/>
                </a:moveTo>
                <a:cubicBezTo>
                  <a:pt x="5054116" y="0"/>
                  <a:pt x="6475647" y="1313511"/>
                  <a:pt x="6646587" y="2996731"/>
                </a:cubicBezTo>
                <a:lnTo>
                  <a:pt x="6651594" y="3095887"/>
                </a:lnTo>
                <a:lnTo>
                  <a:pt x="6530212" y="3095887"/>
                </a:lnTo>
                <a:lnTo>
                  <a:pt x="6525831" y="3009141"/>
                </a:lnTo>
                <a:cubicBezTo>
                  <a:pt x="6361107" y="1387131"/>
                  <a:pt x="4991267" y="121383"/>
                  <a:pt x="3325797" y="121383"/>
                </a:cubicBezTo>
                <a:cubicBezTo>
                  <a:pt x="1660327" y="121383"/>
                  <a:pt x="290487" y="1387131"/>
                  <a:pt x="125763" y="3009141"/>
                </a:cubicBezTo>
                <a:lnTo>
                  <a:pt x="121383" y="3095887"/>
                </a:lnTo>
                <a:lnTo>
                  <a:pt x="0" y="3095887"/>
                </a:lnTo>
                <a:lnTo>
                  <a:pt x="5007" y="2996731"/>
                </a:lnTo>
                <a:cubicBezTo>
                  <a:pt x="175947" y="1313511"/>
                  <a:pt x="1597479" y="0"/>
                  <a:pt x="3325797"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3" name="任意多边形 42"/>
          <p:cNvSpPr/>
          <p:nvPr>
            <p:custDataLst>
              <p:tags r:id="rId8"/>
            </p:custDataLst>
          </p:nvPr>
        </p:nvSpPr>
        <p:spPr>
          <a:xfrm>
            <a:off x="1510989" y="2045879"/>
            <a:ext cx="5739681" cy="1210636"/>
          </a:xfrm>
          <a:custGeom>
            <a:avLst/>
            <a:gdLst>
              <a:gd name="connsiteX0" fmla="*/ 3936829 w 7873657"/>
              <a:gd name="connsiteY0" fmla="*/ 0 h 3702800"/>
              <a:gd name="connsiteX1" fmla="*/ 7861399 w 7873657"/>
              <a:gd name="connsiteY1" fmla="*/ 3541591 h 3702800"/>
              <a:gd name="connsiteX2" fmla="*/ 7873657 w 7873657"/>
              <a:gd name="connsiteY2" fmla="*/ 3702800 h 3702800"/>
              <a:gd name="connsiteX3" fmla="*/ 7748156 w 7873657"/>
              <a:gd name="connsiteY3" fmla="*/ 3702800 h 3702800"/>
              <a:gd name="connsiteX4" fmla="*/ 7740642 w 7873657"/>
              <a:gd name="connsiteY4" fmla="*/ 3554001 h 3702800"/>
              <a:gd name="connsiteX5" fmla="*/ 3936829 w 7873657"/>
              <a:gd name="connsiteY5" fmla="*/ 121383 h 3702800"/>
              <a:gd name="connsiteX6" fmla="*/ 133014 w 7873657"/>
              <a:gd name="connsiteY6" fmla="*/ 3554001 h 3702800"/>
              <a:gd name="connsiteX7" fmla="*/ 125501 w 7873657"/>
              <a:gd name="connsiteY7" fmla="*/ 3702800 h 3702800"/>
              <a:gd name="connsiteX8" fmla="*/ 0 w 7873657"/>
              <a:gd name="connsiteY8" fmla="*/ 3702800 h 3702800"/>
              <a:gd name="connsiteX9" fmla="*/ 12258 w 7873657"/>
              <a:gd name="connsiteY9" fmla="*/ 3541591 h 3702800"/>
              <a:gd name="connsiteX10" fmla="*/ 3936829 w 7873657"/>
              <a:gd name="connsiteY10" fmla="*/ 0 h 370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73657" h="3702800">
                <a:moveTo>
                  <a:pt x="3936829" y="0"/>
                </a:moveTo>
                <a:cubicBezTo>
                  <a:pt x="5979387" y="0"/>
                  <a:pt x="7659379" y="1552333"/>
                  <a:pt x="7861399" y="3541591"/>
                </a:cubicBezTo>
                <a:lnTo>
                  <a:pt x="7873657" y="3702800"/>
                </a:lnTo>
                <a:lnTo>
                  <a:pt x="7748156" y="3702800"/>
                </a:lnTo>
                <a:lnTo>
                  <a:pt x="7740642" y="3554001"/>
                </a:lnTo>
                <a:cubicBezTo>
                  <a:pt x="7544838" y="1625950"/>
                  <a:pt x="5916540" y="121383"/>
                  <a:pt x="3936829" y="121383"/>
                </a:cubicBezTo>
                <a:cubicBezTo>
                  <a:pt x="1957118" y="121383"/>
                  <a:pt x="328819" y="1625950"/>
                  <a:pt x="133014" y="3554001"/>
                </a:cubicBezTo>
                <a:lnTo>
                  <a:pt x="125501" y="3702800"/>
                </a:lnTo>
                <a:lnTo>
                  <a:pt x="0" y="3702800"/>
                </a:lnTo>
                <a:lnTo>
                  <a:pt x="12258" y="3541591"/>
                </a:lnTo>
                <a:cubicBezTo>
                  <a:pt x="214279" y="1552333"/>
                  <a:pt x="1894271" y="0"/>
                  <a:pt x="3936829"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3" name="文本框 2"/>
          <p:cNvSpPr txBox="1"/>
          <p:nvPr>
            <p:custDataLst>
              <p:tags r:id="rId9"/>
            </p:custDataLst>
          </p:nvPr>
        </p:nvSpPr>
        <p:spPr>
          <a:xfrm>
            <a:off x="5230493" y="3362442"/>
            <a:ext cx="584539" cy="1929619"/>
          </a:xfrm>
          <a:prstGeom prst="rect">
            <a:avLst/>
          </a:prstGeom>
          <a:noFill/>
        </p:spPr>
        <p:txBody>
          <a:bodyPr vert="eaVert" wrap="square" rtlCol="0" anchor="ctr">
            <a:noAutofit/>
          </a:bodyPr>
          <a:p>
            <a:r>
              <a:rPr lang="pt-BR" altLang="zh-CN" sz="2800" dirty="0">
                <a:solidFill>
                  <a:srgbClr val="0070C0"/>
                </a:solidFill>
                <a:sym typeface="Arial" panose="020B0604020202020204" pitchFamily="34" charset="0"/>
              </a:rPr>
              <a:t>面积图</a:t>
            </a:r>
            <a:endParaRPr lang="pt-BR" altLang="zh-CN" sz="2800" dirty="0">
              <a:solidFill>
                <a:srgbClr val="0070C0"/>
              </a:solidFill>
              <a:sym typeface="Arial" panose="020B0604020202020204" pitchFamily="34" charset="0"/>
            </a:endParaRPr>
          </a:p>
        </p:txBody>
      </p:sp>
      <p:sp>
        <p:nvSpPr>
          <p:cNvPr id="10" name="文本框 9"/>
          <p:cNvSpPr txBox="1"/>
          <p:nvPr>
            <p:custDataLst>
              <p:tags r:id="rId10"/>
            </p:custDataLst>
          </p:nvPr>
        </p:nvSpPr>
        <p:spPr>
          <a:xfrm>
            <a:off x="2636888"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条形图</a:t>
            </a:r>
            <a:endParaRPr lang="pt-BR" altLang="zh-CN" sz="2800" dirty="0">
              <a:sym typeface="Arial" panose="020B0604020202020204" pitchFamily="34" charset="0"/>
            </a:endParaRPr>
          </a:p>
        </p:txBody>
      </p:sp>
      <p:sp>
        <p:nvSpPr>
          <p:cNvPr id="11" name="文本框 10"/>
          <p:cNvSpPr txBox="1"/>
          <p:nvPr>
            <p:custDataLst>
              <p:tags r:id="rId11"/>
            </p:custDataLst>
          </p:nvPr>
        </p:nvSpPr>
        <p:spPr>
          <a:xfrm>
            <a:off x="3540674"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折线图</a:t>
            </a:r>
            <a:endParaRPr lang="pt-BR" altLang="zh-CN" sz="2800" dirty="0">
              <a:sym typeface="Arial" panose="020B0604020202020204" pitchFamily="34" charset="0"/>
            </a:endParaRPr>
          </a:p>
        </p:txBody>
      </p:sp>
      <p:sp>
        <p:nvSpPr>
          <p:cNvPr id="12" name="文本框 11"/>
          <p:cNvSpPr txBox="1"/>
          <p:nvPr>
            <p:custDataLst>
              <p:tags r:id="rId12"/>
            </p:custDataLst>
          </p:nvPr>
        </p:nvSpPr>
        <p:spPr>
          <a:xfrm>
            <a:off x="4379799"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饼柱状图</a:t>
            </a:r>
            <a:endParaRPr lang="pt-BR" altLang="zh-CN" sz="2800" dirty="0">
              <a:sym typeface="Arial" panose="020B0604020202020204" pitchFamily="34" charset="0"/>
            </a:endParaRPr>
          </a:p>
        </p:txBody>
      </p:sp>
      <p:sp>
        <p:nvSpPr>
          <p:cNvPr id="13" name="文本框 12"/>
          <p:cNvSpPr txBox="1"/>
          <p:nvPr>
            <p:custDataLst>
              <p:tags r:id="rId13"/>
            </p:custDataLst>
          </p:nvPr>
        </p:nvSpPr>
        <p:spPr>
          <a:xfrm>
            <a:off x="6081979"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散点图</a:t>
            </a:r>
            <a:endParaRPr lang="pt-BR" altLang="zh-CN" sz="2800" dirty="0">
              <a:sym typeface="Arial" panose="020B0604020202020204" pitchFamily="34" charset="0"/>
            </a:endParaRPr>
          </a:p>
        </p:txBody>
      </p:sp>
      <p:sp>
        <p:nvSpPr>
          <p:cNvPr id="14" name="文本框 13"/>
          <p:cNvSpPr txBox="1"/>
          <p:nvPr>
            <p:custDataLst>
              <p:tags r:id="rId14"/>
            </p:custDataLst>
          </p:nvPr>
        </p:nvSpPr>
        <p:spPr>
          <a:xfrm>
            <a:off x="6919394"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雷达图</a:t>
            </a:r>
            <a:endParaRPr lang="pt-BR" altLang="zh-CN" sz="2800" dirty="0">
              <a:sym typeface="Arial" panose="020B0604020202020204" pitchFamily="34" charset="0"/>
            </a:endParaRPr>
          </a:p>
        </p:txBody>
      </p:sp>
      <p:sp>
        <p:nvSpPr>
          <p:cNvPr id="4" name="矩形 3"/>
          <p:cNvSpPr/>
          <p:nvPr>
            <p:custDataLst>
              <p:tags r:id="rId15"/>
            </p:custDataLst>
          </p:nvPr>
        </p:nvSpPr>
        <p:spPr>
          <a:xfrm>
            <a:off x="1090930" y="3362514"/>
            <a:ext cx="1029130" cy="600996"/>
          </a:xfrm>
          <a:prstGeom prst="rect">
            <a:avLst/>
          </a:prstGeom>
        </p:spPr>
        <p:txBody>
          <a:bodyPr wrap="none"/>
          <a:p>
            <a:pPr algn="ctr"/>
            <a:r>
              <a:rPr lang="en-US" altLang="zh-CN" sz="2400" b="1" kern="0" dirty="0">
                <a:solidFill>
                  <a:srgbClr val="00B050"/>
                </a:solidFill>
                <a:sym typeface="Arial" panose="020B0604020202020204" pitchFamily="34" charset="0"/>
              </a:rPr>
              <a:t>常见的</a:t>
            </a:r>
            <a:endParaRPr lang="en-US" altLang="zh-CN" sz="2400" b="1" kern="0" dirty="0">
              <a:solidFill>
                <a:srgbClr val="00B050"/>
              </a:solidFill>
              <a:sym typeface="Arial" panose="020B0604020202020204" pitchFamily="34" charset="0"/>
            </a:endParaRPr>
          </a:p>
          <a:p>
            <a:pPr algn="ctr"/>
            <a:r>
              <a:rPr lang="en-US" altLang="zh-CN" sz="2400" b="1" kern="0" dirty="0">
                <a:solidFill>
                  <a:srgbClr val="00B050"/>
                </a:solidFill>
                <a:sym typeface="Arial" panose="020B0604020202020204" pitchFamily="34" charset="0"/>
              </a:rPr>
              <a:t>数据图表</a:t>
            </a:r>
            <a:endParaRPr lang="en-US" altLang="zh-CN" sz="2400" b="1" kern="0" dirty="0">
              <a:solidFill>
                <a:srgbClr val="00B050"/>
              </a:solidFill>
              <a:sym typeface="Arial" panose="020B0604020202020204" pitchFamily="34" charset="0"/>
            </a:endParaRPr>
          </a:p>
        </p:txBody>
      </p:sp>
      <p:grpSp>
        <p:nvGrpSpPr>
          <p:cNvPr id="2" name="组合 1"/>
          <p:cNvGrpSpPr/>
          <p:nvPr>
            <p:custDataLst>
              <p:tags r:id="rId16"/>
            </p:custDataLst>
          </p:nvPr>
        </p:nvGrpSpPr>
        <p:grpSpPr>
          <a:xfrm>
            <a:off x="7936865" y="1486535"/>
            <a:ext cx="3527425" cy="4513580"/>
            <a:chOff x="1266683" y="1933406"/>
            <a:chExt cx="3527204" cy="3917411"/>
          </a:xfrm>
        </p:grpSpPr>
        <p:pic>
          <p:nvPicPr>
            <p:cNvPr id="19" name="Picture 1"/>
            <p:cNvPicPr>
              <a:picLocks noChangeAspect="1"/>
            </p:cNvPicPr>
            <p:nvPr>
              <p:custDataLst>
                <p:tags r:id="rId17"/>
              </p:custDataLst>
            </p:nvPr>
          </p:nvPicPr>
          <p:blipFill>
            <a:blip r:embed="rId18" cstate="print">
              <a:extLst>
                <a:ext uri="{28A0092B-C50C-407E-A947-70E740481C1C}">
                  <a14:useLocalDpi xmlns:a14="http://schemas.microsoft.com/office/drawing/2010/main" val="0"/>
                </a:ext>
              </a:extLst>
            </a:blip>
            <a:stretch>
              <a:fillRect/>
            </a:stretch>
          </p:blipFill>
          <p:spPr bwMode="auto">
            <a:xfrm>
              <a:off x="1266683" y="1933406"/>
              <a:ext cx="2877031" cy="3744816"/>
            </a:xfrm>
            <a:prstGeom prst="rect">
              <a:avLst/>
            </a:prstGeom>
            <a:effectLst>
              <a:reflection stA="29000" endPos="11000" dist="12700" dir="5400000" sy="-100000" algn="bl" rotWithShape="0"/>
            </a:effectLst>
          </p:spPr>
        </p:pic>
        <p:sp>
          <p:nvSpPr>
            <p:cNvPr id="20" name="圆角矩形 19"/>
            <p:cNvSpPr/>
            <p:nvPr>
              <p:custDataLst>
                <p:tags r:id="rId19"/>
              </p:custDataLst>
            </p:nvPr>
          </p:nvSpPr>
          <p:spPr bwMode="auto">
            <a:xfrm>
              <a:off x="1570613" y="2290972"/>
              <a:ext cx="2270544" cy="3042061"/>
            </a:xfrm>
            <a:prstGeom prst="roundRect">
              <a:avLst>
                <a:gd name="adj" fmla="val 758"/>
              </a:avLst>
            </a:prstGeom>
            <a:blipFill rotWithShape="1">
              <a:blip r:embed="rId20" cstate="print">
                <a:extLst>
                  <a:ext uri="{28A0092B-C50C-407E-A947-70E740481C1C}">
                    <a14:useLocalDpi xmlns:a14="http://schemas.microsoft.com/office/drawing/2010/main" val="0"/>
                  </a:ext>
                </a:extLst>
              </a:blip>
              <a:stretch>
                <a:fillRect/>
              </a:stretch>
            </a:blip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p>
              <a:pPr algn="ctr">
                <a:defRPr/>
              </a:pPr>
              <a:endParaRPr lang="zh-CN" altLang="en-US">
                <a:solidFill>
                  <a:prstClr val="white"/>
                </a:solidFill>
                <a:sym typeface="Arial" panose="020B0604020202020204" pitchFamily="34" charset="0"/>
              </a:endParaRPr>
            </a:p>
          </p:txBody>
        </p:sp>
        <p:sp>
          <p:nvSpPr>
            <p:cNvPr id="21" name="Right Triangle 49"/>
            <p:cNvSpPr/>
            <p:nvPr>
              <p:custDataLst>
                <p:tags r:id="rId21"/>
              </p:custDataLst>
            </p:nvPr>
          </p:nvSpPr>
          <p:spPr bwMode="auto">
            <a:xfrm rot="10800000">
              <a:off x="2663941" y="2290972"/>
              <a:ext cx="1177218" cy="2436949"/>
            </a:xfrm>
            <a:prstGeom prst="rtTriangle">
              <a:avLst/>
            </a:prstGeom>
            <a:solidFill>
              <a:srgbClr val="FFFFFF">
                <a:lumMod val="95000"/>
                <a:alpha val="22000"/>
              </a:srgbClr>
            </a:solid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defPPr>
                <a:defRPr lang="en-US"/>
              </a:defPPr>
              <a:lvl1pPr marL="0" algn="l" defTabSz="914400" rtl="0" eaLnBrk="1" latinLnBrk="0" hangingPunct="1">
                <a:defRPr sz="1800" kern="1200">
                  <a:solidFill>
                    <a:srgbClr val="FFFFFF"/>
                  </a:solidFill>
                  <a:latin typeface="Arial" panose="020B0604020202020204" pitchFamily="34" charset="0"/>
                  <a:ea typeface="+mn-ea"/>
                  <a:cs typeface="+mn-ea"/>
                </a:defRPr>
              </a:lvl1pPr>
              <a:lvl2pPr marL="457200" algn="l" defTabSz="914400" rtl="0" eaLnBrk="1" latinLnBrk="0" hangingPunct="1">
                <a:defRPr sz="1800" kern="1200">
                  <a:solidFill>
                    <a:srgbClr val="FFFFFF"/>
                  </a:solidFill>
                  <a:latin typeface="Arial" panose="020B0604020202020204" pitchFamily="34" charset="0"/>
                  <a:ea typeface="+mn-ea"/>
                  <a:cs typeface="+mn-ea"/>
                </a:defRPr>
              </a:lvl2pPr>
              <a:lvl3pPr marL="914400" algn="l" defTabSz="914400" rtl="0" eaLnBrk="1" latinLnBrk="0" hangingPunct="1">
                <a:defRPr sz="1800" kern="1200">
                  <a:solidFill>
                    <a:srgbClr val="FFFFFF"/>
                  </a:solidFill>
                  <a:latin typeface="Arial" panose="020B0604020202020204" pitchFamily="34" charset="0"/>
                  <a:ea typeface="+mn-ea"/>
                  <a:cs typeface="+mn-ea"/>
                </a:defRPr>
              </a:lvl3pPr>
              <a:lvl4pPr marL="1371600" algn="l" defTabSz="914400" rtl="0" eaLnBrk="1" latinLnBrk="0" hangingPunct="1">
                <a:defRPr sz="1800" kern="1200">
                  <a:solidFill>
                    <a:srgbClr val="FFFFFF"/>
                  </a:solidFill>
                  <a:latin typeface="Arial" panose="020B0604020202020204" pitchFamily="34" charset="0"/>
                  <a:ea typeface="+mn-ea"/>
                  <a:cs typeface="+mn-ea"/>
                </a:defRPr>
              </a:lvl4pPr>
              <a:lvl5pPr marL="1828800" algn="l" defTabSz="914400" rtl="0" eaLnBrk="1" latinLnBrk="0" hangingPunct="1">
                <a:defRPr sz="1800" kern="1200">
                  <a:solidFill>
                    <a:srgbClr val="FFFFFF"/>
                  </a:solidFill>
                  <a:latin typeface="Arial" panose="020B0604020202020204" pitchFamily="34" charset="0"/>
                  <a:ea typeface="+mn-ea"/>
                  <a:cs typeface="+mn-ea"/>
                </a:defRPr>
              </a:lvl5pPr>
              <a:lvl6pPr marL="2286000" algn="l" defTabSz="914400" rtl="0" eaLnBrk="1" latinLnBrk="0" hangingPunct="1">
                <a:defRPr sz="1800" kern="1200">
                  <a:solidFill>
                    <a:srgbClr val="FFFFFF"/>
                  </a:solidFill>
                  <a:latin typeface="Arial" panose="020B0604020202020204" pitchFamily="34" charset="0"/>
                  <a:ea typeface="+mn-ea"/>
                  <a:cs typeface="+mn-ea"/>
                </a:defRPr>
              </a:lvl6pPr>
              <a:lvl7pPr marL="2743200" algn="l" defTabSz="914400" rtl="0" eaLnBrk="1" latinLnBrk="0" hangingPunct="1">
                <a:defRPr sz="1800" kern="1200">
                  <a:solidFill>
                    <a:srgbClr val="FFFFFF"/>
                  </a:solidFill>
                  <a:latin typeface="Arial" panose="020B0604020202020204" pitchFamily="34" charset="0"/>
                  <a:ea typeface="+mn-ea"/>
                  <a:cs typeface="+mn-ea"/>
                </a:defRPr>
              </a:lvl7pPr>
              <a:lvl8pPr marL="3200400" algn="l" defTabSz="914400" rtl="0" eaLnBrk="1" latinLnBrk="0" hangingPunct="1">
                <a:defRPr sz="1800" kern="1200">
                  <a:solidFill>
                    <a:srgbClr val="FFFFFF"/>
                  </a:solidFill>
                  <a:latin typeface="Arial" panose="020B0604020202020204" pitchFamily="34" charset="0"/>
                  <a:ea typeface="+mn-ea"/>
                  <a:cs typeface="+mn-ea"/>
                </a:defRPr>
              </a:lvl8pPr>
              <a:lvl9pPr marL="3657600" algn="l" defTabSz="914400" rtl="0" eaLnBrk="1" latinLnBrk="0" hangingPunct="1">
                <a:defRPr sz="1800" kern="1200">
                  <a:solidFill>
                    <a:srgbClr val="FFFFFF"/>
                  </a:solidFill>
                  <a:latin typeface="Arial" panose="020B0604020202020204" pitchFamily="34" charset="0"/>
                  <a:ea typeface="+mn-ea"/>
                  <a:cs typeface="+mn-ea"/>
                </a:defRPr>
              </a:lvl9pPr>
            </a:lstStyle>
            <a:p>
              <a:pPr algn="ctr">
                <a:defRPr/>
              </a:pPr>
              <a:endParaRPr lang="en-US" sz="1800">
                <a:solidFill>
                  <a:prstClr val="white"/>
                </a:solidFill>
                <a:sym typeface="Arial" panose="020B0604020202020204" pitchFamily="34" charset="0"/>
              </a:endParaRPr>
            </a:p>
          </p:txBody>
        </p:sp>
        <p:pic>
          <p:nvPicPr>
            <p:cNvPr id="23" name="Picture 3"/>
            <p:cNvPicPr>
              <a:picLocks noChangeAspect="1"/>
            </p:cNvPicPr>
            <p:nvPr>
              <p:custDataLst>
                <p:tags r:id="rId22"/>
              </p:custDataLst>
            </p:nvPr>
          </p:nvPicPr>
          <p:blipFill>
            <a:blip r:embed="rId23">
              <a:extLst>
                <a:ext uri="{28A0092B-C50C-407E-A947-70E740481C1C}">
                  <a14:useLocalDpi xmlns:a14="http://schemas.microsoft.com/office/drawing/2010/main" val="0"/>
                </a:ext>
              </a:extLst>
            </a:blip>
            <a:stretch>
              <a:fillRect/>
            </a:stretch>
          </p:blipFill>
          <p:spPr bwMode="auto">
            <a:xfrm>
              <a:off x="3435068" y="3100159"/>
              <a:ext cx="1358819" cy="2750658"/>
            </a:xfrm>
            <a:prstGeom prst="rect">
              <a:avLst/>
            </a:prstGeom>
            <a:effectLst>
              <a:reflection stA="29000" endPos="11000" dist="12700" dir="5400000" sy="-100000" algn="bl" rotWithShape="0"/>
            </a:effectLst>
          </p:spPr>
        </p:pic>
        <p:sp>
          <p:nvSpPr>
            <p:cNvPr id="24" name="圆角矩形 23"/>
            <p:cNvSpPr/>
            <p:nvPr>
              <p:custDataLst>
                <p:tags r:id="rId24"/>
              </p:custDataLst>
            </p:nvPr>
          </p:nvSpPr>
          <p:spPr bwMode="auto">
            <a:xfrm>
              <a:off x="3549627" y="3509608"/>
              <a:ext cx="1130972" cy="1931735"/>
            </a:xfrm>
            <a:prstGeom prst="roundRect">
              <a:avLst>
                <a:gd name="adj" fmla="val 1825"/>
              </a:avLst>
            </a:prstGeom>
            <a:blipFill rotWithShape="1">
              <a:blip r:embed="rId25" cstate="print">
                <a:extLst>
                  <a:ext uri="{28A0092B-C50C-407E-A947-70E740481C1C}">
                    <a14:useLocalDpi xmlns:a14="http://schemas.microsoft.com/office/drawing/2010/main" val="0"/>
                  </a:ext>
                </a:extLst>
              </a:blip>
              <a:srcRect/>
              <a:stretch>
                <a:fillRect/>
              </a:stretch>
            </a:blip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p>
              <a:pPr algn="ctr">
                <a:defRPr/>
              </a:pPr>
              <a:endParaRPr lang="zh-CN" altLang="en-US">
                <a:solidFill>
                  <a:prstClr val="white"/>
                </a:solidFill>
                <a:sym typeface="Arial" panose="020B0604020202020204" pitchFamily="34" charset="0"/>
              </a:endParaRPr>
            </a:p>
          </p:txBody>
        </p:sp>
        <p:sp>
          <p:nvSpPr>
            <p:cNvPr id="25" name="Right Triangle 49"/>
            <p:cNvSpPr/>
            <p:nvPr>
              <p:custDataLst>
                <p:tags r:id="rId26"/>
              </p:custDataLst>
            </p:nvPr>
          </p:nvSpPr>
          <p:spPr bwMode="auto">
            <a:xfrm rot="10800000">
              <a:off x="4176393" y="3517875"/>
              <a:ext cx="503571" cy="1583362"/>
            </a:xfrm>
            <a:prstGeom prst="rtTriangle">
              <a:avLst/>
            </a:prstGeom>
            <a:solidFill>
              <a:srgbClr val="FFFFFF">
                <a:lumMod val="95000"/>
                <a:alpha val="22000"/>
              </a:srgbClr>
            </a:solid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defPPr>
                <a:defRPr lang="en-US"/>
              </a:defPPr>
              <a:lvl1pPr marL="0" algn="l" defTabSz="914400" rtl="0" eaLnBrk="1" latinLnBrk="0" hangingPunct="1">
                <a:defRPr sz="1800" kern="1200">
                  <a:solidFill>
                    <a:srgbClr val="FFFFFF"/>
                  </a:solidFill>
                  <a:latin typeface="Arial" panose="020B0604020202020204" pitchFamily="34" charset="0"/>
                  <a:ea typeface="+mn-ea"/>
                  <a:cs typeface="+mn-ea"/>
                </a:defRPr>
              </a:lvl1pPr>
              <a:lvl2pPr marL="457200" algn="l" defTabSz="914400" rtl="0" eaLnBrk="1" latinLnBrk="0" hangingPunct="1">
                <a:defRPr sz="1800" kern="1200">
                  <a:solidFill>
                    <a:srgbClr val="FFFFFF"/>
                  </a:solidFill>
                  <a:latin typeface="Arial" panose="020B0604020202020204" pitchFamily="34" charset="0"/>
                  <a:ea typeface="+mn-ea"/>
                  <a:cs typeface="+mn-ea"/>
                </a:defRPr>
              </a:lvl2pPr>
              <a:lvl3pPr marL="914400" algn="l" defTabSz="914400" rtl="0" eaLnBrk="1" latinLnBrk="0" hangingPunct="1">
                <a:defRPr sz="1800" kern="1200">
                  <a:solidFill>
                    <a:srgbClr val="FFFFFF"/>
                  </a:solidFill>
                  <a:latin typeface="Arial" panose="020B0604020202020204" pitchFamily="34" charset="0"/>
                  <a:ea typeface="+mn-ea"/>
                  <a:cs typeface="+mn-ea"/>
                </a:defRPr>
              </a:lvl3pPr>
              <a:lvl4pPr marL="1371600" algn="l" defTabSz="914400" rtl="0" eaLnBrk="1" latinLnBrk="0" hangingPunct="1">
                <a:defRPr sz="1800" kern="1200">
                  <a:solidFill>
                    <a:srgbClr val="FFFFFF"/>
                  </a:solidFill>
                  <a:latin typeface="Arial" panose="020B0604020202020204" pitchFamily="34" charset="0"/>
                  <a:ea typeface="+mn-ea"/>
                  <a:cs typeface="+mn-ea"/>
                </a:defRPr>
              </a:lvl4pPr>
              <a:lvl5pPr marL="1828800" algn="l" defTabSz="914400" rtl="0" eaLnBrk="1" latinLnBrk="0" hangingPunct="1">
                <a:defRPr sz="1800" kern="1200">
                  <a:solidFill>
                    <a:srgbClr val="FFFFFF"/>
                  </a:solidFill>
                  <a:latin typeface="Arial" panose="020B0604020202020204" pitchFamily="34" charset="0"/>
                  <a:ea typeface="+mn-ea"/>
                  <a:cs typeface="+mn-ea"/>
                </a:defRPr>
              </a:lvl5pPr>
              <a:lvl6pPr marL="2286000" algn="l" defTabSz="914400" rtl="0" eaLnBrk="1" latinLnBrk="0" hangingPunct="1">
                <a:defRPr sz="1800" kern="1200">
                  <a:solidFill>
                    <a:srgbClr val="FFFFFF"/>
                  </a:solidFill>
                  <a:latin typeface="Arial" panose="020B0604020202020204" pitchFamily="34" charset="0"/>
                  <a:ea typeface="+mn-ea"/>
                  <a:cs typeface="+mn-ea"/>
                </a:defRPr>
              </a:lvl6pPr>
              <a:lvl7pPr marL="2743200" algn="l" defTabSz="914400" rtl="0" eaLnBrk="1" latinLnBrk="0" hangingPunct="1">
                <a:defRPr sz="1800" kern="1200">
                  <a:solidFill>
                    <a:srgbClr val="FFFFFF"/>
                  </a:solidFill>
                  <a:latin typeface="Arial" panose="020B0604020202020204" pitchFamily="34" charset="0"/>
                  <a:ea typeface="+mn-ea"/>
                  <a:cs typeface="+mn-ea"/>
                </a:defRPr>
              </a:lvl7pPr>
              <a:lvl8pPr marL="3200400" algn="l" defTabSz="914400" rtl="0" eaLnBrk="1" latinLnBrk="0" hangingPunct="1">
                <a:defRPr sz="1800" kern="1200">
                  <a:solidFill>
                    <a:srgbClr val="FFFFFF"/>
                  </a:solidFill>
                  <a:latin typeface="Arial" panose="020B0604020202020204" pitchFamily="34" charset="0"/>
                  <a:ea typeface="+mn-ea"/>
                  <a:cs typeface="+mn-ea"/>
                </a:defRPr>
              </a:lvl8pPr>
              <a:lvl9pPr marL="3657600" algn="l" defTabSz="914400" rtl="0" eaLnBrk="1" latinLnBrk="0" hangingPunct="1">
                <a:defRPr sz="1800" kern="1200">
                  <a:solidFill>
                    <a:srgbClr val="FFFFFF"/>
                  </a:solidFill>
                  <a:latin typeface="Arial" panose="020B0604020202020204" pitchFamily="34" charset="0"/>
                  <a:ea typeface="+mn-ea"/>
                  <a:cs typeface="+mn-ea"/>
                </a:defRPr>
              </a:lvl9pPr>
            </a:lstStyle>
            <a:p>
              <a:pPr algn="ctr">
                <a:defRPr/>
              </a:pPr>
              <a:endParaRPr lang="en-US" sz="1800">
                <a:solidFill>
                  <a:prstClr val="white"/>
                </a:solidFill>
                <a:sym typeface="Arial" panose="020B0604020202020204" pitchFamily="34" charset="0"/>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38" name="任意多边形 37"/>
          <p:cNvSpPr/>
          <p:nvPr>
            <p:custDataLst>
              <p:tags r:id="rId3"/>
            </p:custDataLst>
          </p:nvPr>
        </p:nvSpPr>
        <p:spPr>
          <a:xfrm>
            <a:off x="1709485" y="3038037"/>
            <a:ext cx="1273754" cy="218479"/>
          </a:xfrm>
          <a:custGeom>
            <a:avLst/>
            <a:gdLst>
              <a:gd name="connsiteX0" fmla="*/ 873664 w 1747328"/>
              <a:gd name="connsiteY0" fmla="*/ 0 h 668233"/>
              <a:gd name="connsiteX1" fmla="*/ 1712493 w 1747328"/>
              <a:gd name="connsiteY1" fmla="*/ 556013 h 668233"/>
              <a:gd name="connsiteX2" fmla="*/ 1747328 w 1747328"/>
              <a:gd name="connsiteY2" fmla="*/ 668233 h 668233"/>
              <a:gd name="connsiteX3" fmla="*/ 1620818 w 1747328"/>
              <a:gd name="connsiteY3" fmla="*/ 668233 h 668233"/>
              <a:gd name="connsiteX4" fmla="*/ 1600649 w 1747328"/>
              <a:gd name="connsiteY4" fmla="*/ 603261 h 668233"/>
              <a:gd name="connsiteX5" fmla="*/ 873664 w 1747328"/>
              <a:gd name="connsiteY5" fmla="*/ 121383 h 668233"/>
              <a:gd name="connsiteX6" fmla="*/ 146680 w 1747328"/>
              <a:gd name="connsiteY6" fmla="*/ 603261 h 668233"/>
              <a:gd name="connsiteX7" fmla="*/ 126511 w 1747328"/>
              <a:gd name="connsiteY7" fmla="*/ 668233 h 668233"/>
              <a:gd name="connsiteX8" fmla="*/ 0 w 1747328"/>
              <a:gd name="connsiteY8" fmla="*/ 668233 h 668233"/>
              <a:gd name="connsiteX9" fmla="*/ 34836 w 1747328"/>
              <a:gd name="connsiteY9" fmla="*/ 556013 h 668233"/>
              <a:gd name="connsiteX10" fmla="*/ 873664 w 1747328"/>
              <a:gd name="connsiteY10" fmla="*/ 0 h 66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328" h="668233">
                <a:moveTo>
                  <a:pt x="873664" y="0"/>
                </a:moveTo>
                <a:cubicBezTo>
                  <a:pt x="1250752" y="0"/>
                  <a:pt x="1574291" y="229267"/>
                  <a:pt x="1712493" y="556013"/>
                </a:cubicBezTo>
                <a:lnTo>
                  <a:pt x="1747328" y="668233"/>
                </a:lnTo>
                <a:lnTo>
                  <a:pt x="1620818" y="668233"/>
                </a:lnTo>
                <a:lnTo>
                  <a:pt x="1600649" y="603261"/>
                </a:lnTo>
                <a:cubicBezTo>
                  <a:pt x="1480874" y="320081"/>
                  <a:pt x="1200473" y="121383"/>
                  <a:pt x="873664" y="121383"/>
                </a:cubicBezTo>
                <a:cubicBezTo>
                  <a:pt x="546855" y="121383"/>
                  <a:pt x="266454" y="320081"/>
                  <a:pt x="146680" y="603261"/>
                </a:cubicBezTo>
                <a:lnTo>
                  <a:pt x="126511" y="668233"/>
                </a:lnTo>
                <a:lnTo>
                  <a:pt x="0" y="668233"/>
                </a:lnTo>
                <a:lnTo>
                  <a:pt x="34836" y="556013"/>
                </a:lnTo>
                <a:cubicBezTo>
                  <a:pt x="173037" y="229267"/>
                  <a:pt x="496576" y="0"/>
                  <a:pt x="873664"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fontScale="32500" lnSpcReduction="20000"/>
          </a:bodyPr>
          <a:p>
            <a:pPr algn="just">
              <a:lnSpc>
                <a:spcPct val="130000"/>
              </a:lnSpc>
            </a:pPr>
            <a:endParaRPr lang="zh-CN" altLang="en-US" dirty="0" err="1">
              <a:solidFill>
                <a:srgbClr val="FFFFFF"/>
              </a:solidFill>
              <a:sym typeface="Arial" panose="020B0604020202020204" pitchFamily="34" charset="0"/>
            </a:endParaRPr>
          </a:p>
        </p:txBody>
      </p:sp>
      <p:sp>
        <p:nvSpPr>
          <p:cNvPr id="39" name="任意多边形 38"/>
          <p:cNvSpPr/>
          <p:nvPr>
            <p:custDataLst>
              <p:tags r:id="rId4"/>
            </p:custDataLst>
          </p:nvPr>
        </p:nvSpPr>
        <p:spPr>
          <a:xfrm>
            <a:off x="1672023" y="2839604"/>
            <a:ext cx="2181336" cy="416911"/>
          </a:xfrm>
          <a:custGeom>
            <a:avLst/>
            <a:gdLst>
              <a:gd name="connsiteX0" fmla="*/ 1496172 w 2992343"/>
              <a:gd name="connsiteY0" fmla="*/ 0 h 1275146"/>
              <a:gd name="connsiteX1" fmla="*/ 2982629 w 2992343"/>
              <a:gd name="connsiteY1" fmla="*/ 1211498 h 1275146"/>
              <a:gd name="connsiteX2" fmla="*/ 2992343 w 2992343"/>
              <a:gd name="connsiteY2" fmla="*/ 1275146 h 1275146"/>
              <a:gd name="connsiteX3" fmla="*/ 2869693 w 2992343"/>
              <a:gd name="connsiteY3" fmla="*/ 1275146 h 1275146"/>
              <a:gd name="connsiteX4" fmla="*/ 2863713 w 2992343"/>
              <a:gd name="connsiteY4" fmla="*/ 1235961 h 1275146"/>
              <a:gd name="connsiteX5" fmla="*/ 1496172 w 2992343"/>
              <a:gd name="connsiteY5" fmla="*/ 121383 h 1275146"/>
              <a:gd name="connsiteX6" fmla="*/ 128631 w 2992343"/>
              <a:gd name="connsiteY6" fmla="*/ 1235961 h 1275146"/>
              <a:gd name="connsiteX7" fmla="*/ 122650 w 2992343"/>
              <a:gd name="connsiteY7" fmla="*/ 1275146 h 1275146"/>
              <a:gd name="connsiteX8" fmla="*/ 0 w 2992343"/>
              <a:gd name="connsiteY8" fmla="*/ 1275146 h 1275146"/>
              <a:gd name="connsiteX9" fmla="*/ 9714 w 2992343"/>
              <a:gd name="connsiteY9" fmla="*/ 1211498 h 1275146"/>
              <a:gd name="connsiteX10" fmla="*/ 1496172 w 2992343"/>
              <a:gd name="connsiteY10" fmla="*/ 0 h 127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2343" h="1275146">
                <a:moveTo>
                  <a:pt x="1496172" y="0"/>
                </a:moveTo>
                <a:cubicBezTo>
                  <a:pt x="2229397" y="0"/>
                  <a:pt x="2841148" y="520098"/>
                  <a:pt x="2982629" y="1211498"/>
                </a:cubicBezTo>
                <a:lnTo>
                  <a:pt x="2992343" y="1275146"/>
                </a:lnTo>
                <a:lnTo>
                  <a:pt x="2869693" y="1275146"/>
                </a:lnTo>
                <a:lnTo>
                  <a:pt x="2863713" y="1235961"/>
                </a:lnTo>
                <a:cubicBezTo>
                  <a:pt x="2733550" y="599872"/>
                  <a:pt x="2170740" y="121383"/>
                  <a:pt x="1496172" y="121383"/>
                </a:cubicBezTo>
                <a:cubicBezTo>
                  <a:pt x="821603" y="121383"/>
                  <a:pt x="258793" y="599872"/>
                  <a:pt x="128631" y="1235961"/>
                </a:cubicBezTo>
                <a:lnTo>
                  <a:pt x="122650" y="1275146"/>
                </a:lnTo>
                <a:lnTo>
                  <a:pt x="0" y="1275146"/>
                </a:lnTo>
                <a:lnTo>
                  <a:pt x="9714" y="1211498"/>
                </a:lnTo>
                <a:cubicBezTo>
                  <a:pt x="151195" y="520098"/>
                  <a:pt x="762946" y="0"/>
                  <a:pt x="1496172"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lnSpcReduction="20000"/>
          </a:bodyPr>
          <a:p>
            <a:pPr algn="just">
              <a:lnSpc>
                <a:spcPct val="130000"/>
              </a:lnSpc>
            </a:pPr>
            <a:endParaRPr lang="zh-CN" altLang="en-US" dirty="0" err="1">
              <a:solidFill>
                <a:srgbClr val="FFFFFF"/>
              </a:solidFill>
              <a:sym typeface="Arial" panose="020B0604020202020204" pitchFamily="34" charset="0"/>
            </a:endParaRPr>
          </a:p>
        </p:txBody>
      </p:sp>
      <p:sp>
        <p:nvSpPr>
          <p:cNvPr id="40" name="任意多边形 39"/>
          <p:cNvSpPr/>
          <p:nvPr>
            <p:custDataLst>
              <p:tags r:id="rId5"/>
            </p:custDataLst>
          </p:nvPr>
        </p:nvSpPr>
        <p:spPr>
          <a:xfrm>
            <a:off x="1633987" y="2641173"/>
            <a:ext cx="3075422" cy="615342"/>
          </a:xfrm>
          <a:custGeom>
            <a:avLst/>
            <a:gdLst>
              <a:gd name="connsiteX0" fmla="*/ 2109422 w 4218844"/>
              <a:gd name="connsiteY0" fmla="*/ 0 h 1882060"/>
              <a:gd name="connsiteX1" fmla="*/ 4190463 w 4218844"/>
              <a:gd name="connsiteY1" fmla="*/ 1696097 h 1882060"/>
              <a:gd name="connsiteX2" fmla="*/ 4218844 w 4218844"/>
              <a:gd name="connsiteY2" fmla="*/ 1882060 h 1882060"/>
              <a:gd name="connsiteX3" fmla="*/ 4096194 w 4218844"/>
              <a:gd name="connsiteY3" fmla="*/ 1882060 h 1882060"/>
              <a:gd name="connsiteX4" fmla="*/ 4071546 w 4218844"/>
              <a:gd name="connsiteY4" fmla="*/ 1720560 h 1882060"/>
              <a:gd name="connsiteX5" fmla="*/ 2109422 w 4218844"/>
              <a:gd name="connsiteY5" fmla="*/ 121383 h 1882060"/>
              <a:gd name="connsiteX6" fmla="*/ 147298 w 4218844"/>
              <a:gd name="connsiteY6" fmla="*/ 1720560 h 1882060"/>
              <a:gd name="connsiteX7" fmla="*/ 122650 w 4218844"/>
              <a:gd name="connsiteY7" fmla="*/ 1882060 h 1882060"/>
              <a:gd name="connsiteX8" fmla="*/ 0 w 4218844"/>
              <a:gd name="connsiteY8" fmla="*/ 1882060 h 1882060"/>
              <a:gd name="connsiteX9" fmla="*/ 28381 w 4218844"/>
              <a:gd name="connsiteY9" fmla="*/ 1696097 h 1882060"/>
              <a:gd name="connsiteX10" fmla="*/ 2109422 w 4218844"/>
              <a:gd name="connsiteY10" fmla="*/ 0 h 1882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18844" h="1882060">
                <a:moveTo>
                  <a:pt x="2109422" y="0"/>
                </a:moveTo>
                <a:cubicBezTo>
                  <a:pt x="3135939" y="0"/>
                  <a:pt x="3992390" y="728136"/>
                  <a:pt x="4190463" y="1696097"/>
                </a:cubicBezTo>
                <a:lnTo>
                  <a:pt x="4218844" y="1882060"/>
                </a:lnTo>
                <a:lnTo>
                  <a:pt x="4096194" y="1882060"/>
                </a:lnTo>
                <a:lnTo>
                  <a:pt x="4071546" y="1720560"/>
                </a:lnTo>
                <a:cubicBezTo>
                  <a:pt x="3884791" y="807912"/>
                  <a:pt x="3077280" y="121383"/>
                  <a:pt x="2109422" y="121383"/>
                </a:cubicBezTo>
                <a:cubicBezTo>
                  <a:pt x="1141564" y="121383"/>
                  <a:pt x="334053" y="807912"/>
                  <a:pt x="147298" y="1720560"/>
                </a:cubicBezTo>
                <a:lnTo>
                  <a:pt x="122650" y="1882060"/>
                </a:lnTo>
                <a:lnTo>
                  <a:pt x="0" y="1882060"/>
                </a:lnTo>
                <a:lnTo>
                  <a:pt x="28381" y="1696097"/>
                </a:lnTo>
                <a:cubicBezTo>
                  <a:pt x="226455" y="728136"/>
                  <a:pt x="1082906" y="0"/>
                  <a:pt x="2109422"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1" name="任意多边形 40"/>
          <p:cNvSpPr/>
          <p:nvPr>
            <p:custDataLst>
              <p:tags r:id="rId6"/>
            </p:custDataLst>
          </p:nvPr>
        </p:nvSpPr>
        <p:spPr>
          <a:xfrm>
            <a:off x="1593927" y="2442742"/>
            <a:ext cx="3963983" cy="813773"/>
          </a:xfrm>
          <a:custGeom>
            <a:avLst/>
            <a:gdLst>
              <a:gd name="connsiteX0" fmla="*/ 2718884 w 5437767"/>
              <a:gd name="connsiteY0" fmla="*/ 0 h 2488973"/>
              <a:gd name="connsiteX1" fmla="*/ 5435894 w 5437767"/>
              <a:gd name="connsiteY1" fmla="*/ 2451871 h 2488973"/>
              <a:gd name="connsiteX2" fmla="*/ 5437767 w 5437767"/>
              <a:gd name="connsiteY2" fmla="*/ 2488973 h 2488973"/>
              <a:gd name="connsiteX3" fmla="*/ 5316385 w 5437767"/>
              <a:gd name="connsiteY3" fmla="*/ 2488973 h 2488973"/>
              <a:gd name="connsiteX4" fmla="*/ 5315138 w 5437767"/>
              <a:gd name="connsiteY4" fmla="*/ 2464281 h 2488973"/>
              <a:gd name="connsiteX5" fmla="*/ 2718884 w 5437767"/>
              <a:gd name="connsiteY5" fmla="*/ 121383 h 2488973"/>
              <a:gd name="connsiteX6" fmla="*/ 122630 w 5437767"/>
              <a:gd name="connsiteY6" fmla="*/ 2464281 h 2488973"/>
              <a:gd name="connsiteX7" fmla="*/ 121383 w 5437767"/>
              <a:gd name="connsiteY7" fmla="*/ 2488973 h 2488973"/>
              <a:gd name="connsiteX8" fmla="*/ 0 w 5437767"/>
              <a:gd name="connsiteY8" fmla="*/ 2488973 h 2488973"/>
              <a:gd name="connsiteX9" fmla="*/ 1874 w 5437767"/>
              <a:gd name="connsiteY9" fmla="*/ 2451871 h 2488973"/>
              <a:gd name="connsiteX10" fmla="*/ 2718884 w 5437767"/>
              <a:gd name="connsiteY10" fmla="*/ 0 h 2488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37767" h="2488973">
                <a:moveTo>
                  <a:pt x="2718884" y="0"/>
                </a:moveTo>
                <a:cubicBezTo>
                  <a:pt x="4132962" y="0"/>
                  <a:pt x="5296034" y="1074692"/>
                  <a:pt x="5435894" y="2451871"/>
                </a:cubicBezTo>
                <a:lnTo>
                  <a:pt x="5437767" y="2488973"/>
                </a:lnTo>
                <a:lnTo>
                  <a:pt x="5316385" y="2488973"/>
                </a:lnTo>
                <a:lnTo>
                  <a:pt x="5315138" y="2464281"/>
                </a:lnTo>
                <a:cubicBezTo>
                  <a:pt x="5181494" y="1148310"/>
                  <a:pt x="4070115" y="121383"/>
                  <a:pt x="2718884" y="121383"/>
                </a:cubicBezTo>
                <a:cubicBezTo>
                  <a:pt x="1367653" y="121383"/>
                  <a:pt x="256274" y="1148310"/>
                  <a:pt x="122630" y="2464281"/>
                </a:cubicBezTo>
                <a:lnTo>
                  <a:pt x="121383" y="2488973"/>
                </a:lnTo>
                <a:lnTo>
                  <a:pt x="0" y="2488973"/>
                </a:lnTo>
                <a:lnTo>
                  <a:pt x="1874" y="2451871"/>
                </a:lnTo>
                <a:cubicBezTo>
                  <a:pt x="141734" y="1074692"/>
                  <a:pt x="1304806" y="0"/>
                  <a:pt x="2718884"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2" name="任意多边形 41"/>
          <p:cNvSpPr/>
          <p:nvPr>
            <p:custDataLst>
              <p:tags r:id="rId7"/>
            </p:custDataLst>
          </p:nvPr>
        </p:nvSpPr>
        <p:spPr>
          <a:xfrm>
            <a:off x="1550857" y="2244311"/>
            <a:ext cx="4848831" cy="1012205"/>
          </a:xfrm>
          <a:custGeom>
            <a:avLst/>
            <a:gdLst>
              <a:gd name="connsiteX0" fmla="*/ 3325797 w 6651594"/>
              <a:gd name="connsiteY0" fmla="*/ 0 h 3095887"/>
              <a:gd name="connsiteX1" fmla="*/ 6646587 w 6651594"/>
              <a:gd name="connsiteY1" fmla="*/ 2996731 h 3095887"/>
              <a:gd name="connsiteX2" fmla="*/ 6651594 w 6651594"/>
              <a:gd name="connsiteY2" fmla="*/ 3095887 h 3095887"/>
              <a:gd name="connsiteX3" fmla="*/ 6530212 w 6651594"/>
              <a:gd name="connsiteY3" fmla="*/ 3095887 h 3095887"/>
              <a:gd name="connsiteX4" fmla="*/ 6525831 w 6651594"/>
              <a:gd name="connsiteY4" fmla="*/ 3009141 h 3095887"/>
              <a:gd name="connsiteX5" fmla="*/ 3325797 w 6651594"/>
              <a:gd name="connsiteY5" fmla="*/ 121383 h 3095887"/>
              <a:gd name="connsiteX6" fmla="*/ 125763 w 6651594"/>
              <a:gd name="connsiteY6" fmla="*/ 3009141 h 3095887"/>
              <a:gd name="connsiteX7" fmla="*/ 121383 w 6651594"/>
              <a:gd name="connsiteY7" fmla="*/ 3095887 h 3095887"/>
              <a:gd name="connsiteX8" fmla="*/ 0 w 6651594"/>
              <a:gd name="connsiteY8" fmla="*/ 3095887 h 3095887"/>
              <a:gd name="connsiteX9" fmla="*/ 5007 w 6651594"/>
              <a:gd name="connsiteY9" fmla="*/ 2996731 h 3095887"/>
              <a:gd name="connsiteX10" fmla="*/ 3325797 w 6651594"/>
              <a:gd name="connsiteY10" fmla="*/ 0 h 309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51594" h="3095887">
                <a:moveTo>
                  <a:pt x="3325797" y="0"/>
                </a:moveTo>
                <a:cubicBezTo>
                  <a:pt x="5054116" y="0"/>
                  <a:pt x="6475647" y="1313511"/>
                  <a:pt x="6646587" y="2996731"/>
                </a:cubicBezTo>
                <a:lnTo>
                  <a:pt x="6651594" y="3095887"/>
                </a:lnTo>
                <a:lnTo>
                  <a:pt x="6530212" y="3095887"/>
                </a:lnTo>
                <a:lnTo>
                  <a:pt x="6525831" y="3009141"/>
                </a:lnTo>
                <a:cubicBezTo>
                  <a:pt x="6361107" y="1387131"/>
                  <a:pt x="4991267" y="121383"/>
                  <a:pt x="3325797" y="121383"/>
                </a:cubicBezTo>
                <a:cubicBezTo>
                  <a:pt x="1660327" y="121383"/>
                  <a:pt x="290487" y="1387131"/>
                  <a:pt x="125763" y="3009141"/>
                </a:cubicBezTo>
                <a:lnTo>
                  <a:pt x="121383" y="3095887"/>
                </a:lnTo>
                <a:lnTo>
                  <a:pt x="0" y="3095887"/>
                </a:lnTo>
                <a:lnTo>
                  <a:pt x="5007" y="2996731"/>
                </a:lnTo>
                <a:cubicBezTo>
                  <a:pt x="175947" y="1313511"/>
                  <a:pt x="1597479" y="0"/>
                  <a:pt x="3325797"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3" name="任意多边形 42"/>
          <p:cNvSpPr/>
          <p:nvPr>
            <p:custDataLst>
              <p:tags r:id="rId8"/>
            </p:custDataLst>
          </p:nvPr>
        </p:nvSpPr>
        <p:spPr>
          <a:xfrm>
            <a:off x="1510989" y="2045879"/>
            <a:ext cx="5739681" cy="1210636"/>
          </a:xfrm>
          <a:custGeom>
            <a:avLst/>
            <a:gdLst>
              <a:gd name="connsiteX0" fmla="*/ 3936829 w 7873657"/>
              <a:gd name="connsiteY0" fmla="*/ 0 h 3702800"/>
              <a:gd name="connsiteX1" fmla="*/ 7861399 w 7873657"/>
              <a:gd name="connsiteY1" fmla="*/ 3541591 h 3702800"/>
              <a:gd name="connsiteX2" fmla="*/ 7873657 w 7873657"/>
              <a:gd name="connsiteY2" fmla="*/ 3702800 h 3702800"/>
              <a:gd name="connsiteX3" fmla="*/ 7748156 w 7873657"/>
              <a:gd name="connsiteY3" fmla="*/ 3702800 h 3702800"/>
              <a:gd name="connsiteX4" fmla="*/ 7740642 w 7873657"/>
              <a:gd name="connsiteY4" fmla="*/ 3554001 h 3702800"/>
              <a:gd name="connsiteX5" fmla="*/ 3936829 w 7873657"/>
              <a:gd name="connsiteY5" fmla="*/ 121383 h 3702800"/>
              <a:gd name="connsiteX6" fmla="*/ 133014 w 7873657"/>
              <a:gd name="connsiteY6" fmla="*/ 3554001 h 3702800"/>
              <a:gd name="connsiteX7" fmla="*/ 125501 w 7873657"/>
              <a:gd name="connsiteY7" fmla="*/ 3702800 h 3702800"/>
              <a:gd name="connsiteX8" fmla="*/ 0 w 7873657"/>
              <a:gd name="connsiteY8" fmla="*/ 3702800 h 3702800"/>
              <a:gd name="connsiteX9" fmla="*/ 12258 w 7873657"/>
              <a:gd name="connsiteY9" fmla="*/ 3541591 h 3702800"/>
              <a:gd name="connsiteX10" fmla="*/ 3936829 w 7873657"/>
              <a:gd name="connsiteY10" fmla="*/ 0 h 370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73657" h="3702800">
                <a:moveTo>
                  <a:pt x="3936829" y="0"/>
                </a:moveTo>
                <a:cubicBezTo>
                  <a:pt x="5979387" y="0"/>
                  <a:pt x="7659379" y="1552333"/>
                  <a:pt x="7861399" y="3541591"/>
                </a:cubicBezTo>
                <a:lnTo>
                  <a:pt x="7873657" y="3702800"/>
                </a:lnTo>
                <a:lnTo>
                  <a:pt x="7748156" y="3702800"/>
                </a:lnTo>
                <a:lnTo>
                  <a:pt x="7740642" y="3554001"/>
                </a:lnTo>
                <a:cubicBezTo>
                  <a:pt x="7544838" y="1625950"/>
                  <a:pt x="5916540" y="121383"/>
                  <a:pt x="3936829" y="121383"/>
                </a:cubicBezTo>
                <a:cubicBezTo>
                  <a:pt x="1957118" y="121383"/>
                  <a:pt x="328819" y="1625950"/>
                  <a:pt x="133014" y="3554001"/>
                </a:cubicBezTo>
                <a:lnTo>
                  <a:pt x="125501" y="3702800"/>
                </a:lnTo>
                <a:lnTo>
                  <a:pt x="0" y="3702800"/>
                </a:lnTo>
                <a:lnTo>
                  <a:pt x="12258" y="3541591"/>
                </a:lnTo>
                <a:cubicBezTo>
                  <a:pt x="214279" y="1552333"/>
                  <a:pt x="1894271" y="0"/>
                  <a:pt x="3936829"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3" name="文本框 2"/>
          <p:cNvSpPr txBox="1"/>
          <p:nvPr>
            <p:custDataLst>
              <p:tags r:id="rId9"/>
            </p:custDataLst>
          </p:nvPr>
        </p:nvSpPr>
        <p:spPr>
          <a:xfrm>
            <a:off x="5230493"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面积图</a:t>
            </a:r>
            <a:endParaRPr lang="pt-BR" altLang="zh-CN" sz="2800" dirty="0">
              <a:sym typeface="Arial" panose="020B0604020202020204" pitchFamily="34" charset="0"/>
            </a:endParaRPr>
          </a:p>
        </p:txBody>
      </p:sp>
      <p:sp>
        <p:nvSpPr>
          <p:cNvPr id="10" name="文本框 9"/>
          <p:cNvSpPr txBox="1"/>
          <p:nvPr>
            <p:custDataLst>
              <p:tags r:id="rId10"/>
            </p:custDataLst>
          </p:nvPr>
        </p:nvSpPr>
        <p:spPr>
          <a:xfrm>
            <a:off x="2636888"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条形图</a:t>
            </a:r>
            <a:endParaRPr lang="pt-BR" altLang="zh-CN" sz="2800" dirty="0">
              <a:sym typeface="Arial" panose="020B0604020202020204" pitchFamily="34" charset="0"/>
            </a:endParaRPr>
          </a:p>
        </p:txBody>
      </p:sp>
      <p:sp>
        <p:nvSpPr>
          <p:cNvPr id="11" name="文本框 10"/>
          <p:cNvSpPr txBox="1"/>
          <p:nvPr>
            <p:custDataLst>
              <p:tags r:id="rId11"/>
            </p:custDataLst>
          </p:nvPr>
        </p:nvSpPr>
        <p:spPr>
          <a:xfrm>
            <a:off x="3540674"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折线图</a:t>
            </a:r>
            <a:endParaRPr lang="pt-BR" altLang="zh-CN" sz="2800" dirty="0">
              <a:sym typeface="Arial" panose="020B0604020202020204" pitchFamily="34" charset="0"/>
            </a:endParaRPr>
          </a:p>
        </p:txBody>
      </p:sp>
      <p:sp>
        <p:nvSpPr>
          <p:cNvPr id="12" name="文本框 11"/>
          <p:cNvSpPr txBox="1"/>
          <p:nvPr>
            <p:custDataLst>
              <p:tags r:id="rId12"/>
            </p:custDataLst>
          </p:nvPr>
        </p:nvSpPr>
        <p:spPr>
          <a:xfrm>
            <a:off x="4379799"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饼柱状图</a:t>
            </a:r>
            <a:endParaRPr lang="pt-BR" altLang="zh-CN" sz="2800" dirty="0">
              <a:sym typeface="Arial" panose="020B0604020202020204" pitchFamily="34" charset="0"/>
            </a:endParaRPr>
          </a:p>
        </p:txBody>
      </p:sp>
      <p:sp>
        <p:nvSpPr>
          <p:cNvPr id="13" name="文本框 12"/>
          <p:cNvSpPr txBox="1"/>
          <p:nvPr>
            <p:custDataLst>
              <p:tags r:id="rId13"/>
            </p:custDataLst>
          </p:nvPr>
        </p:nvSpPr>
        <p:spPr>
          <a:xfrm>
            <a:off x="6081979" y="3362442"/>
            <a:ext cx="584539" cy="1929619"/>
          </a:xfrm>
          <a:prstGeom prst="rect">
            <a:avLst/>
          </a:prstGeom>
          <a:noFill/>
        </p:spPr>
        <p:txBody>
          <a:bodyPr vert="eaVert" wrap="square" rtlCol="0" anchor="ctr">
            <a:noAutofit/>
          </a:bodyPr>
          <a:p>
            <a:r>
              <a:rPr lang="pt-BR" altLang="zh-CN" sz="2800" dirty="0">
                <a:solidFill>
                  <a:srgbClr val="0070C0"/>
                </a:solidFill>
                <a:sym typeface="Arial" panose="020B0604020202020204" pitchFamily="34" charset="0"/>
              </a:rPr>
              <a:t>散点图</a:t>
            </a:r>
            <a:endParaRPr lang="pt-BR" altLang="zh-CN" sz="2800" dirty="0">
              <a:solidFill>
                <a:srgbClr val="0070C0"/>
              </a:solidFill>
              <a:sym typeface="Arial" panose="020B0604020202020204" pitchFamily="34" charset="0"/>
            </a:endParaRPr>
          </a:p>
        </p:txBody>
      </p:sp>
      <p:sp>
        <p:nvSpPr>
          <p:cNvPr id="14" name="文本框 13"/>
          <p:cNvSpPr txBox="1"/>
          <p:nvPr>
            <p:custDataLst>
              <p:tags r:id="rId14"/>
            </p:custDataLst>
          </p:nvPr>
        </p:nvSpPr>
        <p:spPr>
          <a:xfrm>
            <a:off x="6919394"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雷达图</a:t>
            </a:r>
            <a:endParaRPr lang="pt-BR" altLang="zh-CN" sz="2800" dirty="0">
              <a:sym typeface="Arial" panose="020B0604020202020204" pitchFamily="34" charset="0"/>
            </a:endParaRPr>
          </a:p>
        </p:txBody>
      </p:sp>
      <p:sp>
        <p:nvSpPr>
          <p:cNvPr id="4" name="矩形 3"/>
          <p:cNvSpPr/>
          <p:nvPr>
            <p:custDataLst>
              <p:tags r:id="rId15"/>
            </p:custDataLst>
          </p:nvPr>
        </p:nvSpPr>
        <p:spPr>
          <a:xfrm>
            <a:off x="1090930" y="3362514"/>
            <a:ext cx="1029130" cy="600996"/>
          </a:xfrm>
          <a:prstGeom prst="rect">
            <a:avLst/>
          </a:prstGeom>
        </p:spPr>
        <p:txBody>
          <a:bodyPr wrap="none"/>
          <a:p>
            <a:pPr algn="ctr"/>
            <a:r>
              <a:rPr lang="en-US" altLang="zh-CN" sz="2400" b="1" kern="0" dirty="0">
                <a:solidFill>
                  <a:srgbClr val="00B050"/>
                </a:solidFill>
                <a:sym typeface="Arial" panose="020B0604020202020204" pitchFamily="34" charset="0"/>
              </a:rPr>
              <a:t>常见的</a:t>
            </a:r>
            <a:endParaRPr lang="en-US" altLang="zh-CN" sz="2400" b="1" kern="0" dirty="0">
              <a:solidFill>
                <a:srgbClr val="00B050"/>
              </a:solidFill>
              <a:sym typeface="Arial" panose="020B0604020202020204" pitchFamily="34" charset="0"/>
            </a:endParaRPr>
          </a:p>
          <a:p>
            <a:pPr algn="ctr"/>
            <a:r>
              <a:rPr lang="en-US" altLang="zh-CN" sz="2400" b="1" kern="0" dirty="0">
                <a:solidFill>
                  <a:srgbClr val="00B050"/>
                </a:solidFill>
                <a:sym typeface="Arial" panose="020B0604020202020204" pitchFamily="34" charset="0"/>
              </a:rPr>
              <a:t>数据图表</a:t>
            </a:r>
            <a:endParaRPr lang="en-US" altLang="zh-CN" sz="2400" b="1" kern="0" dirty="0">
              <a:solidFill>
                <a:srgbClr val="00B050"/>
              </a:solidFill>
              <a:sym typeface="Arial" panose="020B0604020202020204" pitchFamily="34" charset="0"/>
            </a:endParaRPr>
          </a:p>
        </p:txBody>
      </p:sp>
      <p:grpSp>
        <p:nvGrpSpPr>
          <p:cNvPr id="2" name="组合 1"/>
          <p:cNvGrpSpPr/>
          <p:nvPr>
            <p:custDataLst>
              <p:tags r:id="rId16"/>
            </p:custDataLst>
          </p:nvPr>
        </p:nvGrpSpPr>
        <p:grpSpPr>
          <a:xfrm>
            <a:off x="7936865" y="1486535"/>
            <a:ext cx="3527425" cy="4513580"/>
            <a:chOff x="1266683" y="1933406"/>
            <a:chExt cx="3527204" cy="3917411"/>
          </a:xfrm>
        </p:grpSpPr>
        <p:pic>
          <p:nvPicPr>
            <p:cNvPr id="19" name="Picture 1"/>
            <p:cNvPicPr>
              <a:picLocks noChangeAspect="1"/>
            </p:cNvPicPr>
            <p:nvPr>
              <p:custDataLst>
                <p:tags r:id="rId17"/>
              </p:custDataLst>
            </p:nvPr>
          </p:nvPicPr>
          <p:blipFill>
            <a:blip r:embed="rId18" cstate="print">
              <a:extLst>
                <a:ext uri="{28A0092B-C50C-407E-A947-70E740481C1C}">
                  <a14:useLocalDpi xmlns:a14="http://schemas.microsoft.com/office/drawing/2010/main" val="0"/>
                </a:ext>
              </a:extLst>
            </a:blip>
            <a:stretch>
              <a:fillRect/>
            </a:stretch>
          </p:blipFill>
          <p:spPr bwMode="auto">
            <a:xfrm>
              <a:off x="1266683" y="1933406"/>
              <a:ext cx="2877031" cy="3744816"/>
            </a:xfrm>
            <a:prstGeom prst="rect">
              <a:avLst/>
            </a:prstGeom>
            <a:effectLst>
              <a:reflection stA="29000" endPos="11000" dist="12700" dir="5400000" sy="-100000" algn="bl" rotWithShape="0"/>
            </a:effectLst>
          </p:spPr>
        </p:pic>
        <p:sp>
          <p:nvSpPr>
            <p:cNvPr id="20" name="圆角矩形 19"/>
            <p:cNvSpPr/>
            <p:nvPr>
              <p:custDataLst>
                <p:tags r:id="rId19"/>
              </p:custDataLst>
            </p:nvPr>
          </p:nvSpPr>
          <p:spPr bwMode="auto">
            <a:xfrm>
              <a:off x="1570613" y="2290972"/>
              <a:ext cx="2270544" cy="3042061"/>
            </a:xfrm>
            <a:prstGeom prst="roundRect">
              <a:avLst>
                <a:gd name="adj" fmla="val 758"/>
              </a:avLst>
            </a:prstGeom>
            <a:blipFill rotWithShape="1">
              <a:blip r:embed="rId20" cstate="print">
                <a:extLst>
                  <a:ext uri="{28A0092B-C50C-407E-A947-70E740481C1C}">
                    <a14:useLocalDpi xmlns:a14="http://schemas.microsoft.com/office/drawing/2010/main" val="0"/>
                  </a:ext>
                </a:extLst>
              </a:blip>
              <a:stretch>
                <a:fillRect/>
              </a:stretch>
            </a:blip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p>
              <a:pPr algn="ctr">
                <a:defRPr/>
              </a:pPr>
              <a:endParaRPr lang="zh-CN" altLang="en-US">
                <a:solidFill>
                  <a:prstClr val="white"/>
                </a:solidFill>
                <a:sym typeface="Arial" panose="020B0604020202020204" pitchFamily="34" charset="0"/>
              </a:endParaRPr>
            </a:p>
          </p:txBody>
        </p:sp>
        <p:sp>
          <p:nvSpPr>
            <p:cNvPr id="21" name="Right Triangle 49"/>
            <p:cNvSpPr/>
            <p:nvPr>
              <p:custDataLst>
                <p:tags r:id="rId21"/>
              </p:custDataLst>
            </p:nvPr>
          </p:nvSpPr>
          <p:spPr bwMode="auto">
            <a:xfrm rot="10800000">
              <a:off x="2663941" y="2290972"/>
              <a:ext cx="1177218" cy="2436949"/>
            </a:xfrm>
            <a:prstGeom prst="rtTriangle">
              <a:avLst/>
            </a:prstGeom>
            <a:solidFill>
              <a:srgbClr val="FFFFFF">
                <a:lumMod val="95000"/>
                <a:alpha val="22000"/>
              </a:srgbClr>
            </a:solid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defPPr>
                <a:defRPr lang="en-US"/>
              </a:defPPr>
              <a:lvl1pPr marL="0" algn="l" defTabSz="914400" rtl="0" eaLnBrk="1" latinLnBrk="0" hangingPunct="1">
                <a:defRPr sz="1800" kern="1200">
                  <a:solidFill>
                    <a:srgbClr val="FFFFFF"/>
                  </a:solidFill>
                  <a:latin typeface="Arial" panose="020B0604020202020204" pitchFamily="34" charset="0"/>
                  <a:ea typeface="+mn-ea"/>
                  <a:cs typeface="+mn-ea"/>
                </a:defRPr>
              </a:lvl1pPr>
              <a:lvl2pPr marL="457200" algn="l" defTabSz="914400" rtl="0" eaLnBrk="1" latinLnBrk="0" hangingPunct="1">
                <a:defRPr sz="1800" kern="1200">
                  <a:solidFill>
                    <a:srgbClr val="FFFFFF"/>
                  </a:solidFill>
                  <a:latin typeface="Arial" panose="020B0604020202020204" pitchFamily="34" charset="0"/>
                  <a:ea typeface="+mn-ea"/>
                  <a:cs typeface="+mn-ea"/>
                </a:defRPr>
              </a:lvl2pPr>
              <a:lvl3pPr marL="914400" algn="l" defTabSz="914400" rtl="0" eaLnBrk="1" latinLnBrk="0" hangingPunct="1">
                <a:defRPr sz="1800" kern="1200">
                  <a:solidFill>
                    <a:srgbClr val="FFFFFF"/>
                  </a:solidFill>
                  <a:latin typeface="Arial" panose="020B0604020202020204" pitchFamily="34" charset="0"/>
                  <a:ea typeface="+mn-ea"/>
                  <a:cs typeface="+mn-ea"/>
                </a:defRPr>
              </a:lvl3pPr>
              <a:lvl4pPr marL="1371600" algn="l" defTabSz="914400" rtl="0" eaLnBrk="1" latinLnBrk="0" hangingPunct="1">
                <a:defRPr sz="1800" kern="1200">
                  <a:solidFill>
                    <a:srgbClr val="FFFFFF"/>
                  </a:solidFill>
                  <a:latin typeface="Arial" panose="020B0604020202020204" pitchFamily="34" charset="0"/>
                  <a:ea typeface="+mn-ea"/>
                  <a:cs typeface="+mn-ea"/>
                </a:defRPr>
              </a:lvl4pPr>
              <a:lvl5pPr marL="1828800" algn="l" defTabSz="914400" rtl="0" eaLnBrk="1" latinLnBrk="0" hangingPunct="1">
                <a:defRPr sz="1800" kern="1200">
                  <a:solidFill>
                    <a:srgbClr val="FFFFFF"/>
                  </a:solidFill>
                  <a:latin typeface="Arial" panose="020B0604020202020204" pitchFamily="34" charset="0"/>
                  <a:ea typeface="+mn-ea"/>
                  <a:cs typeface="+mn-ea"/>
                </a:defRPr>
              </a:lvl5pPr>
              <a:lvl6pPr marL="2286000" algn="l" defTabSz="914400" rtl="0" eaLnBrk="1" latinLnBrk="0" hangingPunct="1">
                <a:defRPr sz="1800" kern="1200">
                  <a:solidFill>
                    <a:srgbClr val="FFFFFF"/>
                  </a:solidFill>
                  <a:latin typeface="Arial" panose="020B0604020202020204" pitchFamily="34" charset="0"/>
                  <a:ea typeface="+mn-ea"/>
                  <a:cs typeface="+mn-ea"/>
                </a:defRPr>
              </a:lvl6pPr>
              <a:lvl7pPr marL="2743200" algn="l" defTabSz="914400" rtl="0" eaLnBrk="1" latinLnBrk="0" hangingPunct="1">
                <a:defRPr sz="1800" kern="1200">
                  <a:solidFill>
                    <a:srgbClr val="FFFFFF"/>
                  </a:solidFill>
                  <a:latin typeface="Arial" panose="020B0604020202020204" pitchFamily="34" charset="0"/>
                  <a:ea typeface="+mn-ea"/>
                  <a:cs typeface="+mn-ea"/>
                </a:defRPr>
              </a:lvl7pPr>
              <a:lvl8pPr marL="3200400" algn="l" defTabSz="914400" rtl="0" eaLnBrk="1" latinLnBrk="0" hangingPunct="1">
                <a:defRPr sz="1800" kern="1200">
                  <a:solidFill>
                    <a:srgbClr val="FFFFFF"/>
                  </a:solidFill>
                  <a:latin typeface="Arial" panose="020B0604020202020204" pitchFamily="34" charset="0"/>
                  <a:ea typeface="+mn-ea"/>
                  <a:cs typeface="+mn-ea"/>
                </a:defRPr>
              </a:lvl8pPr>
              <a:lvl9pPr marL="3657600" algn="l" defTabSz="914400" rtl="0" eaLnBrk="1" latinLnBrk="0" hangingPunct="1">
                <a:defRPr sz="1800" kern="1200">
                  <a:solidFill>
                    <a:srgbClr val="FFFFFF"/>
                  </a:solidFill>
                  <a:latin typeface="Arial" panose="020B0604020202020204" pitchFamily="34" charset="0"/>
                  <a:ea typeface="+mn-ea"/>
                  <a:cs typeface="+mn-ea"/>
                </a:defRPr>
              </a:lvl9pPr>
            </a:lstStyle>
            <a:p>
              <a:pPr algn="ctr">
                <a:defRPr/>
              </a:pPr>
              <a:endParaRPr lang="en-US" sz="1800">
                <a:solidFill>
                  <a:prstClr val="white"/>
                </a:solidFill>
                <a:sym typeface="Arial" panose="020B0604020202020204" pitchFamily="34" charset="0"/>
              </a:endParaRPr>
            </a:p>
          </p:txBody>
        </p:sp>
        <p:pic>
          <p:nvPicPr>
            <p:cNvPr id="23" name="Picture 3"/>
            <p:cNvPicPr>
              <a:picLocks noChangeAspect="1"/>
            </p:cNvPicPr>
            <p:nvPr>
              <p:custDataLst>
                <p:tags r:id="rId22"/>
              </p:custDataLst>
            </p:nvPr>
          </p:nvPicPr>
          <p:blipFill>
            <a:blip r:embed="rId23">
              <a:extLst>
                <a:ext uri="{28A0092B-C50C-407E-A947-70E740481C1C}">
                  <a14:useLocalDpi xmlns:a14="http://schemas.microsoft.com/office/drawing/2010/main" val="0"/>
                </a:ext>
              </a:extLst>
            </a:blip>
            <a:stretch>
              <a:fillRect/>
            </a:stretch>
          </p:blipFill>
          <p:spPr bwMode="auto">
            <a:xfrm>
              <a:off x="3435068" y="3100159"/>
              <a:ext cx="1358819" cy="2750658"/>
            </a:xfrm>
            <a:prstGeom prst="rect">
              <a:avLst/>
            </a:prstGeom>
            <a:effectLst>
              <a:reflection stA="29000" endPos="11000" dist="12700" dir="5400000" sy="-100000" algn="bl" rotWithShape="0"/>
            </a:effectLst>
          </p:spPr>
        </p:pic>
        <p:sp>
          <p:nvSpPr>
            <p:cNvPr id="24" name="圆角矩形 23"/>
            <p:cNvSpPr/>
            <p:nvPr>
              <p:custDataLst>
                <p:tags r:id="rId24"/>
              </p:custDataLst>
            </p:nvPr>
          </p:nvSpPr>
          <p:spPr bwMode="auto">
            <a:xfrm>
              <a:off x="3548992" y="3517875"/>
              <a:ext cx="1130972" cy="1931735"/>
            </a:xfrm>
            <a:prstGeom prst="roundRect">
              <a:avLst>
                <a:gd name="adj" fmla="val 1825"/>
              </a:avLst>
            </a:prstGeom>
            <a:blipFill rotWithShape="1">
              <a:blip r:embed="rId25" cstate="print">
                <a:extLst>
                  <a:ext uri="{28A0092B-C50C-407E-A947-70E740481C1C}">
                    <a14:useLocalDpi xmlns:a14="http://schemas.microsoft.com/office/drawing/2010/main" val="0"/>
                  </a:ext>
                </a:extLst>
              </a:blip>
              <a:srcRect/>
              <a:stretch>
                <a:fillRect/>
              </a:stretch>
            </a:blip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p>
              <a:pPr algn="ctr">
                <a:defRPr/>
              </a:pPr>
              <a:endParaRPr lang="zh-CN" altLang="en-US">
                <a:solidFill>
                  <a:prstClr val="white"/>
                </a:solidFill>
                <a:sym typeface="Arial" panose="020B0604020202020204" pitchFamily="34" charset="0"/>
              </a:endParaRPr>
            </a:p>
          </p:txBody>
        </p:sp>
        <p:sp>
          <p:nvSpPr>
            <p:cNvPr id="25" name="Right Triangle 49"/>
            <p:cNvSpPr/>
            <p:nvPr>
              <p:custDataLst>
                <p:tags r:id="rId26"/>
              </p:custDataLst>
            </p:nvPr>
          </p:nvSpPr>
          <p:spPr bwMode="auto">
            <a:xfrm rot="10800000">
              <a:off x="4176393" y="3517875"/>
              <a:ext cx="503571" cy="1583362"/>
            </a:xfrm>
            <a:prstGeom prst="rtTriangle">
              <a:avLst/>
            </a:prstGeom>
            <a:solidFill>
              <a:srgbClr val="FFFFFF">
                <a:lumMod val="95000"/>
                <a:alpha val="22000"/>
              </a:srgbClr>
            </a:solid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defPPr>
                <a:defRPr lang="en-US"/>
              </a:defPPr>
              <a:lvl1pPr marL="0" algn="l" defTabSz="914400" rtl="0" eaLnBrk="1" latinLnBrk="0" hangingPunct="1">
                <a:defRPr sz="1800" kern="1200">
                  <a:solidFill>
                    <a:srgbClr val="FFFFFF"/>
                  </a:solidFill>
                  <a:latin typeface="Arial" panose="020B0604020202020204" pitchFamily="34" charset="0"/>
                  <a:ea typeface="+mn-ea"/>
                  <a:cs typeface="+mn-ea"/>
                </a:defRPr>
              </a:lvl1pPr>
              <a:lvl2pPr marL="457200" algn="l" defTabSz="914400" rtl="0" eaLnBrk="1" latinLnBrk="0" hangingPunct="1">
                <a:defRPr sz="1800" kern="1200">
                  <a:solidFill>
                    <a:srgbClr val="FFFFFF"/>
                  </a:solidFill>
                  <a:latin typeface="Arial" panose="020B0604020202020204" pitchFamily="34" charset="0"/>
                  <a:ea typeface="+mn-ea"/>
                  <a:cs typeface="+mn-ea"/>
                </a:defRPr>
              </a:lvl2pPr>
              <a:lvl3pPr marL="914400" algn="l" defTabSz="914400" rtl="0" eaLnBrk="1" latinLnBrk="0" hangingPunct="1">
                <a:defRPr sz="1800" kern="1200">
                  <a:solidFill>
                    <a:srgbClr val="FFFFFF"/>
                  </a:solidFill>
                  <a:latin typeface="Arial" panose="020B0604020202020204" pitchFamily="34" charset="0"/>
                  <a:ea typeface="+mn-ea"/>
                  <a:cs typeface="+mn-ea"/>
                </a:defRPr>
              </a:lvl3pPr>
              <a:lvl4pPr marL="1371600" algn="l" defTabSz="914400" rtl="0" eaLnBrk="1" latinLnBrk="0" hangingPunct="1">
                <a:defRPr sz="1800" kern="1200">
                  <a:solidFill>
                    <a:srgbClr val="FFFFFF"/>
                  </a:solidFill>
                  <a:latin typeface="Arial" panose="020B0604020202020204" pitchFamily="34" charset="0"/>
                  <a:ea typeface="+mn-ea"/>
                  <a:cs typeface="+mn-ea"/>
                </a:defRPr>
              </a:lvl4pPr>
              <a:lvl5pPr marL="1828800" algn="l" defTabSz="914400" rtl="0" eaLnBrk="1" latinLnBrk="0" hangingPunct="1">
                <a:defRPr sz="1800" kern="1200">
                  <a:solidFill>
                    <a:srgbClr val="FFFFFF"/>
                  </a:solidFill>
                  <a:latin typeface="Arial" panose="020B0604020202020204" pitchFamily="34" charset="0"/>
                  <a:ea typeface="+mn-ea"/>
                  <a:cs typeface="+mn-ea"/>
                </a:defRPr>
              </a:lvl5pPr>
              <a:lvl6pPr marL="2286000" algn="l" defTabSz="914400" rtl="0" eaLnBrk="1" latinLnBrk="0" hangingPunct="1">
                <a:defRPr sz="1800" kern="1200">
                  <a:solidFill>
                    <a:srgbClr val="FFFFFF"/>
                  </a:solidFill>
                  <a:latin typeface="Arial" panose="020B0604020202020204" pitchFamily="34" charset="0"/>
                  <a:ea typeface="+mn-ea"/>
                  <a:cs typeface="+mn-ea"/>
                </a:defRPr>
              </a:lvl6pPr>
              <a:lvl7pPr marL="2743200" algn="l" defTabSz="914400" rtl="0" eaLnBrk="1" latinLnBrk="0" hangingPunct="1">
                <a:defRPr sz="1800" kern="1200">
                  <a:solidFill>
                    <a:srgbClr val="FFFFFF"/>
                  </a:solidFill>
                  <a:latin typeface="Arial" panose="020B0604020202020204" pitchFamily="34" charset="0"/>
                  <a:ea typeface="+mn-ea"/>
                  <a:cs typeface="+mn-ea"/>
                </a:defRPr>
              </a:lvl7pPr>
              <a:lvl8pPr marL="3200400" algn="l" defTabSz="914400" rtl="0" eaLnBrk="1" latinLnBrk="0" hangingPunct="1">
                <a:defRPr sz="1800" kern="1200">
                  <a:solidFill>
                    <a:srgbClr val="FFFFFF"/>
                  </a:solidFill>
                  <a:latin typeface="Arial" panose="020B0604020202020204" pitchFamily="34" charset="0"/>
                  <a:ea typeface="+mn-ea"/>
                  <a:cs typeface="+mn-ea"/>
                </a:defRPr>
              </a:lvl8pPr>
              <a:lvl9pPr marL="3657600" algn="l" defTabSz="914400" rtl="0" eaLnBrk="1" latinLnBrk="0" hangingPunct="1">
                <a:defRPr sz="1800" kern="1200">
                  <a:solidFill>
                    <a:srgbClr val="FFFFFF"/>
                  </a:solidFill>
                  <a:latin typeface="Arial" panose="020B0604020202020204" pitchFamily="34" charset="0"/>
                  <a:ea typeface="+mn-ea"/>
                  <a:cs typeface="+mn-ea"/>
                </a:defRPr>
              </a:lvl9pPr>
            </a:lstStyle>
            <a:p>
              <a:pPr algn="ctr">
                <a:defRPr/>
              </a:pPr>
              <a:endParaRPr lang="en-US" sz="1800">
                <a:solidFill>
                  <a:prstClr val="white"/>
                </a:solidFill>
                <a:sym typeface="Arial" panose="020B0604020202020204" pitchFamily="34" charset="0"/>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38" name="任意多边形 37"/>
          <p:cNvSpPr/>
          <p:nvPr>
            <p:custDataLst>
              <p:tags r:id="rId3"/>
            </p:custDataLst>
          </p:nvPr>
        </p:nvSpPr>
        <p:spPr>
          <a:xfrm>
            <a:off x="1709485" y="3038037"/>
            <a:ext cx="1273754" cy="218479"/>
          </a:xfrm>
          <a:custGeom>
            <a:avLst/>
            <a:gdLst>
              <a:gd name="connsiteX0" fmla="*/ 873664 w 1747328"/>
              <a:gd name="connsiteY0" fmla="*/ 0 h 668233"/>
              <a:gd name="connsiteX1" fmla="*/ 1712493 w 1747328"/>
              <a:gd name="connsiteY1" fmla="*/ 556013 h 668233"/>
              <a:gd name="connsiteX2" fmla="*/ 1747328 w 1747328"/>
              <a:gd name="connsiteY2" fmla="*/ 668233 h 668233"/>
              <a:gd name="connsiteX3" fmla="*/ 1620818 w 1747328"/>
              <a:gd name="connsiteY3" fmla="*/ 668233 h 668233"/>
              <a:gd name="connsiteX4" fmla="*/ 1600649 w 1747328"/>
              <a:gd name="connsiteY4" fmla="*/ 603261 h 668233"/>
              <a:gd name="connsiteX5" fmla="*/ 873664 w 1747328"/>
              <a:gd name="connsiteY5" fmla="*/ 121383 h 668233"/>
              <a:gd name="connsiteX6" fmla="*/ 146680 w 1747328"/>
              <a:gd name="connsiteY6" fmla="*/ 603261 h 668233"/>
              <a:gd name="connsiteX7" fmla="*/ 126511 w 1747328"/>
              <a:gd name="connsiteY7" fmla="*/ 668233 h 668233"/>
              <a:gd name="connsiteX8" fmla="*/ 0 w 1747328"/>
              <a:gd name="connsiteY8" fmla="*/ 668233 h 668233"/>
              <a:gd name="connsiteX9" fmla="*/ 34836 w 1747328"/>
              <a:gd name="connsiteY9" fmla="*/ 556013 h 668233"/>
              <a:gd name="connsiteX10" fmla="*/ 873664 w 1747328"/>
              <a:gd name="connsiteY10" fmla="*/ 0 h 66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328" h="668233">
                <a:moveTo>
                  <a:pt x="873664" y="0"/>
                </a:moveTo>
                <a:cubicBezTo>
                  <a:pt x="1250752" y="0"/>
                  <a:pt x="1574291" y="229267"/>
                  <a:pt x="1712493" y="556013"/>
                </a:cubicBezTo>
                <a:lnTo>
                  <a:pt x="1747328" y="668233"/>
                </a:lnTo>
                <a:lnTo>
                  <a:pt x="1620818" y="668233"/>
                </a:lnTo>
                <a:lnTo>
                  <a:pt x="1600649" y="603261"/>
                </a:lnTo>
                <a:cubicBezTo>
                  <a:pt x="1480874" y="320081"/>
                  <a:pt x="1200473" y="121383"/>
                  <a:pt x="873664" y="121383"/>
                </a:cubicBezTo>
                <a:cubicBezTo>
                  <a:pt x="546855" y="121383"/>
                  <a:pt x="266454" y="320081"/>
                  <a:pt x="146680" y="603261"/>
                </a:cubicBezTo>
                <a:lnTo>
                  <a:pt x="126511" y="668233"/>
                </a:lnTo>
                <a:lnTo>
                  <a:pt x="0" y="668233"/>
                </a:lnTo>
                <a:lnTo>
                  <a:pt x="34836" y="556013"/>
                </a:lnTo>
                <a:cubicBezTo>
                  <a:pt x="173037" y="229267"/>
                  <a:pt x="496576" y="0"/>
                  <a:pt x="873664"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fontScale="32500" lnSpcReduction="20000"/>
          </a:bodyPr>
          <a:p>
            <a:pPr algn="just">
              <a:lnSpc>
                <a:spcPct val="130000"/>
              </a:lnSpc>
            </a:pPr>
            <a:endParaRPr lang="zh-CN" altLang="en-US" dirty="0" err="1">
              <a:solidFill>
                <a:srgbClr val="FFFFFF"/>
              </a:solidFill>
              <a:sym typeface="Arial" panose="020B0604020202020204" pitchFamily="34" charset="0"/>
            </a:endParaRPr>
          </a:p>
        </p:txBody>
      </p:sp>
      <p:sp>
        <p:nvSpPr>
          <p:cNvPr id="39" name="任意多边形 38"/>
          <p:cNvSpPr/>
          <p:nvPr>
            <p:custDataLst>
              <p:tags r:id="rId4"/>
            </p:custDataLst>
          </p:nvPr>
        </p:nvSpPr>
        <p:spPr>
          <a:xfrm>
            <a:off x="1672023" y="2839604"/>
            <a:ext cx="2181336" cy="416911"/>
          </a:xfrm>
          <a:custGeom>
            <a:avLst/>
            <a:gdLst>
              <a:gd name="connsiteX0" fmla="*/ 1496172 w 2992343"/>
              <a:gd name="connsiteY0" fmla="*/ 0 h 1275146"/>
              <a:gd name="connsiteX1" fmla="*/ 2982629 w 2992343"/>
              <a:gd name="connsiteY1" fmla="*/ 1211498 h 1275146"/>
              <a:gd name="connsiteX2" fmla="*/ 2992343 w 2992343"/>
              <a:gd name="connsiteY2" fmla="*/ 1275146 h 1275146"/>
              <a:gd name="connsiteX3" fmla="*/ 2869693 w 2992343"/>
              <a:gd name="connsiteY3" fmla="*/ 1275146 h 1275146"/>
              <a:gd name="connsiteX4" fmla="*/ 2863713 w 2992343"/>
              <a:gd name="connsiteY4" fmla="*/ 1235961 h 1275146"/>
              <a:gd name="connsiteX5" fmla="*/ 1496172 w 2992343"/>
              <a:gd name="connsiteY5" fmla="*/ 121383 h 1275146"/>
              <a:gd name="connsiteX6" fmla="*/ 128631 w 2992343"/>
              <a:gd name="connsiteY6" fmla="*/ 1235961 h 1275146"/>
              <a:gd name="connsiteX7" fmla="*/ 122650 w 2992343"/>
              <a:gd name="connsiteY7" fmla="*/ 1275146 h 1275146"/>
              <a:gd name="connsiteX8" fmla="*/ 0 w 2992343"/>
              <a:gd name="connsiteY8" fmla="*/ 1275146 h 1275146"/>
              <a:gd name="connsiteX9" fmla="*/ 9714 w 2992343"/>
              <a:gd name="connsiteY9" fmla="*/ 1211498 h 1275146"/>
              <a:gd name="connsiteX10" fmla="*/ 1496172 w 2992343"/>
              <a:gd name="connsiteY10" fmla="*/ 0 h 127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2343" h="1275146">
                <a:moveTo>
                  <a:pt x="1496172" y="0"/>
                </a:moveTo>
                <a:cubicBezTo>
                  <a:pt x="2229397" y="0"/>
                  <a:pt x="2841148" y="520098"/>
                  <a:pt x="2982629" y="1211498"/>
                </a:cubicBezTo>
                <a:lnTo>
                  <a:pt x="2992343" y="1275146"/>
                </a:lnTo>
                <a:lnTo>
                  <a:pt x="2869693" y="1275146"/>
                </a:lnTo>
                <a:lnTo>
                  <a:pt x="2863713" y="1235961"/>
                </a:lnTo>
                <a:cubicBezTo>
                  <a:pt x="2733550" y="599872"/>
                  <a:pt x="2170740" y="121383"/>
                  <a:pt x="1496172" y="121383"/>
                </a:cubicBezTo>
                <a:cubicBezTo>
                  <a:pt x="821603" y="121383"/>
                  <a:pt x="258793" y="599872"/>
                  <a:pt x="128631" y="1235961"/>
                </a:cubicBezTo>
                <a:lnTo>
                  <a:pt x="122650" y="1275146"/>
                </a:lnTo>
                <a:lnTo>
                  <a:pt x="0" y="1275146"/>
                </a:lnTo>
                <a:lnTo>
                  <a:pt x="9714" y="1211498"/>
                </a:lnTo>
                <a:cubicBezTo>
                  <a:pt x="151195" y="520098"/>
                  <a:pt x="762946" y="0"/>
                  <a:pt x="1496172"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lnSpcReduction="20000"/>
          </a:bodyPr>
          <a:p>
            <a:pPr algn="just">
              <a:lnSpc>
                <a:spcPct val="130000"/>
              </a:lnSpc>
            </a:pPr>
            <a:endParaRPr lang="zh-CN" altLang="en-US" dirty="0" err="1">
              <a:solidFill>
                <a:srgbClr val="FFFFFF"/>
              </a:solidFill>
              <a:sym typeface="Arial" panose="020B0604020202020204" pitchFamily="34" charset="0"/>
            </a:endParaRPr>
          </a:p>
        </p:txBody>
      </p:sp>
      <p:sp>
        <p:nvSpPr>
          <p:cNvPr id="40" name="任意多边形 39"/>
          <p:cNvSpPr/>
          <p:nvPr>
            <p:custDataLst>
              <p:tags r:id="rId5"/>
            </p:custDataLst>
          </p:nvPr>
        </p:nvSpPr>
        <p:spPr>
          <a:xfrm>
            <a:off x="1633987" y="2641173"/>
            <a:ext cx="3075422" cy="615342"/>
          </a:xfrm>
          <a:custGeom>
            <a:avLst/>
            <a:gdLst>
              <a:gd name="connsiteX0" fmla="*/ 2109422 w 4218844"/>
              <a:gd name="connsiteY0" fmla="*/ 0 h 1882060"/>
              <a:gd name="connsiteX1" fmla="*/ 4190463 w 4218844"/>
              <a:gd name="connsiteY1" fmla="*/ 1696097 h 1882060"/>
              <a:gd name="connsiteX2" fmla="*/ 4218844 w 4218844"/>
              <a:gd name="connsiteY2" fmla="*/ 1882060 h 1882060"/>
              <a:gd name="connsiteX3" fmla="*/ 4096194 w 4218844"/>
              <a:gd name="connsiteY3" fmla="*/ 1882060 h 1882060"/>
              <a:gd name="connsiteX4" fmla="*/ 4071546 w 4218844"/>
              <a:gd name="connsiteY4" fmla="*/ 1720560 h 1882060"/>
              <a:gd name="connsiteX5" fmla="*/ 2109422 w 4218844"/>
              <a:gd name="connsiteY5" fmla="*/ 121383 h 1882060"/>
              <a:gd name="connsiteX6" fmla="*/ 147298 w 4218844"/>
              <a:gd name="connsiteY6" fmla="*/ 1720560 h 1882060"/>
              <a:gd name="connsiteX7" fmla="*/ 122650 w 4218844"/>
              <a:gd name="connsiteY7" fmla="*/ 1882060 h 1882060"/>
              <a:gd name="connsiteX8" fmla="*/ 0 w 4218844"/>
              <a:gd name="connsiteY8" fmla="*/ 1882060 h 1882060"/>
              <a:gd name="connsiteX9" fmla="*/ 28381 w 4218844"/>
              <a:gd name="connsiteY9" fmla="*/ 1696097 h 1882060"/>
              <a:gd name="connsiteX10" fmla="*/ 2109422 w 4218844"/>
              <a:gd name="connsiteY10" fmla="*/ 0 h 1882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18844" h="1882060">
                <a:moveTo>
                  <a:pt x="2109422" y="0"/>
                </a:moveTo>
                <a:cubicBezTo>
                  <a:pt x="3135939" y="0"/>
                  <a:pt x="3992390" y="728136"/>
                  <a:pt x="4190463" y="1696097"/>
                </a:cubicBezTo>
                <a:lnTo>
                  <a:pt x="4218844" y="1882060"/>
                </a:lnTo>
                <a:lnTo>
                  <a:pt x="4096194" y="1882060"/>
                </a:lnTo>
                <a:lnTo>
                  <a:pt x="4071546" y="1720560"/>
                </a:lnTo>
                <a:cubicBezTo>
                  <a:pt x="3884791" y="807912"/>
                  <a:pt x="3077280" y="121383"/>
                  <a:pt x="2109422" y="121383"/>
                </a:cubicBezTo>
                <a:cubicBezTo>
                  <a:pt x="1141564" y="121383"/>
                  <a:pt x="334053" y="807912"/>
                  <a:pt x="147298" y="1720560"/>
                </a:cubicBezTo>
                <a:lnTo>
                  <a:pt x="122650" y="1882060"/>
                </a:lnTo>
                <a:lnTo>
                  <a:pt x="0" y="1882060"/>
                </a:lnTo>
                <a:lnTo>
                  <a:pt x="28381" y="1696097"/>
                </a:lnTo>
                <a:cubicBezTo>
                  <a:pt x="226455" y="728136"/>
                  <a:pt x="1082906" y="0"/>
                  <a:pt x="2109422"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1" name="任意多边形 40"/>
          <p:cNvSpPr/>
          <p:nvPr>
            <p:custDataLst>
              <p:tags r:id="rId6"/>
            </p:custDataLst>
          </p:nvPr>
        </p:nvSpPr>
        <p:spPr>
          <a:xfrm>
            <a:off x="1593927" y="2442742"/>
            <a:ext cx="3963983" cy="813773"/>
          </a:xfrm>
          <a:custGeom>
            <a:avLst/>
            <a:gdLst>
              <a:gd name="connsiteX0" fmla="*/ 2718884 w 5437767"/>
              <a:gd name="connsiteY0" fmla="*/ 0 h 2488973"/>
              <a:gd name="connsiteX1" fmla="*/ 5435894 w 5437767"/>
              <a:gd name="connsiteY1" fmla="*/ 2451871 h 2488973"/>
              <a:gd name="connsiteX2" fmla="*/ 5437767 w 5437767"/>
              <a:gd name="connsiteY2" fmla="*/ 2488973 h 2488973"/>
              <a:gd name="connsiteX3" fmla="*/ 5316385 w 5437767"/>
              <a:gd name="connsiteY3" fmla="*/ 2488973 h 2488973"/>
              <a:gd name="connsiteX4" fmla="*/ 5315138 w 5437767"/>
              <a:gd name="connsiteY4" fmla="*/ 2464281 h 2488973"/>
              <a:gd name="connsiteX5" fmla="*/ 2718884 w 5437767"/>
              <a:gd name="connsiteY5" fmla="*/ 121383 h 2488973"/>
              <a:gd name="connsiteX6" fmla="*/ 122630 w 5437767"/>
              <a:gd name="connsiteY6" fmla="*/ 2464281 h 2488973"/>
              <a:gd name="connsiteX7" fmla="*/ 121383 w 5437767"/>
              <a:gd name="connsiteY7" fmla="*/ 2488973 h 2488973"/>
              <a:gd name="connsiteX8" fmla="*/ 0 w 5437767"/>
              <a:gd name="connsiteY8" fmla="*/ 2488973 h 2488973"/>
              <a:gd name="connsiteX9" fmla="*/ 1874 w 5437767"/>
              <a:gd name="connsiteY9" fmla="*/ 2451871 h 2488973"/>
              <a:gd name="connsiteX10" fmla="*/ 2718884 w 5437767"/>
              <a:gd name="connsiteY10" fmla="*/ 0 h 2488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37767" h="2488973">
                <a:moveTo>
                  <a:pt x="2718884" y="0"/>
                </a:moveTo>
                <a:cubicBezTo>
                  <a:pt x="4132962" y="0"/>
                  <a:pt x="5296034" y="1074692"/>
                  <a:pt x="5435894" y="2451871"/>
                </a:cubicBezTo>
                <a:lnTo>
                  <a:pt x="5437767" y="2488973"/>
                </a:lnTo>
                <a:lnTo>
                  <a:pt x="5316385" y="2488973"/>
                </a:lnTo>
                <a:lnTo>
                  <a:pt x="5315138" y="2464281"/>
                </a:lnTo>
                <a:cubicBezTo>
                  <a:pt x="5181494" y="1148310"/>
                  <a:pt x="4070115" y="121383"/>
                  <a:pt x="2718884" y="121383"/>
                </a:cubicBezTo>
                <a:cubicBezTo>
                  <a:pt x="1367653" y="121383"/>
                  <a:pt x="256274" y="1148310"/>
                  <a:pt x="122630" y="2464281"/>
                </a:cubicBezTo>
                <a:lnTo>
                  <a:pt x="121383" y="2488973"/>
                </a:lnTo>
                <a:lnTo>
                  <a:pt x="0" y="2488973"/>
                </a:lnTo>
                <a:lnTo>
                  <a:pt x="1874" y="2451871"/>
                </a:lnTo>
                <a:cubicBezTo>
                  <a:pt x="141734" y="1074692"/>
                  <a:pt x="1304806" y="0"/>
                  <a:pt x="2718884"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2" name="任意多边形 41"/>
          <p:cNvSpPr/>
          <p:nvPr>
            <p:custDataLst>
              <p:tags r:id="rId7"/>
            </p:custDataLst>
          </p:nvPr>
        </p:nvSpPr>
        <p:spPr>
          <a:xfrm>
            <a:off x="1550857" y="2244311"/>
            <a:ext cx="4848831" cy="1012205"/>
          </a:xfrm>
          <a:custGeom>
            <a:avLst/>
            <a:gdLst>
              <a:gd name="connsiteX0" fmla="*/ 3325797 w 6651594"/>
              <a:gd name="connsiteY0" fmla="*/ 0 h 3095887"/>
              <a:gd name="connsiteX1" fmla="*/ 6646587 w 6651594"/>
              <a:gd name="connsiteY1" fmla="*/ 2996731 h 3095887"/>
              <a:gd name="connsiteX2" fmla="*/ 6651594 w 6651594"/>
              <a:gd name="connsiteY2" fmla="*/ 3095887 h 3095887"/>
              <a:gd name="connsiteX3" fmla="*/ 6530212 w 6651594"/>
              <a:gd name="connsiteY3" fmla="*/ 3095887 h 3095887"/>
              <a:gd name="connsiteX4" fmla="*/ 6525831 w 6651594"/>
              <a:gd name="connsiteY4" fmla="*/ 3009141 h 3095887"/>
              <a:gd name="connsiteX5" fmla="*/ 3325797 w 6651594"/>
              <a:gd name="connsiteY5" fmla="*/ 121383 h 3095887"/>
              <a:gd name="connsiteX6" fmla="*/ 125763 w 6651594"/>
              <a:gd name="connsiteY6" fmla="*/ 3009141 h 3095887"/>
              <a:gd name="connsiteX7" fmla="*/ 121383 w 6651594"/>
              <a:gd name="connsiteY7" fmla="*/ 3095887 h 3095887"/>
              <a:gd name="connsiteX8" fmla="*/ 0 w 6651594"/>
              <a:gd name="connsiteY8" fmla="*/ 3095887 h 3095887"/>
              <a:gd name="connsiteX9" fmla="*/ 5007 w 6651594"/>
              <a:gd name="connsiteY9" fmla="*/ 2996731 h 3095887"/>
              <a:gd name="connsiteX10" fmla="*/ 3325797 w 6651594"/>
              <a:gd name="connsiteY10" fmla="*/ 0 h 309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51594" h="3095887">
                <a:moveTo>
                  <a:pt x="3325797" y="0"/>
                </a:moveTo>
                <a:cubicBezTo>
                  <a:pt x="5054116" y="0"/>
                  <a:pt x="6475647" y="1313511"/>
                  <a:pt x="6646587" y="2996731"/>
                </a:cubicBezTo>
                <a:lnTo>
                  <a:pt x="6651594" y="3095887"/>
                </a:lnTo>
                <a:lnTo>
                  <a:pt x="6530212" y="3095887"/>
                </a:lnTo>
                <a:lnTo>
                  <a:pt x="6525831" y="3009141"/>
                </a:lnTo>
                <a:cubicBezTo>
                  <a:pt x="6361107" y="1387131"/>
                  <a:pt x="4991267" y="121383"/>
                  <a:pt x="3325797" y="121383"/>
                </a:cubicBezTo>
                <a:cubicBezTo>
                  <a:pt x="1660327" y="121383"/>
                  <a:pt x="290487" y="1387131"/>
                  <a:pt x="125763" y="3009141"/>
                </a:cubicBezTo>
                <a:lnTo>
                  <a:pt x="121383" y="3095887"/>
                </a:lnTo>
                <a:lnTo>
                  <a:pt x="0" y="3095887"/>
                </a:lnTo>
                <a:lnTo>
                  <a:pt x="5007" y="2996731"/>
                </a:lnTo>
                <a:cubicBezTo>
                  <a:pt x="175947" y="1313511"/>
                  <a:pt x="1597479" y="0"/>
                  <a:pt x="3325797"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3" name="任意多边形 42"/>
          <p:cNvSpPr/>
          <p:nvPr>
            <p:custDataLst>
              <p:tags r:id="rId8"/>
            </p:custDataLst>
          </p:nvPr>
        </p:nvSpPr>
        <p:spPr>
          <a:xfrm>
            <a:off x="1510989" y="2045879"/>
            <a:ext cx="5739681" cy="1210636"/>
          </a:xfrm>
          <a:custGeom>
            <a:avLst/>
            <a:gdLst>
              <a:gd name="connsiteX0" fmla="*/ 3936829 w 7873657"/>
              <a:gd name="connsiteY0" fmla="*/ 0 h 3702800"/>
              <a:gd name="connsiteX1" fmla="*/ 7861399 w 7873657"/>
              <a:gd name="connsiteY1" fmla="*/ 3541591 h 3702800"/>
              <a:gd name="connsiteX2" fmla="*/ 7873657 w 7873657"/>
              <a:gd name="connsiteY2" fmla="*/ 3702800 h 3702800"/>
              <a:gd name="connsiteX3" fmla="*/ 7748156 w 7873657"/>
              <a:gd name="connsiteY3" fmla="*/ 3702800 h 3702800"/>
              <a:gd name="connsiteX4" fmla="*/ 7740642 w 7873657"/>
              <a:gd name="connsiteY4" fmla="*/ 3554001 h 3702800"/>
              <a:gd name="connsiteX5" fmla="*/ 3936829 w 7873657"/>
              <a:gd name="connsiteY5" fmla="*/ 121383 h 3702800"/>
              <a:gd name="connsiteX6" fmla="*/ 133014 w 7873657"/>
              <a:gd name="connsiteY6" fmla="*/ 3554001 h 3702800"/>
              <a:gd name="connsiteX7" fmla="*/ 125501 w 7873657"/>
              <a:gd name="connsiteY7" fmla="*/ 3702800 h 3702800"/>
              <a:gd name="connsiteX8" fmla="*/ 0 w 7873657"/>
              <a:gd name="connsiteY8" fmla="*/ 3702800 h 3702800"/>
              <a:gd name="connsiteX9" fmla="*/ 12258 w 7873657"/>
              <a:gd name="connsiteY9" fmla="*/ 3541591 h 3702800"/>
              <a:gd name="connsiteX10" fmla="*/ 3936829 w 7873657"/>
              <a:gd name="connsiteY10" fmla="*/ 0 h 370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73657" h="3702800">
                <a:moveTo>
                  <a:pt x="3936829" y="0"/>
                </a:moveTo>
                <a:cubicBezTo>
                  <a:pt x="5979387" y="0"/>
                  <a:pt x="7659379" y="1552333"/>
                  <a:pt x="7861399" y="3541591"/>
                </a:cubicBezTo>
                <a:lnTo>
                  <a:pt x="7873657" y="3702800"/>
                </a:lnTo>
                <a:lnTo>
                  <a:pt x="7748156" y="3702800"/>
                </a:lnTo>
                <a:lnTo>
                  <a:pt x="7740642" y="3554001"/>
                </a:lnTo>
                <a:cubicBezTo>
                  <a:pt x="7544838" y="1625950"/>
                  <a:pt x="5916540" y="121383"/>
                  <a:pt x="3936829" y="121383"/>
                </a:cubicBezTo>
                <a:cubicBezTo>
                  <a:pt x="1957118" y="121383"/>
                  <a:pt x="328819" y="1625950"/>
                  <a:pt x="133014" y="3554001"/>
                </a:cubicBezTo>
                <a:lnTo>
                  <a:pt x="125501" y="3702800"/>
                </a:lnTo>
                <a:lnTo>
                  <a:pt x="0" y="3702800"/>
                </a:lnTo>
                <a:lnTo>
                  <a:pt x="12258" y="3541591"/>
                </a:lnTo>
                <a:cubicBezTo>
                  <a:pt x="214279" y="1552333"/>
                  <a:pt x="1894271" y="0"/>
                  <a:pt x="3936829" y="0"/>
                </a:cubicBezTo>
                <a:close/>
              </a:path>
            </a:pathLst>
          </a:custGeom>
          <a:gradFill flip="none" rotWithShape="1">
            <a:gsLst>
              <a:gs pos="0">
                <a:srgbClr val="E779A3">
                  <a:lumMod val="20000"/>
                  <a:lumOff val="80000"/>
                </a:srgbClr>
              </a:gs>
              <a:gs pos="100000">
                <a:srgbClr val="E779A3"/>
              </a:gs>
            </a:gsLst>
            <a:lin ang="10800000" scaled="1"/>
            <a:tileRect/>
          </a:gra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3" name="文本框 2"/>
          <p:cNvSpPr txBox="1"/>
          <p:nvPr>
            <p:custDataLst>
              <p:tags r:id="rId9"/>
            </p:custDataLst>
          </p:nvPr>
        </p:nvSpPr>
        <p:spPr>
          <a:xfrm>
            <a:off x="5230493"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面积图</a:t>
            </a:r>
            <a:endParaRPr lang="pt-BR" altLang="zh-CN" sz="2800" dirty="0">
              <a:sym typeface="Arial" panose="020B0604020202020204" pitchFamily="34" charset="0"/>
            </a:endParaRPr>
          </a:p>
        </p:txBody>
      </p:sp>
      <p:sp>
        <p:nvSpPr>
          <p:cNvPr id="10" name="文本框 9"/>
          <p:cNvSpPr txBox="1"/>
          <p:nvPr>
            <p:custDataLst>
              <p:tags r:id="rId10"/>
            </p:custDataLst>
          </p:nvPr>
        </p:nvSpPr>
        <p:spPr>
          <a:xfrm>
            <a:off x="2636888"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条形图</a:t>
            </a:r>
            <a:endParaRPr lang="pt-BR" altLang="zh-CN" sz="2800" dirty="0">
              <a:sym typeface="Arial" panose="020B0604020202020204" pitchFamily="34" charset="0"/>
            </a:endParaRPr>
          </a:p>
        </p:txBody>
      </p:sp>
      <p:sp>
        <p:nvSpPr>
          <p:cNvPr id="11" name="文本框 10"/>
          <p:cNvSpPr txBox="1"/>
          <p:nvPr>
            <p:custDataLst>
              <p:tags r:id="rId11"/>
            </p:custDataLst>
          </p:nvPr>
        </p:nvSpPr>
        <p:spPr>
          <a:xfrm>
            <a:off x="3540674"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折线图</a:t>
            </a:r>
            <a:endParaRPr lang="pt-BR" altLang="zh-CN" sz="2800" dirty="0">
              <a:sym typeface="Arial" panose="020B0604020202020204" pitchFamily="34" charset="0"/>
            </a:endParaRPr>
          </a:p>
        </p:txBody>
      </p:sp>
      <p:sp>
        <p:nvSpPr>
          <p:cNvPr id="12" name="文本框 11"/>
          <p:cNvSpPr txBox="1"/>
          <p:nvPr>
            <p:custDataLst>
              <p:tags r:id="rId12"/>
            </p:custDataLst>
          </p:nvPr>
        </p:nvSpPr>
        <p:spPr>
          <a:xfrm>
            <a:off x="4379799"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饼柱状图</a:t>
            </a:r>
            <a:endParaRPr lang="pt-BR" altLang="zh-CN" sz="2800" dirty="0">
              <a:sym typeface="Arial" panose="020B0604020202020204" pitchFamily="34" charset="0"/>
            </a:endParaRPr>
          </a:p>
        </p:txBody>
      </p:sp>
      <p:sp>
        <p:nvSpPr>
          <p:cNvPr id="13" name="文本框 12"/>
          <p:cNvSpPr txBox="1"/>
          <p:nvPr>
            <p:custDataLst>
              <p:tags r:id="rId13"/>
            </p:custDataLst>
          </p:nvPr>
        </p:nvSpPr>
        <p:spPr>
          <a:xfrm>
            <a:off x="6081979" y="3362442"/>
            <a:ext cx="584539" cy="1929619"/>
          </a:xfrm>
          <a:prstGeom prst="rect">
            <a:avLst/>
          </a:prstGeom>
          <a:noFill/>
        </p:spPr>
        <p:txBody>
          <a:bodyPr vert="eaVert" wrap="square" rtlCol="0" anchor="ctr">
            <a:noAutofit/>
          </a:bodyPr>
          <a:p>
            <a:r>
              <a:rPr lang="pt-BR" altLang="zh-CN" sz="2800" dirty="0">
                <a:sym typeface="Arial" panose="020B0604020202020204" pitchFamily="34" charset="0"/>
              </a:rPr>
              <a:t>散点图</a:t>
            </a:r>
            <a:endParaRPr lang="pt-BR" altLang="zh-CN" sz="2800" dirty="0">
              <a:sym typeface="Arial" panose="020B0604020202020204" pitchFamily="34" charset="0"/>
            </a:endParaRPr>
          </a:p>
        </p:txBody>
      </p:sp>
      <p:sp>
        <p:nvSpPr>
          <p:cNvPr id="14" name="文本框 13"/>
          <p:cNvSpPr txBox="1"/>
          <p:nvPr>
            <p:custDataLst>
              <p:tags r:id="rId14"/>
            </p:custDataLst>
          </p:nvPr>
        </p:nvSpPr>
        <p:spPr>
          <a:xfrm>
            <a:off x="6919394" y="3362442"/>
            <a:ext cx="584539" cy="1929619"/>
          </a:xfrm>
          <a:prstGeom prst="rect">
            <a:avLst/>
          </a:prstGeom>
          <a:noFill/>
        </p:spPr>
        <p:txBody>
          <a:bodyPr vert="eaVert" wrap="square" rtlCol="0" anchor="ctr">
            <a:noAutofit/>
          </a:bodyPr>
          <a:p>
            <a:r>
              <a:rPr lang="pt-BR" altLang="zh-CN" sz="2800" dirty="0">
                <a:solidFill>
                  <a:srgbClr val="0070C0"/>
                </a:solidFill>
                <a:sym typeface="Arial" panose="020B0604020202020204" pitchFamily="34" charset="0"/>
              </a:rPr>
              <a:t>雷达图</a:t>
            </a:r>
            <a:endParaRPr lang="pt-BR" altLang="zh-CN" sz="2800" dirty="0">
              <a:solidFill>
                <a:srgbClr val="0070C0"/>
              </a:solidFill>
              <a:sym typeface="Arial" panose="020B0604020202020204" pitchFamily="34" charset="0"/>
            </a:endParaRPr>
          </a:p>
        </p:txBody>
      </p:sp>
      <p:sp>
        <p:nvSpPr>
          <p:cNvPr id="4" name="矩形 3"/>
          <p:cNvSpPr/>
          <p:nvPr>
            <p:custDataLst>
              <p:tags r:id="rId15"/>
            </p:custDataLst>
          </p:nvPr>
        </p:nvSpPr>
        <p:spPr>
          <a:xfrm>
            <a:off x="1090930" y="3362514"/>
            <a:ext cx="1029130" cy="600996"/>
          </a:xfrm>
          <a:prstGeom prst="rect">
            <a:avLst/>
          </a:prstGeom>
        </p:spPr>
        <p:txBody>
          <a:bodyPr wrap="none"/>
          <a:p>
            <a:pPr algn="ctr"/>
            <a:r>
              <a:rPr lang="en-US" altLang="zh-CN" sz="2400" b="1" kern="0" dirty="0">
                <a:solidFill>
                  <a:srgbClr val="00B050"/>
                </a:solidFill>
                <a:sym typeface="Arial" panose="020B0604020202020204" pitchFamily="34" charset="0"/>
              </a:rPr>
              <a:t>常见的</a:t>
            </a:r>
            <a:endParaRPr lang="en-US" altLang="zh-CN" sz="2400" b="1" kern="0" dirty="0">
              <a:solidFill>
                <a:srgbClr val="00B050"/>
              </a:solidFill>
              <a:sym typeface="Arial" panose="020B0604020202020204" pitchFamily="34" charset="0"/>
            </a:endParaRPr>
          </a:p>
          <a:p>
            <a:pPr algn="ctr"/>
            <a:r>
              <a:rPr lang="en-US" altLang="zh-CN" sz="2400" b="1" kern="0" dirty="0">
                <a:solidFill>
                  <a:srgbClr val="00B050"/>
                </a:solidFill>
                <a:sym typeface="Arial" panose="020B0604020202020204" pitchFamily="34" charset="0"/>
              </a:rPr>
              <a:t>数据图表</a:t>
            </a:r>
            <a:endParaRPr lang="en-US" altLang="zh-CN" sz="2400" b="1" kern="0" dirty="0">
              <a:solidFill>
                <a:srgbClr val="00B050"/>
              </a:solidFill>
              <a:sym typeface="Arial" panose="020B0604020202020204" pitchFamily="34" charset="0"/>
            </a:endParaRPr>
          </a:p>
        </p:txBody>
      </p:sp>
      <p:grpSp>
        <p:nvGrpSpPr>
          <p:cNvPr id="2" name="组合 1"/>
          <p:cNvGrpSpPr/>
          <p:nvPr>
            <p:custDataLst>
              <p:tags r:id="rId16"/>
            </p:custDataLst>
          </p:nvPr>
        </p:nvGrpSpPr>
        <p:grpSpPr>
          <a:xfrm>
            <a:off x="7927340" y="1497965"/>
            <a:ext cx="3527425" cy="4513580"/>
            <a:chOff x="1266683" y="1933406"/>
            <a:chExt cx="3527204" cy="3917411"/>
          </a:xfrm>
        </p:grpSpPr>
        <p:pic>
          <p:nvPicPr>
            <p:cNvPr id="19" name="Picture 1"/>
            <p:cNvPicPr>
              <a:picLocks noChangeAspect="1"/>
            </p:cNvPicPr>
            <p:nvPr>
              <p:custDataLst>
                <p:tags r:id="rId17"/>
              </p:custDataLst>
            </p:nvPr>
          </p:nvPicPr>
          <p:blipFill>
            <a:blip r:embed="rId18" cstate="print">
              <a:extLst>
                <a:ext uri="{28A0092B-C50C-407E-A947-70E740481C1C}">
                  <a14:useLocalDpi xmlns:a14="http://schemas.microsoft.com/office/drawing/2010/main" val="0"/>
                </a:ext>
              </a:extLst>
            </a:blip>
            <a:stretch>
              <a:fillRect/>
            </a:stretch>
          </p:blipFill>
          <p:spPr bwMode="auto">
            <a:xfrm>
              <a:off x="1266683" y="1933406"/>
              <a:ext cx="2877031" cy="3744816"/>
            </a:xfrm>
            <a:prstGeom prst="rect">
              <a:avLst/>
            </a:prstGeom>
            <a:effectLst>
              <a:reflection stA="29000" endPos="11000" dist="12700" dir="5400000" sy="-100000" algn="bl" rotWithShape="0"/>
            </a:effectLst>
          </p:spPr>
        </p:pic>
        <p:sp>
          <p:nvSpPr>
            <p:cNvPr id="20" name="圆角矩形 19"/>
            <p:cNvSpPr/>
            <p:nvPr>
              <p:custDataLst>
                <p:tags r:id="rId19"/>
              </p:custDataLst>
            </p:nvPr>
          </p:nvSpPr>
          <p:spPr bwMode="auto">
            <a:xfrm>
              <a:off x="1570613" y="2290972"/>
              <a:ext cx="2270544" cy="3042061"/>
            </a:xfrm>
            <a:prstGeom prst="roundRect">
              <a:avLst>
                <a:gd name="adj" fmla="val 758"/>
              </a:avLst>
            </a:prstGeom>
            <a:blipFill rotWithShape="1">
              <a:blip r:embed="rId20" cstate="print">
                <a:extLst>
                  <a:ext uri="{28A0092B-C50C-407E-A947-70E740481C1C}">
                    <a14:useLocalDpi xmlns:a14="http://schemas.microsoft.com/office/drawing/2010/main" val="0"/>
                  </a:ext>
                </a:extLst>
              </a:blip>
              <a:stretch>
                <a:fillRect/>
              </a:stretch>
            </a:blip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p>
              <a:pPr algn="ctr">
                <a:defRPr/>
              </a:pPr>
              <a:endParaRPr lang="zh-CN" altLang="en-US">
                <a:solidFill>
                  <a:prstClr val="white"/>
                </a:solidFill>
                <a:sym typeface="Arial" panose="020B0604020202020204" pitchFamily="34" charset="0"/>
              </a:endParaRPr>
            </a:p>
          </p:txBody>
        </p:sp>
        <p:sp>
          <p:nvSpPr>
            <p:cNvPr id="21" name="Right Triangle 49"/>
            <p:cNvSpPr/>
            <p:nvPr>
              <p:custDataLst>
                <p:tags r:id="rId21"/>
              </p:custDataLst>
            </p:nvPr>
          </p:nvSpPr>
          <p:spPr bwMode="auto">
            <a:xfrm rot="10800000">
              <a:off x="2663941" y="2290972"/>
              <a:ext cx="1177218" cy="2436949"/>
            </a:xfrm>
            <a:prstGeom prst="rtTriangle">
              <a:avLst/>
            </a:prstGeom>
            <a:solidFill>
              <a:srgbClr val="FFFFFF">
                <a:lumMod val="95000"/>
                <a:alpha val="22000"/>
              </a:srgbClr>
            </a:solid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defPPr>
                <a:defRPr lang="en-US"/>
              </a:defPPr>
              <a:lvl1pPr marL="0" algn="l" defTabSz="914400" rtl="0" eaLnBrk="1" latinLnBrk="0" hangingPunct="1">
                <a:defRPr sz="1800" kern="1200">
                  <a:solidFill>
                    <a:srgbClr val="FFFFFF"/>
                  </a:solidFill>
                  <a:latin typeface="Arial" panose="020B0604020202020204" pitchFamily="34" charset="0"/>
                  <a:ea typeface="+mn-ea"/>
                  <a:cs typeface="+mn-ea"/>
                </a:defRPr>
              </a:lvl1pPr>
              <a:lvl2pPr marL="457200" algn="l" defTabSz="914400" rtl="0" eaLnBrk="1" latinLnBrk="0" hangingPunct="1">
                <a:defRPr sz="1800" kern="1200">
                  <a:solidFill>
                    <a:srgbClr val="FFFFFF"/>
                  </a:solidFill>
                  <a:latin typeface="Arial" panose="020B0604020202020204" pitchFamily="34" charset="0"/>
                  <a:ea typeface="+mn-ea"/>
                  <a:cs typeface="+mn-ea"/>
                </a:defRPr>
              </a:lvl2pPr>
              <a:lvl3pPr marL="914400" algn="l" defTabSz="914400" rtl="0" eaLnBrk="1" latinLnBrk="0" hangingPunct="1">
                <a:defRPr sz="1800" kern="1200">
                  <a:solidFill>
                    <a:srgbClr val="FFFFFF"/>
                  </a:solidFill>
                  <a:latin typeface="Arial" panose="020B0604020202020204" pitchFamily="34" charset="0"/>
                  <a:ea typeface="+mn-ea"/>
                  <a:cs typeface="+mn-ea"/>
                </a:defRPr>
              </a:lvl3pPr>
              <a:lvl4pPr marL="1371600" algn="l" defTabSz="914400" rtl="0" eaLnBrk="1" latinLnBrk="0" hangingPunct="1">
                <a:defRPr sz="1800" kern="1200">
                  <a:solidFill>
                    <a:srgbClr val="FFFFFF"/>
                  </a:solidFill>
                  <a:latin typeface="Arial" panose="020B0604020202020204" pitchFamily="34" charset="0"/>
                  <a:ea typeface="+mn-ea"/>
                  <a:cs typeface="+mn-ea"/>
                </a:defRPr>
              </a:lvl4pPr>
              <a:lvl5pPr marL="1828800" algn="l" defTabSz="914400" rtl="0" eaLnBrk="1" latinLnBrk="0" hangingPunct="1">
                <a:defRPr sz="1800" kern="1200">
                  <a:solidFill>
                    <a:srgbClr val="FFFFFF"/>
                  </a:solidFill>
                  <a:latin typeface="Arial" panose="020B0604020202020204" pitchFamily="34" charset="0"/>
                  <a:ea typeface="+mn-ea"/>
                  <a:cs typeface="+mn-ea"/>
                </a:defRPr>
              </a:lvl5pPr>
              <a:lvl6pPr marL="2286000" algn="l" defTabSz="914400" rtl="0" eaLnBrk="1" latinLnBrk="0" hangingPunct="1">
                <a:defRPr sz="1800" kern="1200">
                  <a:solidFill>
                    <a:srgbClr val="FFFFFF"/>
                  </a:solidFill>
                  <a:latin typeface="Arial" panose="020B0604020202020204" pitchFamily="34" charset="0"/>
                  <a:ea typeface="+mn-ea"/>
                  <a:cs typeface="+mn-ea"/>
                </a:defRPr>
              </a:lvl6pPr>
              <a:lvl7pPr marL="2743200" algn="l" defTabSz="914400" rtl="0" eaLnBrk="1" latinLnBrk="0" hangingPunct="1">
                <a:defRPr sz="1800" kern="1200">
                  <a:solidFill>
                    <a:srgbClr val="FFFFFF"/>
                  </a:solidFill>
                  <a:latin typeface="Arial" panose="020B0604020202020204" pitchFamily="34" charset="0"/>
                  <a:ea typeface="+mn-ea"/>
                  <a:cs typeface="+mn-ea"/>
                </a:defRPr>
              </a:lvl7pPr>
              <a:lvl8pPr marL="3200400" algn="l" defTabSz="914400" rtl="0" eaLnBrk="1" latinLnBrk="0" hangingPunct="1">
                <a:defRPr sz="1800" kern="1200">
                  <a:solidFill>
                    <a:srgbClr val="FFFFFF"/>
                  </a:solidFill>
                  <a:latin typeface="Arial" panose="020B0604020202020204" pitchFamily="34" charset="0"/>
                  <a:ea typeface="+mn-ea"/>
                  <a:cs typeface="+mn-ea"/>
                </a:defRPr>
              </a:lvl8pPr>
              <a:lvl9pPr marL="3657600" algn="l" defTabSz="914400" rtl="0" eaLnBrk="1" latinLnBrk="0" hangingPunct="1">
                <a:defRPr sz="1800" kern="1200">
                  <a:solidFill>
                    <a:srgbClr val="FFFFFF"/>
                  </a:solidFill>
                  <a:latin typeface="Arial" panose="020B0604020202020204" pitchFamily="34" charset="0"/>
                  <a:ea typeface="+mn-ea"/>
                  <a:cs typeface="+mn-ea"/>
                </a:defRPr>
              </a:lvl9pPr>
            </a:lstStyle>
            <a:p>
              <a:pPr algn="ctr">
                <a:defRPr/>
              </a:pPr>
              <a:endParaRPr lang="en-US" sz="1800">
                <a:solidFill>
                  <a:prstClr val="white"/>
                </a:solidFill>
                <a:sym typeface="Arial" panose="020B0604020202020204" pitchFamily="34" charset="0"/>
              </a:endParaRPr>
            </a:p>
          </p:txBody>
        </p:sp>
        <p:pic>
          <p:nvPicPr>
            <p:cNvPr id="23" name="Picture 3"/>
            <p:cNvPicPr>
              <a:picLocks noChangeAspect="1"/>
            </p:cNvPicPr>
            <p:nvPr>
              <p:custDataLst>
                <p:tags r:id="rId22"/>
              </p:custDataLst>
            </p:nvPr>
          </p:nvPicPr>
          <p:blipFill>
            <a:blip r:embed="rId23">
              <a:extLst>
                <a:ext uri="{28A0092B-C50C-407E-A947-70E740481C1C}">
                  <a14:useLocalDpi xmlns:a14="http://schemas.microsoft.com/office/drawing/2010/main" val="0"/>
                </a:ext>
              </a:extLst>
            </a:blip>
            <a:stretch>
              <a:fillRect/>
            </a:stretch>
          </p:blipFill>
          <p:spPr bwMode="auto">
            <a:xfrm>
              <a:off x="3435068" y="3100159"/>
              <a:ext cx="1358819" cy="2750658"/>
            </a:xfrm>
            <a:prstGeom prst="rect">
              <a:avLst/>
            </a:prstGeom>
            <a:effectLst>
              <a:reflection stA="29000" endPos="11000" dist="12700" dir="5400000" sy="-100000" algn="bl" rotWithShape="0"/>
            </a:effectLst>
          </p:spPr>
        </p:pic>
        <p:sp>
          <p:nvSpPr>
            <p:cNvPr id="24" name="圆角矩形 23"/>
            <p:cNvSpPr/>
            <p:nvPr>
              <p:custDataLst>
                <p:tags r:id="rId24"/>
              </p:custDataLst>
            </p:nvPr>
          </p:nvSpPr>
          <p:spPr bwMode="auto">
            <a:xfrm>
              <a:off x="3548992" y="3517875"/>
              <a:ext cx="1130972" cy="1931735"/>
            </a:xfrm>
            <a:prstGeom prst="roundRect">
              <a:avLst>
                <a:gd name="adj" fmla="val 1825"/>
              </a:avLst>
            </a:prstGeom>
            <a:blipFill rotWithShape="1">
              <a:blip r:embed="rId25" cstate="print">
                <a:extLst>
                  <a:ext uri="{28A0092B-C50C-407E-A947-70E740481C1C}">
                    <a14:useLocalDpi xmlns:a14="http://schemas.microsoft.com/office/drawing/2010/main" val="0"/>
                  </a:ext>
                </a:extLst>
              </a:blip>
              <a:srcRect/>
              <a:stretch>
                <a:fillRect/>
              </a:stretch>
            </a:blip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p>
              <a:pPr algn="ctr">
                <a:defRPr/>
              </a:pPr>
              <a:endParaRPr lang="zh-CN" altLang="en-US">
                <a:solidFill>
                  <a:prstClr val="white"/>
                </a:solidFill>
                <a:sym typeface="Arial" panose="020B0604020202020204" pitchFamily="34" charset="0"/>
              </a:endParaRPr>
            </a:p>
          </p:txBody>
        </p:sp>
        <p:sp>
          <p:nvSpPr>
            <p:cNvPr id="25" name="Right Triangle 49"/>
            <p:cNvSpPr/>
            <p:nvPr>
              <p:custDataLst>
                <p:tags r:id="rId26"/>
              </p:custDataLst>
            </p:nvPr>
          </p:nvSpPr>
          <p:spPr bwMode="auto">
            <a:xfrm rot="10800000">
              <a:off x="4176393" y="3517875"/>
              <a:ext cx="503571" cy="1583362"/>
            </a:xfrm>
            <a:prstGeom prst="rtTriangle">
              <a:avLst/>
            </a:prstGeom>
            <a:solidFill>
              <a:srgbClr val="FFFFFF">
                <a:lumMod val="95000"/>
                <a:alpha val="22000"/>
              </a:srgbClr>
            </a:solidFill>
            <a:ln>
              <a:noFill/>
            </a:ln>
          </p:spPr>
          <p:style>
            <a:lnRef idx="2">
              <a:srgbClr val="096492">
                <a:shade val="50000"/>
              </a:srgbClr>
            </a:lnRef>
            <a:fillRef idx="1">
              <a:srgbClr val="096492"/>
            </a:fillRef>
            <a:effectRef idx="0">
              <a:srgbClr val="096492"/>
            </a:effectRef>
            <a:fontRef idx="minor">
              <a:srgbClr val="FFFFFF"/>
            </a:fontRef>
          </p:style>
          <p:txBody>
            <a:bodyPr wrap="square" anchor="ctr">
              <a:normAutofit/>
            </a:bodyPr>
            <a:lstStyle>
              <a:defPPr>
                <a:defRPr lang="en-US"/>
              </a:defPPr>
              <a:lvl1pPr marL="0" algn="l" defTabSz="914400" rtl="0" eaLnBrk="1" latinLnBrk="0" hangingPunct="1">
                <a:defRPr sz="1800" kern="1200">
                  <a:solidFill>
                    <a:srgbClr val="FFFFFF"/>
                  </a:solidFill>
                  <a:latin typeface="Arial" panose="020B0604020202020204" pitchFamily="34" charset="0"/>
                  <a:ea typeface="+mn-ea"/>
                  <a:cs typeface="+mn-ea"/>
                </a:defRPr>
              </a:lvl1pPr>
              <a:lvl2pPr marL="457200" algn="l" defTabSz="914400" rtl="0" eaLnBrk="1" latinLnBrk="0" hangingPunct="1">
                <a:defRPr sz="1800" kern="1200">
                  <a:solidFill>
                    <a:srgbClr val="FFFFFF"/>
                  </a:solidFill>
                  <a:latin typeface="Arial" panose="020B0604020202020204" pitchFamily="34" charset="0"/>
                  <a:ea typeface="+mn-ea"/>
                  <a:cs typeface="+mn-ea"/>
                </a:defRPr>
              </a:lvl2pPr>
              <a:lvl3pPr marL="914400" algn="l" defTabSz="914400" rtl="0" eaLnBrk="1" latinLnBrk="0" hangingPunct="1">
                <a:defRPr sz="1800" kern="1200">
                  <a:solidFill>
                    <a:srgbClr val="FFFFFF"/>
                  </a:solidFill>
                  <a:latin typeface="Arial" panose="020B0604020202020204" pitchFamily="34" charset="0"/>
                  <a:ea typeface="+mn-ea"/>
                  <a:cs typeface="+mn-ea"/>
                </a:defRPr>
              </a:lvl3pPr>
              <a:lvl4pPr marL="1371600" algn="l" defTabSz="914400" rtl="0" eaLnBrk="1" latinLnBrk="0" hangingPunct="1">
                <a:defRPr sz="1800" kern="1200">
                  <a:solidFill>
                    <a:srgbClr val="FFFFFF"/>
                  </a:solidFill>
                  <a:latin typeface="Arial" panose="020B0604020202020204" pitchFamily="34" charset="0"/>
                  <a:ea typeface="+mn-ea"/>
                  <a:cs typeface="+mn-ea"/>
                </a:defRPr>
              </a:lvl4pPr>
              <a:lvl5pPr marL="1828800" algn="l" defTabSz="914400" rtl="0" eaLnBrk="1" latinLnBrk="0" hangingPunct="1">
                <a:defRPr sz="1800" kern="1200">
                  <a:solidFill>
                    <a:srgbClr val="FFFFFF"/>
                  </a:solidFill>
                  <a:latin typeface="Arial" panose="020B0604020202020204" pitchFamily="34" charset="0"/>
                  <a:ea typeface="+mn-ea"/>
                  <a:cs typeface="+mn-ea"/>
                </a:defRPr>
              </a:lvl5pPr>
              <a:lvl6pPr marL="2286000" algn="l" defTabSz="914400" rtl="0" eaLnBrk="1" latinLnBrk="0" hangingPunct="1">
                <a:defRPr sz="1800" kern="1200">
                  <a:solidFill>
                    <a:srgbClr val="FFFFFF"/>
                  </a:solidFill>
                  <a:latin typeface="Arial" panose="020B0604020202020204" pitchFamily="34" charset="0"/>
                  <a:ea typeface="+mn-ea"/>
                  <a:cs typeface="+mn-ea"/>
                </a:defRPr>
              </a:lvl6pPr>
              <a:lvl7pPr marL="2743200" algn="l" defTabSz="914400" rtl="0" eaLnBrk="1" latinLnBrk="0" hangingPunct="1">
                <a:defRPr sz="1800" kern="1200">
                  <a:solidFill>
                    <a:srgbClr val="FFFFFF"/>
                  </a:solidFill>
                  <a:latin typeface="Arial" panose="020B0604020202020204" pitchFamily="34" charset="0"/>
                  <a:ea typeface="+mn-ea"/>
                  <a:cs typeface="+mn-ea"/>
                </a:defRPr>
              </a:lvl7pPr>
              <a:lvl8pPr marL="3200400" algn="l" defTabSz="914400" rtl="0" eaLnBrk="1" latinLnBrk="0" hangingPunct="1">
                <a:defRPr sz="1800" kern="1200">
                  <a:solidFill>
                    <a:srgbClr val="FFFFFF"/>
                  </a:solidFill>
                  <a:latin typeface="Arial" panose="020B0604020202020204" pitchFamily="34" charset="0"/>
                  <a:ea typeface="+mn-ea"/>
                  <a:cs typeface="+mn-ea"/>
                </a:defRPr>
              </a:lvl8pPr>
              <a:lvl9pPr marL="3657600" algn="l" defTabSz="914400" rtl="0" eaLnBrk="1" latinLnBrk="0" hangingPunct="1">
                <a:defRPr sz="1800" kern="1200">
                  <a:solidFill>
                    <a:srgbClr val="FFFFFF"/>
                  </a:solidFill>
                  <a:latin typeface="Arial" panose="020B0604020202020204" pitchFamily="34" charset="0"/>
                  <a:ea typeface="+mn-ea"/>
                  <a:cs typeface="+mn-ea"/>
                </a:defRPr>
              </a:lvl9pPr>
            </a:lstStyle>
            <a:p>
              <a:pPr algn="ctr">
                <a:defRPr/>
              </a:pPr>
              <a:endParaRPr lang="en-US" sz="1800">
                <a:solidFill>
                  <a:prstClr val="white"/>
                </a:solidFill>
                <a:sym typeface="Arial" panose="020B0604020202020204" pitchFamily="34" charset="0"/>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27" name="任意多边形 26"/>
          <p:cNvSpPr/>
          <p:nvPr>
            <p:custDataLst>
              <p:tags r:id="rId3"/>
            </p:custDataLst>
          </p:nvPr>
        </p:nvSpPr>
        <p:spPr>
          <a:xfrm>
            <a:off x="4834827" y="2815161"/>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01C8DD">
                  <a:lumMod val="20000"/>
                  <a:lumOff val="80000"/>
                </a:srgbClr>
              </a:gs>
              <a:gs pos="49000">
                <a:srgbClr val="01C8DD">
                  <a:lumMod val="20000"/>
                  <a:lumOff val="80000"/>
                </a:srgbClr>
              </a:gs>
              <a:gs pos="51000">
                <a:srgbClr val="01C8DD"/>
              </a:gs>
              <a:gs pos="100000">
                <a:srgbClr val="01C8DD"/>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b="1" smtClean="0">
                <a:solidFill>
                  <a:srgbClr val="C00000"/>
                </a:solidFill>
                <a:latin typeface="+mj-lt"/>
                <a:ea typeface="+mj-ea"/>
                <a:cs typeface="+mj-cs"/>
              </a:rPr>
              <a:t>交互图表</a:t>
            </a:r>
            <a:endParaRPr lang="en-US" altLang="zh-CN" sz="2000" b="1" smtClean="0">
              <a:solidFill>
                <a:srgbClr val="C00000"/>
              </a:solidFill>
              <a:latin typeface="+mj-lt"/>
              <a:ea typeface="+mj-ea"/>
              <a:cs typeface="+mj-cs"/>
            </a:endParaRPr>
          </a:p>
        </p:txBody>
      </p:sp>
      <p:sp>
        <p:nvSpPr>
          <p:cNvPr id="32" name="任意多边形 31"/>
          <p:cNvSpPr/>
          <p:nvPr>
            <p:custDataLst>
              <p:tags r:id="rId4"/>
            </p:custDataLst>
          </p:nvPr>
        </p:nvSpPr>
        <p:spPr>
          <a:xfrm>
            <a:off x="7204574" y="2815161"/>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77C7A3">
                  <a:lumMod val="20000"/>
                  <a:lumOff val="80000"/>
                </a:srgbClr>
              </a:gs>
              <a:gs pos="49000">
                <a:srgbClr val="77C7A3">
                  <a:lumMod val="20000"/>
                  <a:lumOff val="80000"/>
                </a:srgbClr>
              </a:gs>
              <a:gs pos="51000">
                <a:srgbClr val="77C7A3"/>
              </a:gs>
              <a:gs pos="100000">
                <a:srgbClr val="77C7A3"/>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77C7A3">
                    <a:lumMod val="75000"/>
                  </a:srgbClr>
                </a:solidFill>
                <a:latin typeface="+mj-lt"/>
                <a:ea typeface="+mj-ea"/>
                <a:cs typeface="+mj-cs"/>
              </a:rPr>
              <a:t>帕累托图</a:t>
            </a:r>
            <a:endParaRPr lang="en-US" altLang="zh-CN" sz="2000" smtClean="0">
              <a:solidFill>
                <a:srgbClr val="77C7A3">
                  <a:lumMod val="75000"/>
                </a:srgbClr>
              </a:solidFill>
              <a:latin typeface="+mj-lt"/>
              <a:ea typeface="+mj-ea"/>
              <a:cs typeface="+mj-cs"/>
            </a:endParaRPr>
          </a:p>
        </p:txBody>
      </p:sp>
      <p:sp>
        <p:nvSpPr>
          <p:cNvPr id="35" name="任意多边形 34"/>
          <p:cNvSpPr/>
          <p:nvPr>
            <p:custDataLst>
              <p:tags r:id="rId5"/>
            </p:custDataLst>
          </p:nvPr>
        </p:nvSpPr>
        <p:spPr>
          <a:xfrm>
            <a:off x="9574320" y="2815161"/>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28C29A">
                  <a:lumMod val="20000"/>
                  <a:lumOff val="80000"/>
                </a:srgbClr>
              </a:gs>
              <a:gs pos="49000">
                <a:srgbClr val="28C29A">
                  <a:lumMod val="20000"/>
                  <a:lumOff val="80000"/>
                </a:srgbClr>
              </a:gs>
              <a:gs pos="51000">
                <a:srgbClr val="28C29A"/>
              </a:gs>
              <a:gs pos="100000">
                <a:srgbClr val="28C29A"/>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28C29A">
                    <a:lumMod val="75000"/>
                  </a:srgbClr>
                </a:solidFill>
                <a:latin typeface="+mj-lt"/>
                <a:ea typeface="+mj-ea"/>
                <a:cs typeface="+mj-cs"/>
              </a:rPr>
              <a:t>矩阵图</a:t>
            </a:r>
            <a:endParaRPr lang="en-US" altLang="zh-CN" sz="2000" smtClean="0">
              <a:solidFill>
                <a:srgbClr val="28C29A">
                  <a:lumMod val="75000"/>
                </a:srgbClr>
              </a:solidFill>
              <a:latin typeface="+mj-lt"/>
              <a:ea typeface="+mj-ea"/>
              <a:cs typeface="+mj-cs"/>
            </a:endParaRPr>
          </a:p>
        </p:txBody>
      </p:sp>
      <p:sp>
        <p:nvSpPr>
          <p:cNvPr id="38" name="任意多边形 37"/>
          <p:cNvSpPr/>
          <p:nvPr>
            <p:custDataLst>
              <p:tags r:id="rId6"/>
            </p:custDataLst>
          </p:nvPr>
        </p:nvSpPr>
        <p:spPr>
          <a:xfrm>
            <a:off x="6019699" y="3701710"/>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28C29A">
                  <a:lumMod val="20000"/>
                  <a:lumOff val="80000"/>
                </a:srgbClr>
              </a:gs>
              <a:gs pos="49000">
                <a:srgbClr val="28C29A">
                  <a:lumMod val="20000"/>
                  <a:lumOff val="80000"/>
                </a:srgbClr>
              </a:gs>
              <a:gs pos="51000">
                <a:srgbClr val="28C29A"/>
              </a:gs>
              <a:gs pos="100000">
                <a:srgbClr val="28C29A"/>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28C29A">
                    <a:lumMod val="75000"/>
                  </a:srgbClr>
                </a:solidFill>
                <a:latin typeface="+mj-lt"/>
                <a:ea typeface="+mj-ea"/>
                <a:cs typeface="+mj-cs"/>
              </a:rPr>
              <a:t>漏斗图</a:t>
            </a:r>
            <a:endParaRPr lang="en-US" altLang="zh-CN" sz="2000" smtClean="0">
              <a:solidFill>
                <a:srgbClr val="28C29A">
                  <a:lumMod val="75000"/>
                </a:srgbClr>
              </a:solidFill>
              <a:latin typeface="+mj-lt"/>
              <a:ea typeface="+mj-ea"/>
              <a:cs typeface="+mj-cs"/>
            </a:endParaRPr>
          </a:p>
        </p:txBody>
      </p:sp>
      <p:sp>
        <p:nvSpPr>
          <p:cNvPr id="41" name="任意多边形 40"/>
          <p:cNvSpPr/>
          <p:nvPr>
            <p:custDataLst>
              <p:tags r:id="rId7"/>
            </p:custDataLst>
          </p:nvPr>
        </p:nvSpPr>
        <p:spPr>
          <a:xfrm>
            <a:off x="8389446" y="3701710"/>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01C8DD">
                  <a:lumMod val="20000"/>
                  <a:lumOff val="80000"/>
                </a:srgbClr>
              </a:gs>
              <a:gs pos="49000">
                <a:srgbClr val="01C8DD">
                  <a:lumMod val="20000"/>
                  <a:lumOff val="80000"/>
                </a:srgbClr>
              </a:gs>
              <a:gs pos="51000">
                <a:srgbClr val="01C8DD"/>
              </a:gs>
              <a:gs pos="100000">
                <a:srgbClr val="01C8DD"/>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01C8DD">
                    <a:lumMod val="75000"/>
                  </a:srgbClr>
                </a:solidFill>
                <a:latin typeface="+mj-lt"/>
                <a:ea typeface="+mj-ea"/>
                <a:cs typeface="+mj-cs"/>
              </a:rPr>
              <a:t>旋风图</a:t>
            </a:r>
            <a:endParaRPr lang="en-US" altLang="zh-CN" sz="2000" smtClean="0">
              <a:solidFill>
                <a:srgbClr val="01C8DD">
                  <a:lumMod val="75000"/>
                </a:srgbClr>
              </a:solidFill>
              <a:latin typeface="+mj-lt"/>
              <a:ea typeface="+mj-ea"/>
              <a:cs typeface="+mj-cs"/>
            </a:endParaRPr>
          </a:p>
        </p:txBody>
      </p:sp>
      <p:sp>
        <p:nvSpPr>
          <p:cNvPr id="44" name="任意多边形 43"/>
          <p:cNvSpPr/>
          <p:nvPr>
            <p:custDataLst>
              <p:tags r:id="rId8"/>
            </p:custDataLst>
          </p:nvPr>
        </p:nvSpPr>
        <p:spPr>
          <a:xfrm>
            <a:off x="960755" y="2177415"/>
            <a:ext cx="3845560" cy="3970655"/>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solidFill>
            <a:srgbClr val="00B050"/>
          </a:solidFill>
          <a:ln>
            <a:solidFill>
              <a:schemeClr val="accent6">
                <a:lumMod val="40000"/>
                <a:lumOff val="60000"/>
              </a:schemeClr>
            </a:solidFill>
          </a:ln>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77C7A3">
                    <a:lumMod val="75000"/>
                  </a:srgbClr>
                </a:solidFill>
                <a:latin typeface="+mj-lt"/>
                <a:ea typeface="+mj-ea"/>
                <a:cs typeface="+mj-cs"/>
              </a:rPr>
              <a:t>LOREM</a:t>
            </a:r>
            <a:endParaRPr lang="en-US" altLang="zh-CN" sz="2000" smtClean="0">
              <a:solidFill>
                <a:srgbClr val="77C7A3">
                  <a:lumMod val="75000"/>
                </a:srgbClr>
              </a:solidFill>
              <a:latin typeface="+mj-lt"/>
              <a:ea typeface="+mj-ea"/>
              <a:cs typeface="+mj-cs"/>
            </a:endParaRPr>
          </a:p>
        </p:txBody>
      </p:sp>
      <p:sp>
        <p:nvSpPr>
          <p:cNvPr id="49" name="矩形 48"/>
          <p:cNvSpPr/>
          <p:nvPr>
            <p:custDataLst>
              <p:tags r:id="rId9"/>
            </p:custDataLst>
          </p:nvPr>
        </p:nvSpPr>
        <p:spPr bwMode="auto">
          <a:xfrm>
            <a:off x="5281930" y="1454785"/>
            <a:ext cx="5192395" cy="722630"/>
          </a:xfrm>
          <a:prstGeom prst="rect">
            <a:avLst/>
          </a:prstGeom>
          <a:noFill/>
          <a:ln w="19050">
            <a:solidFill>
              <a:srgbClr val="2E4C64"/>
            </a:solidFill>
          </a:ln>
        </p:spPr>
        <p:style>
          <a:lnRef idx="2">
            <a:srgbClr val="2E4C64">
              <a:shade val="50000"/>
            </a:srgbClr>
          </a:lnRef>
          <a:fillRef idx="1">
            <a:srgbClr val="2E4C64"/>
          </a:fillRef>
          <a:effectRef idx="0">
            <a:srgbClr val="2E4C64"/>
          </a:effectRef>
          <a:fontRef idx="minor">
            <a:srgbClr val="FFFFFF"/>
          </a:fontRef>
        </p:style>
        <p:txBody>
          <a:bodyPr wrap="square" anchor="ctr">
            <a:normAutofit/>
          </a:bodyPr>
          <a:lstStyle/>
          <a:p>
            <a:pPr algn="ctr" eaLnBrk="1" hangingPunct="1">
              <a:spcBef>
                <a:spcPts val="0"/>
              </a:spcBef>
              <a:spcAft>
                <a:spcPts val="0"/>
              </a:spcAft>
              <a:defRPr/>
            </a:pPr>
            <a:endParaRPr lang="zh-CN" altLang="en-US">
              <a:solidFill>
                <a:prstClr val="white"/>
              </a:solidFill>
            </a:endParaRPr>
          </a:p>
        </p:txBody>
      </p:sp>
      <p:sp>
        <p:nvSpPr>
          <p:cNvPr id="50" name="文本框 13"/>
          <p:cNvSpPr txBox="1">
            <a:spLocks noChangeArrowheads="1"/>
          </p:cNvSpPr>
          <p:nvPr>
            <p:custDataLst>
              <p:tags r:id="rId10"/>
            </p:custDataLst>
          </p:nvPr>
        </p:nvSpPr>
        <p:spPr bwMode="auto">
          <a:xfrm>
            <a:off x="5578475" y="1571625"/>
            <a:ext cx="4832985"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rgbClr val="4D4D4D"/>
                </a:solidFill>
                <a:latin typeface="Calibri" panose="020F0502020204030204" pitchFamily="34" charset="0"/>
                <a:ea typeface="宋体" panose="02010600030101010101" pitchFamily="2" charset="-122"/>
              </a:defRPr>
            </a:lvl1pPr>
            <a:lvl2pPr marL="742950" indent="-285750">
              <a:defRPr>
                <a:solidFill>
                  <a:srgbClr val="4D4D4D"/>
                </a:solidFill>
                <a:latin typeface="Calibri" panose="020F0502020204030204" pitchFamily="34" charset="0"/>
                <a:ea typeface="宋体" panose="02010600030101010101" pitchFamily="2" charset="-122"/>
              </a:defRPr>
            </a:lvl2pPr>
            <a:lvl3pPr marL="1143000" indent="-228600">
              <a:defRPr>
                <a:solidFill>
                  <a:srgbClr val="4D4D4D"/>
                </a:solidFill>
                <a:latin typeface="Calibri" panose="020F0502020204030204" pitchFamily="34" charset="0"/>
                <a:ea typeface="宋体" panose="02010600030101010101" pitchFamily="2" charset="-122"/>
              </a:defRPr>
            </a:lvl3pPr>
            <a:lvl4pPr marL="1600200" indent="-228600">
              <a:defRPr>
                <a:solidFill>
                  <a:srgbClr val="4D4D4D"/>
                </a:solidFill>
                <a:latin typeface="Calibri" panose="020F0502020204030204" pitchFamily="34" charset="0"/>
                <a:ea typeface="宋体" panose="02010600030101010101" pitchFamily="2" charset="-122"/>
              </a:defRPr>
            </a:lvl4pPr>
            <a:lvl5pPr marL="2057400" indent="-228600">
              <a:defRPr>
                <a:solidFill>
                  <a:srgbClr val="4D4D4D"/>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rgbClr val="4D4D4D"/>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rgbClr val="4D4D4D"/>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rgbClr val="4D4D4D"/>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rgbClr val="4D4D4D"/>
                </a:solidFill>
                <a:latin typeface="Calibri" panose="020F0502020204030204" pitchFamily="34" charset="0"/>
                <a:ea typeface="宋体" panose="02010600030101010101" pitchFamily="2" charset="-122"/>
              </a:defRPr>
            </a:lvl9pPr>
          </a:lstStyle>
          <a:p>
            <a:pPr algn="ctr" eaLnBrk="1" hangingPunct="1"/>
            <a:r>
              <a:rPr lang="zh-CN" altLang="en-US" sz="2800" b="1" dirty="0">
                <a:solidFill>
                  <a:srgbClr val="2E4C64"/>
                </a:solidFill>
                <a:latin typeface="Arial" panose="020B0604020202020204" pitchFamily="34" charset="0"/>
                <a:ea typeface="黑体" panose="02010609060101010101" charset="-122"/>
                <a:cs typeface="+mn-ea"/>
              </a:rPr>
              <a:t>使用图表工具可以得到如下图</a:t>
            </a:r>
            <a:endParaRPr lang="en-US" altLang="zh-CN" sz="2800" b="1" dirty="0">
              <a:solidFill>
                <a:srgbClr val="2E4C64"/>
              </a:solidFill>
              <a:latin typeface="Arial" panose="020B0604020202020204" pitchFamily="34" charset="0"/>
              <a:ea typeface="黑体" panose="02010609060101010101" charset="-122"/>
              <a:cs typeface="+mn-ea"/>
            </a:endParaRPr>
          </a:p>
        </p:txBody>
      </p:sp>
      <p:sp>
        <p:nvSpPr>
          <p:cNvPr id="53" name="圆角矩形 52"/>
          <p:cNvSpPr/>
          <p:nvPr>
            <p:custDataLst>
              <p:tags r:id="rId11"/>
            </p:custDataLst>
          </p:nvPr>
        </p:nvSpPr>
        <p:spPr bwMode="auto">
          <a:xfrm>
            <a:off x="4665938" y="985644"/>
            <a:ext cx="912790" cy="912788"/>
          </a:xfrm>
          <a:prstGeom prst="roundRect">
            <a:avLst/>
          </a:prstGeom>
          <a:solidFill>
            <a:srgbClr val="2E4C64"/>
          </a:solidFill>
          <a:ln>
            <a:noFill/>
          </a:ln>
        </p:spPr>
        <p:style>
          <a:lnRef idx="2">
            <a:srgbClr val="2E4C64">
              <a:shade val="50000"/>
            </a:srgbClr>
          </a:lnRef>
          <a:fillRef idx="1">
            <a:srgbClr val="2E4C64"/>
          </a:fillRef>
          <a:effectRef idx="0">
            <a:srgbClr val="2E4C64"/>
          </a:effectRef>
          <a:fontRef idx="minor">
            <a:srgbClr val="FFFFFF"/>
          </a:fontRef>
        </p:style>
        <p:txBody>
          <a:bodyPr wrap="square" anchor="ctr">
            <a:normAutofit/>
          </a:bodyPr>
          <a:lstStyle/>
          <a:p>
            <a:pPr algn="ctr" eaLnBrk="1" hangingPunct="1">
              <a:spcBef>
                <a:spcPts val="0"/>
              </a:spcBef>
              <a:spcAft>
                <a:spcPts val="0"/>
              </a:spcAft>
              <a:defRPr/>
            </a:pPr>
            <a:endParaRPr lang="zh-CN" altLang="en-US">
              <a:solidFill>
                <a:srgbClr val="46CA00"/>
              </a:solidFill>
            </a:endParaRPr>
          </a:p>
        </p:txBody>
      </p:sp>
      <p:sp>
        <p:nvSpPr>
          <p:cNvPr id="54" name="Freeform 394"/>
          <p:cNvSpPr>
            <a:spLocks noEditPoints="1"/>
          </p:cNvSpPr>
          <p:nvPr>
            <p:custDataLst>
              <p:tags r:id="rId12"/>
            </p:custDataLst>
          </p:nvPr>
        </p:nvSpPr>
        <p:spPr bwMode="auto">
          <a:xfrm>
            <a:off x="4942403" y="1258794"/>
            <a:ext cx="359861" cy="313022"/>
          </a:xfrm>
          <a:custGeom>
            <a:avLst/>
            <a:gdLst>
              <a:gd name="T0" fmla="*/ 39 w 183"/>
              <a:gd name="T1" fmla="*/ 1 h 159"/>
              <a:gd name="T2" fmla="*/ 57 w 183"/>
              <a:gd name="T3" fmla="*/ 16 h 159"/>
              <a:gd name="T4" fmla="*/ 22 w 183"/>
              <a:gd name="T5" fmla="*/ 16 h 159"/>
              <a:gd name="T6" fmla="*/ 39 w 183"/>
              <a:gd name="T7" fmla="*/ 1 h 159"/>
              <a:gd name="T8" fmla="*/ 106 w 183"/>
              <a:gd name="T9" fmla="*/ 32 h 159"/>
              <a:gd name="T10" fmla="*/ 147 w 183"/>
              <a:gd name="T11" fmla="*/ 49 h 159"/>
              <a:gd name="T12" fmla="*/ 163 w 183"/>
              <a:gd name="T13" fmla="*/ 90 h 159"/>
              <a:gd name="T14" fmla="*/ 147 w 183"/>
              <a:gd name="T15" fmla="*/ 130 h 159"/>
              <a:gd name="T16" fmla="*/ 106 w 183"/>
              <a:gd name="T17" fmla="*/ 147 h 159"/>
              <a:gd name="T18" fmla="*/ 66 w 183"/>
              <a:gd name="T19" fmla="*/ 130 h 159"/>
              <a:gd name="T20" fmla="*/ 49 w 183"/>
              <a:gd name="T21" fmla="*/ 90 h 159"/>
              <a:gd name="T22" fmla="*/ 66 w 183"/>
              <a:gd name="T23" fmla="*/ 49 h 159"/>
              <a:gd name="T24" fmla="*/ 106 w 183"/>
              <a:gd name="T25" fmla="*/ 32 h 159"/>
              <a:gd name="T26" fmla="*/ 99 w 183"/>
              <a:gd name="T27" fmla="*/ 62 h 159"/>
              <a:gd name="T28" fmla="*/ 76 w 183"/>
              <a:gd name="T29" fmla="*/ 71 h 159"/>
              <a:gd name="T30" fmla="*/ 79 w 183"/>
              <a:gd name="T31" fmla="*/ 96 h 159"/>
              <a:gd name="T32" fmla="*/ 95 w 183"/>
              <a:gd name="T33" fmla="*/ 82 h 159"/>
              <a:gd name="T34" fmla="*/ 99 w 183"/>
              <a:gd name="T35" fmla="*/ 62 h 159"/>
              <a:gd name="T36" fmla="*/ 134 w 183"/>
              <a:gd name="T37" fmla="*/ 62 h 159"/>
              <a:gd name="T38" fmla="*/ 106 w 183"/>
              <a:gd name="T39" fmla="*/ 50 h 159"/>
              <a:gd name="T40" fmla="*/ 79 w 183"/>
              <a:gd name="T41" fmla="*/ 62 h 159"/>
              <a:gd name="T42" fmla="*/ 67 w 183"/>
              <a:gd name="T43" fmla="*/ 90 h 159"/>
              <a:gd name="T44" fmla="*/ 79 w 183"/>
              <a:gd name="T45" fmla="*/ 117 h 159"/>
              <a:gd name="T46" fmla="*/ 106 w 183"/>
              <a:gd name="T47" fmla="*/ 129 h 159"/>
              <a:gd name="T48" fmla="*/ 134 w 183"/>
              <a:gd name="T49" fmla="*/ 117 h 159"/>
              <a:gd name="T50" fmla="*/ 145 w 183"/>
              <a:gd name="T51" fmla="*/ 90 h 159"/>
              <a:gd name="T52" fmla="*/ 134 w 183"/>
              <a:gd name="T53" fmla="*/ 62 h 159"/>
              <a:gd name="T54" fmla="*/ 77 w 183"/>
              <a:gd name="T55" fmla="*/ 0 h 159"/>
              <a:gd name="T56" fmla="*/ 64 w 183"/>
              <a:gd name="T57" fmla="*/ 24 h 159"/>
              <a:gd name="T58" fmla="*/ 21 w 183"/>
              <a:gd name="T59" fmla="*/ 24 h 159"/>
              <a:gd name="T60" fmla="*/ 0 w 183"/>
              <a:gd name="T61" fmla="*/ 45 h 159"/>
              <a:gd name="T62" fmla="*/ 0 w 183"/>
              <a:gd name="T63" fmla="*/ 137 h 159"/>
              <a:gd name="T64" fmla="*/ 21 w 183"/>
              <a:gd name="T65" fmla="*/ 159 h 159"/>
              <a:gd name="T66" fmla="*/ 161 w 183"/>
              <a:gd name="T67" fmla="*/ 159 h 159"/>
              <a:gd name="T68" fmla="*/ 183 w 183"/>
              <a:gd name="T69" fmla="*/ 137 h 159"/>
              <a:gd name="T70" fmla="*/ 183 w 183"/>
              <a:gd name="T71" fmla="*/ 45 h 159"/>
              <a:gd name="T72" fmla="*/ 161 w 183"/>
              <a:gd name="T73" fmla="*/ 24 h 159"/>
              <a:gd name="T74" fmla="*/ 154 w 183"/>
              <a:gd name="T75" fmla="*/ 24 h 159"/>
              <a:gd name="T76" fmla="*/ 140 w 183"/>
              <a:gd name="T77" fmla="*/ 0 h 159"/>
              <a:gd name="T78" fmla="*/ 77 w 183"/>
              <a:gd name="T7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3" h="159">
                <a:moveTo>
                  <a:pt x="39" y="1"/>
                </a:moveTo>
                <a:cubicBezTo>
                  <a:pt x="48" y="1"/>
                  <a:pt x="55" y="8"/>
                  <a:pt x="57" y="16"/>
                </a:cubicBezTo>
                <a:cubicBezTo>
                  <a:pt x="22" y="16"/>
                  <a:pt x="22" y="16"/>
                  <a:pt x="22" y="16"/>
                </a:cubicBezTo>
                <a:cubicBezTo>
                  <a:pt x="23" y="8"/>
                  <a:pt x="30" y="1"/>
                  <a:pt x="39" y="1"/>
                </a:cubicBezTo>
                <a:close/>
                <a:moveTo>
                  <a:pt x="106" y="32"/>
                </a:moveTo>
                <a:cubicBezTo>
                  <a:pt x="122" y="32"/>
                  <a:pt x="136" y="39"/>
                  <a:pt x="147" y="49"/>
                </a:cubicBezTo>
                <a:cubicBezTo>
                  <a:pt x="157" y="59"/>
                  <a:pt x="163" y="74"/>
                  <a:pt x="163" y="90"/>
                </a:cubicBezTo>
                <a:cubicBezTo>
                  <a:pt x="163" y="105"/>
                  <a:pt x="157" y="120"/>
                  <a:pt x="147" y="130"/>
                </a:cubicBezTo>
                <a:cubicBezTo>
                  <a:pt x="136" y="140"/>
                  <a:pt x="122" y="147"/>
                  <a:pt x="106" y="147"/>
                </a:cubicBezTo>
                <a:cubicBezTo>
                  <a:pt x="90" y="147"/>
                  <a:pt x="76" y="140"/>
                  <a:pt x="66" y="130"/>
                </a:cubicBezTo>
                <a:cubicBezTo>
                  <a:pt x="55" y="120"/>
                  <a:pt x="49" y="105"/>
                  <a:pt x="49" y="90"/>
                </a:cubicBezTo>
                <a:cubicBezTo>
                  <a:pt x="49" y="74"/>
                  <a:pt x="55" y="59"/>
                  <a:pt x="66" y="49"/>
                </a:cubicBezTo>
                <a:cubicBezTo>
                  <a:pt x="76" y="39"/>
                  <a:pt x="90" y="32"/>
                  <a:pt x="106" y="32"/>
                </a:cubicBezTo>
                <a:close/>
                <a:moveTo>
                  <a:pt x="99" y="62"/>
                </a:moveTo>
                <a:cubicBezTo>
                  <a:pt x="92" y="57"/>
                  <a:pt x="81" y="62"/>
                  <a:pt x="76" y="71"/>
                </a:cubicBezTo>
                <a:cubicBezTo>
                  <a:pt x="70" y="81"/>
                  <a:pt x="72" y="92"/>
                  <a:pt x="79" y="96"/>
                </a:cubicBezTo>
                <a:cubicBezTo>
                  <a:pt x="86" y="100"/>
                  <a:pt x="90" y="92"/>
                  <a:pt x="95" y="82"/>
                </a:cubicBezTo>
                <a:cubicBezTo>
                  <a:pt x="101" y="73"/>
                  <a:pt x="106" y="66"/>
                  <a:pt x="99" y="62"/>
                </a:cubicBezTo>
                <a:close/>
                <a:moveTo>
                  <a:pt x="134" y="62"/>
                </a:moveTo>
                <a:cubicBezTo>
                  <a:pt x="127" y="55"/>
                  <a:pt x="117" y="50"/>
                  <a:pt x="106" y="50"/>
                </a:cubicBezTo>
                <a:cubicBezTo>
                  <a:pt x="95" y="50"/>
                  <a:pt x="86" y="55"/>
                  <a:pt x="79" y="62"/>
                </a:cubicBezTo>
                <a:cubicBezTo>
                  <a:pt x="72" y="69"/>
                  <a:pt x="67" y="79"/>
                  <a:pt x="67" y="90"/>
                </a:cubicBezTo>
                <a:cubicBezTo>
                  <a:pt x="67" y="100"/>
                  <a:pt x="72" y="110"/>
                  <a:pt x="79" y="117"/>
                </a:cubicBezTo>
                <a:cubicBezTo>
                  <a:pt x="86" y="124"/>
                  <a:pt x="95" y="129"/>
                  <a:pt x="106" y="129"/>
                </a:cubicBezTo>
                <a:cubicBezTo>
                  <a:pt x="117" y="129"/>
                  <a:pt x="127" y="124"/>
                  <a:pt x="134" y="117"/>
                </a:cubicBezTo>
                <a:cubicBezTo>
                  <a:pt x="141" y="110"/>
                  <a:pt x="145" y="100"/>
                  <a:pt x="145" y="90"/>
                </a:cubicBezTo>
                <a:cubicBezTo>
                  <a:pt x="145" y="79"/>
                  <a:pt x="141" y="69"/>
                  <a:pt x="134" y="62"/>
                </a:cubicBezTo>
                <a:close/>
                <a:moveTo>
                  <a:pt x="77" y="0"/>
                </a:moveTo>
                <a:cubicBezTo>
                  <a:pt x="64" y="24"/>
                  <a:pt x="64" y="24"/>
                  <a:pt x="64" y="24"/>
                </a:cubicBezTo>
                <a:cubicBezTo>
                  <a:pt x="21" y="24"/>
                  <a:pt x="21" y="24"/>
                  <a:pt x="21" y="24"/>
                </a:cubicBezTo>
                <a:cubicBezTo>
                  <a:pt x="9" y="24"/>
                  <a:pt x="0" y="34"/>
                  <a:pt x="0" y="45"/>
                </a:cubicBezTo>
                <a:cubicBezTo>
                  <a:pt x="0" y="137"/>
                  <a:pt x="0" y="137"/>
                  <a:pt x="0" y="137"/>
                </a:cubicBezTo>
                <a:cubicBezTo>
                  <a:pt x="0" y="149"/>
                  <a:pt x="9" y="159"/>
                  <a:pt x="21" y="159"/>
                </a:cubicBezTo>
                <a:cubicBezTo>
                  <a:pt x="161" y="159"/>
                  <a:pt x="161" y="159"/>
                  <a:pt x="161" y="159"/>
                </a:cubicBezTo>
                <a:cubicBezTo>
                  <a:pt x="173" y="159"/>
                  <a:pt x="183" y="149"/>
                  <a:pt x="183" y="137"/>
                </a:cubicBezTo>
                <a:cubicBezTo>
                  <a:pt x="183" y="45"/>
                  <a:pt x="183" y="45"/>
                  <a:pt x="183" y="45"/>
                </a:cubicBezTo>
                <a:cubicBezTo>
                  <a:pt x="183" y="34"/>
                  <a:pt x="173" y="24"/>
                  <a:pt x="161" y="24"/>
                </a:cubicBezTo>
                <a:cubicBezTo>
                  <a:pt x="154" y="24"/>
                  <a:pt x="154" y="24"/>
                  <a:pt x="154" y="24"/>
                </a:cubicBezTo>
                <a:cubicBezTo>
                  <a:pt x="140" y="0"/>
                  <a:pt x="140" y="0"/>
                  <a:pt x="140" y="0"/>
                </a:cubicBezTo>
                <a:lnTo>
                  <a:pt x="77" y="0"/>
                </a:lnTo>
                <a:close/>
              </a:path>
            </a:pathLst>
          </a:custGeom>
          <a:solidFill>
            <a:srgbClr val="FFFFFF"/>
          </a:solidFill>
          <a:ln>
            <a:noFill/>
          </a:ln>
        </p:spPr>
        <p:txBody>
          <a:bodyPr wrap="square" lIns="80296" tIns="40148" rIns="80296" bIns="40148">
            <a:normAutofit fontScale="90000"/>
          </a:bodyPr>
          <a:lstStyle/>
          <a:p>
            <a:pPr eaLnBrk="1" hangingPunct="1">
              <a:spcBef>
                <a:spcPts val="0"/>
              </a:spcBef>
              <a:spcAft>
                <a:spcPts val="0"/>
              </a:spcAft>
              <a:defRPr/>
            </a:pPr>
            <a:endParaRPr lang="zh-CN" altLang="en-US" sz="1580">
              <a:solidFill>
                <a:prstClr val="black"/>
              </a:solidFill>
            </a:endParaRPr>
          </a:p>
        </p:txBody>
      </p:sp>
      <p:pic>
        <p:nvPicPr>
          <p:cNvPr id="3" name="图片 -2147482567" descr="1600158791(1)"/>
          <p:cNvPicPr>
            <a:picLocks noChangeAspect="1"/>
          </p:cNvPicPr>
          <p:nvPr/>
        </p:nvPicPr>
        <p:blipFill>
          <a:blip r:embed="rId13"/>
          <a:srcRect l="59395" t="5289" r="5740" b="8908"/>
          <a:stretch>
            <a:fillRect/>
          </a:stretch>
        </p:blipFill>
        <p:spPr>
          <a:xfrm>
            <a:off x="1010920" y="2251710"/>
            <a:ext cx="3745865" cy="3822700"/>
          </a:xfrm>
          <a:prstGeom prst="flowChartDecision">
            <a:avLst/>
          </a:prstGeom>
          <a:noFill/>
          <a:ln w="9525">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27" name="任意多边形 26"/>
          <p:cNvSpPr/>
          <p:nvPr>
            <p:custDataLst>
              <p:tags r:id="rId3"/>
            </p:custDataLst>
          </p:nvPr>
        </p:nvSpPr>
        <p:spPr>
          <a:xfrm>
            <a:off x="4834827" y="2815161"/>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01C8DD">
                  <a:lumMod val="20000"/>
                  <a:lumOff val="80000"/>
                </a:srgbClr>
              </a:gs>
              <a:gs pos="49000">
                <a:srgbClr val="01C8DD">
                  <a:lumMod val="20000"/>
                  <a:lumOff val="80000"/>
                </a:srgbClr>
              </a:gs>
              <a:gs pos="51000">
                <a:srgbClr val="01C8DD"/>
              </a:gs>
              <a:gs pos="100000">
                <a:srgbClr val="01C8DD"/>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00B0F0"/>
                </a:solidFill>
                <a:latin typeface="+mj-lt"/>
                <a:ea typeface="+mj-ea"/>
                <a:cs typeface="+mj-cs"/>
              </a:rPr>
              <a:t>交互图表</a:t>
            </a:r>
            <a:endParaRPr lang="en-US" altLang="zh-CN" sz="2000" smtClean="0">
              <a:solidFill>
                <a:srgbClr val="00B0F0"/>
              </a:solidFill>
              <a:latin typeface="+mj-lt"/>
              <a:ea typeface="+mj-ea"/>
              <a:cs typeface="+mj-cs"/>
            </a:endParaRPr>
          </a:p>
        </p:txBody>
      </p:sp>
      <p:sp>
        <p:nvSpPr>
          <p:cNvPr id="32" name="任意多边形 31"/>
          <p:cNvSpPr/>
          <p:nvPr>
            <p:custDataLst>
              <p:tags r:id="rId4"/>
            </p:custDataLst>
          </p:nvPr>
        </p:nvSpPr>
        <p:spPr>
          <a:xfrm>
            <a:off x="7204574" y="2815161"/>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77C7A3">
                  <a:lumMod val="20000"/>
                  <a:lumOff val="80000"/>
                </a:srgbClr>
              </a:gs>
              <a:gs pos="49000">
                <a:srgbClr val="77C7A3">
                  <a:lumMod val="20000"/>
                  <a:lumOff val="80000"/>
                </a:srgbClr>
              </a:gs>
              <a:gs pos="51000">
                <a:srgbClr val="77C7A3"/>
              </a:gs>
              <a:gs pos="100000">
                <a:srgbClr val="77C7A3"/>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77C7A3">
                    <a:lumMod val="75000"/>
                  </a:srgbClr>
                </a:solidFill>
                <a:latin typeface="+mj-lt"/>
                <a:ea typeface="+mj-ea"/>
                <a:cs typeface="+mj-cs"/>
              </a:rPr>
              <a:t>帕累托图</a:t>
            </a:r>
            <a:endParaRPr lang="en-US" altLang="zh-CN" sz="2000" smtClean="0">
              <a:solidFill>
                <a:srgbClr val="77C7A3">
                  <a:lumMod val="75000"/>
                </a:srgbClr>
              </a:solidFill>
              <a:latin typeface="+mj-lt"/>
              <a:ea typeface="+mj-ea"/>
              <a:cs typeface="+mj-cs"/>
            </a:endParaRPr>
          </a:p>
        </p:txBody>
      </p:sp>
      <p:sp>
        <p:nvSpPr>
          <p:cNvPr id="35" name="任意多边形 34"/>
          <p:cNvSpPr/>
          <p:nvPr>
            <p:custDataLst>
              <p:tags r:id="rId5"/>
            </p:custDataLst>
          </p:nvPr>
        </p:nvSpPr>
        <p:spPr>
          <a:xfrm>
            <a:off x="9574320" y="2815161"/>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28C29A">
                  <a:lumMod val="20000"/>
                  <a:lumOff val="80000"/>
                </a:srgbClr>
              </a:gs>
              <a:gs pos="49000">
                <a:srgbClr val="28C29A">
                  <a:lumMod val="20000"/>
                  <a:lumOff val="80000"/>
                </a:srgbClr>
              </a:gs>
              <a:gs pos="51000">
                <a:srgbClr val="28C29A"/>
              </a:gs>
              <a:gs pos="100000">
                <a:srgbClr val="28C29A"/>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28C29A">
                    <a:lumMod val="75000"/>
                  </a:srgbClr>
                </a:solidFill>
                <a:latin typeface="+mj-lt"/>
                <a:ea typeface="+mj-ea"/>
                <a:cs typeface="+mj-cs"/>
              </a:rPr>
              <a:t>矩阵图</a:t>
            </a:r>
            <a:endParaRPr lang="en-US" altLang="zh-CN" sz="2000" smtClean="0">
              <a:solidFill>
                <a:srgbClr val="28C29A">
                  <a:lumMod val="75000"/>
                </a:srgbClr>
              </a:solidFill>
              <a:latin typeface="+mj-lt"/>
              <a:ea typeface="+mj-ea"/>
              <a:cs typeface="+mj-cs"/>
            </a:endParaRPr>
          </a:p>
        </p:txBody>
      </p:sp>
      <p:sp>
        <p:nvSpPr>
          <p:cNvPr id="38" name="任意多边形 37"/>
          <p:cNvSpPr/>
          <p:nvPr>
            <p:custDataLst>
              <p:tags r:id="rId6"/>
            </p:custDataLst>
          </p:nvPr>
        </p:nvSpPr>
        <p:spPr>
          <a:xfrm>
            <a:off x="6019699" y="3701710"/>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28C29A">
                  <a:lumMod val="20000"/>
                  <a:lumOff val="80000"/>
                </a:srgbClr>
              </a:gs>
              <a:gs pos="49000">
                <a:srgbClr val="28C29A">
                  <a:lumMod val="20000"/>
                  <a:lumOff val="80000"/>
                </a:srgbClr>
              </a:gs>
              <a:gs pos="51000">
                <a:srgbClr val="28C29A"/>
              </a:gs>
              <a:gs pos="100000">
                <a:srgbClr val="28C29A"/>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b="1" smtClean="0">
                <a:solidFill>
                  <a:srgbClr val="C00000"/>
                </a:solidFill>
                <a:latin typeface="+mj-lt"/>
                <a:ea typeface="+mj-ea"/>
                <a:cs typeface="+mj-cs"/>
              </a:rPr>
              <a:t>漏斗图</a:t>
            </a:r>
            <a:endParaRPr lang="en-US" altLang="zh-CN" sz="2000" b="1" smtClean="0">
              <a:solidFill>
                <a:srgbClr val="C00000"/>
              </a:solidFill>
              <a:latin typeface="+mj-lt"/>
              <a:ea typeface="+mj-ea"/>
              <a:cs typeface="+mj-cs"/>
            </a:endParaRPr>
          </a:p>
        </p:txBody>
      </p:sp>
      <p:sp>
        <p:nvSpPr>
          <p:cNvPr id="41" name="任意多边形 40"/>
          <p:cNvSpPr/>
          <p:nvPr>
            <p:custDataLst>
              <p:tags r:id="rId7"/>
            </p:custDataLst>
          </p:nvPr>
        </p:nvSpPr>
        <p:spPr>
          <a:xfrm>
            <a:off x="8389446" y="3701710"/>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01C8DD">
                  <a:lumMod val="20000"/>
                  <a:lumOff val="80000"/>
                </a:srgbClr>
              </a:gs>
              <a:gs pos="49000">
                <a:srgbClr val="01C8DD">
                  <a:lumMod val="20000"/>
                  <a:lumOff val="80000"/>
                </a:srgbClr>
              </a:gs>
              <a:gs pos="51000">
                <a:srgbClr val="01C8DD"/>
              </a:gs>
              <a:gs pos="100000">
                <a:srgbClr val="01C8DD"/>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01C8DD">
                    <a:lumMod val="75000"/>
                  </a:srgbClr>
                </a:solidFill>
                <a:latin typeface="+mj-lt"/>
                <a:ea typeface="+mj-ea"/>
                <a:cs typeface="+mj-cs"/>
              </a:rPr>
              <a:t>旋风图</a:t>
            </a:r>
            <a:endParaRPr lang="en-US" altLang="zh-CN" sz="2000" smtClean="0">
              <a:solidFill>
                <a:srgbClr val="01C8DD">
                  <a:lumMod val="75000"/>
                </a:srgbClr>
              </a:solidFill>
              <a:latin typeface="+mj-lt"/>
              <a:ea typeface="+mj-ea"/>
              <a:cs typeface="+mj-cs"/>
            </a:endParaRPr>
          </a:p>
        </p:txBody>
      </p:sp>
      <p:sp>
        <p:nvSpPr>
          <p:cNvPr id="44" name="任意多边形 43"/>
          <p:cNvSpPr/>
          <p:nvPr>
            <p:custDataLst>
              <p:tags r:id="rId8"/>
            </p:custDataLst>
          </p:nvPr>
        </p:nvSpPr>
        <p:spPr>
          <a:xfrm>
            <a:off x="960755" y="2177415"/>
            <a:ext cx="3845560" cy="3970655"/>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solidFill>
            <a:srgbClr val="00B050"/>
          </a:solidFill>
          <a:ln>
            <a:solidFill>
              <a:schemeClr val="accent6">
                <a:lumMod val="40000"/>
                <a:lumOff val="60000"/>
              </a:schemeClr>
            </a:solidFill>
          </a:ln>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77C7A3">
                    <a:lumMod val="75000"/>
                  </a:srgbClr>
                </a:solidFill>
                <a:latin typeface="+mj-lt"/>
                <a:ea typeface="+mj-ea"/>
                <a:cs typeface="+mj-cs"/>
              </a:rPr>
              <a:t>LOREM</a:t>
            </a:r>
            <a:endParaRPr lang="en-US" altLang="zh-CN" sz="2000" smtClean="0">
              <a:solidFill>
                <a:srgbClr val="77C7A3">
                  <a:lumMod val="75000"/>
                </a:srgbClr>
              </a:solidFill>
              <a:latin typeface="+mj-lt"/>
              <a:ea typeface="+mj-ea"/>
              <a:cs typeface="+mj-cs"/>
            </a:endParaRPr>
          </a:p>
        </p:txBody>
      </p:sp>
      <p:sp>
        <p:nvSpPr>
          <p:cNvPr id="49" name="矩形 48"/>
          <p:cNvSpPr/>
          <p:nvPr>
            <p:custDataLst>
              <p:tags r:id="rId9"/>
            </p:custDataLst>
          </p:nvPr>
        </p:nvSpPr>
        <p:spPr bwMode="auto">
          <a:xfrm>
            <a:off x="5281930" y="1454785"/>
            <a:ext cx="5192395" cy="722630"/>
          </a:xfrm>
          <a:prstGeom prst="rect">
            <a:avLst/>
          </a:prstGeom>
          <a:noFill/>
          <a:ln w="19050">
            <a:solidFill>
              <a:srgbClr val="2E4C64"/>
            </a:solidFill>
          </a:ln>
        </p:spPr>
        <p:style>
          <a:lnRef idx="2">
            <a:srgbClr val="2E4C64">
              <a:shade val="50000"/>
            </a:srgbClr>
          </a:lnRef>
          <a:fillRef idx="1">
            <a:srgbClr val="2E4C64"/>
          </a:fillRef>
          <a:effectRef idx="0">
            <a:srgbClr val="2E4C64"/>
          </a:effectRef>
          <a:fontRef idx="minor">
            <a:srgbClr val="FFFFFF"/>
          </a:fontRef>
        </p:style>
        <p:txBody>
          <a:bodyPr wrap="square" anchor="ctr">
            <a:normAutofit/>
          </a:bodyPr>
          <a:lstStyle/>
          <a:p>
            <a:pPr algn="ctr" eaLnBrk="1" hangingPunct="1">
              <a:spcBef>
                <a:spcPts val="0"/>
              </a:spcBef>
              <a:spcAft>
                <a:spcPts val="0"/>
              </a:spcAft>
              <a:defRPr/>
            </a:pPr>
            <a:endParaRPr lang="zh-CN" altLang="en-US">
              <a:solidFill>
                <a:prstClr val="white"/>
              </a:solidFill>
            </a:endParaRPr>
          </a:p>
        </p:txBody>
      </p:sp>
      <p:sp>
        <p:nvSpPr>
          <p:cNvPr id="50" name="文本框 13"/>
          <p:cNvSpPr txBox="1">
            <a:spLocks noChangeArrowheads="1"/>
          </p:cNvSpPr>
          <p:nvPr>
            <p:custDataLst>
              <p:tags r:id="rId10"/>
            </p:custDataLst>
          </p:nvPr>
        </p:nvSpPr>
        <p:spPr bwMode="auto">
          <a:xfrm>
            <a:off x="5578475" y="1571625"/>
            <a:ext cx="4832985"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rgbClr val="4D4D4D"/>
                </a:solidFill>
                <a:latin typeface="Calibri" panose="020F0502020204030204" pitchFamily="34" charset="0"/>
                <a:ea typeface="宋体" panose="02010600030101010101" pitchFamily="2" charset="-122"/>
              </a:defRPr>
            </a:lvl1pPr>
            <a:lvl2pPr marL="742950" indent="-285750">
              <a:defRPr>
                <a:solidFill>
                  <a:srgbClr val="4D4D4D"/>
                </a:solidFill>
                <a:latin typeface="Calibri" panose="020F0502020204030204" pitchFamily="34" charset="0"/>
                <a:ea typeface="宋体" panose="02010600030101010101" pitchFamily="2" charset="-122"/>
              </a:defRPr>
            </a:lvl2pPr>
            <a:lvl3pPr marL="1143000" indent="-228600">
              <a:defRPr>
                <a:solidFill>
                  <a:srgbClr val="4D4D4D"/>
                </a:solidFill>
                <a:latin typeface="Calibri" panose="020F0502020204030204" pitchFamily="34" charset="0"/>
                <a:ea typeface="宋体" panose="02010600030101010101" pitchFamily="2" charset="-122"/>
              </a:defRPr>
            </a:lvl3pPr>
            <a:lvl4pPr marL="1600200" indent="-228600">
              <a:defRPr>
                <a:solidFill>
                  <a:srgbClr val="4D4D4D"/>
                </a:solidFill>
                <a:latin typeface="Calibri" panose="020F0502020204030204" pitchFamily="34" charset="0"/>
                <a:ea typeface="宋体" panose="02010600030101010101" pitchFamily="2" charset="-122"/>
              </a:defRPr>
            </a:lvl4pPr>
            <a:lvl5pPr marL="2057400" indent="-228600">
              <a:defRPr>
                <a:solidFill>
                  <a:srgbClr val="4D4D4D"/>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rgbClr val="4D4D4D"/>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rgbClr val="4D4D4D"/>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rgbClr val="4D4D4D"/>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rgbClr val="4D4D4D"/>
                </a:solidFill>
                <a:latin typeface="Calibri" panose="020F0502020204030204" pitchFamily="34" charset="0"/>
                <a:ea typeface="宋体" panose="02010600030101010101" pitchFamily="2" charset="-122"/>
              </a:defRPr>
            </a:lvl9pPr>
          </a:lstStyle>
          <a:p>
            <a:pPr algn="ctr" eaLnBrk="1" hangingPunct="1"/>
            <a:r>
              <a:rPr lang="zh-CN" altLang="en-US" sz="2800" b="1" dirty="0">
                <a:solidFill>
                  <a:srgbClr val="2E4C64"/>
                </a:solidFill>
                <a:latin typeface="Arial" panose="020B0604020202020204" pitchFamily="34" charset="0"/>
                <a:ea typeface="黑体" panose="02010609060101010101" charset="-122"/>
                <a:cs typeface="+mn-ea"/>
              </a:rPr>
              <a:t>使用图表工具可以得到如下图</a:t>
            </a:r>
            <a:endParaRPr lang="en-US" altLang="zh-CN" sz="2800" b="1" dirty="0">
              <a:solidFill>
                <a:srgbClr val="2E4C64"/>
              </a:solidFill>
              <a:latin typeface="Arial" panose="020B0604020202020204" pitchFamily="34" charset="0"/>
              <a:ea typeface="黑体" panose="02010609060101010101" charset="-122"/>
              <a:cs typeface="+mn-ea"/>
            </a:endParaRPr>
          </a:p>
        </p:txBody>
      </p:sp>
      <p:sp>
        <p:nvSpPr>
          <p:cNvPr id="53" name="圆角矩形 52"/>
          <p:cNvSpPr/>
          <p:nvPr>
            <p:custDataLst>
              <p:tags r:id="rId11"/>
            </p:custDataLst>
          </p:nvPr>
        </p:nvSpPr>
        <p:spPr bwMode="auto">
          <a:xfrm>
            <a:off x="4665938" y="985644"/>
            <a:ext cx="912790" cy="912788"/>
          </a:xfrm>
          <a:prstGeom prst="roundRect">
            <a:avLst/>
          </a:prstGeom>
          <a:solidFill>
            <a:srgbClr val="2E4C64"/>
          </a:solidFill>
          <a:ln>
            <a:noFill/>
          </a:ln>
        </p:spPr>
        <p:style>
          <a:lnRef idx="2">
            <a:srgbClr val="2E4C64">
              <a:shade val="50000"/>
            </a:srgbClr>
          </a:lnRef>
          <a:fillRef idx="1">
            <a:srgbClr val="2E4C64"/>
          </a:fillRef>
          <a:effectRef idx="0">
            <a:srgbClr val="2E4C64"/>
          </a:effectRef>
          <a:fontRef idx="minor">
            <a:srgbClr val="FFFFFF"/>
          </a:fontRef>
        </p:style>
        <p:txBody>
          <a:bodyPr wrap="square" anchor="ctr">
            <a:normAutofit/>
          </a:bodyPr>
          <a:lstStyle/>
          <a:p>
            <a:pPr algn="ctr" eaLnBrk="1" hangingPunct="1">
              <a:spcBef>
                <a:spcPts val="0"/>
              </a:spcBef>
              <a:spcAft>
                <a:spcPts val="0"/>
              </a:spcAft>
              <a:defRPr/>
            </a:pPr>
            <a:endParaRPr lang="zh-CN" altLang="en-US">
              <a:solidFill>
                <a:srgbClr val="46CA00"/>
              </a:solidFill>
            </a:endParaRPr>
          </a:p>
        </p:txBody>
      </p:sp>
      <p:sp>
        <p:nvSpPr>
          <p:cNvPr id="54" name="Freeform 394"/>
          <p:cNvSpPr>
            <a:spLocks noEditPoints="1"/>
          </p:cNvSpPr>
          <p:nvPr>
            <p:custDataLst>
              <p:tags r:id="rId12"/>
            </p:custDataLst>
          </p:nvPr>
        </p:nvSpPr>
        <p:spPr bwMode="auto">
          <a:xfrm>
            <a:off x="4942403" y="1258794"/>
            <a:ext cx="359861" cy="313022"/>
          </a:xfrm>
          <a:custGeom>
            <a:avLst/>
            <a:gdLst>
              <a:gd name="T0" fmla="*/ 39 w 183"/>
              <a:gd name="T1" fmla="*/ 1 h 159"/>
              <a:gd name="T2" fmla="*/ 57 w 183"/>
              <a:gd name="T3" fmla="*/ 16 h 159"/>
              <a:gd name="T4" fmla="*/ 22 w 183"/>
              <a:gd name="T5" fmla="*/ 16 h 159"/>
              <a:gd name="T6" fmla="*/ 39 w 183"/>
              <a:gd name="T7" fmla="*/ 1 h 159"/>
              <a:gd name="T8" fmla="*/ 106 w 183"/>
              <a:gd name="T9" fmla="*/ 32 h 159"/>
              <a:gd name="T10" fmla="*/ 147 w 183"/>
              <a:gd name="T11" fmla="*/ 49 h 159"/>
              <a:gd name="T12" fmla="*/ 163 w 183"/>
              <a:gd name="T13" fmla="*/ 90 h 159"/>
              <a:gd name="T14" fmla="*/ 147 w 183"/>
              <a:gd name="T15" fmla="*/ 130 h 159"/>
              <a:gd name="T16" fmla="*/ 106 w 183"/>
              <a:gd name="T17" fmla="*/ 147 h 159"/>
              <a:gd name="T18" fmla="*/ 66 w 183"/>
              <a:gd name="T19" fmla="*/ 130 h 159"/>
              <a:gd name="T20" fmla="*/ 49 w 183"/>
              <a:gd name="T21" fmla="*/ 90 h 159"/>
              <a:gd name="T22" fmla="*/ 66 w 183"/>
              <a:gd name="T23" fmla="*/ 49 h 159"/>
              <a:gd name="T24" fmla="*/ 106 w 183"/>
              <a:gd name="T25" fmla="*/ 32 h 159"/>
              <a:gd name="T26" fmla="*/ 99 w 183"/>
              <a:gd name="T27" fmla="*/ 62 h 159"/>
              <a:gd name="T28" fmla="*/ 76 w 183"/>
              <a:gd name="T29" fmla="*/ 71 h 159"/>
              <a:gd name="T30" fmla="*/ 79 w 183"/>
              <a:gd name="T31" fmla="*/ 96 h 159"/>
              <a:gd name="T32" fmla="*/ 95 w 183"/>
              <a:gd name="T33" fmla="*/ 82 h 159"/>
              <a:gd name="T34" fmla="*/ 99 w 183"/>
              <a:gd name="T35" fmla="*/ 62 h 159"/>
              <a:gd name="T36" fmla="*/ 134 w 183"/>
              <a:gd name="T37" fmla="*/ 62 h 159"/>
              <a:gd name="T38" fmla="*/ 106 w 183"/>
              <a:gd name="T39" fmla="*/ 50 h 159"/>
              <a:gd name="T40" fmla="*/ 79 w 183"/>
              <a:gd name="T41" fmla="*/ 62 h 159"/>
              <a:gd name="T42" fmla="*/ 67 w 183"/>
              <a:gd name="T43" fmla="*/ 90 h 159"/>
              <a:gd name="T44" fmla="*/ 79 w 183"/>
              <a:gd name="T45" fmla="*/ 117 h 159"/>
              <a:gd name="T46" fmla="*/ 106 w 183"/>
              <a:gd name="T47" fmla="*/ 129 h 159"/>
              <a:gd name="T48" fmla="*/ 134 w 183"/>
              <a:gd name="T49" fmla="*/ 117 h 159"/>
              <a:gd name="T50" fmla="*/ 145 w 183"/>
              <a:gd name="T51" fmla="*/ 90 h 159"/>
              <a:gd name="T52" fmla="*/ 134 w 183"/>
              <a:gd name="T53" fmla="*/ 62 h 159"/>
              <a:gd name="T54" fmla="*/ 77 w 183"/>
              <a:gd name="T55" fmla="*/ 0 h 159"/>
              <a:gd name="T56" fmla="*/ 64 w 183"/>
              <a:gd name="T57" fmla="*/ 24 h 159"/>
              <a:gd name="T58" fmla="*/ 21 w 183"/>
              <a:gd name="T59" fmla="*/ 24 h 159"/>
              <a:gd name="T60" fmla="*/ 0 w 183"/>
              <a:gd name="T61" fmla="*/ 45 h 159"/>
              <a:gd name="T62" fmla="*/ 0 w 183"/>
              <a:gd name="T63" fmla="*/ 137 h 159"/>
              <a:gd name="T64" fmla="*/ 21 w 183"/>
              <a:gd name="T65" fmla="*/ 159 h 159"/>
              <a:gd name="T66" fmla="*/ 161 w 183"/>
              <a:gd name="T67" fmla="*/ 159 h 159"/>
              <a:gd name="T68" fmla="*/ 183 w 183"/>
              <a:gd name="T69" fmla="*/ 137 h 159"/>
              <a:gd name="T70" fmla="*/ 183 w 183"/>
              <a:gd name="T71" fmla="*/ 45 h 159"/>
              <a:gd name="T72" fmla="*/ 161 w 183"/>
              <a:gd name="T73" fmla="*/ 24 h 159"/>
              <a:gd name="T74" fmla="*/ 154 w 183"/>
              <a:gd name="T75" fmla="*/ 24 h 159"/>
              <a:gd name="T76" fmla="*/ 140 w 183"/>
              <a:gd name="T77" fmla="*/ 0 h 159"/>
              <a:gd name="T78" fmla="*/ 77 w 183"/>
              <a:gd name="T7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3" h="159">
                <a:moveTo>
                  <a:pt x="39" y="1"/>
                </a:moveTo>
                <a:cubicBezTo>
                  <a:pt x="48" y="1"/>
                  <a:pt x="55" y="8"/>
                  <a:pt x="57" y="16"/>
                </a:cubicBezTo>
                <a:cubicBezTo>
                  <a:pt x="22" y="16"/>
                  <a:pt x="22" y="16"/>
                  <a:pt x="22" y="16"/>
                </a:cubicBezTo>
                <a:cubicBezTo>
                  <a:pt x="23" y="8"/>
                  <a:pt x="30" y="1"/>
                  <a:pt x="39" y="1"/>
                </a:cubicBezTo>
                <a:close/>
                <a:moveTo>
                  <a:pt x="106" y="32"/>
                </a:moveTo>
                <a:cubicBezTo>
                  <a:pt x="122" y="32"/>
                  <a:pt x="136" y="39"/>
                  <a:pt x="147" y="49"/>
                </a:cubicBezTo>
                <a:cubicBezTo>
                  <a:pt x="157" y="59"/>
                  <a:pt x="163" y="74"/>
                  <a:pt x="163" y="90"/>
                </a:cubicBezTo>
                <a:cubicBezTo>
                  <a:pt x="163" y="105"/>
                  <a:pt x="157" y="120"/>
                  <a:pt x="147" y="130"/>
                </a:cubicBezTo>
                <a:cubicBezTo>
                  <a:pt x="136" y="140"/>
                  <a:pt x="122" y="147"/>
                  <a:pt x="106" y="147"/>
                </a:cubicBezTo>
                <a:cubicBezTo>
                  <a:pt x="90" y="147"/>
                  <a:pt x="76" y="140"/>
                  <a:pt x="66" y="130"/>
                </a:cubicBezTo>
                <a:cubicBezTo>
                  <a:pt x="55" y="120"/>
                  <a:pt x="49" y="105"/>
                  <a:pt x="49" y="90"/>
                </a:cubicBezTo>
                <a:cubicBezTo>
                  <a:pt x="49" y="74"/>
                  <a:pt x="55" y="59"/>
                  <a:pt x="66" y="49"/>
                </a:cubicBezTo>
                <a:cubicBezTo>
                  <a:pt x="76" y="39"/>
                  <a:pt x="90" y="32"/>
                  <a:pt x="106" y="32"/>
                </a:cubicBezTo>
                <a:close/>
                <a:moveTo>
                  <a:pt x="99" y="62"/>
                </a:moveTo>
                <a:cubicBezTo>
                  <a:pt x="92" y="57"/>
                  <a:pt x="81" y="62"/>
                  <a:pt x="76" y="71"/>
                </a:cubicBezTo>
                <a:cubicBezTo>
                  <a:pt x="70" y="81"/>
                  <a:pt x="72" y="92"/>
                  <a:pt x="79" y="96"/>
                </a:cubicBezTo>
                <a:cubicBezTo>
                  <a:pt x="86" y="100"/>
                  <a:pt x="90" y="92"/>
                  <a:pt x="95" y="82"/>
                </a:cubicBezTo>
                <a:cubicBezTo>
                  <a:pt x="101" y="73"/>
                  <a:pt x="106" y="66"/>
                  <a:pt x="99" y="62"/>
                </a:cubicBezTo>
                <a:close/>
                <a:moveTo>
                  <a:pt x="134" y="62"/>
                </a:moveTo>
                <a:cubicBezTo>
                  <a:pt x="127" y="55"/>
                  <a:pt x="117" y="50"/>
                  <a:pt x="106" y="50"/>
                </a:cubicBezTo>
                <a:cubicBezTo>
                  <a:pt x="95" y="50"/>
                  <a:pt x="86" y="55"/>
                  <a:pt x="79" y="62"/>
                </a:cubicBezTo>
                <a:cubicBezTo>
                  <a:pt x="72" y="69"/>
                  <a:pt x="67" y="79"/>
                  <a:pt x="67" y="90"/>
                </a:cubicBezTo>
                <a:cubicBezTo>
                  <a:pt x="67" y="100"/>
                  <a:pt x="72" y="110"/>
                  <a:pt x="79" y="117"/>
                </a:cubicBezTo>
                <a:cubicBezTo>
                  <a:pt x="86" y="124"/>
                  <a:pt x="95" y="129"/>
                  <a:pt x="106" y="129"/>
                </a:cubicBezTo>
                <a:cubicBezTo>
                  <a:pt x="117" y="129"/>
                  <a:pt x="127" y="124"/>
                  <a:pt x="134" y="117"/>
                </a:cubicBezTo>
                <a:cubicBezTo>
                  <a:pt x="141" y="110"/>
                  <a:pt x="145" y="100"/>
                  <a:pt x="145" y="90"/>
                </a:cubicBezTo>
                <a:cubicBezTo>
                  <a:pt x="145" y="79"/>
                  <a:pt x="141" y="69"/>
                  <a:pt x="134" y="62"/>
                </a:cubicBezTo>
                <a:close/>
                <a:moveTo>
                  <a:pt x="77" y="0"/>
                </a:moveTo>
                <a:cubicBezTo>
                  <a:pt x="64" y="24"/>
                  <a:pt x="64" y="24"/>
                  <a:pt x="64" y="24"/>
                </a:cubicBezTo>
                <a:cubicBezTo>
                  <a:pt x="21" y="24"/>
                  <a:pt x="21" y="24"/>
                  <a:pt x="21" y="24"/>
                </a:cubicBezTo>
                <a:cubicBezTo>
                  <a:pt x="9" y="24"/>
                  <a:pt x="0" y="34"/>
                  <a:pt x="0" y="45"/>
                </a:cubicBezTo>
                <a:cubicBezTo>
                  <a:pt x="0" y="137"/>
                  <a:pt x="0" y="137"/>
                  <a:pt x="0" y="137"/>
                </a:cubicBezTo>
                <a:cubicBezTo>
                  <a:pt x="0" y="149"/>
                  <a:pt x="9" y="159"/>
                  <a:pt x="21" y="159"/>
                </a:cubicBezTo>
                <a:cubicBezTo>
                  <a:pt x="161" y="159"/>
                  <a:pt x="161" y="159"/>
                  <a:pt x="161" y="159"/>
                </a:cubicBezTo>
                <a:cubicBezTo>
                  <a:pt x="173" y="159"/>
                  <a:pt x="183" y="149"/>
                  <a:pt x="183" y="137"/>
                </a:cubicBezTo>
                <a:cubicBezTo>
                  <a:pt x="183" y="45"/>
                  <a:pt x="183" y="45"/>
                  <a:pt x="183" y="45"/>
                </a:cubicBezTo>
                <a:cubicBezTo>
                  <a:pt x="183" y="34"/>
                  <a:pt x="173" y="24"/>
                  <a:pt x="161" y="24"/>
                </a:cubicBezTo>
                <a:cubicBezTo>
                  <a:pt x="154" y="24"/>
                  <a:pt x="154" y="24"/>
                  <a:pt x="154" y="24"/>
                </a:cubicBezTo>
                <a:cubicBezTo>
                  <a:pt x="140" y="0"/>
                  <a:pt x="140" y="0"/>
                  <a:pt x="140" y="0"/>
                </a:cubicBezTo>
                <a:lnTo>
                  <a:pt x="77" y="0"/>
                </a:lnTo>
                <a:close/>
              </a:path>
            </a:pathLst>
          </a:custGeom>
          <a:solidFill>
            <a:srgbClr val="FFFFFF"/>
          </a:solidFill>
          <a:ln>
            <a:noFill/>
          </a:ln>
        </p:spPr>
        <p:txBody>
          <a:bodyPr wrap="square" lIns="80296" tIns="40148" rIns="80296" bIns="40148">
            <a:normAutofit fontScale="90000"/>
          </a:bodyPr>
          <a:lstStyle/>
          <a:p>
            <a:pPr eaLnBrk="1" hangingPunct="1">
              <a:spcBef>
                <a:spcPts val="0"/>
              </a:spcBef>
              <a:spcAft>
                <a:spcPts val="0"/>
              </a:spcAft>
              <a:defRPr/>
            </a:pPr>
            <a:endParaRPr lang="zh-CN" altLang="en-US" sz="1580">
              <a:solidFill>
                <a:prstClr val="black"/>
              </a:solidFill>
            </a:endParaRPr>
          </a:p>
        </p:txBody>
      </p:sp>
      <p:pic>
        <p:nvPicPr>
          <p:cNvPr id="2" name="图片 1" descr="true"/>
          <p:cNvPicPr>
            <a:picLocks noChangeAspect="1"/>
          </p:cNvPicPr>
          <p:nvPr/>
        </p:nvPicPr>
        <p:blipFill>
          <a:blip r:embed="rId13"/>
          <a:srcRect l="-4187" t="240" r="18720" b="-240"/>
          <a:stretch>
            <a:fillRect/>
          </a:stretch>
        </p:blipFill>
        <p:spPr>
          <a:xfrm>
            <a:off x="998855" y="2214880"/>
            <a:ext cx="3749675" cy="3839210"/>
          </a:xfrm>
          <a:prstGeom prst="flowChartDecision">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27" name="任意多边形 26"/>
          <p:cNvSpPr/>
          <p:nvPr>
            <p:custDataLst>
              <p:tags r:id="rId3"/>
            </p:custDataLst>
          </p:nvPr>
        </p:nvSpPr>
        <p:spPr>
          <a:xfrm>
            <a:off x="4834827" y="2815161"/>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01C8DD">
                  <a:lumMod val="20000"/>
                  <a:lumOff val="80000"/>
                </a:srgbClr>
              </a:gs>
              <a:gs pos="49000">
                <a:srgbClr val="01C8DD">
                  <a:lumMod val="20000"/>
                  <a:lumOff val="80000"/>
                </a:srgbClr>
              </a:gs>
              <a:gs pos="51000">
                <a:srgbClr val="01C8DD"/>
              </a:gs>
              <a:gs pos="100000">
                <a:srgbClr val="01C8DD"/>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00B0F0"/>
                </a:solidFill>
                <a:latin typeface="+mj-lt"/>
                <a:ea typeface="+mj-ea"/>
                <a:cs typeface="+mj-cs"/>
              </a:rPr>
              <a:t>交互图表</a:t>
            </a:r>
            <a:endParaRPr lang="en-US" altLang="zh-CN" sz="2000" smtClean="0">
              <a:solidFill>
                <a:srgbClr val="00B0F0"/>
              </a:solidFill>
              <a:latin typeface="+mj-lt"/>
              <a:ea typeface="+mj-ea"/>
              <a:cs typeface="+mj-cs"/>
            </a:endParaRPr>
          </a:p>
        </p:txBody>
      </p:sp>
      <p:sp>
        <p:nvSpPr>
          <p:cNvPr id="32" name="任意多边形 31"/>
          <p:cNvSpPr/>
          <p:nvPr>
            <p:custDataLst>
              <p:tags r:id="rId4"/>
            </p:custDataLst>
          </p:nvPr>
        </p:nvSpPr>
        <p:spPr>
          <a:xfrm>
            <a:off x="7204574" y="2815161"/>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77C7A3">
                  <a:lumMod val="20000"/>
                  <a:lumOff val="80000"/>
                </a:srgbClr>
              </a:gs>
              <a:gs pos="49000">
                <a:srgbClr val="77C7A3">
                  <a:lumMod val="20000"/>
                  <a:lumOff val="80000"/>
                </a:srgbClr>
              </a:gs>
              <a:gs pos="51000">
                <a:srgbClr val="77C7A3"/>
              </a:gs>
              <a:gs pos="100000">
                <a:srgbClr val="77C7A3"/>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b="1" smtClean="0">
                <a:solidFill>
                  <a:srgbClr val="C00000"/>
                </a:solidFill>
                <a:latin typeface="+mj-lt"/>
                <a:ea typeface="+mj-ea"/>
                <a:cs typeface="+mj-cs"/>
              </a:rPr>
              <a:t>帕累托图</a:t>
            </a:r>
            <a:endParaRPr lang="en-US" altLang="zh-CN" sz="2000" b="1" smtClean="0">
              <a:solidFill>
                <a:srgbClr val="C00000"/>
              </a:solidFill>
              <a:latin typeface="+mj-lt"/>
              <a:ea typeface="+mj-ea"/>
              <a:cs typeface="+mj-cs"/>
            </a:endParaRPr>
          </a:p>
        </p:txBody>
      </p:sp>
      <p:sp>
        <p:nvSpPr>
          <p:cNvPr id="35" name="任意多边形 34"/>
          <p:cNvSpPr/>
          <p:nvPr>
            <p:custDataLst>
              <p:tags r:id="rId5"/>
            </p:custDataLst>
          </p:nvPr>
        </p:nvSpPr>
        <p:spPr>
          <a:xfrm>
            <a:off x="9574320" y="2815161"/>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28C29A">
                  <a:lumMod val="20000"/>
                  <a:lumOff val="80000"/>
                </a:srgbClr>
              </a:gs>
              <a:gs pos="49000">
                <a:srgbClr val="28C29A">
                  <a:lumMod val="20000"/>
                  <a:lumOff val="80000"/>
                </a:srgbClr>
              </a:gs>
              <a:gs pos="51000">
                <a:srgbClr val="28C29A"/>
              </a:gs>
              <a:gs pos="100000">
                <a:srgbClr val="28C29A"/>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28C29A">
                    <a:lumMod val="75000"/>
                  </a:srgbClr>
                </a:solidFill>
                <a:latin typeface="+mj-lt"/>
                <a:ea typeface="+mj-ea"/>
                <a:cs typeface="+mj-cs"/>
              </a:rPr>
              <a:t>矩阵图</a:t>
            </a:r>
            <a:endParaRPr lang="en-US" altLang="zh-CN" sz="2000" smtClean="0">
              <a:solidFill>
                <a:srgbClr val="28C29A">
                  <a:lumMod val="75000"/>
                </a:srgbClr>
              </a:solidFill>
              <a:latin typeface="+mj-lt"/>
              <a:ea typeface="+mj-ea"/>
              <a:cs typeface="+mj-cs"/>
            </a:endParaRPr>
          </a:p>
        </p:txBody>
      </p:sp>
      <p:sp>
        <p:nvSpPr>
          <p:cNvPr id="38" name="任意多边形 37"/>
          <p:cNvSpPr/>
          <p:nvPr>
            <p:custDataLst>
              <p:tags r:id="rId6"/>
            </p:custDataLst>
          </p:nvPr>
        </p:nvSpPr>
        <p:spPr>
          <a:xfrm>
            <a:off x="6019699" y="3701710"/>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28C29A">
                  <a:lumMod val="20000"/>
                  <a:lumOff val="80000"/>
                </a:srgbClr>
              </a:gs>
              <a:gs pos="49000">
                <a:srgbClr val="28C29A">
                  <a:lumMod val="20000"/>
                  <a:lumOff val="80000"/>
                </a:srgbClr>
              </a:gs>
              <a:gs pos="51000">
                <a:srgbClr val="28C29A"/>
              </a:gs>
              <a:gs pos="100000">
                <a:srgbClr val="28C29A"/>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28C29A">
                    <a:lumMod val="75000"/>
                  </a:srgbClr>
                </a:solidFill>
                <a:latin typeface="+mj-lt"/>
                <a:ea typeface="+mj-ea"/>
                <a:cs typeface="+mj-cs"/>
              </a:rPr>
              <a:t>漏斗图</a:t>
            </a:r>
            <a:endParaRPr lang="en-US" altLang="zh-CN" sz="2000" smtClean="0">
              <a:solidFill>
                <a:srgbClr val="28C29A">
                  <a:lumMod val="75000"/>
                </a:srgbClr>
              </a:solidFill>
              <a:latin typeface="+mj-lt"/>
              <a:ea typeface="+mj-ea"/>
              <a:cs typeface="+mj-cs"/>
            </a:endParaRPr>
          </a:p>
        </p:txBody>
      </p:sp>
      <p:sp>
        <p:nvSpPr>
          <p:cNvPr id="41" name="任意多边形 40"/>
          <p:cNvSpPr/>
          <p:nvPr>
            <p:custDataLst>
              <p:tags r:id="rId7"/>
            </p:custDataLst>
          </p:nvPr>
        </p:nvSpPr>
        <p:spPr>
          <a:xfrm>
            <a:off x="8389446" y="3701710"/>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01C8DD">
                  <a:lumMod val="20000"/>
                  <a:lumOff val="80000"/>
                </a:srgbClr>
              </a:gs>
              <a:gs pos="49000">
                <a:srgbClr val="01C8DD">
                  <a:lumMod val="20000"/>
                  <a:lumOff val="80000"/>
                </a:srgbClr>
              </a:gs>
              <a:gs pos="51000">
                <a:srgbClr val="01C8DD"/>
              </a:gs>
              <a:gs pos="100000">
                <a:srgbClr val="01C8DD"/>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01C8DD">
                    <a:lumMod val="75000"/>
                  </a:srgbClr>
                </a:solidFill>
                <a:latin typeface="+mj-lt"/>
                <a:ea typeface="+mj-ea"/>
                <a:cs typeface="+mj-cs"/>
              </a:rPr>
              <a:t>旋风图</a:t>
            </a:r>
            <a:endParaRPr lang="en-US" altLang="zh-CN" sz="2000" smtClean="0">
              <a:solidFill>
                <a:srgbClr val="01C8DD">
                  <a:lumMod val="75000"/>
                </a:srgbClr>
              </a:solidFill>
              <a:latin typeface="+mj-lt"/>
              <a:ea typeface="+mj-ea"/>
              <a:cs typeface="+mj-cs"/>
            </a:endParaRPr>
          </a:p>
        </p:txBody>
      </p:sp>
      <p:sp>
        <p:nvSpPr>
          <p:cNvPr id="44" name="任意多边形 43"/>
          <p:cNvSpPr/>
          <p:nvPr>
            <p:custDataLst>
              <p:tags r:id="rId8"/>
            </p:custDataLst>
          </p:nvPr>
        </p:nvSpPr>
        <p:spPr>
          <a:xfrm>
            <a:off x="960755" y="2177415"/>
            <a:ext cx="3845560" cy="3970655"/>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solidFill>
            <a:srgbClr val="00B050"/>
          </a:solidFill>
          <a:ln>
            <a:solidFill>
              <a:schemeClr val="accent6">
                <a:lumMod val="40000"/>
                <a:lumOff val="60000"/>
              </a:schemeClr>
            </a:solidFill>
          </a:ln>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77C7A3">
                    <a:lumMod val="75000"/>
                  </a:srgbClr>
                </a:solidFill>
                <a:latin typeface="+mj-lt"/>
                <a:ea typeface="+mj-ea"/>
                <a:cs typeface="+mj-cs"/>
              </a:rPr>
              <a:t>LOREM</a:t>
            </a:r>
            <a:endParaRPr lang="en-US" altLang="zh-CN" sz="2000" smtClean="0">
              <a:solidFill>
                <a:srgbClr val="77C7A3">
                  <a:lumMod val="75000"/>
                </a:srgbClr>
              </a:solidFill>
              <a:latin typeface="+mj-lt"/>
              <a:ea typeface="+mj-ea"/>
              <a:cs typeface="+mj-cs"/>
            </a:endParaRPr>
          </a:p>
        </p:txBody>
      </p:sp>
      <p:sp>
        <p:nvSpPr>
          <p:cNvPr id="49" name="矩形 48"/>
          <p:cNvSpPr/>
          <p:nvPr>
            <p:custDataLst>
              <p:tags r:id="rId9"/>
            </p:custDataLst>
          </p:nvPr>
        </p:nvSpPr>
        <p:spPr bwMode="auto">
          <a:xfrm>
            <a:off x="5281930" y="1454785"/>
            <a:ext cx="5192395" cy="722630"/>
          </a:xfrm>
          <a:prstGeom prst="rect">
            <a:avLst/>
          </a:prstGeom>
          <a:noFill/>
          <a:ln w="19050">
            <a:solidFill>
              <a:srgbClr val="2E4C64"/>
            </a:solidFill>
          </a:ln>
        </p:spPr>
        <p:style>
          <a:lnRef idx="2">
            <a:srgbClr val="2E4C64">
              <a:shade val="50000"/>
            </a:srgbClr>
          </a:lnRef>
          <a:fillRef idx="1">
            <a:srgbClr val="2E4C64"/>
          </a:fillRef>
          <a:effectRef idx="0">
            <a:srgbClr val="2E4C64"/>
          </a:effectRef>
          <a:fontRef idx="minor">
            <a:srgbClr val="FFFFFF"/>
          </a:fontRef>
        </p:style>
        <p:txBody>
          <a:bodyPr wrap="square" anchor="ctr">
            <a:normAutofit/>
          </a:bodyPr>
          <a:lstStyle/>
          <a:p>
            <a:pPr algn="ctr" eaLnBrk="1" hangingPunct="1">
              <a:spcBef>
                <a:spcPts val="0"/>
              </a:spcBef>
              <a:spcAft>
                <a:spcPts val="0"/>
              </a:spcAft>
              <a:defRPr/>
            </a:pPr>
            <a:endParaRPr lang="zh-CN" altLang="en-US">
              <a:solidFill>
                <a:prstClr val="white"/>
              </a:solidFill>
            </a:endParaRPr>
          </a:p>
        </p:txBody>
      </p:sp>
      <p:sp>
        <p:nvSpPr>
          <p:cNvPr id="50" name="文本框 13"/>
          <p:cNvSpPr txBox="1">
            <a:spLocks noChangeArrowheads="1"/>
          </p:cNvSpPr>
          <p:nvPr>
            <p:custDataLst>
              <p:tags r:id="rId10"/>
            </p:custDataLst>
          </p:nvPr>
        </p:nvSpPr>
        <p:spPr bwMode="auto">
          <a:xfrm>
            <a:off x="5578475" y="1571625"/>
            <a:ext cx="4832985"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rgbClr val="4D4D4D"/>
                </a:solidFill>
                <a:latin typeface="Calibri" panose="020F0502020204030204" pitchFamily="34" charset="0"/>
                <a:ea typeface="宋体" panose="02010600030101010101" pitchFamily="2" charset="-122"/>
              </a:defRPr>
            </a:lvl1pPr>
            <a:lvl2pPr marL="742950" indent="-285750">
              <a:defRPr>
                <a:solidFill>
                  <a:srgbClr val="4D4D4D"/>
                </a:solidFill>
                <a:latin typeface="Calibri" panose="020F0502020204030204" pitchFamily="34" charset="0"/>
                <a:ea typeface="宋体" panose="02010600030101010101" pitchFamily="2" charset="-122"/>
              </a:defRPr>
            </a:lvl2pPr>
            <a:lvl3pPr marL="1143000" indent="-228600">
              <a:defRPr>
                <a:solidFill>
                  <a:srgbClr val="4D4D4D"/>
                </a:solidFill>
                <a:latin typeface="Calibri" panose="020F0502020204030204" pitchFamily="34" charset="0"/>
                <a:ea typeface="宋体" panose="02010600030101010101" pitchFamily="2" charset="-122"/>
              </a:defRPr>
            </a:lvl3pPr>
            <a:lvl4pPr marL="1600200" indent="-228600">
              <a:defRPr>
                <a:solidFill>
                  <a:srgbClr val="4D4D4D"/>
                </a:solidFill>
                <a:latin typeface="Calibri" panose="020F0502020204030204" pitchFamily="34" charset="0"/>
                <a:ea typeface="宋体" panose="02010600030101010101" pitchFamily="2" charset="-122"/>
              </a:defRPr>
            </a:lvl4pPr>
            <a:lvl5pPr marL="2057400" indent="-228600">
              <a:defRPr>
                <a:solidFill>
                  <a:srgbClr val="4D4D4D"/>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rgbClr val="4D4D4D"/>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rgbClr val="4D4D4D"/>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rgbClr val="4D4D4D"/>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rgbClr val="4D4D4D"/>
                </a:solidFill>
                <a:latin typeface="Calibri" panose="020F0502020204030204" pitchFamily="34" charset="0"/>
                <a:ea typeface="宋体" panose="02010600030101010101" pitchFamily="2" charset="-122"/>
              </a:defRPr>
            </a:lvl9pPr>
          </a:lstStyle>
          <a:p>
            <a:pPr algn="ctr" eaLnBrk="1" hangingPunct="1"/>
            <a:r>
              <a:rPr lang="zh-CN" altLang="en-US" sz="2800" b="1" dirty="0">
                <a:solidFill>
                  <a:srgbClr val="2E4C64"/>
                </a:solidFill>
                <a:latin typeface="Arial" panose="020B0604020202020204" pitchFamily="34" charset="0"/>
                <a:ea typeface="黑体" panose="02010609060101010101" charset="-122"/>
                <a:cs typeface="+mn-ea"/>
              </a:rPr>
              <a:t>使用图表工具可以得到如下图</a:t>
            </a:r>
            <a:endParaRPr lang="en-US" altLang="zh-CN" sz="2800" b="1" dirty="0">
              <a:solidFill>
                <a:srgbClr val="2E4C64"/>
              </a:solidFill>
              <a:latin typeface="Arial" panose="020B0604020202020204" pitchFamily="34" charset="0"/>
              <a:ea typeface="黑体" panose="02010609060101010101" charset="-122"/>
              <a:cs typeface="+mn-ea"/>
            </a:endParaRPr>
          </a:p>
        </p:txBody>
      </p:sp>
      <p:sp>
        <p:nvSpPr>
          <p:cNvPr id="53" name="圆角矩形 52"/>
          <p:cNvSpPr/>
          <p:nvPr>
            <p:custDataLst>
              <p:tags r:id="rId11"/>
            </p:custDataLst>
          </p:nvPr>
        </p:nvSpPr>
        <p:spPr bwMode="auto">
          <a:xfrm>
            <a:off x="4665938" y="985644"/>
            <a:ext cx="912790" cy="912788"/>
          </a:xfrm>
          <a:prstGeom prst="roundRect">
            <a:avLst/>
          </a:prstGeom>
          <a:solidFill>
            <a:srgbClr val="2E4C64"/>
          </a:solidFill>
          <a:ln>
            <a:noFill/>
          </a:ln>
        </p:spPr>
        <p:style>
          <a:lnRef idx="2">
            <a:srgbClr val="2E4C64">
              <a:shade val="50000"/>
            </a:srgbClr>
          </a:lnRef>
          <a:fillRef idx="1">
            <a:srgbClr val="2E4C64"/>
          </a:fillRef>
          <a:effectRef idx="0">
            <a:srgbClr val="2E4C64"/>
          </a:effectRef>
          <a:fontRef idx="minor">
            <a:srgbClr val="FFFFFF"/>
          </a:fontRef>
        </p:style>
        <p:txBody>
          <a:bodyPr wrap="square" anchor="ctr">
            <a:normAutofit/>
          </a:bodyPr>
          <a:lstStyle/>
          <a:p>
            <a:pPr algn="ctr" eaLnBrk="1" hangingPunct="1">
              <a:spcBef>
                <a:spcPts val="0"/>
              </a:spcBef>
              <a:spcAft>
                <a:spcPts val="0"/>
              </a:spcAft>
              <a:defRPr/>
            </a:pPr>
            <a:endParaRPr lang="zh-CN" altLang="en-US">
              <a:solidFill>
                <a:srgbClr val="46CA00"/>
              </a:solidFill>
            </a:endParaRPr>
          </a:p>
        </p:txBody>
      </p:sp>
      <p:sp>
        <p:nvSpPr>
          <p:cNvPr id="54" name="Freeform 394"/>
          <p:cNvSpPr>
            <a:spLocks noEditPoints="1"/>
          </p:cNvSpPr>
          <p:nvPr>
            <p:custDataLst>
              <p:tags r:id="rId12"/>
            </p:custDataLst>
          </p:nvPr>
        </p:nvSpPr>
        <p:spPr bwMode="auto">
          <a:xfrm>
            <a:off x="4942403" y="1258794"/>
            <a:ext cx="359861" cy="313022"/>
          </a:xfrm>
          <a:custGeom>
            <a:avLst/>
            <a:gdLst>
              <a:gd name="T0" fmla="*/ 39 w 183"/>
              <a:gd name="T1" fmla="*/ 1 h 159"/>
              <a:gd name="T2" fmla="*/ 57 w 183"/>
              <a:gd name="T3" fmla="*/ 16 h 159"/>
              <a:gd name="T4" fmla="*/ 22 w 183"/>
              <a:gd name="T5" fmla="*/ 16 h 159"/>
              <a:gd name="T6" fmla="*/ 39 w 183"/>
              <a:gd name="T7" fmla="*/ 1 h 159"/>
              <a:gd name="T8" fmla="*/ 106 w 183"/>
              <a:gd name="T9" fmla="*/ 32 h 159"/>
              <a:gd name="T10" fmla="*/ 147 w 183"/>
              <a:gd name="T11" fmla="*/ 49 h 159"/>
              <a:gd name="T12" fmla="*/ 163 w 183"/>
              <a:gd name="T13" fmla="*/ 90 h 159"/>
              <a:gd name="T14" fmla="*/ 147 w 183"/>
              <a:gd name="T15" fmla="*/ 130 h 159"/>
              <a:gd name="T16" fmla="*/ 106 w 183"/>
              <a:gd name="T17" fmla="*/ 147 h 159"/>
              <a:gd name="T18" fmla="*/ 66 w 183"/>
              <a:gd name="T19" fmla="*/ 130 h 159"/>
              <a:gd name="T20" fmla="*/ 49 w 183"/>
              <a:gd name="T21" fmla="*/ 90 h 159"/>
              <a:gd name="T22" fmla="*/ 66 w 183"/>
              <a:gd name="T23" fmla="*/ 49 h 159"/>
              <a:gd name="T24" fmla="*/ 106 w 183"/>
              <a:gd name="T25" fmla="*/ 32 h 159"/>
              <a:gd name="T26" fmla="*/ 99 w 183"/>
              <a:gd name="T27" fmla="*/ 62 h 159"/>
              <a:gd name="T28" fmla="*/ 76 w 183"/>
              <a:gd name="T29" fmla="*/ 71 h 159"/>
              <a:gd name="T30" fmla="*/ 79 w 183"/>
              <a:gd name="T31" fmla="*/ 96 h 159"/>
              <a:gd name="T32" fmla="*/ 95 w 183"/>
              <a:gd name="T33" fmla="*/ 82 h 159"/>
              <a:gd name="T34" fmla="*/ 99 w 183"/>
              <a:gd name="T35" fmla="*/ 62 h 159"/>
              <a:gd name="T36" fmla="*/ 134 w 183"/>
              <a:gd name="T37" fmla="*/ 62 h 159"/>
              <a:gd name="T38" fmla="*/ 106 w 183"/>
              <a:gd name="T39" fmla="*/ 50 h 159"/>
              <a:gd name="T40" fmla="*/ 79 w 183"/>
              <a:gd name="T41" fmla="*/ 62 h 159"/>
              <a:gd name="T42" fmla="*/ 67 w 183"/>
              <a:gd name="T43" fmla="*/ 90 h 159"/>
              <a:gd name="T44" fmla="*/ 79 w 183"/>
              <a:gd name="T45" fmla="*/ 117 h 159"/>
              <a:gd name="T46" fmla="*/ 106 w 183"/>
              <a:gd name="T47" fmla="*/ 129 h 159"/>
              <a:gd name="T48" fmla="*/ 134 w 183"/>
              <a:gd name="T49" fmla="*/ 117 h 159"/>
              <a:gd name="T50" fmla="*/ 145 w 183"/>
              <a:gd name="T51" fmla="*/ 90 h 159"/>
              <a:gd name="T52" fmla="*/ 134 w 183"/>
              <a:gd name="T53" fmla="*/ 62 h 159"/>
              <a:gd name="T54" fmla="*/ 77 w 183"/>
              <a:gd name="T55" fmla="*/ 0 h 159"/>
              <a:gd name="T56" fmla="*/ 64 w 183"/>
              <a:gd name="T57" fmla="*/ 24 h 159"/>
              <a:gd name="T58" fmla="*/ 21 w 183"/>
              <a:gd name="T59" fmla="*/ 24 h 159"/>
              <a:gd name="T60" fmla="*/ 0 w 183"/>
              <a:gd name="T61" fmla="*/ 45 h 159"/>
              <a:gd name="T62" fmla="*/ 0 w 183"/>
              <a:gd name="T63" fmla="*/ 137 h 159"/>
              <a:gd name="T64" fmla="*/ 21 w 183"/>
              <a:gd name="T65" fmla="*/ 159 h 159"/>
              <a:gd name="T66" fmla="*/ 161 w 183"/>
              <a:gd name="T67" fmla="*/ 159 h 159"/>
              <a:gd name="T68" fmla="*/ 183 w 183"/>
              <a:gd name="T69" fmla="*/ 137 h 159"/>
              <a:gd name="T70" fmla="*/ 183 w 183"/>
              <a:gd name="T71" fmla="*/ 45 h 159"/>
              <a:gd name="T72" fmla="*/ 161 w 183"/>
              <a:gd name="T73" fmla="*/ 24 h 159"/>
              <a:gd name="T74" fmla="*/ 154 w 183"/>
              <a:gd name="T75" fmla="*/ 24 h 159"/>
              <a:gd name="T76" fmla="*/ 140 w 183"/>
              <a:gd name="T77" fmla="*/ 0 h 159"/>
              <a:gd name="T78" fmla="*/ 77 w 183"/>
              <a:gd name="T7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3" h="159">
                <a:moveTo>
                  <a:pt x="39" y="1"/>
                </a:moveTo>
                <a:cubicBezTo>
                  <a:pt x="48" y="1"/>
                  <a:pt x="55" y="8"/>
                  <a:pt x="57" y="16"/>
                </a:cubicBezTo>
                <a:cubicBezTo>
                  <a:pt x="22" y="16"/>
                  <a:pt x="22" y="16"/>
                  <a:pt x="22" y="16"/>
                </a:cubicBezTo>
                <a:cubicBezTo>
                  <a:pt x="23" y="8"/>
                  <a:pt x="30" y="1"/>
                  <a:pt x="39" y="1"/>
                </a:cubicBezTo>
                <a:close/>
                <a:moveTo>
                  <a:pt x="106" y="32"/>
                </a:moveTo>
                <a:cubicBezTo>
                  <a:pt x="122" y="32"/>
                  <a:pt x="136" y="39"/>
                  <a:pt x="147" y="49"/>
                </a:cubicBezTo>
                <a:cubicBezTo>
                  <a:pt x="157" y="59"/>
                  <a:pt x="163" y="74"/>
                  <a:pt x="163" y="90"/>
                </a:cubicBezTo>
                <a:cubicBezTo>
                  <a:pt x="163" y="105"/>
                  <a:pt x="157" y="120"/>
                  <a:pt x="147" y="130"/>
                </a:cubicBezTo>
                <a:cubicBezTo>
                  <a:pt x="136" y="140"/>
                  <a:pt x="122" y="147"/>
                  <a:pt x="106" y="147"/>
                </a:cubicBezTo>
                <a:cubicBezTo>
                  <a:pt x="90" y="147"/>
                  <a:pt x="76" y="140"/>
                  <a:pt x="66" y="130"/>
                </a:cubicBezTo>
                <a:cubicBezTo>
                  <a:pt x="55" y="120"/>
                  <a:pt x="49" y="105"/>
                  <a:pt x="49" y="90"/>
                </a:cubicBezTo>
                <a:cubicBezTo>
                  <a:pt x="49" y="74"/>
                  <a:pt x="55" y="59"/>
                  <a:pt x="66" y="49"/>
                </a:cubicBezTo>
                <a:cubicBezTo>
                  <a:pt x="76" y="39"/>
                  <a:pt x="90" y="32"/>
                  <a:pt x="106" y="32"/>
                </a:cubicBezTo>
                <a:close/>
                <a:moveTo>
                  <a:pt x="99" y="62"/>
                </a:moveTo>
                <a:cubicBezTo>
                  <a:pt x="92" y="57"/>
                  <a:pt x="81" y="62"/>
                  <a:pt x="76" y="71"/>
                </a:cubicBezTo>
                <a:cubicBezTo>
                  <a:pt x="70" y="81"/>
                  <a:pt x="72" y="92"/>
                  <a:pt x="79" y="96"/>
                </a:cubicBezTo>
                <a:cubicBezTo>
                  <a:pt x="86" y="100"/>
                  <a:pt x="90" y="92"/>
                  <a:pt x="95" y="82"/>
                </a:cubicBezTo>
                <a:cubicBezTo>
                  <a:pt x="101" y="73"/>
                  <a:pt x="106" y="66"/>
                  <a:pt x="99" y="62"/>
                </a:cubicBezTo>
                <a:close/>
                <a:moveTo>
                  <a:pt x="134" y="62"/>
                </a:moveTo>
                <a:cubicBezTo>
                  <a:pt x="127" y="55"/>
                  <a:pt x="117" y="50"/>
                  <a:pt x="106" y="50"/>
                </a:cubicBezTo>
                <a:cubicBezTo>
                  <a:pt x="95" y="50"/>
                  <a:pt x="86" y="55"/>
                  <a:pt x="79" y="62"/>
                </a:cubicBezTo>
                <a:cubicBezTo>
                  <a:pt x="72" y="69"/>
                  <a:pt x="67" y="79"/>
                  <a:pt x="67" y="90"/>
                </a:cubicBezTo>
                <a:cubicBezTo>
                  <a:pt x="67" y="100"/>
                  <a:pt x="72" y="110"/>
                  <a:pt x="79" y="117"/>
                </a:cubicBezTo>
                <a:cubicBezTo>
                  <a:pt x="86" y="124"/>
                  <a:pt x="95" y="129"/>
                  <a:pt x="106" y="129"/>
                </a:cubicBezTo>
                <a:cubicBezTo>
                  <a:pt x="117" y="129"/>
                  <a:pt x="127" y="124"/>
                  <a:pt x="134" y="117"/>
                </a:cubicBezTo>
                <a:cubicBezTo>
                  <a:pt x="141" y="110"/>
                  <a:pt x="145" y="100"/>
                  <a:pt x="145" y="90"/>
                </a:cubicBezTo>
                <a:cubicBezTo>
                  <a:pt x="145" y="79"/>
                  <a:pt x="141" y="69"/>
                  <a:pt x="134" y="62"/>
                </a:cubicBezTo>
                <a:close/>
                <a:moveTo>
                  <a:pt x="77" y="0"/>
                </a:moveTo>
                <a:cubicBezTo>
                  <a:pt x="64" y="24"/>
                  <a:pt x="64" y="24"/>
                  <a:pt x="64" y="24"/>
                </a:cubicBezTo>
                <a:cubicBezTo>
                  <a:pt x="21" y="24"/>
                  <a:pt x="21" y="24"/>
                  <a:pt x="21" y="24"/>
                </a:cubicBezTo>
                <a:cubicBezTo>
                  <a:pt x="9" y="24"/>
                  <a:pt x="0" y="34"/>
                  <a:pt x="0" y="45"/>
                </a:cubicBezTo>
                <a:cubicBezTo>
                  <a:pt x="0" y="137"/>
                  <a:pt x="0" y="137"/>
                  <a:pt x="0" y="137"/>
                </a:cubicBezTo>
                <a:cubicBezTo>
                  <a:pt x="0" y="149"/>
                  <a:pt x="9" y="159"/>
                  <a:pt x="21" y="159"/>
                </a:cubicBezTo>
                <a:cubicBezTo>
                  <a:pt x="161" y="159"/>
                  <a:pt x="161" y="159"/>
                  <a:pt x="161" y="159"/>
                </a:cubicBezTo>
                <a:cubicBezTo>
                  <a:pt x="173" y="159"/>
                  <a:pt x="183" y="149"/>
                  <a:pt x="183" y="137"/>
                </a:cubicBezTo>
                <a:cubicBezTo>
                  <a:pt x="183" y="45"/>
                  <a:pt x="183" y="45"/>
                  <a:pt x="183" y="45"/>
                </a:cubicBezTo>
                <a:cubicBezTo>
                  <a:pt x="183" y="34"/>
                  <a:pt x="173" y="24"/>
                  <a:pt x="161" y="24"/>
                </a:cubicBezTo>
                <a:cubicBezTo>
                  <a:pt x="154" y="24"/>
                  <a:pt x="154" y="24"/>
                  <a:pt x="154" y="24"/>
                </a:cubicBezTo>
                <a:cubicBezTo>
                  <a:pt x="140" y="0"/>
                  <a:pt x="140" y="0"/>
                  <a:pt x="140" y="0"/>
                </a:cubicBezTo>
                <a:lnTo>
                  <a:pt x="77" y="0"/>
                </a:lnTo>
                <a:close/>
              </a:path>
            </a:pathLst>
          </a:custGeom>
          <a:solidFill>
            <a:srgbClr val="FFFFFF"/>
          </a:solidFill>
          <a:ln>
            <a:noFill/>
          </a:ln>
        </p:spPr>
        <p:txBody>
          <a:bodyPr wrap="square" lIns="80296" tIns="40148" rIns="80296" bIns="40148">
            <a:normAutofit fontScale="90000"/>
          </a:bodyPr>
          <a:lstStyle/>
          <a:p>
            <a:pPr eaLnBrk="1" hangingPunct="1">
              <a:spcBef>
                <a:spcPts val="0"/>
              </a:spcBef>
              <a:spcAft>
                <a:spcPts val="0"/>
              </a:spcAft>
              <a:defRPr/>
            </a:pPr>
            <a:endParaRPr lang="zh-CN" altLang="en-US" sz="1580">
              <a:solidFill>
                <a:prstClr val="black"/>
              </a:solidFill>
            </a:endParaRPr>
          </a:p>
        </p:txBody>
      </p:sp>
      <p:pic>
        <p:nvPicPr>
          <p:cNvPr id="2" name="图片 1" descr="b4c8f110ffa74bafad3158a31220a0d9"/>
          <p:cNvPicPr>
            <a:picLocks noChangeAspect="1"/>
          </p:cNvPicPr>
          <p:nvPr/>
        </p:nvPicPr>
        <p:blipFill>
          <a:blip r:embed="rId13"/>
          <a:srcRect l="-17905" t="41173" r="-379" b="-13300"/>
          <a:stretch>
            <a:fillRect/>
          </a:stretch>
        </p:blipFill>
        <p:spPr>
          <a:xfrm>
            <a:off x="1187450" y="2301875"/>
            <a:ext cx="3372485" cy="3707130"/>
          </a:xfrm>
          <a:prstGeom prst="flowChartDecision">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27" name="任意多边形 26"/>
          <p:cNvSpPr/>
          <p:nvPr>
            <p:custDataLst>
              <p:tags r:id="rId3"/>
            </p:custDataLst>
          </p:nvPr>
        </p:nvSpPr>
        <p:spPr>
          <a:xfrm>
            <a:off x="4834827" y="2815161"/>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01C8DD">
                  <a:lumMod val="20000"/>
                  <a:lumOff val="80000"/>
                </a:srgbClr>
              </a:gs>
              <a:gs pos="49000">
                <a:srgbClr val="01C8DD">
                  <a:lumMod val="20000"/>
                  <a:lumOff val="80000"/>
                </a:srgbClr>
              </a:gs>
              <a:gs pos="51000">
                <a:srgbClr val="01C8DD"/>
              </a:gs>
              <a:gs pos="100000">
                <a:srgbClr val="01C8DD"/>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00B0F0"/>
                </a:solidFill>
                <a:latin typeface="+mj-lt"/>
                <a:ea typeface="+mj-ea"/>
                <a:cs typeface="+mj-cs"/>
              </a:rPr>
              <a:t>交互图表</a:t>
            </a:r>
            <a:endParaRPr lang="en-US" altLang="zh-CN" sz="2000" smtClean="0">
              <a:solidFill>
                <a:srgbClr val="00B0F0"/>
              </a:solidFill>
              <a:latin typeface="+mj-lt"/>
              <a:ea typeface="+mj-ea"/>
              <a:cs typeface="+mj-cs"/>
            </a:endParaRPr>
          </a:p>
        </p:txBody>
      </p:sp>
      <p:sp>
        <p:nvSpPr>
          <p:cNvPr id="32" name="任意多边形 31"/>
          <p:cNvSpPr/>
          <p:nvPr>
            <p:custDataLst>
              <p:tags r:id="rId4"/>
            </p:custDataLst>
          </p:nvPr>
        </p:nvSpPr>
        <p:spPr>
          <a:xfrm>
            <a:off x="7204574" y="2815161"/>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77C7A3">
                  <a:lumMod val="20000"/>
                  <a:lumOff val="80000"/>
                </a:srgbClr>
              </a:gs>
              <a:gs pos="49000">
                <a:srgbClr val="77C7A3">
                  <a:lumMod val="20000"/>
                  <a:lumOff val="80000"/>
                </a:srgbClr>
              </a:gs>
              <a:gs pos="51000">
                <a:srgbClr val="77C7A3"/>
              </a:gs>
              <a:gs pos="100000">
                <a:srgbClr val="77C7A3"/>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77C7A3">
                    <a:lumMod val="75000"/>
                  </a:srgbClr>
                </a:solidFill>
                <a:latin typeface="+mj-lt"/>
                <a:ea typeface="+mj-ea"/>
                <a:cs typeface="+mj-cs"/>
              </a:rPr>
              <a:t>帕累托图</a:t>
            </a:r>
            <a:endParaRPr lang="en-US" altLang="zh-CN" sz="2000" smtClean="0">
              <a:solidFill>
                <a:srgbClr val="77C7A3">
                  <a:lumMod val="75000"/>
                </a:srgbClr>
              </a:solidFill>
              <a:latin typeface="+mj-lt"/>
              <a:ea typeface="+mj-ea"/>
              <a:cs typeface="+mj-cs"/>
            </a:endParaRPr>
          </a:p>
        </p:txBody>
      </p:sp>
      <p:sp>
        <p:nvSpPr>
          <p:cNvPr id="35" name="任意多边形 34"/>
          <p:cNvSpPr/>
          <p:nvPr>
            <p:custDataLst>
              <p:tags r:id="rId5"/>
            </p:custDataLst>
          </p:nvPr>
        </p:nvSpPr>
        <p:spPr>
          <a:xfrm>
            <a:off x="9574320" y="2815161"/>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28C29A">
                  <a:lumMod val="20000"/>
                  <a:lumOff val="80000"/>
                </a:srgbClr>
              </a:gs>
              <a:gs pos="49000">
                <a:srgbClr val="28C29A">
                  <a:lumMod val="20000"/>
                  <a:lumOff val="80000"/>
                </a:srgbClr>
              </a:gs>
              <a:gs pos="51000">
                <a:srgbClr val="28C29A"/>
              </a:gs>
              <a:gs pos="100000">
                <a:srgbClr val="28C29A"/>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28C29A">
                    <a:lumMod val="75000"/>
                  </a:srgbClr>
                </a:solidFill>
                <a:latin typeface="+mj-lt"/>
                <a:ea typeface="+mj-ea"/>
                <a:cs typeface="+mj-cs"/>
              </a:rPr>
              <a:t>矩阵图</a:t>
            </a:r>
            <a:endParaRPr lang="en-US" altLang="zh-CN" sz="2000" smtClean="0">
              <a:solidFill>
                <a:srgbClr val="28C29A">
                  <a:lumMod val="75000"/>
                </a:srgbClr>
              </a:solidFill>
              <a:latin typeface="+mj-lt"/>
              <a:ea typeface="+mj-ea"/>
              <a:cs typeface="+mj-cs"/>
            </a:endParaRPr>
          </a:p>
        </p:txBody>
      </p:sp>
      <p:sp>
        <p:nvSpPr>
          <p:cNvPr id="38" name="任意多边形 37"/>
          <p:cNvSpPr/>
          <p:nvPr>
            <p:custDataLst>
              <p:tags r:id="rId6"/>
            </p:custDataLst>
          </p:nvPr>
        </p:nvSpPr>
        <p:spPr>
          <a:xfrm>
            <a:off x="6019699" y="3701710"/>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28C29A">
                  <a:lumMod val="20000"/>
                  <a:lumOff val="80000"/>
                </a:srgbClr>
              </a:gs>
              <a:gs pos="49000">
                <a:srgbClr val="28C29A">
                  <a:lumMod val="20000"/>
                  <a:lumOff val="80000"/>
                </a:srgbClr>
              </a:gs>
              <a:gs pos="51000">
                <a:srgbClr val="28C29A"/>
              </a:gs>
              <a:gs pos="100000">
                <a:srgbClr val="28C29A"/>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28C29A">
                    <a:lumMod val="75000"/>
                  </a:srgbClr>
                </a:solidFill>
                <a:latin typeface="+mj-lt"/>
                <a:ea typeface="+mj-ea"/>
                <a:cs typeface="+mj-cs"/>
              </a:rPr>
              <a:t>漏斗图</a:t>
            </a:r>
            <a:endParaRPr lang="en-US" altLang="zh-CN" sz="2000" smtClean="0">
              <a:solidFill>
                <a:srgbClr val="28C29A">
                  <a:lumMod val="75000"/>
                </a:srgbClr>
              </a:solidFill>
              <a:latin typeface="+mj-lt"/>
              <a:ea typeface="+mj-ea"/>
              <a:cs typeface="+mj-cs"/>
            </a:endParaRPr>
          </a:p>
        </p:txBody>
      </p:sp>
      <p:sp>
        <p:nvSpPr>
          <p:cNvPr id="41" name="任意多边形 40"/>
          <p:cNvSpPr/>
          <p:nvPr>
            <p:custDataLst>
              <p:tags r:id="rId7"/>
            </p:custDataLst>
          </p:nvPr>
        </p:nvSpPr>
        <p:spPr>
          <a:xfrm>
            <a:off x="8389446" y="3701710"/>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01C8DD">
                  <a:lumMod val="20000"/>
                  <a:lumOff val="80000"/>
                </a:srgbClr>
              </a:gs>
              <a:gs pos="49000">
                <a:srgbClr val="01C8DD">
                  <a:lumMod val="20000"/>
                  <a:lumOff val="80000"/>
                </a:srgbClr>
              </a:gs>
              <a:gs pos="51000">
                <a:srgbClr val="01C8DD"/>
              </a:gs>
              <a:gs pos="100000">
                <a:srgbClr val="01C8DD"/>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b="1" smtClean="0">
                <a:solidFill>
                  <a:srgbClr val="C00000"/>
                </a:solidFill>
                <a:latin typeface="+mj-lt"/>
                <a:ea typeface="+mj-ea"/>
                <a:cs typeface="+mj-cs"/>
              </a:rPr>
              <a:t>旋风图</a:t>
            </a:r>
            <a:endParaRPr lang="en-US" altLang="zh-CN" sz="2000" b="1" smtClean="0">
              <a:solidFill>
                <a:srgbClr val="C00000"/>
              </a:solidFill>
              <a:latin typeface="+mj-lt"/>
              <a:ea typeface="+mj-ea"/>
              <a:cs typeface="+mj-cs"/>
            </a:endParaRPr>
          </a:p>
        </p:txBody>
      </p:sp>
      <p:sp>
        <p:nvSpPr>
          <p:cNvPr id="44" name="任意多边形 43"/>
          <p:cNvSpPr/>
          <p:nvPr>
            <p:custDataLst>
              <p:tags r:id="rId8"/>
            </p:custDataLst>
          </p:nvPr>
        </p:nvSpPr>
        <p:spPr>
          <a:xfrm>
            <a:off x="960755" y="2177415"/>
            <a:ext cx="3845560" cy="3970655"/>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solidFill>
            <a:srgbClr val="00B050"/>
          </a:solidFill>
          <a:ln>
            <a:solidFill>
              <a:schemeClr val="accent6">
                <a:lumMod val="40000"/>
                <a:lumOff val="60000"/>
              </a:schemeClr>
            </a:solidFill>
          </a:ln>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77C7A3">
                    <a:lumMod val="75000"/>
                  </a:srgbClr>
                </a:solidFill>
                <a:latin typeface="+mj-lt"/>
                <a:ea typeface="+mj-ea"/>
                <a:cs typeface="+mj-cs"/>
              </a:rPr>
              <a:t>LOREM</a:t>
            </a:r>
            <a:endParaRPr lang="en-US" altLang="zh-CN" sz="2000" smtClean="0">
              <a:solidFill>
                <a:srgbClr val="77C7A3">
                  <a:lumMod val="75000"/>
                </a:srgbClr>
              </a:solidFill>
              <a:latin typeface="+mj-lt"/>
              <a:ea typeface="+mj-ea"/>
              <a:cs typeface="+mj-cs"/>
            </a:endParaRPr>
          </a:p>
        </p:txBody>
      </p:sp>
      <p:sp>
        <p:nvSpPr>
          <p:cNvPr id="49" name="矩形 48"/>
          <p:cNvSpPr/>
          <p:nvPr>
            <p:custDataLst>
              <p:tags r:id="rId9"/>
            </p:custDataLst>
          </p:nvPr>
        </p:nvSpPr>
        <p:spPr bwMode="auto">
          <a:xfrm>
            <a:off x="5281930" y="1454785"/>
            <a:ext cx="5192395" cy="722630"/>
          </a:xfrm>
          <a:prstGeom prst="rect">
            <a:avLst/>
          </a:prstGeom>
          <a:noFill/>
          <a:ln w="19050">
            <a:solidFill>
              <a:srgbClr val="2E4C64"/>
            </a:solidFill>
          </a:ln>
        </p:spPr>
        <p:style>
          <a:lnRef idx="2">
            <a:srgbClr val="2E4C64">
              <a:shade val="50000"/>
            </a:srgbClr>
          </a:lnRef>
          <a:fillRef idx="1">
            <a:srgbClr val="2E4C64"/>
          </a:fillRef>
          <a:effectRef idx="0">
            <a:srgbClr val="2E4C64"/>
          </a:effectRef>
          <a:fontRef idx="minor">
            <a:srgbClr val="FFFFFF"/>
          </a:fontRef>
        </p:style>
        <p:txBody>
          <a:bodyPr wrap="square" anchor="ctr">
            <a:normAutofit/>
          </a:bodyPr>
          <a:lstStyle/>
          <a:p>
            <a:pPr algn="ctr" eaLnBrk="1" hangingPunct="1">
              <a:spcBef>
                <a:spcPts val="0"/>
              </a:spcBef>
              <a:spcAft>
                <a:spcPts val="0"/>
              </a:spcAft>
              <a:defRPr/>
            </a:pPr>
            <a:endParaRPr lang="zh-CN" altLang="en-US">
              <a:solidFill>
                <a:prstClr val="white"/>
              </a:solidFill>
            </a:endParaRPr>
          </a:p>
        </p:txBody>
      </p:sp>
      <p:sp>
        <p:nvSpPr>
          <p:cNvPr id="50" name="文本框 13"/>
          <p:cNvSpPr txBox="1">
            <a:spLocks noChangeArrowheads="1"/>
          </p:cNvSpPr>
          <p:nvPr>
            <p:custDataLst>
              <p:tags r:id="rId10"/>
            </p:custDataLst>
          </p:nvPr>
        </p:nvSpPr>
        <p:spPr bwMode="auto">
          <a:xfrm>
            <a:off x="5578475" y="1571625"/>
            <a:ext cx="4832985"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rgbClr val="4D4D4D"/>
                </a:solidFill>
                <a:latin typeface="Calibri" panose="020F0502020204030204" pitchFamily="34" charset="0"/>
                <a:ea typeface="宋体" panose="02010600030101010101" pitchFamily="2" charset="-122"/>
              </a:defRPr>
            </a:lvl1pPr>
            <a:lvl2pPr marL="742950" indent="-285750">
              <a:defRPr>
                <a:solidFill>
                  <a:srgbClr val="4D4D4D"/>
                </a:solidFill>
                <a:latin typeface="Calibri" panose="020F0502020204030204" pitchFamily="34" charset="0"/>
                <a:ea typeface="宋体" panose="02010600030101010101" pitchFamily="2" charset="-122"/>
              </a:defRPr>
            </a:lvl2pPr>
            <a:lvl3pPr marL="1143000" indent="-228600">
              <a:defRPr>
                <a:solidFill>
                  <a:srgbClr val="4D4D4D"/>
                </a:solidFill>
                <a:latin typeface="Calibri" panose="020F0502020204030204" pitchFamily="34" charset="0"/>
                <a:ea typeface="宋体" panose="02010600030101010101" pitchFamily="2" charset="-122"/>
              </a:defRPr>
            </a:lvl3pPr>
            <a:lvl4pPr marL="1600200" indent="-228600">
              <a:defRPr>
                <a:solidFill>
                  <a:srgbClr val="4D4D4D"/>
                </a:solidFill>
                <a:latin typeface="Calibri" panose="020F0502020204030204" pitchFamily="34" charset="0"/>
                <a:ea typeface="宋体" panose="02010600030101010101" pitchFamily="2" charset="-122"/>
              </a:defRPr>
            </a:lvl4pPr>
            <a:lvl5pPr marL="2057400" indent="-228600">
              <a:defRPr>
                <a:solidFill>
                  <a:srgbClr val="4D4D4D"/>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rgbClr val="4D4D4D"/>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rgbClr val="4D4D4D"/>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rgbClr val="4D4D4D"/>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rgbClr val="4D4D4D"/>
                </a:solidFill>
                <a:latin typeface="Calibri" panose="020F0502020204030204" pitchFamily="34" charset="0"/>
                <a:ea typeface="宋体" panose="02010600030101010101" pitchFamily="2" charset="-122"/>
              </a:defRPr>
            </a:lvl9pPr>
          </a:lstStyle>
          <a:p>
            <a:pPr algn="ctr" eaLnBrk="1" hangingPunct="1"/>
            <a:r>
              <a:rPr lang="zh-CN" altLang="en-US" sz="2800" b="1" dirty="0">
                <a:solidFill>
                  <a:srgbClr val="2E4C64"/>
                </a:solidFill>
                <a:latin typeface="Arial" panose="020B0604020202020204" pitchFamily="34" charset="0"/>
                <a:ea typeface="黑体" panose="02010609060101010101" charset="-122"/>
                <a:cs typeface="+mn-ea"/>
              </a:rPr>
              <a:t>使用图表工具可以得到如下图</a:t>
            </a:r>
            <a:endParaRPr lang="en-US" altLang="zh-CN" sz="2800" b="1" dirty="0">
              <a:solidFill>
                <a:srgbClr val="2E4C64"/>
              </a:solidFill>
              <a:latin typeface="Arial" panose="020B0604020202020204" pitchFamily="34" charset="0"/>
              <a:ea typeface="黑体" panose="02010609060101010101" charset="-122"/>
              <a:cs typeface="+mn-ea"/>
            </a:endParaRPr>
          </a:p>
        </p:txBody>
      </p:sp>
      <p:sp>
        <p:nvSpPr>
          <p:cNvPr id="53" name="圆角矩形 52"/>
          <p:cNvSpPr/>
          <p:nvPr>
            <p:custDataLst>
              <p:tags r:id="rId11"/>
            </p:custDataLst>
          </p:nvPr>
        </p:nvSpPr>
        <p:spPr bwMode="auto">
          <a:xfrm>
            <a:off x="4665938" y="985644"/>
            <a:ext cx="912790" cy="912788"/>
          </a:xfrm>
          <a:prstGeom prst="roundRect">
            <a:avLst/>
          </a:prstGeom>
          <a:solidFill>
            <a:srgbClr val="2E4C64"/>
          </a:solidFill>
          <a:ln>
            <a:noFill/>
          </a:ln>
        </p:spPr>
        <p:style>
          <a:lnRef idx="2">
            <a:srgbClr val="2E4C64">
              <a:shade val="50000"/>
            </a:srgbClr>
          </a:lnRef>
          <a:fillRef idx="1">
            <a:srgbClr val="2E4C64"/>
          </a:fillRef>
          <a:effectRef idx="0">
            <a:srgbClr val="2E4C64"/>
          </a:effectRef>
          <a:fontRef idx="minor">
            <a:srgbClr val="FFFFFF"/>
          </a:fontRef>
        </p:style>
        <p:txBody>
          <a:bodyPr wrap="square" anchor="ctr">
            <a:normAutofit/>
          </a:bodyPr>
          <a:lstStyle/>
          <a:p>
            <a:pPr algn="ctr" eaLnBrk="1" hangingPunct="1">
              <a:spcBef>
                <a:spcPts val="0"/>
              </a:spcBef>
              <a:spcAft>
                <a:spcPts val="0"/>
              </a:spcAft>
              <a:defRPr/>
            </a:pPr>
            <a:endParaRPr lang="zh-CN" altLang="en-US">
              <a:solidFill>
                <a:srgbClr val="46CA00"/>
              </a:solidFill>
            </a:endParaRPr>
          </a:p>
        </p:txBody>
      </p:sp>
      <p:sp>
        <p:nvSpPr>
          <p:cNvPr id="54" name="Freeform 394"/>
          <p:cNvSpPr>
            <a:spLocks noEditPoints="1"/>
          </p:cNvSpPr>
          <p:nvPr>
            <p:custDataLst>
              <p:tags r:id="rId12"/>
            </p:custDataLst>
          </p:nvPr>
        </p:nvSpPr>
        <p:spPr bwMode="auto">
          <a:xfrm>
            <a:off x="4942403" y="1258794"/>
            <a:ext cx="359861" cy="313022"/>
          </a:xfrm>
          <a:custGeom>
            <a:avLst/>
            <a:gdLst>
              <a:gd name="T0" fmla="*/ 39 w 183"/>
              <a:gd name="T1" fmla="*/ 1 h 159"/>
              <a:gd name="T2" fmla="*/ 57 w 183"/>
              <a:gd name="T3" fmla="*/ 16 h 159"/>
              <a:gd name="T4" fmla="*/ 22 w 183"/>
              <a:gd name="T5" fmla="*/ 16 h 159"/>
              <a:gd name="T6" fmla="*/ 39 w 183"/>
              <a:gd name="T7" fmla="*/ 1 h 159"/>
              <a:gd name="T8" fmla="*/ 106 w 183"/>
              <a:gd name="T9" fmla="*/ 32 h 159"/>
              <a:gd name="T10" fmla="*/ 147 w 183"/>
              <a:gd name="T11" fmla="*/ 49 h 159"/>
              <a:gd name="T12" fmla="*/ 163 w 183"/>
              <a:gd name="T13" fmla="*/ 90 h 159"/>
              <a:gd name="T14" fmla="*/ 147 w 183"/>
              <a:gd name="T15" fmla="*/ 130 h 159"/>
              <a:gd name="T16" fmla="*/ 106 w 183"/>
              <a:gd name="T17" fmla="*/ 147 h 159"/>
              <a:gd name="T18" fmla="*/ 66 w 183"/>
              <a:gd name="T19" fmla="*/ 130 h 159"/>
              <a:gd name="T20" fmla="*/ 49 w 183"/>
              <a:gd name="T21" fmla="*/ 90 h 159"/>
              <a:gd name="T22" fmla="*/ 66 w 183"/>
              <a:gd name="T23" fmla="*/ 49 h 159"/>
              <a:gd name="T24" fmla="*/ 106 w 183"/>
              <a:gd name="T25" fmla="*/ 32 h 159"/>
              <a:gd name="T26" fmla="*/ 99 w 183"/>
              <a:gd name="T27" fmla="*/ 62 h 159"/>
              <a:gd name="T28" fmla="*/ 76 w 183"/>
              <a:gd name="T29" fmla="*/ 71 h 159"/>
              <a:gd name="T30" fmla="*/ 79 w 183"/>
              <a:gd name="T31" fmla="*/ 96 h 159"/>
              <a:gd name="T32" fmla="*/ 95 w 183"/>
              <a:gd name="T33" fmla="*/ 82 h 159"/>
              <a:gd name="T34" fmla="*/ 99 w 183"/>
              <a:gd name="T35" fmla="*/ 62 h 159"/>
              <a:gd name="T36" fmla="*/ 134 w 183"/>
              <a:gd name="T37" fmla="*/ 62 h 159"/>
              <a:gd name="T38" fmla="*/ 106 w 183"/>
              <a:gd name="T39" fmla="*/ 50 h 159"/>
              <a:gd name="T40" fmla="*/ 79 w 183"/>
              <a:gd name="T41" fmla="*/ 62 h 159"/>
              <a:gd name="T42" fmla="*/ 67 w 183"/>
              <a:gd name="T43" fmla="*/ 90 h 159"/>
              <a:gd name="T44" fmla="*/ 79 w 183"/>
              <a:gd name="T45" fmla="*/ 117 h 159"/>
              <a:gd name="T46" fmla="*/ 106 w 183"/>
              <a:gd name="T47" fmla="*/ 129 h 159"/>
              <a:gd name="T48" fmla="*/ 134 w 183"/>
              <a:gd name="T49" fmla="*/ 117 h 159"/>
              <a:gd name="T50" fmla="*/ 145 w 183"/>
              <a:gd name="T51" fmla="*/ 90 h 159"/>
              <a:gd name="T52" fmla="*/ 134 w 183"/>
              <a:gd name="T53" fmla="*/ 62 h 159"/>
              <a:gd name="T54" fmla="*/ 77 w 183"/>
              <a:gd name="T55" fmla="*/ 0 h 159"/>
              <a:gd name="T56" fmla="*/ 64 w 183"/>
              <a:gd name="T57" fmla="*/ 24 h 159"/>
              <a:gd name="T58" fmla="*/ 21 w 183"/>
              <a:gd name="T59" fmla="*/ 24 h 159"/>
              <a:gd name="T60" fmla="*/ 0 w 183"/>
              <a:gd name="T61" fmla="*/ 45 h 159"/>
              <a:gd name="T62" fmla="*/ 0 w 183"/>
              <a:gd name="T63" fmla="*/ 137 h 159"/>
              <a:gd name="T64" fmla="*/ 21 w 183"/>
              <a:gd name="T65" fmla="*/ 159 h 159"/>
              <a:gd name="T66" fmla="*/ 161 w 183"/>
              <a:gd name="T67" fmla="*/ 159 h 159"/>
              <a:gd name="T68" fmla="*/ 183 w 183"/>
              <a:gd name="T69" fmla="*/ 137 h 159"/>
              <a:gd name="T70" fmla="*/ 183 w 183"/>
              <a:gd name="T71" fmla="*/ 45 h 159"/>
              <a:gd name="T72" fmla="*/ 161 w 183"/>
              <a:gd name="T73" fmla="*/ 24 h 159"/>
              <a:gd name="T74" fmla="*/ 154 w 183"/>
              <a:gd name="T75" fmla="*/ 24 h 159"/>
              <a:gd name="T76" fmla="*/ 140 w 183"/>
              <a:gd name="T77" fmla="*/ 0 h 159"/>
              <a:gd name="T78" fmla="*/ 77 w 183"/>
              <a:gd name="T7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3" h="159">
                <a:moveTo>
                  <a:pt x="39" y="1"/>
                </a:moveTo>
                <a:cubicBezTo>
                  <a:pt x="48" y="1"/>
                  <a:pt x="55" y="8"/>
                  <a:pt x="57" y="16"/>
                </a:cubicBezTo>
                <a:cubicBezTo>
                  <a:pt x="22" y="16"/>
                  <a:pt x="22" y="16"/>
                  <a:pt x="22" y="16"/>
                </a:cubicBezTo>
                <a:cubicBezTo>
                  <a:pt x="23" y="8"/>
                  <a:pt x="30" y="1"/>
                  <a:pt x="39" y="1"/>
                </a:cubicBezTo>
                <a:close/>
                <a:moveTo>
                  <a:pt x="106" y="32"/>
                </a:moveTo>
                <a:cubicBezTo>
                  <a:pt x="122" y="32"/>
                  <a:pt x="136" y="39"/>
                  <a:pt x="147" y="49"/>
                </a:cubicBezTo>
                <a:cubicBezTo>
                  <a:pt x="157" y="59"/>
                  <a:pt x="163" y="74"/>
                  <a:pt x="163" y="90"/>
                </a:cubicBezTo>
                <a:cubicBezTo>
                  <a:pt x="163" y="105"/>
                  <a:pt x="157" y="120"/>
                  <a:pt x="147" y="130"/>
                </a:cubicBezTo>
                <a:cubicBezTo>
                  <a:pt x="136" y="140"/>
                  <a:pt x="122" y="147"/>
                  <a:pt x="106" y="147"/>
                </a:cubicBezTo>
                <a:cubicBezTo>
                  <a:pt x="90" y="147"/>
                  <a:pt x="76" y="140"/>
                  <a:pt x="66" y="130"/>
                </a:cubicBezTo>
                <a:cubicBezTo>
                  <a:pt x="55" y="120"/>
                  <a:pt x="49" y="105"/>
                  <a:pt x="49" y="90"/>
                </a:cubicBezTo>
                <a:cubicBezTo>
                  <a:pt x="49" y="74"/>
                  <a:pt x="55" y="59"/>
                  <a:pt x="66" y="49"/>
                </a:cubicBezTo>
                <a:cubicBezTo>
                  <a:pt x="76" y="39"/>
                  <a:pt x="90" y="32"/>
                  <a:pt x="106" y="32"/>
                </a:cubicBezTo>
                <a:close/>
                <a:moveTo>
                  <a:pt x="99" y="62"/>
                </a:moveTo>
                <a:cubicBezTo>
                  <a:pt x="92" y="57"/>
                  <a:pt x="81" y="62"/>
                  <a:pt x="76" y="71"/>
                </a:cubicBezTo>
                <a:cubicBezTo>
                  <a:pt x="70" y="81"/>
                  <a:pt x="72" y="92"/>
                  <a:pt x="79" y="96"/>
                </a:cubicBezTo>
                <a:cubicBezTo>
                  <a:pt x="86" y="100"/>
                  <a:pt x="90" y="92"/>
                  <a:pt x="95" y="82"/>
                </a:cubicBezTo>
                <a:cubicBezTo>
                  <a:pt x="101" y="73"/>
                  <a:pt x="106" y="66"/>
                  <a:pt x="99" y="62"/>
                </a:cubicBezTo>
                <a:close/>
                <a:moveTo>
                  <a:pt x="134" y="62"/>
                </a:moveTo>
                <a:cubicBezTo>
                  <a:pt x="127" y="55"/>
                  <a:pt x="117" y="50"/>
                  <a:pt x="106" y="50"/>
                </a:cubicBezTo>
                <a:cubicBezTo>
                  <a:pt x="95" y="50"/>
                  <a:pt x="86" y="55"/>
                  <a:pt x="79" y="62"/>
                </a:cubicBezTo>
                <a:cubicBezTo>
                  <a:pt x="72" y="69"/>
                  <a:pt x="67" y="79"/>
                  <a:pt x="67" y="90"/>
                </a:cubicBezTo>
                <a:cubicBezTo>
                  <a:pt x="67" y="100"/>
                  <a:pt x="72" y="110"/>
                  <a:pt x="79" y="117"/>
                </a:cubicBezTo>
                <a:cubicBezTo>
                  <a:pt x="86" y="124"/>
                  <a:pt x="95" y="129"/>
                  <a:pt x="106" y="129"/>
                </a:cubicBezTo>
                <a:cubicBezTo>
                  <a:pt x="117" y="129"/>
                  <a:pt x="127" y="124"/>
                  <a:pt x="134" y="117"/>
                </a:cubicBezTo>
                <a:cubicBezTo>
                  <a:pt x="141" y="110"/>
                  <a:pt x="145" y="100"/>
                  <a:pt x="145" y="90"/>
                </a:cubicBezTo>
                <a:cubicBezTo>
                  <a:pt x="145" y="79"/>
                  <a:pt x="141" y="69"/>
                  <a:pt x="134" y="62"/>
                </a:cubicBezTo>
                <a:close/>
                <a:moveTo>
                  <a:pt x="77" y="0"/>
                </a:moveTo>
                <a:cubicBezTo>
                  <a:pt x="64" y="24"/>
                  <a:pt x="64" y="24"/>
                  <a:pt x="64" y="24"/>
                </a:cubicBezTo>
                <a:cubicBezTo>
                  <a:pt x="21" y="24"/>
                  <a:pt x="21" y="24"/>
                  <a:pt x="21" y="24"/>
                </a:cubicBezTo>
                <a:cubicBezTo>
                  <a:pt x="9" y="24"/>
                  <a:pt x="0" y="34"/>
                  <a:pt x="0" y="45"/>
                </a:cubicBezTo>
                <a:cubicBezTo>
                  <a:pt x="0" y="137"/>
                  <a:pt x="0" y="137"/>
                  <a:pt x="0" y="137"/>
                </a:cubicBezTo>
                <a:cubicBezTo>
                  <a:pt x="0" y="149"/>
                  <a:pt x="9" y="159"/>
                  <a:pt x="21" y="159"/>
                </a:cubicBezTo>
                <a:cubicBezTo>
                  <a:pt x="161" y="159"/>
                  <a:pt x="161" y="159"/>
                  <a:pt x="161" y="159"/>
                </a:cubicBezTo>
                <a:cubicBezTo>
                  <a:pt x="173" y="159"/>
                  <a:pt x="183" y="149"/>
                  <a:pt x="183" y="137"/>
                </a:cubicBezTo>
                <a:cubicBezTo>
                  <a:pt x="183" y="45"/>
                  <a:pt x="183" y="45"/>
                  <a:pt x="183" y="45"/>
                </a:cubicBezTo>
                <a:cubicBezTo>
                  <a:pt x="183" y="34"/>
                  <a:pt x="173" y="24"/>
                  <a:pt x="161" y="24"/>
                </a:cubicBezTo>
                <a:cubicBezTo>
                  <a:pt x="154" y="24"/>
                  <a:pt x="154" y="24"/>
                  <a:pt x="154" y="24"/>
                </a:cubicBezTo>
                <a:cubicBezTo>
                  <a:pt x="140" y="0"/>
                  <a:pt x="140" y="0"/>
                  <a:pt x="140" y="0"/>
                </a:cubicBezTo>
                <a:lnTo>
                  <a:pt x="77" y="0"/>
                </a:lnTo>
                <a:close/>
              </a:path>
            </a:pathLst>
          </a:custGeom>
          <a:solidFill>
            <a:srgbClr val="FFFFFF"/>
          </a:solidFill>
          <a:ln>
            <a:noFill/>
          </a:ln>
        </p:spPr>
        <p:txBody>
          <a:bodyPr wrap="square" lIns="80296" tIns="40148" rIns="80296" bIns="40148">
            <a:normAutofit fontScale="90000"/>
          </a:bodyPr>
          <a:lstStyle/>
          <a:p>
            <a:pPr eaLnBrk="1" hangingPunct="1">
              <a:spcBef>
                <a:spcPts val="0"/>
              </a:spcBef>
              <a:spcAft>
                <a:spcPts val="0"/>
              </a:spcAft>
              <a:defRPr/>
            </a:pPr>
            <a:endParaRPr lang="zh-CN" altLang="en-US" sz="1580">
              <a:solidFill>
                <a:prstClr val="black"/>
              </a:solidFill>
            </a:endParaRPr>
          </a:p>
        </p:txBody>
      </p:sp>
      <p:pic>
        <p:nvPicPr>
          <p:cNvPr id="2" name="图片 1" descr="8ba1873cd84e41ccb39026731fe5ede4"/>
          <p:cNvPicPr>
            <a:picLocks noChangeAspect="1"/>
          </p:cNvPicPr>
          <p:nvPr/>
        </p:nvPicPr>
        <p:blipFill>
          <a:blip r:embed="rId13"/>
          <a:srcRect l="-346" t="7208" r="50806" b="5965"/>
          <a:stretch>
            <a:fillRect/>
          </a:stretch>
        </p:blipFill>
        <p:spPr>
          <a:xfrm>
            <a:off x="1060450" y="2346960"/>
            <a:ext cx="3663950" cy="3613785"/>
          </a:xfrm>
          <a:prstGeom prst="flowChartDecision">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27" name="任意多边形 26"/>
          <p:cNvSpPr/>
          <p:nvPr>
            <p:custDataLst>
              <p:tags r:id="rId3"/>
            </p:custDataLst>
          </p:nvPr>
        </p:nvSpPr>
        <p:spPr>
          <a:xfrm>
            <a:off x="4834827" y="2815161"/>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01C8DD">
                  <a:lumMod val="20000"/>
                  <a:lumOff val="80000"/>
                </a:srgbClr>
              </a:gs>
              <a:gs pos="49000">
                <a:srgbClr val="01C8DD">
                  <a:lumMod val="20000"/>
                  <a:lumOff val="80000"/>
                </a:srgbClr>
              </a:gs>
              <a:gs pos="51000">
                <a:srgbClr val="01C8DD"/>
              </a:gs>
              <a:gs pos="100000">
                <a:srgbClr val="01C8DD"/>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00B0F0"/>
                </a:solidFill>
                <a:latin typeface="+mj-lt"/>
                <a:ea typeface="+mj-ea"/>
                <a:cs typeface="+mj-cs"/>
              </a:rPr>
              <a:t>交互图表</a:t>
            </a:r>
            <a:endParaRPr lang="en-US" altLang="zh-CN" sz="2000" smtClean="0">
              <a:solidFill>
                <a:srgbClr val="00B0F0"/>
              </a:solidFill>
              <a:latin typeface="+mj-lt"/>
              <a:ea typeface="+mj-ea"/>
              <a:cs typeface="+mj-cs"/>
            </a:endParaRPr>
          </a:p>
        </p:txBody>
      </p:sp>
      <p:sp>
        <p:nvSpPr>
          <p:cNvPr id="32" name="任意多边形 31"/>
          <p:cNvSpPr/>
          <p:nvPr>
            <p:custDataLst>
              <p:tags r:id="rId4"/>
            </p:custDataLst>
          </p:nvPr>
        </p:nvSpPr>
        <p:spPr>
          <a:xfrm>
            <a:off x="7204574" y="2815161"/>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77C7A3">
                  <a:lumMod val="20000"/>
                  <a:lumOff val="80000"/>
                </a:srgbClr>
              </a:gs>
              <a:gs pos="49000">
                <a:srgbClr val="77C7A3">
                  <a:lumMod val="20000"/>
                  <a:lumOff val="80000"/>
                </a:srgbClr>
              </a:gs>
              <a:gs pos="51000">
                <a:srgbClr val="77C7A3"/>
              </a:gs>
              <a:gs pos="100000">
                <a:srgbClr val="77C7A3"/>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77C7A3">
                    <a:lumMod val="75000"/>
                  </a:srgbClr>
                </a:solidFill>
                <a:latin typeface="+mj-lt"/>
                <a:ea typeface="+mj-ea"/>
                <a:cs typeface="+mj-cs"/>
              </a:rPr>
              <a:t>帕累托图</a:t>
            </a:r>
            <a:endParaRPr lang="en-US" altLang="zh-CN" sz="2000" smtClean="0">
              <a:solidFill>
                <a:srgbClr val="77C7A3">
                  <a:lumMod val="75000"/>
                </a:srgbClr>
              </a:solidFill>
              <a:latin typeface="+mj-lt"/>
              <a:ea typeface="+mj-ea"/>
              <a:cs typeface="+mj-cs"/>
            </a:endParaRPr>
          </a:p>
        </p:txBody>
      </p:sp>
      <p:sp>
        <p:nvSpPr>
          <p:cNvPr id="35" name="任意多边形 34"/>
          <p:cNvSpPr/>
          <p:nvPr>
            <p:custDataLst>
              <p:tags r:id="rId5"/>
            </p:custDataLst>
          </p:nvPr>
        </p:nvSpPr>
        <p:spPr>
          <a:xfrm>
            <a:off x="9574320" y="2815161"/>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28C29A">
                  <a:lumMod val="20000"/>
                  <a:lumOff val="80000"/>
                </a:srgbClr>
              </a:gs>
              <a:gs pos="49000">
                <a:srgbClr val="28C29A">
                  <a:lumMod val="20000"/>
                  <a:lumOff val="80000"/>
                </a:srgbClr>
              </a:gs>
              <a:gs pos="51000">
                <a:srgbClr val="28C29A"/>
              </a:gs>
              <a:gs pos="100000">
                <a:srgbClr val="28C29A"/>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b="1" smtClean="0">
                <a:solidFill>
                  <a:srgbClr val="C00000"/>
                </a:solidFill>
                <a:latin typeface="+mj-lt"/>
                <a:ea typeface="+mj-ea"/>
                <a:cs typeface="+mj-cs"/>
              </a:rPr>
              <a:t>矩阵图</a:t>
            </a:r>
            <a:endParaRPr lang="en-US" altLang="zh-CN" sz="2000" b="1" smtClean="0">
              <a:solidFill>
                <a:srgbClr val="C00000"/>
              </a:solidFill>
              <a:latin typeface="+mj-lt"/>
              <a:ea typeface="+mj-ea"/>
              <a:cs typeface="+mj-cs"/>
            </a:endParaRPr>
          </a:p>
        </p:txBody>
      </p:sp>
      <p:sp>
        <p:nvSpPr>
          <p:cNvPr id="38" name="任意多边形 37"/>
          <p:cNvSpPr/>
          <p:nvPr>
            <p:custDataLst>
              <p:tags r:id="rId6"/>
            </p:custDataLst>
          </p:nvPr>
        </p:nvSpPr>
        <p:spPr>
          <a:xfrm>
            <a:off x="6019699" y="3701710"/>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28C29A">
                  <a:lumMod val="20000"/>
                  <a:lumOff val="80000"/>
                </a:srgbClr>
              </a:gs>
              <a:gs pos="49000">
                <a:srgbClr val="28C29A">
                  <a:lumMod val="20000"/>
                  <a:lumOff val="80000"/>
                </a:srgbClr>
              </a:gs>
              <a:gs pos="51000">
                <a:srgbClr val="28C29A"/>
              </a:gs>
              <a:gs pos="100000">
                <a:srgbClr val="28C29A"/>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28C29A">
                    <a:lumMod val="75000"/>
                  </a:srgbClr>
                </a:solidFill>
                <a:latin typeface="+mj-lt"/>
                <a:ea typeface="+mj-ea"/>
                <a:cs typeface="+mj-cs"/>
              </a:rPr>
              <a:t>漏斗图</a:t>
            </a:r>
            <a:endParaRPr lang="en-US" altLang="zh-CN" sz="2000" smtClean="0">
              <a:solidFill>
                <a:srgbClr val="28C29A">
                  <a:lumMod val="75000"/>
                </a:srgbClr>
              </a:solidFill>
              <a:latin typeface="+mj-lt"/>
              <a:ea typeface="+mj-ea"/>
              <a:cs typeface="+mj-cs"/>
            </a:endParaRPr>
          </a:p>
        </p:txBody>
      </p:sp>
      <p:sp>
        <p:nvSpPr>
          <p:cNvPr id="41" name="任意多边形 40"/>
          <p:cNvSpPr/>
          <p:nvPr>
            <p:custDataLst>
              <p:tags r:id="rId7"/>
            </p:custDataLst>
          </p:nvPr>
        </p:nvSpPr>
        <p:spPr>
          <a:xfrm>
            <a:off x="8389446" y="3701710"/>
            <a:ext cx="1269105" cy="1283564"/>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gradFill>
            <a:gsLst>
              <a:gs pos="0">
                <a:srgbClr val="01C8DD">
                  <a:lumMod val="20000"/>
                  <a:lumOff val="80000"/>
                </a:srgbClr>
              </a:gs>
              <a:gs pos="49000">
                <a:srgbClr val="01C8DD">
                  <a:lumMod val="20000"/>
                  <a:lumOff val="80000"/>
                </a:srgbClr>
              </a:gs>
              <a:gs pos="51000">
                <a:srgbClr val="01C8DD"/>
              </a:gs>
              <a:gs pos="100000">
                <a:srgbClr val="01C8DD"/>
              </a:gs>
            </a:gsLst>
            <a:lin ang="5400000" scaled="1"/>
          </a:gradFill>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01C8DD">
                    <a:lumMod val="75000"/>
                  </a:srgbClr>
                </a:solidFill>
                <a:latin typeface="+mj-lt"/>
                <a:ea typeface="+mj-ea"/>
                <a:cs typeface="+mj-cs"/>
              </a:rPr>
              <a:t>旋风图</a:t>
            </a:r>
            <a:endParaRPr lang="en-US" altLang="zh-CN" sz="2000" smtClean="0">
              <a:solidFill>
                <a:srgbClr val="01C8DD">
                  <a:lumMod val="75000"/>
                </a:srgbClr>
              </a:solidFill>
              <a:latin typeface="+mj-lt"/>
              <a:ea typeface="+mj-ea"/>
              <a:cs typeface="+mj-cs"/>
            </a:endParaRPr>
          </a:p>
        </p:txBody>
      </p:sp>
      <p:sp>
        <p:nvSpPr>
          <p:cNvPr id="44" name="任意多边形 43"/>
          <p:cNvSpPr/>
          <p:nvPr>
            <p:custDataLst>
              <p:tags r:id="rId8"/>
            </p:custDataLst>
          </p:nvPr>
        </p:nvSpPr>
        <p:spPr>
          <a:xfrm>
            <a:off x="960755" y="2177415"/>
            <a:ext cx="3845560" cy="3970655"/>
          </a:xfrm>
          <a:custGeom>
            <a:avLst/>
            <a:gdLst>
              <a:gd name="connsiteX0" fmla="*/ 707773 w 1415545"/>
              <a:gd name="connsiteY0" fmla="*/ 28974 h 1431673"/>
              <a:gd name="connsiteX1" fmla="*/ 28974 w 1415545"/>
              <a:gd name="connsiteY1" fmla="*/ 707773 h 1431673"/>
              <a:gd name="connsiteX2" fmla="*/ 39006 w 1415545"/>
              <a:gd name="connsiteY2" fmla="*/ 717805 h 1431673"/>
              <a:gd name="connsiteX3" fmla="*/ 44945 w 1415545"/>
              <a:gd name="connsiteY3" fmla="*/ 711829 h 1431673"/>
              <a:gd name="connsiteX4" fmla="*/ 707640 w 1415545"/>
              <a:gd name="connsiteY4" fmla="*/ 1374523 h 1431673"/>
              <a:gd name="connsiteX5" fmla="*/ 1370599 w 1415545"/>
              <a:gd name="connsiteY5" fmla="*/ 711564 h 1431673"/>
              <a:gd name="connsiteX6" fmla="*/ 1376671 w 1415545"/>
              <a:gd name="connsiteY6" fmla="*/ 717673 h 1431673"/>
              <a:gd name="connsiteX7" fmla="*/ 1386571 w 1415545"/>
              <a:gd name="connsiteY7" fmla="*/ 707773 h 1431673"/>
              <a:gd name="connsiteX8" fmla="*/ 707773 w 1415545"/>
              <a:gd name="connsiteY8" fmla="*/ 0 h 1431673"/>
              <a:gd name="connsiteX9" fmla="*/ 1415545 w 1415545"/>
              <a:gd name="connsiteY9" fmla="*/ 707773 h 1431673"/>
              <a:gd name="connsiteX10" fmla="*/ 1391114 w 1415545"/>
              <a:gd name="connsiteY10" fmla="*/ 732205 h 1431673"/>
              <a:gd name="connsiteX11" fmla="*/ 1399086 w 1415545"/>
              <a:gd name="connsiteY11" fmla="*/ 740226 h 1431673"/>
              <a:gd name="connsiteX12" fmla="*/ 707639 w 1415545"/>
              <a:gd name="connsiteY12" fmla="*/ 1431673 h 1431673"/>
              <a:gd name="connsiteX13" fmla="*/ 16458 w 1415545"/>
              <a:gd name="connsiteY13" fmla="*/ 740492 h 1431673"/>
              <a:gd name="connsiteX14" fmla="*/ 24564 w 1415545"/>
              <a:gd name="connsiteY14" fmla="*/ 732337 h 1431673"/>
              <a:gd name="connsiteX15" fmla="*/ 0 w 1415545"/>
              <a:gd name="connsiteY15" fmla="*/ 707773 h 143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5545" h="1431673">
                <a:moveTo>
                  <a:pt x="707773" y="28974"/>
                </a:moveTo>
                <a:lnTo>
                  <a:pt x="28974" y="707773"/>
                </a:lnTo>
                <a:lnTo>
                  <a:pt x="39006" y="717805"/>
                </a:lnTo>
                <a:lnTo>
                  <a:pt x="44945" y="711829"/>
                </a:lnTo>
                <a:lnTo>
                  <a:pt x="707640" y="1374523"/>
                </a:lnTo>
                <a:lnTo>
                  <a:pt x="1370599" y="711564"/>
                </a:lnTo>
                <a:lnTo>
                  <a:pt x="1376671" y="717673"/>
                </a:lnTo>
                <a:lnTo>
                  <a:pt x="1386571" y="707773"/>
                </a:lnTo>
                <a:close/>
                <a:moveTo>
                  <a:pt x="707773" y="0"/>
                </a:moveTo>
                <a:lnTo>
                  <a:pt x="1415545" y="707773"/>
                </a:lnTo>
                <a:lnTo>
                  <a:pt x="1391114" y="732205"/>
                </a:lnTo>
                <a:lnTo>
                  <a:pt x="1399086" y="740226"/>
                </a:lnTo>
                <a:lnTo>
                  <a:pt x="707639" y="1431673"/>
                </a:lnTo>
                <a:lnTo>
                  <a:pt x="16458" y="740492"/>
                </a:lnTo>
                <a:lnTo>
                  <a:pt x="24564" y="732337"/>
                </a:lnTo>
                <a:lnTo>
                  <a:pt x="0" y="707773"/>
                </a:lnTo>
                <a:close/>
              </a:path>
            </a:pathLst>
          </a:custGeom>
          <a:solidFill>
            <a:srgbClr val="00B050"/>
          </a:solidFill>
          <a:ln>
            <a:solidFill>
              <a:schemeClr val="accent6">
                <a:lumMod val="40000"/>
                <a:lumOff val="60000"/>
              </a:schemeClr>
            </a:solidFill>
          </a:ln>
        </p:spPr>
        <p:txBody>
          <a:bodyPr rot="0" spcFirstLastPara="0" vertOverflow="overflow" horzOverflow="overflow" vert="horz" wrap="square" lIns="0" tIns="0" rIns="0" bIns="0" numCol="1" spcCol="0" rtlCol="0" fromWordArt="0" anchor="ctr" anchorCtr="0" forceAA="0" compatLnSpc="1">
            <a:normAutofit/>
          </a:bodyPr>
          <a:p>
            <a:pPr algn="ctr"/>
            <a:r>
              <a:rPr lang="en-US" altLang="zh-CN" sz="2000" smtClean="0">
                <a:solidFill>
                  <a:srgbClr val="77C7A3">
                    <a:lumMod val="75000"/>
                  </a:srgbClr>
                </a:solidFill>
                <a:latin typeface="+mj-lt"/>
                <a:ea typeface="+mj-ea"/>
                <a:cs typeface="+mj-cs"/>
              </a:rPr>
              <a:t>LOREM</a:t>
            </a:r>
            <a:endParaRPr lang="en-US" altLang="zh-CN" sz="2000" smtClean="0">
              <a:solidFill>
                <a:srgbClr val="77C7A3">
                  <a:lumMod val="75000"/>
                </a:srgbClr>
              </a:solidFill>
              <a:latin typeface="+mj-lt"/>
              <a:ea typeface="+mj-ea"/>
              <a:cs typeface="+mj-cs"/>
            </a:endParaRPr>
          </a:p>
        </p:txBody>
      </p:sp>
      <p:sp>
        <p:nvSpPr>
          <p:cNvPr id="49" name="矩形 48"/>
          <p:cNvSpPr/>
          <p:nvPr>
            <p:custDataLst>
              <p:tags r:id="rId9"/>
            </p:custDataLst>
          </p:nvPr>
        </p:nvSpPr>
        <p:spPr bwMode="auto">
          <a:xfrm>
            <a:off x="5281930" y="1454785"/>
            <a:ext cx="5192395" cy="722630"/>
          </a:xfrm>
          <a:prstGeom prst="rect">
            <a:avLst/>
          </a:prstGeom>
          <a:noFill/>
          <a:ln w="19050">
            <a:solidFill>
              <a:srgbClr val="2E4C64"/>
            </a:solidFill>
          </a:ln>
        </p:spPr>
        <p:style>
          <a:lnRef idx="2">
            <a:srgbClr val="2E4C64">
              <a:shade val="50000"/>
            </a:srgbClr>
          </a:lnRef>
          <a:fillRef idx="1">
            <a:srgbClr val="2E4C64"/>
          </a:fillRef>
          <a:effectRef idx="0">
            <a:srgbClr val="2E4C64"/>
          </a:effectRef>
          <a:fontRef idx="minor">
            <a:srgbClr val="FFFFFF"/>
          </a:fontRef>
        </p:style>
        <p:txBody>
          <a:bodyPr wrap="square" anchor="ctr">
            <a:normAutofit/>
          </a:bodyPr>
          <a:lstStyle/>
          <a:p>
            <a:pPr algn="ctr" eaLnBrk="1" hangingPunct="1">
              <a:spcBef>
                <a:spcPts val="0"/>
              </a:spcBef>
              <a:spcAft>
                <a:spcPts val="0"/>
              </a:spcAft>
              <a:defRPr/>
            </a:pPr>
            <a:endParaRPr lang="zh-CN" altLang="en-US">
              <a:solidFill>
                <a:prstClr val="white"/>
              </a:solidFill>
            </a:endParaRPr>
          </a:p>
        </p:txBody>
      </p:sp>
      <p:sp>
        <p:nvSpPr>
          <p:cNvPr id="50" name="文本框 13"/>
          <p:cNvSpPr txBox="1">
            <a:spLocks noChangeArrowheads="1"/>
          </p:cNvSpPr>
          <p:nvPr>
            <p:custDataLst>
              <p:tags r:id="rId10"/>
            </p:custDataLst>
          </p:nvPr>
        </p:nvSpPr>
        <p:spPr bwMode="auto">
          <a:xfrm>
            <a:off x="5578475" y="1571625"/>
            <a:ext cx="4832985" cy="52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rgbClr val="4D4D4D"/>
                </a:solidFill>
                <a:latin typeface="Calibri" panose="020F0502020204030204" pitchFamily="34" charset="0"/>
                <a:ea typeface="宋体" panose="02010600030101010101" pitchFamily="2" charset="-122"/>
              </a:defRPr>
            </a:lvl1pPr>
            <a:lvl2pPr marL="742950" indent="-285750">
              <a:defRPr>
                <a:solidFill>
                  <a:srgbClr val="4D4D4D"/>
                </a:solidFill>
                <a:latin typeface="Calibri" panose="020F0502020204030204" pitchFamily="34" charset="0"/>
                <a:ea typeface="宋体" panose="02010600030101010101" pitchFamily="2" charset="-122"/>
              </a:defRPr>
            </a:lvl2pPr>
            <a:lvl3pPr marL="1143000" indent="-228600">
              <a:defRPr>
                <a:solidFill>
                  <a:srgbClr val="4D4D4D"/>
                </a:solidFill>
                <a:latin typeface="Calibri" panose="020F0502020204030204" pitchFamily="34" charset="0"/>
                <a:ea typeface="宋体" panose="02010600030101010101" pitchFamily="2" charset="-122"/>
              </a:defRPr>
            </a:lvl3pPr>
            <a:lvl4pPr marL="1600200" indent="-228600">
              <a:defRPr>
                <a:solidFill>
                  <a:srgbClr val="4D4D4D"/>
                </a:solidFill>
                <a:latin typeface="Calibri" panose="020F0502020204030204" pitchFamily="34" charset="0"/>
                <a:ea typeface="宋体" panose="02010600030101010101" pitchFamily="2" charset="-122"/>
              </a:defRPr>
            </a:lvl4pPr>
            <a:lvl5pPr marL="2057400" indent="-228600">
              <a:defRPr>
                <a:solidFill>
                  <a:srgbClr val="4D4D4D"/>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rgbClr val="4D4D4D"/>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rgbClr val="4D4D4D"/>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rgbClr val="4D4D4D"/>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rgbClr val="4D4D4D"/>
                </a:solidFill>
                <a:latin typeface="Calibri" panose="020F0502020204030204" pitchFamily="34" charset="0"/>
                <a:ea typeface="宋体" panose="02010600030101010101" pitchFamily="2" charset="-122"/>
              </a:defRPr>
            </a:lvl9pPr>
          </a:lstStyle>
          <a:p>
            <a:pPr algn="ctr" eaLnBrk="1" hangingPunct="1"/>
            <a:r>
              <a:rPr lang="zh-CN" altLang="en-US" sz="2800" b="1" dirty="0">
                <a:solidFill>
                  <a:srgbClr val="2E4C64"/>
                </a:solidFill>
                <a:latin typeface="Arial" panose="020B0604020202020204" pitchFamily="34" charset="0"/>
                <a:ea typeface="黑体" panose="02010609060101010101" charset="-122"/>
                <a:cs typeface="+mn-ea"/>
              </a:rPr>
              <a:t>使用图表工具可以得到如下图</a:t>
            </a:r>
            <a:endParaRPr lang="en-US" altLang="zh-CN" sz="2800" b="1" dirty="0">
              <a:solidFill>
                <a:srgbClr val="2E4C64"/>
              </a:solidFill>
              <a:latin typeface="Arial" panose="020B0604020202020204" pitchFamily="34" charset="0"/>
              <a:ea typeface="黑体" panose="02010609060101010101" charset="-122"/>
              <a:cs typeface="+mn-ea"/>
            </a:endParaRPr>
          </a:p>
        </p:txBody>
      </p:sp>
      <p:sp>
        <p:nvSpPr>
          <p:cNvPr id="53" name="圆角矩形 52"/>
          <p:cNvSpPr/>
          <p:nvPr>
            <p:custDataLst>
              <p:tags r:id="rId11"/>
            </p:custDataLst>
          </p:nvPr>
        </p:nvSpPr>
        <p:spPr bwMode="auto">
          <a:xfrm>
            <a:off x="4665938" y="985644"/>
            <a:ext cx="912790" cy="912788"/>
          </a:xfrm>
          <a:prstGeom prst="roundRect">
            <a:avLst/>
          </a:prstGeom>
          <a:solidFill>
            <a:srgbClr val="2E4C64"/>
          </a:solidFill>
          <a:ln>
            <a:noFill/>
          </a:ln>
        </p:spPr>
        <p:style>
          <a:lnRef idx="2">
            <a:srgbClr val="2E4C64">
              <a:shade val="50000"/>
            </a:srgbClr>
          </a:lnRef>
          <a:fillRef idx="1">
            <a:srgbClr val="2E4C64"/>
          </a:fillRef>
          <a:effectRef idx="0">
            <a:srgbClr val="2E4C64"/>
          </a:effectRef>
          <a:fontRef idx="minor">
            <a:srgbClr val="FFFFFF"/>
          </a:fontRef>
        </p:style>
        <p:txBody>
          <a:bodyPr wrap="square" anchor="ctr">
            <a:normAutofit/>
          </a:bodyPr>
          <a:lstStyle/>
          <a:p>
            <a:pPr algn="ctr" eaLnBrk="1" hangingPunct="1">
              <a:spcBef>
                <a:spcPts val="0"/>
              </a:spcBef>
              <a:spcAft>
                <a:spcPts val="0"/>
              </a:spcAft>
              <a:defRPr/>
            </a:pPr>
            <a:endParaRPr lang="zh-CN" altLang="en-US">
              <a:solidFill>
                <a:srgbClr val="46CA00"/>
              </a:solidFill>
            </a:endParaRPr>
          </a:p>
        </p:txBody>
      </p:sp>
      <p:sp>
        <p:nvSpPr>
          <p:cNvPr id="54" name="Freeform 394"/>
          <p:cNvSpPr>
            <a:spLocks noEditPoints="1"/>
          </p:cNvSpPr>
          <p:nvPr>
            <p:custDataLst>
              <p:tags r:id="rId12"/>
            </p:custDataLst>
          </p:nvPr>
        </p:nvSpPr>
        <p:spPr bwMode="auto">
          <a:xfrm>
            <a:off x="4942403" y="1258794"/>
            <a:ext cx="359861" cy="313022"/>
          </a:xfrm>
          <a:custGeom>
            <a:avLst/>
            <a:gdLst>
              <a:gd name="T0" fmla="*/ 39 w 183"/>
              <a:gd name="T1" fmla="*/ 1 h 159"/>
              <a:gd name="T2" fmla="*/ 57 w 183"/>
              <a:gd name="T3" fmla="*/ 16 h 159"/>
              <a:gd name="T4" fmla="*/ 22 w 183"/>
              <a:gd name="T5" fmla="*/ 16 h 159"/>
              <a:gd name="T6" fmla="*/ 39 w 183"/>
              <a:gd name="T7" fmla="*/ 1 h 159"/>
              <a:gd name="T8" fmla="*/ 106 w 183"/>
              <a:gd name="T9" fmla="*/ 32 h 159"/>
              <a:gd name="T10" fmla="*/ 147 w 183"/>
              <a:gd name="T11" fmla="*/ 49 h 159"/>
              <a:gd name="T12" fmla="*/ 163 w 183"/>
              <a:gd name="T13" fmla="*/ 90 h 159"/>
              <a:gd name="T14" fmla="*/ 147 w 183"/>
              <a:gd name="T15" fmla="*/ 130 h 159"/>
              <a:gd name="T16" fmla="*/ 106 w 183"/>
              <a:gd name="T17" fmla="*/ 147 h 159"/>
              <a:gd name="T18" fmla="*/ 66 w 183"/>
              <a:gd name="T19" fmla="*/ 130 h 159"/>
              <a:gd name="T20" fmla="*/ 49 w 183"/>
              <a:gd name="T21" fmla="*/ 90 h 159"/>
              <a:gd name="T22" fmla="*/ 66 w 183"/>
              <a:gd name="T23" fmla="*/ 49 h 159"/>
              <a:gd name="T24" fmla="*/ 106 w 183"/>
              <a:gd name="T25" fmla="*/ 32 h 159"/>
              <a:gd name="T26" fmla="*/ 99 w 183"/>
              <a:gd name="T27" fmla="*/ 62 h 159"/>
              <a:gd name="T28" fmla="*/ 76 w 183"/>
              <a:gd name="T29" fmla="*/ 71 h 159"/>
              <a:gd name="T30" fmla="*/ 79 w 183"/>
              <a:gd name="T31" fmla="*/ 96 h 159"/>
              <a:gd name="T32" fmla="*/ 95 w 183"/>
              <a:gd name="T33" fmla="*/ 82 h 159"/>
              <a:gd name="T34" fmla="*/ 99 w 183"/>
              <a:gd name="T35" fmla="*/ 62 h 159"/>
              <a:gd name="T36" fmla="*/ 134 w 183"/>
              <a:gd name="T37" fmla="*/ 62 h 159"/>
              <a:gd name="T38" fmla="*/ 106 w 183"/>
              <a:gd name="T39" fmla="*/ 50 h 159"/>
              <a:gd name="T40" fmla="*/ 79 w 183"/>
              <a:gd name="T41" fmla="*/ 62 h 159"/>
              <a:gd name="T42" fmla="*/ 67 w 183"/>
              <a:gd name="T43" fmla="*/ 90 h 159"/>
              <a:gd name="T44" fmla="*/ 79 w 183"/>
              <a:gd name="T45" fmla="*/ 117 h 159"/>
              <a:gd name="T46" fmla="*/ 106 w 183"/>
              <a:gd name="T47" fmla="*/ 129 h 159"/>
              <a:gd name="T48" fmla="*/ 134 w 183"/>
              <a:gd name="T49" fmla="*/ 117 h 159"/>
              <a:gd name="T50" fmla="*/ 145 w 183"/>
              <a:gd name="T51" fmla="*/ 90 h 159"/>
              <a:gd name="T52" fmla="*/ 134 w 183"/>
              <a:gd name="T53" fmla="*/ 62 h 159"/>
              <a:gd name="T54" fmla="*/ 77 w 183"/>
              <a:gd name="T55" fmla="*/ 0 h 159"/>
              <a:gd name="T56" fmla="*/ 64 w 183"/>
              <a:gd name="T57" fmla="*/ 24 h 159"/>
              <a:gd name="T58" fmla="*/ 21 w 183"/>
              <a:gd name="T59" fmla="*/ 24 h 159"/>
              <a:gd name="T60" fmla="*/ 0 w 183"/>
              <a:gd name="T61" fmla="*/ 45 h 159"/>
              <a:gd name="T62" fmla="*/ 0 w 183"/>
              <a:gd name="T63" fmla="*/ 137 h 159"/>
              <a:gd name="T64" fmla="*/ 21 w 183"/>
              <a:gd name="T65" fmla="*/ 159 h 159"/>
              <a:gd name="T66" fmla="*/ 161 w 183"/>
              <a:gd name="T67" fmla="*/ 159 h 159"/>
              <a:gd name="T68" fmla="*/ 183 w 183"/>
              <a:gd name="T69" fmla="*/ 137 h 159"/>
              <a:gd name="T70" fmla="*/ 183 w 183"/>
              <a:gd name="T71" fmla="*/ 45 h 159"/>
              <a:gd name="T72" fmla="*/ 161 w 183"/>
              <a:gd name="T73" fmla="*/ 24 h 159"/>
              <a:gd name="T74" fmla="*/ 154 w 183"/>
              <a:gd name="T75" fmla="*/ 24 h 159"/>
              <a:gd name="T76" fmla="*/ 140 w 183"/>
              <a:gd name="T77" fmla="*/ 0 h 159"/>
              <a:gd name="T78" fmla="*/ 77 w 183"/>
              <a:gd name="T7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3" h="159">
                <a:moveTo>
                  <a:pt x="39" y="1"/>
                </a:moveTo>
                <a:cubicBezTo>
                  <a:pt x="48" y="1"/>
                  <a:pt x="55" y="8"/>
                  <a:pt x="57" y="16"/>
                </a:cubicBezTo>
                <a:cubicBezTo>
                  <a:pt x="22" y="16"/>
                  <a:pt x="22" y="16"/>
                  <a:pt x="22" y="16"/>
                </a:cubicBezTo>
                <a:cubicBezTo>
                  <a:pt x="23" y="8"/>
                  <a:pt x="30" y="1"/>
                  <a:pt x="39" y="1"/>
                </a:cubicBezTo>
                <a:close/>
                <a:moveTo>
                  <a:pt x="106" y="32"/>
                </a:moveTo>
                <a:cubicBezTo>
                  <a:pt x="122" y="32"/>
                  <a:pt x="136" y="39"/>
                  <a:pt x="147" y="49"/>
                </a:cubicBezTo>
                <a:cubicBezTo>
                  <a:pt x="157" y="59"/>
                  <a:pt x="163" y="74"/>
                  <a:pt x="163" y="90"/>
                </a:cubicBezTo>
                <a:cubicBezTo>
                  <a:pt x="163" y="105"/>
                  <a:pt x="157" y="120"/>
                  <a:pt x="147" y="130"/>
                </a:cubicBezTo>
                <a:cubicBezTo>
                  <a:pt x="136" y="140"/>
                  <a:pt x="122" y="147"/>
                  <a:pt x="106" y="147"/>
                </a:cubicBezTo>
                <a:cubicBezTo>
                  <a:pt x="90" y="147"/>
                  <a:pt x="76" y="140"/>
                  <a:pt x="66" y="130"/>
                </a:cubicBezTo>
                <a:cubicBezTo>
                  <a:pt x="55" y="120"/>
                  <a:pt x="49" y="105"/>
                  <a:pt x="49" y="90"/>
                </a:cubicBezTo>
                <a:cubicBezTo>
                  <a:pt x="49" y="74"/>
                  <a:pt x="55" y="59"/>
                  <a:pt x="66" y="49"/>
                </a:cubicBezTo>
                <a:cubicBezTo>
                  <a:pt x="76" y="39"/>
                  <a:pt x="90" y="32"/>
                  <a:pt x="106" y="32"/>
                </a:cubicBezTo>
                <a:close/>
                <a:moveTo>
                  <a:pt x="99" y="62"/>
                </a:moveTo>
                <a:cubicBezTo>
                  <a:pt x="92" y="57"/>
                  <a:pt x="81" y="62"/>
                  <a:pt x="76" y="71"/>
                </a:cubicBezTo>
                <a:cubicBezTo>
                  <a:pt x="70" y="81"/>
                  <a:pt x="72" y="92"/>
                  <a:pt x="79" y="96"/>
                </a:cubicBezTo>
                <a:cubicBezTo>
                  <a:pt x="86" y="100"/>
                  <a:pt x="90" y="92"/>
                  <a:pt x="95" y="82"/>
                </a:cubicBezTo>
                <a:cubicBezTo>
                  <a:pt x="101" y="73"/>
                  <a:pt x="106" y="66"/>
                  <a:pt x="99" y="62"/>
                </a:cubicBezTo>
                <a:close/>
                <a:moveTo>
                  <a:pt x="134" y="62"/>
                </a:moveTo>
                <a:cubicBezTo>
                  <a:pt x="127" y="55"/>
                  <a:pt x="117" y="50"/>
                  <a:pt x="106" y="50"/>
                </a:cubicBezTo>
                <a:cubicBezTo>
                  <a:pt x="95" y="50"/>
                  <a:pt x="86" y="55"/>
                  <a:pt x="79" y="62"/>
                </a:cubicBezTo>
                <a:cubicBezTo>
                  <a:pt x="72" y="69"/>
                  <a:pt x="67" y="79"/>
                  <a:pt x="67" y="90"/>
                </a:cubicBezTo>
                <a:cubicBezTo>
                  <a:pt x="67" y="100"/>
                  <a:pt x="72" y="110"/>
                  <a:pt x="79" y="117"/>
                </a:cubicBezTo>
                <a:cubicBezTo>
                  <a:pt x="86" y="124"/>
                  <a:pt x="95" y="129"/>
                  <a:pt x="106" y="129"/>
                </a:cubicBezTo>
                <a:cubicBezTo>
                  <a:pt x="117" y="129"/>
                  <a:pt x="127" y="124"/>
                  <a:pt x="134" y="117"/>
                </a:cubicBezTo>
                <a:cubicBezTo>
                  <a:pt x="141" y="110"/>
                  <a:pt x="145" y="100"/>
                  <a:pt x="145" y="90"/>
                </a:cubicBezTo>
                <a:cubicBezTo>
                  <a:pt x="145" y="79"/>
                  <a:pt x="141" y="69"/>
                  <a:pt x="134" y="62"/>
                </a:cubicBezTo>
                <a:close/>
                <a:moveTo>
                  <a:pt x="77" y="0"/>
                </a:moveTo>
                <a:cubicBezTo>
                  <a:pt x="64" y="24"/>
                  <a:pt x="64" y="24"/>
                  <a:pt x="64" y="24"/>
                </a:cubicBezTo>
                <a:cubicBezTo>
                  <a:pt x="21" y="24"/>
                  <a:pt x="21" y="24"/>
                  <a:pt x="21" y="24"/>
                </a:cubicBezTo>
                <a:cubicBezTo>
                  <a:pt x="9" y="24"/>
                  <a:pt x="0" y="34"/>
                  <a:pt x="0" y="45"/>
                </a:cubicBezTo>
                <a:cubicBezTo>
                  <a:pt x="0" y="137"/>
                  <a:pt x="0" y="137"/>
                  <a:pt x="0" y="137"/>
                </a:cubicBezTo>
                <a:cubicBezTo>
                  <a:pt x="0" y="149"/>
                  <a:pt x="9" y="159"/>
                  <a:pt x="21" y="159"/>
                </a:cubicBezTo>
                <a:cubicBezTo>
                  <a:pt x="161" y="159"/>
                  <a:pt x="161" y="159"/>
                  <a:pt x="161" y="159"/>
                </a:cubicBezTo>
                <a:cubicBezTo>
                  <a:pt x="173" y="159"/>
                  <a:pt x="183" y="149"/>
                  <a:pt x="183" y="137"/>
                </a:cubicBezTo>
                <a:cubicBezTo>
                  <a:pt x="183" y="45"/>
                  <a:pt x="183" y="45"/>
                  <a:pt x="183" y="45"/>
                </a:cubicBezTo>
                <a:cubicBezTo>
                  <a:pt x="183" y="34"/>
                  <a:pt x="173" y="24"/>
                  <a:pt x="161" y="24"/>
                </a:cubicBezTo>
                <a:cubicBezTo>
                  <a:pt x="154" y="24"/>
                  <a:pt x="154" y="24"/>
                  <a:pt x="154" y="24"/>
                </a:cubicBezTo>
                <a:cubicBezTo>
                  <a:pt x="140" y="0"/>
                  <a:pt x="140" y="0"/>
                  <a:pt x="140" y="0"/>
                </a:cubicBezTo>
                <a:lnTo>
                  <a:pt x="77" y="0"/>
                </a:lnTo>
                <a:close/>
              </a:path>
            </a:pathLst>
          </a:custGeom>
          <a:solidFill>
            <a:srgbClr val="FFFFFF"/>
          </a:solidFill>
          <a:ln>
            <a:noFill/>
          </a:ln>
        </p:spPr>
        <p:txBody>
          <a:bodyPr wrap="square" lIns="80296" tIns="40148" rIns="80296" bIns="40148">
            <a:normAutofit fontScale="90000"/>
          </a:bodyPr>
          <a:lstStyle/>
          <a:p>
            <a:pPr eaLnBrk="1" hangingPunct="1">
              <a:spcBef>
                <a:spcPts val="0"/>
              </a:spcBef>
              <a:spcAft>
                <a:spcPts val="0"/>
              </a:spcAft>
              <a:defRPr/>
            </a:pPr>
            <a:endParaRPr lang="zh-CN" altLang="en-US" sz="1580">
              <a:solidFill>
                <a:prstClr val="black"/>
              </a:solidFill>
            </a:endParaRPr>
          </a:p>
        </p:txBody>
      </p:sp>
      <p:pic>
        <p:nvPicPr>
          <p:cNvPr id="2" name="图片 1" descr="174375774c189e802481ba1b43b73899"/>
          <p:cNvPicPr>
            <a:picLocks noChangeAspect="1"/>
          </p:cNvPicPr>
          <p:nvPr/>
        </p:nvPicPr>
        <p:blipFill>
          <a:blip r:embed="rId13"/>
          <a:srcRect l="22587" t="27679"/>
          <a:stretch>
            <a:fillRect/>
          </a:stretch>
        </p:blipFill>
        <p:spPr>
          <a:xfrm>
            <a:off x="1060450" y="2342515"/>
            <a:ext cx="3613150" cy="3618230"/>
          </a:xfrm>
          <a:prstGeom prst="flowChartDecision">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56" name="文本框 55"/>
          <p:cNvSpPr txBox="1"/>
          <p:nvPr>
            <p:custDataLst>
              <p:tags r:id="rId3"/>
            </p:custDataLst>
          </p:nvPr>
        </p:nvSpPr>
        <p:spPr>
          <a:xfrm>
            <a:off x="1691005" y="2634615"/>
            <a:ext cx="2496185" cy="368935"/>
          </a:xfrm>
          <a:prstGeom prst="rect">
            <a:avLst/>
          </a:prstGeom>
          <a:noFill/>
        </p:spPr>
        <p:txBody>
          <a:bodyPr wrap="square" tIns="0" bIns="0" rtlCol="0" anchor="t">
            <a:spAutoFit/>
          </a:bodyPr>
          <a:lstStyle/>
          <a:p>
            <a:r>
              <a:rPr lang="zh-CN" altLang="en-US" sz="2400">
                <a:latin typeface="微软雅黑" panose="020B0503020204020204" pitchFamily="34" charset="-122"/>
                <a:ea typeface="微软雅黑" panose="020B0503020204020204" pitchFamily="34" charset="-122"/>
                <a:cs typeface="+mn-ea"/>
                <a:sym typeface="等线" panose="02010600030101010101" charset="-122"/>
              </a:rPr>
              <a:t>可视化图形</a:t>
            </a:r>
            <a:endParaRPr lang="zh-CN" altLang="en-US" sz="2400">
              <a:latin typeface="微软雅黑" panose="020B0503020204020204" pitchFamily="34" charset="-122"/>
              <a:ea typeface="微软雅黑" panose="020B0503020204020204" pitchFamily="34" charset="-122"/>
              <a:cs typeface="+mn-ea"/>
              <a:sym typeface="等线" panose="02010600030101010101" charset="-122"/>
            </a:endParaRPr>
          </a:p>
        </p:txBody>
      </p:sp>
      <p:sp>
        <p:nvSpPr>
          <p:cNvPr id="68" name="椭圆 67"/>
          <p:cNvSpPr/>
          <p:nvPr>
            <p:custDataLst>
              <p:tags r:id="rId4"/>
            </p:custDataLst>
          </p:nvPr>
        </p:nvSpPr>
        <p:spPr>
          <a:xfrm>
            <a:off x="8879811" y="1558770"/>
            <a:ext cx="1572150" cy="1572151"/>
          </a:xfrm>
          <a:prstGeom prst="ellipse">
            <a:avLst/>
          </a:prstGeom>
          <a:noFill/>
          <a:ln w="38100">
            <a:solidFill>
              <a:srgbClr val="F2F2F2"/>
            </a:solidFill>
          </a:ln>
        </p:spPr>
        <p:style>
          <a:lnRef idx="2">
            <a:srgbClr val="5E4BEA">
              <a:shade val="50000"/>
            </a:srgbClr>
          </a:lnRef>
          <a:fillRef idx="1">
            <a:srgbClr val="5E4BEA"/>
          </a:fillRef>
          <a:effectRef idx="0">
            <a:srgbClr val="5E4BEA"/>
          </a:effectRef>
          <a:fontRef idx="minor">
            <a:srgbClr val="FFFFFF"/>
          </a:fontRef>
        </p:style>
        <p:txBody>
          <a:bodyPr rtlCol="0" anchor="ctr"/>
          <a:lstStyle/>
          <a:p>
            <a:pPr algn="ctr" defTabSz="913765"/>
            <a:endParaRPr lang="zh-CN" altLang="en-US" sz="160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11" name="椭圆 10"/>
          <p:cNvSpPr/>
          <p:nvPr>
            <p:custDataLst>
              <p:tags r:id="rId5"/>
            </p:custDataLst>
          </p:nvPr>
        </p:nvSpPr>
        <p:spPr>
          <a:xfrm>
            <a:off x="9061956" y="3369217"/>
            <a:ext cx="1803198" cy="1803199"/>
          </a:xfrm>
          <a:prstGeom prst="ellipse">
            <a:avLst/>
          </a:prstGeom>
          <a:noFill/>
          <a:ln w="38100">
            <a:solidFill>
              <a:srgbClr val="F2F2F2"/>
            </a:solidFill>
          </a:ln>
        </p:spPr>
        <p:style>
          <a:lnRef idx="2">
            <a:srgbClr val="5E4BEA">
              <a:shade val="50000"/>
            </a:srgbClr>
          </a:lnRef>
          <a:fillRef idx="1">
            <a:srgbClr val="5E4BEA"/>
          </a:fillRef>
          <a:effectRef idx="0">
            <a:srgbClr val="5E4BEA"/>
          </a:effectRef>
          <a:fontRef idx="minor">
            <a:srgbClr val="FFFFFF"/>
          </a:fontRef>
        </p:style>
        <p:txBody>
          <a:bodyPr rtlCol="0" anchor="ctr"/>
          <a:lstStyle/>
          <a:p>
            <a:pPr algn="ctr" defTabSz="913765"/>
            <a:endParaRPr lang="zh-CN" altLang="en-US" sz="160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49" name="椭圆 48"/>
          <p:cNvSpPr/>
          <p:nvPr>
            <p:custDataLst>
              <p:tags r:id="rId6"/>
            </p:custDataLst>
          </p:nvPr>
        </p:nvSpPr>
        <p:spPr>
          <a:xfrm>
            <a:off x="6052809" y="4134175"/>
            <a:ext cx="1556874" cy="1556875"/>
          </a:xfrm>
          <a:prstGeom prst="ellipse">
            <a:avLst/>
          </a:prstGeom>
          <a:noFill/>
          <a:ln w="38100">
            <a:solidFill>
              <a:srgbClr val="F2F2F2"/>
            </a:solidFill>
          </a:ln>
        </p:spPr>
        <p:style>
          <a:lnRef idx="2">
            <a:srgbClr val="5E4BEA">
              <a:shade val="50000"/>
            </a:srgbClr>
          </a:lnRef>
          <a:fillRef idx="1">
            <a:srgbClr val="5E4BEA"/>
          </a:fillRef>
          <a:effectRef idx="0">
            <a:srgbClr val="5E4BEA"/>
          </a:effectRef>
          <a:fontRef idx="minor">
            <a:srgbClr val="FFFFFF"/>
          </a:fontRef>
        </p:style>
        <p:txBody>
          <a:bodyPr rtlCol="0" anchor="ctr"/>
          <a:lstStyle/>
          <a:p>
            <a:pPr algn="ctr" defTabSz="913765"/>
            <a:endParaRPr lang="zh-CN" altLang="en-US" sz="160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50" name="弧形 49"/>
          <p:cNvSpPr/>
          <p:nvPr>
            <p:custDataLst>
              <p:tags r:id="rId7"/>
            </p:custDataLst>
          </p:nvPr>
        </p:nvSpPr>
        <p:spPr>
          <a:xfrm>
            <a:off x="6052806" y="4140090"/>
            <a:ext cx="1568211" cy="1556875"/>
          </a:xfrm>
          <a:prstGeom prst="arc">
            <a:avLst>
              <a:gd name="adj1" fmla="val 2057520"/>
              <a:gd name="adj2" fmla="val 14905042"/>
            </a:avLst>
          </a:prstGeom>
          <a:noFill/>
          <a:ln w="50800">
            <a:solidFill>
              <a:srgbClr val="5E4BEA"/>
            </a:solidFill>
          </a:ln>
        </p:spPr>
        <p:style>
          <a:lnRef idx="2">
            <a:srgbClr val="5E4BEA">
              <a:shade val="50000"/>
            </a:srgbClr>
          </a:lnRef>
          <a:fillRef idx="1">
            <a:srgbClr val="5E4BEA"/>
          </a:fillRef>
          <a:effectRef idx="0">
            <a:srgbClr val="5E4BEA"/>
          </a:effectRef>
          <a:fontRef idx="minor">
            <a:srgbClr val="FFFFFF"/>
          </a:fontRef>
        </p:style>
        <p:txBody>
          <a:bodyPr rtlCol="0" anchor="ctr"/>
          <a:lstStyle>
            <a:defPPr>
              <a:defRPr lang="zh-CN">
                <a:solidFill>
                  <a:srgbClr val="000000"/>
                </a:solidFill>
              </a:defRPr>
            </a:defPPr>
            <a:lvl1pPr marL="0" algn="l" defTabSz="914400" rtl="0" eaLnBrk="1" latinLnBrk="0" hangingPunct="1">
              <a:defRPr sz="1800" kern="1200">
                <a:solidFill>
                  <a:srgbClr val="000000"/>
                </a:solidFill>
                <a:latin typeface="Calibri" panose="020F0502020204030204" pitchFamily="34" charset="0"/>
                <a:ea typeface="+mn-ea"/>
                <a:cs typeface="+mn-ea"/>
              </a:defRPr>
            </a:lvl1pPr>
            <a:lvl2pPr marL="457200" algn="l" defTabSz="914400" rtl="0" eaLnBrk="1" latinLnBrk="0" hangingPunct="1">
              <a:defRPr sz="1800" kern="1200">
                <a:solidFill>
                  <a:srgbClr val="000000"/>
                </a:solidFill>
                <a:latin typeface="Calibri" panose="020F0502020204030204" pitchFamily="34" charset="0"/>
                <a:ea typeface="+mn-ea"/>
                <a:cs typeface="+mn-ea"/>
              </a:defRPr>
            </a:lvl2pPr>
            <a:lvl3pPr marL="914400" algn="l" defTabSz="914400" rtl="0" eaLnBrk="1" latinLnBrk="0" hangingPunct="1">
              <a:defRPr sz="1800" kern="1200">
                <a:solidFill>
                  <a:srgbClr val="000000"/>
                </a:solidFill>
                <a:latin typeface="Calibri" panose="020F0502020204030204" pitchFamily="34" charset="0"/>
                <a:ea typeface="+mn-ea"/>
                <a:cs typeface="+mn-ea"/>
              </a:defRPr>
            </a:lvl3pPr>
            <a:lvl4pPr marL="1371600" algn="l" defTabSz="914400" rtl="0" eaLnBrk="1" latinLnBrk="0" hangingPunct="1">
              <a:defRPr sz="1800" kern="1200">
                <a:solidFill>
                  <a:srgbClr val="000000"/>
                </a:solidFill>
                <a:latin typeface="Calibri" panose="020F0502020204030204" pitchFamily="34" charset="0"/>
                <a:ea typeface="+mn-ea"/>
                <a:cs typeface="+mn-ea"/>
              </a:defRPr>
            </a:lvl4pPr>
            <a:lvl5pPr marL="1828800" algn="l" defTabSz="914400" rtl="0" eaLnBrk="1" latinLnBrk="0" hangingPunct="1">
              <a:defRPr sz="1800" kern="1200">
                <a:solidFill>
                  <a:srgbClr val="000000"/>
                </a:solidFill>
                <a:latin typeface="Calibri" panose="020F0502020204030204" pitchFamily="34" charset="0"/>
                <a:ea typeface="+mn-ea"/>
                <a:cs typeface="+mn-ea"/>
              </a:defRPr>
            </a:lvl5pPr>
            <a:lvl6pPr marL="2286000" algn="l" defTabSz="914400" rtl="0" eaLnBrk="1" latinLnBrk="0" hangingPunct="1">
              <a:defRPr sz="1800" kern="1200">
                <a:solidFill>
                  <a:srgbClr val="000000"/>
                </a:solidFill>
                <a:latin typeface="Calibri" panose="020F0502020204030204" pitchFamily="34" charset="0"/>
                <a:ea typeface="+mn-ea"/>
                <a:cs typeface="+mn-ea"/>
              </a:defRPr>
            </a:lvl6pPr>
            <a:lvl7pPr marL="2743200" algn="l" defTabSz="914400" rtl="0" eaLnBrk="1" latinLnBrk="0" hangingPunct="1">
              <a:defRPr sz="1800" kern="1200">
                <a:solidFill>
                  <a:srgbClr val="000000"/>
                </a:solidFill>
                <a:latin typeface="Calibri" panose="020F0502020204030204" pitchFamily="34" charset="0"/>
                <a:ea typeface="+mn-ea"/>
                <a:cs typeface="+mn-ea"/>
              </a:defRPr>
            </a:lvl7pPr>
            <a:lvl8pPr marL="3200400" algn="l" defTabSz="914400" rtl="0" eaLnBrk="1" latinLnBrk="0" hangingPunct="1">
              <a:defRPr sz="1800" kern="1200">
                <a:solidFill>
                  <a:srgbClr val="000000"/>
                </a:solidFill>
                <a:latin typeface="Calibri" panose="020F0502020204030204" pitchFamily="34" charset="0"/>
                <a:ea typeface="+mn-ea"/>
                <a:cs typeface="+mn-ea"/>
              </a:defRPr>
            </a:lvl8pPr>
            <a:lvl9pPr marL="3657600" algn="l" defTabSz="914400" rtl="0" eaLnBrk="1" latinLnBrk="0" hangingPunct="1">
              <a:defRPr sz="1800" kern="1200">
                <a:solidFill>
                  <a:srgbClr val="000000"/>
                </a:solidFill>
                <a:latin typeface="Calibri" panose="020F0502020204030204" pitchFamily="34" charset="0"/>
                <a:ea typeface="+mn-ea"/>
                <a:cs typeface="+mn-ea"/>
              </a:defRPr>
            </a:lvl9pPr>
          </a:lstStyle>
          <a:p>
            <a:pPr algn="ctr" defTabSz="913765"/>
            <a:endParaRPr lang="zh-CN" altLang="en-US" sz="160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51" name="文本框 26"/>
          <p:cNvSpPr txBox="1"/>
          <p:nvPr>
            <p:custDataLst>
              <p:tags r:id="rId8"/>
            </p:custDataLst>
          </p:nvPr>
        </p:nvSpPr>
        <p:spPr>
          <a:xfrm>
            <a:off x="6477000" y="4998720"/>
            <a:ext cx="1132840" cy="570865"/>
          </a:xfrm>
          <a:prstGeom prst="rect">
            <a:avLst/>
          </a:prstGeom>
          <a:noFill/>
        </p:spPr>
        <p:txBody>
          <a:bodyPr wrap="square" rtlCol="0">
            <a:spAutoFit/>
          </a:bodyPr>
          <a:lstStyle>
            <a:defPPr>
              <a:defRPr lang="zh-CN"/>
            </a:defPPr>
            <a:lvl1pPr marL="0" algn="l" defTabSz="914400" rtl="0" eaLnBrk="1" latinLnBrk="0" hangingPunct="1">
              <a:defRPr sz="1800" kern="1200">
                <a:solidFill>
                  <a:srgbClr val="000000"/>
                </a:solidFill>
                <a:latin typeface="Calibri" panose="020F0502020204030204" pitchFamily="34" charset="0"/>
                <a:ea typeface="+mn-ea"/>
                <a:cs typeface="+mn-ea"/>
              </a:defRPr>
            </a:lvl1pPr>
            <a:lvl2pPr marL="457200" algn="l" defTabSz="914400" rtl="0" eaLnBrk="1" latinLnBrk="0" hangingPunct="1">
              <a:defRPr sz="1800" kern="1200">
                <a:solidFill>
                  <a:srgbClr val="000000"/>
                </a:solidFill>
                <a:latin typeface="Calibri" panose="020F0502020204030204" pitchFamily="34" charset="0"/>
                <a:ea typeface="+mn-ea"/>
                <a:cs typeface="+mn-ea"/>
              </a:defRPr>
            </a:lvl2pPr>
            <a:lvl3pPr marL="914400" algn="l" defTabSz="914400" rtl="0" eaLnBrk="1" latinLnBrk="0" hangingPunct="1">
              <a:defRPr sz="1800" kern="1200">
                <a:solidFill>
                  <a:srgbClr val="000000"/>
                </a:solidFill>
                <a:latin typeface="Calibri" panose="020F0502020204030204" pitchFamily="34" charset="0"/>
                <a:ea typeface="+mn-ea"/>
                <a:cs typeface="+mn-ea"/>
              </a:defRPr>
            </a:lvl3pPr>
            <a:lvl4pPr marL="1371600" algn="l" defTabSz="914400" rtl="0" eaLnBrk="1" latinLnBrk="0" hangingPunct="1">
              <a:defRPr sz="1800" kern="1200">
                <a:solidFill>
                  <a:srgbClr val="000000"/>
                </a:solidFill>
                <a:latin typeface="Calibri" panose="020F0502020204030204" pitchFamily="34" charset="0"/>
                <a:ea typeface="+mn-ea"/>
                <a:cs typeface="+mn-ea"/>
              </a:defRPr>
            </a:lvl4pPr>
            <a:lvl5pPr marL="1828800" algn="l" defTabSz="914400" rtl="0" eaLnBrk="1" latinLnBrk="0" hangingPunct="1">
              <a:defRPr sz="1800" kern="1200">
                <a:solidFill>
                  <a:srgbClr val="000000"/>
                </a:solidFill>
                <a:latin typeface="Calibri" panose="020F0502020204030204" pitchFamily="34" charset="0"/>
                <a:ea typeface="+mn-ea"/>
                <a:cs typeface="+mn-ea"/>
              </a:defRPr>
            </a:lvl5pPr>
            <a:lvl6pPr marL="2286000" algn="l" defTabSz="914400" rtl="0" eaLnBrk="1" latinLnBrk="0" hangingPunct="1">
              <a:defRPr sz="1800" kern="1200">
                <a:solidFill>
                  <a:srgbClr val="000000"/>
                </a:solidFill>
                <a:latin typeface="Calibri" panose="020F0502020204030204" pitchFamily="34" charset="0"/>
                <a:ea typeface="+mn-ea"/>
                <a:cs typeface="+mn-ea"/>
              </a:defRPr>
            </a:lvl6pPr>
            <a:lvl7pPr marL="2743200" algn="l" defTabSz="914400" rtl="0" eaLnBrk="1" latinLnBrk="0" hangingPunct="1">
              <a:defRPr sz="1800" kern="1200">
                <a:solidFill>
                  <a:srgbClr val="000000"/>
                </a:solidFill>
                <a:latin typeface="Calibri" panose="020F0502020204030204" pitchFamily="34" charset="0"/>
                <a:ea typeface="+mn-ea"/>
                <a:cs typeface="+mn-ea"/>
              </a:defRPr>
            </a:lvl7pPr>
            <a:lvl8pPr marL="3200400" algn="l" defTabSz="914400" rtl="0" eaLnBrk="1" latinLnBrk="0" hangingPunct="1">
              <a:defRPr sz="1800" kern="1200">
                <a:solidFill>
                  <a:srgbClr val="000000"/>
                </a:solidFill>
                <a:latin typeface="Calibri" panose="020F0502020204030204" pitchFamily="34" charset="0"/>
                <a:ea typeface="+mn-ea"/>
                <a:cs typeface="+mn-ea"/>
              </a:defRPr>
            </a:lvl8pPr>
            <a:lvl9pPr marL="3657600" algn="l" defTabSz="914400" rtl="0" eaLnBrk="1" latinLnBrk="0" hangingPunct="1">
              <a:defRPr sz="1800" kern="1200">
                <a:solidFill>
                  <a:srgbClr val="000000"/>
                </a:solidFill>
                <a:latin typeface="Calibri" panose="020F0502020204030204" pitchFamily="34" charset="0"/>
                <a:ea typeface="+mn-ea"/>
                <a:cs typeface="+mn-ea"/>
              </a:defRPr>
            </a:lvl9pPr>
          </a:lstStyle>
          <a:p>
            <a:pPr defTabSz="913765">
              <a:lnSpc>
                <a:spcPct val="130000"/>
              </a:lnSpc>
            </a:pPr>
            <a:r>
              <a:rPr lang="en-US" altLang="zh-CN" sz="2400">
                <a:solidFill>
                  <a:schemeClr val="tx1"/>
                </a:solidFill>
                <a:latin typeface="微软雅黑" panose="020B0503020204020204" pitchFamily="34" charset="-122"/>
                <a:ea typeface="微软雅黑" panose="020B0503020204020204" pitchFamily="34" charset="-122"/>
              </a:rPr>
              <a:t>树图</a:t>
            </a:r>
            <a:endParaRPr lang="en-US" altLang="zh-CN" sz="2400">
              <a:solidFill>
                <a:schemeClr val="tx1"/>
              </a:solidFill>
              <a:latin typeface="微软雅黑" panose="020B0503020204020204" pitchFamily="34" charset="-122"/>
              <a:ea typeface="微软雅黑" panose="020B0503020204020204" pitchFamily="34" charset="-122"/>
            </a:endParaRPr>
          </a:p>
        </p:txBody>
      </p:sp>
      <p:sp>
        <p:nvSpPr>
          <p:cNvPr id="9" name="椭圆 8"/>
          <p:cNvSpPr/>
          <p:nvPr>
            <p:custDataLst>
              <p:tags r:id="rId9"/>
            </p:custDataLst>
          </p:nvPr>
        </p:nvSpPr>
        <p:spPr>
          <a:xfrm>
            <a:off x="7017811" y="2317111"/>
            <a:ext cx="2481282" cy="2481282"/>
          </a:xfrm>
          <a:prstGeom prst="ellipse">
            <a:avLst/>
          </a:prstGeom>
          <a:noFill/>
          <a:ln w="38100">
            <a:solidFill>
              <a:srgbClr val="F2F2F2"/>
            </a:solidFill>
          </a:ln>
        </p:spPr>
        <p:style>
          <a:lnRef idx="2">
            <a:srgbClr val="5E4BEA">
              <a:shade val="50000"/>
            </a:srgbClr>
          </a:lnRef>
          <a:fillRef idx="1">
            <a:srgbClr val="5E4BEA"/>
          </a:fillRef>
          <a:effectRef idx="0">
            <a:srgbClr val="5E4BEA"/>
          </a:effectRef>
          <a:fontRef idx="minor">
            <a:srgbClr val="FFFFFF"/>
          </a:fontRef>
        </p:style>
        <p:txBody>
          <a:bodyPr rtlCol="0" anchor="ctr"/>
          <a:lstStyle/>
          <a:p>
            <a:pPr algn="ctr" defTabSz="913765"/>
            <a:endParaRPr lang="zh-CN" altLang="en-US" sz="160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10" name="椭圆 9"/>
          <p:cNvSpPr/>
          <p:nvPr>
            <p:custDataLst>
              <p:tags r:id="rId10"/>
            </p:custDataLst>
          </p:nvPr>
        </p:nvSpPr>
        <p:spPr>
          <a:xfrm>
            <a:off x="4728045" y="3749513"/>
            <a:ext cx="1249181" cy="1249181"/>
          </a:xfrm>
          <a:prstGeom prst="ellipse">
            <a:avLst/>
          </a:prstGeom>
          <a:noFill/>
          <a:ln w="38100">
            <a:solidFill>
              <a:srgbClr val="F2F2F2"/>
            </a:solidFill>
          </a:ln>
        </p:spPr>
        <p:style>
          <a:lnRef idx="2">
            <a:srgbClr val="5E4BEA">
              <a:shade val="50000"/>
            </a:srgbClr>
          </a:lnRef>
          <a:fillRef idx="1">
            <a:srgbClr val="5E4BEA"/>
          </a:fillRef>
          <a:effectRef idx="0">
            <a:srgbClr val="5E4BEA"/>
          </a:effectRef>
          <a:fontRef idx="minor">
            <a:srgbClr val="FFFFFF"/>
          </a:fontRef>
        </p:style>
        <p:txBody>
          <a:bodyPr rtlCol="0" anchor="ctr"/>
          <a:lstStyle/>
          <a:p>
            <a:pPr algn="ctr" defTabSz="913765"/>
            <a:endParaRPr lang="zh-CN" altLang="en-US" sz="160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12" name="弧形 11"/>
          <p:cNvSpPr/>
          <p:nvPr>
            <p:custDataLst>
              <p:tags r:id="rId11"/>
            </p:custDataLst>
          </p:nvPr>
        </p:nvSpPr>
        <p:spPr>
          <a:xfrm>
            <a:off x="7009149" y="2311155"/>
            <a:ext cx="2499351" cy="2481282"/>
          </a:xfrm>
          <a:prstGeom prst="arc">
            <a:avLst>
              <a:gd name="adj1" fmla="val 16079348"/>
              <a:gd name="adj2" fmla="val 11558766"/>
            </a:avLst>
          </a:prstGeom>
          <a:noFill/>
          <a:ln w="50800">
            <a:solidFill>
              <a:srgbClr val="5E4BEA"/>
            </a:solidFill>
          </a:ln>
        </p:spPr>
        <p:style>
          <a:lnRef idx="2">
            <a:srgbClr val="5E4BEA">
              <a:shade val="50000"/>
            </a:srgbClr>
          </a:lnRef>
          <a:fillRef idx="1">
            <a:srgbClr val="5E4BEA"/>
          </a:fillRef>
          <a:effectRef idx="0">
            <a:srgbClr val="5E4BEA"/>
          </a:effectRef>
          <a:fontRef idx="minor">
            <a:srgbClr val="FFFFFF"/>
          </a:fontRef>
        </p:style>
        <p:txBody>
          <a:bodyPr rtlCol="0" anchor="ctr"/>
          <a:lstStyle>
            <a:defPPr>
              <a:defRPr lang="zh-CN">
                <a:solidFill>
                  <a:srgbClr val="000000"/>
                </a:solidFill>
              </a:defRPr>
            </a:defPPr>
            <a:lvl1pPr marL="0" algn="l" defTabSz="914400" rtl="0" eaLnBrk="1" latinLnBrk="0" hangingPunct="1">
              <a:defRPr sz="1800" kern="1200">
                <a:solidFill>
                  <a:srgbClr val="000000"/>
                </a:solidFill>
                <a:latin typeface="Calibri" panose="020F0502020204030204" pitchFamily="34" charset="0"/>
                <a:ea typeface="+mn-ea"/>
                <a:cs typeface="+mn-ea"/>
              </a:defRPr>
            </a:lvl1pPr>
            <a:lvl2pPr marL="457200" algn="l" defTabSz="914400" rtl="0" eaLnBrk="1" latinLnBrk="0" hangingPunct="1">
              <a:defRPr sz="1800" kern="1200">
                <a:solidFill>
                  <a:srgbClr val="000000"/>
                </a:solidFill>
                <a:latin typeface="Calibri" panose="020F0502020204030204" pitchFamily="34" charset="0"/>
                <a:ea typeface="+mn-ea"/>
                <a:cs typeface="+mn-ea"/>
              </a:defRPr>
            </a:lvl2pPr>
            <a:lvl3pPr marL="914400" algn="l" defTabSz="914400" rtl="0" eaLnBrk="1" latinLnBrk="0" hangingPunct="1">
              <a:defRPr sz="1800" kern="1200">
                <a:solidFill>
                  <a:srgbClr val="000000"/>
                </a:solidFill>
                <a:latin typeface="Calibri" panose="020F0502020204030204" pitchFamily="34" charset="0"/>
                <a:ea typeface="+mn-ea"/>
                <a:cs typeface="+mn-ea"/>
              </a:defRPr>
            </a:lvl3pPr>
            <a:lvl4pPr marL="1371600" algn="l" defTabSz="914400" rtl="0" eaLnBrk="1" latinLnBrk="0" hangingPunct="1">
              <a:defRPr sz="1800" kern="1200">
                <a:solidFill>
                  <a:srgbClr val="000000"/>
                </a:solidFill>
                <a:latin typeface="Calibri" panose="020F0502020204030204" pitchFamily="34" charset="0"/>
                <a:ea typeface="+mn-ea"/>
                <a:cs typeface="+mn-ea"/>
              </a:defRPr>
            </a:lvl4pPr>
            <a:lvl5pPr marL="1828800" algn="l" defTabSz="914400" rtl="0" eaLnBrk="1" latinLnBrk="0" hangingPunct="1">
              <a:defRPr sz="1800" kern="1200">
                <a:solidFill>
                  <a:srgbClr val="000000"/>
                </a:solidFill>
                <a:latin typeface="Calibri" panose="020F0502020204030204" pitchFamily="34" charset="0"/>
                <a:ea typeface="+mn-ea"/>
                <a:cs typeface="+mn-ea"/>
              </a:defRPr>
            </a:lvl5pPr>
            <a:lvl6pPr marL="2286000" algn="l" defTabSz="914400" rtl="0" eaLnBrk="1" latinLnBrk="0" hangingPunct="1">
              <a:defRPr sz="1800" kern="1200">
                <a:solidFill>
                  <a:srgbClr val="000000"/>
                </a:solidFill>
                <a:latin typeface="Calibri" panose="020F0502020204030204" pitchFamily="34" charset="0"/>
                <a:ea typeface="+mn-ea"/>
                <a:cs typeface="+mn-ea"/>
              </a:defRPr>
            </a:lvl6pPr>
            <a:lvl7pPr marL="2743200" algn="l" defTabSz="914400" rtl="0" eaLnBrk="1" latinLnBrk="0" hangingPunct="1">
              <a:defRPr sz="1800" kern="1200">
                <a:solidFill>
                  <a:srgbClr val="000000"/>
                </a:solidFill>
                <a:latin typeface="Calibri" panose="020F0502020204030204" pitchFamily="34" charset="0"/>
                <a:ea typeface="+mn-ea"/>
                <a:cs typeface="+mn-ea"/>
              </a:defRPr>
            </a:lvl7pPr>
            <a:lvl8pPr marL="3200400" algn="l" defTabSz="914400" rtl="0" eaLnBrk="1" latinLnBrk="0" hangingPunct="1">
              <a:defRPr sz="1800" kern="1200">
                <a:solidFill>
                  <a:srgbClr val="000000"/>
                </a:solidFill>
                <a:latin typeface="Calibri" panose="020F0502020204030204" pitchFamily="34" charset="0"/>
                <a:ea typeface="+mn-ea"/>
                <a:cs typeface="+mn-ea"/>
              </a:defRPr>
            </a:lvl8pPr>
            <a:lvl9pPr marL="3657600" algn="l" defTabSz="914400" rtl="0" eaLnBrk="1" latinLnBrk="0" hangingPunct="1">
              <a:defRPr sz="1800" kern="1200">
                <a:solidFill>
                  <a:srgbClr val="000000"/>
                </a:solidFill>
                <a:latin typeface="Calibri" panose="020F0502020204030204" pitchFamily="34" charset="0"/>
                <a:ea typeface="+mn-ea"/>
                <a:cs typeface="+mn-ea"/>
              </a:defRPr>
            </a:lvl9pPr>
          </a:lstStyle>
          <a:p>
            <a:pPr algn="ctr" defTabSz="913765"/>
            <a:endParaRPr lang="zh-CN" altLang="en-US" sz="160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13" name="弧形 12"/>
          <p:cNvSpPr/>
          <p:nvPr>
            <p:custDataLst>
              <p:tags r:id="rId12"/>
            </p:custDataLst>
          </p:nvPr>
        </p:nvSpPr>
        <p:spPr>
          <a:xfrm>
            <a:off x="4701822" y="3754260"/>
            <a:ext cx="1258277" cy="1249181"/>
          </a:xfrm>
          <a:prstGeom prst="arc">
            <a:avLst>
              <a:gd name="adj1" fmla="val 17201084"/>
              <a:gd name="adj2" fmla="val 10106689"/>
            </a:avLst>
          </a:prstGeom>
          <a:noFill/>
          <a:ln w="50800">
            <a:solidFill>
              <a:srgbClr val="5E4BEA"/>
            </a:solidFill>
          </a:ln>
        </p:spPr>
        <p:style>
          <a:lnRef idx="2">
            <a:srgbClr val="5E4BEA">
              <a:shade val="50000"/>
            </a:srgbClr>
          </a:lnRef>
          <a:fillRef idx="1">
            <a:srgbClr val="5E4BEA"/>
          </a:fillRef>
          <a:effectRef idx="0">
            <a:srgbClr val="5E4BEA"/>
          </a:effectRef>
          <a:fontRef idx="minor">
            <a:srgbClr val="FFFFFF"/>
          </a:fontRef>
        </p:style>
        <p:txBody>
          <a:bodyPr rtlCol="0" anchor="ctr"/>
          <a:lstStyle>
            <a:defPPr>
              <a:defRPr lang="zh-CN">
                <a:solidFill>
                  <a:srgbClr val="000000"/>
                </a:solidFill>
              </a:defRPr>
            </a:defPPr>
            <a:lvl1pPr marL="0" algn="l" defTabSz="914400" rtl="0" eaLnBrk="1" latinLnBrk="0" hangingPunct="1">
              <a:defRPr sz="1800" kern="1200">
                <a:solidFill>
                  <a:srgbClr val="000000"/>
                </a:solidFill>
                <a:latin typeface="Calibri" panose="020F0502020204030204" pitchFamily="34" charset="0"/>
                <a:ea typeface="+mn-ea"/>
                <a:cs typeface="+mn-ea"/>
              </a:defRPr>
            </a:lvl1pPr>
            <a:lvl2pPr marL="457200" algn="l" defTabSz="914400" rtl="0" eaLnBrk="1" latinLnBrk="0" hangingPunct="1">
              <a:defRPr sz="1800" kern="1200">
                <a:solidFill>
                  <a:srgbClr val="000000"/>
                </a:solidFill>
                <a:latin typeface="Calibri" panose="020F0502020204030204" pitchFamily="34" charset="0"/>
                <a:ea typeface="+mn-ea"/>
                <a:cs typeface="+mn-ea"/>
              </a:defRPr>
            </a:lvl2pPr>
            <a:lvl3pPr marL="914400" algn="l" defTabSz="914400" rtl="0" eaLnBrk="1" latinLnBrk="0" hangingPunct="1">
              <a:defRPr sz="1800" kern="1200">
                <a:solidFill>
                  <a:srgbClr val="000000"/>
                </a:solidFill>
                <a:latin typeface="Calibri" panose="020F0502020204030204" pitchFamily="34" charset="0"/>
                <a:ea typeface="+mn-ea"/>
                <a:cs typeface="+mn-ea"/>
              </a:defRPr>
            </a:lvl3pPr>
            <a:lvl4pPr marL="1371600" algn="l" defTabSz="914400" rtl="0" eaLnBrk="1" latinLnBrk="0" hangingPunct="1">
              <a:defRPr sz="1800" kern="1200">
                <a:solidFill>
                  <a:srgbClr val="000000"/>
                </a:solidFill>
                <a:latin typeface="Calibri" panose="020F0502020204030204" pitchFamily="34" charset="0"/>
                <a:ea typeface="+mn-ea"/>
                <a:cs typeface="+mn-ea"/>
              </a:defRPr>
            </a:lvl4pPr>
            <a:lvl5pPr marL="1828800" algn="l" defTabSz="914400" rtl="0" eaLnBrk="1" latinLnBrk="0" hangingPunct="1">
              <a:defRPr sz="1800" kern="1200">
                <a:solidFill>
                  <a:srgbClr val="000000"/>
                </a:solidFill>
                <a:latin typeface="Calibri" panose="020F0502020204030204" pitchFamily="34" charset="0"/>
                <a:ea typeface="+mn-ea"/>
                <a:cs typeface="+mn-ea"/>
              </a:defRPr>
            </a:lvl5pPr>
            <a:lvl6pPr marL="2286000" algn="l" defTabSz="914400" rtl="0" eaLnBrk="1" latinLnBrk="0" hangingPunct="1">
              <a:defRPr sz="1800" kern="1200">
                <a:solidFill>
                  <a:srgbClr val="000000"/>
                </a:solidFill>
                <a:latin typeface="Calibri" panose="020F0502020204030204" pitchFamily="34" charset="0"/>
                <a:ea typeface="+mn-ea"/>
                <a:cs typeface="+mn-ea"/>
              </a:defRPr>
            </a:lvl6pPr>
            <a:lvl7pPr marL="2743200" algn="l" defTabSz="914400" rtl="0" eaLnBrk="1" latinLnBrk="0" hangingPunct="1">
              <a:defRPr sz="1800" kern="1200">
                <a:solidFill>
                  <a:srgbClr val="000000"/>
                </a:solidFill>
                <a:latin typeface="Calibri" panose="020F0502020204030204" pitchFamily="34" charset="0"/>
                <a:ea typeface="+mn-ea"/>
                <a:cs typeface="+mn-ea"/>
              </a:defRPr>
            </a:lvl7pPr>
            <a:lvl8pPr marL="3200400" algn="l" defTabSz="914400" rtl="0" eaLnBrk="1" latinLnBrk="0" hangingPunct="1">
              <a:defRPr sz="1800" kern="1200">
                <a:solidFill>
                  <a:srgbClr val="000000"/>
                </a:solidFill>
                <a:latin typeface="Calibri" panose="020F0502020204030204" pitchFamily="34" charset="0"/>
                <a:ea typeface="+mn-ea"/>
                <a:cs typeface="+mn-ea"/>
              </a:defRPr>
            </a:lvl8pPr>
            <a:lvl9pPr marL="3657600" algn="l" defTabSz="914400" rtl="0" eaLnBrk="1" latinLnBrk="0" hangingPunct="1">
              <a:defRPr sz="1800" kern="1200">
                <a:solidFill>
                  <a:srgbClr val="000000"/>
                </a:solidFill>
                <a:latin typeface="Calibri" panose="020F0502020204030204" pitchFamily="34" charset="0"/>
                <a:ea typeface="+mn-ea"/>
                <a:cs typeface="+mn-ea"/>
              </a:defRPr>
            </a:lvl9pPr>
          </a:lstStyle>
          <a:p>
            <a:pPr algn="ctr" defTabSz="913765"/>
            <a:endParaRPr lang="zh-CN" altLang="en-US" sz="160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14" name="弧形 13"/>
          <p:cNvSpPr/>
          <p:nvPr>
            <p:custDataLst>
              <p:tags r:id="rId13"/>
            </p:custDataLst>
          </p:nvPr>
        </p:nvSpPr>
        <p:spPr>
          <a:xfrm>
            <a:off x="9066838" y="3373963"/>
            <a:ext cx="1816330" cy="1803199"/>
          </a:xfrm>
          <a:prstGeom prst="arc">
            <a:avLst>
              <a:gd name="adj1" fmla="val 16079348"/>
              <a:gd name="adj2" fmla="val 5384653"/>
            </a:avLst>
          </a:prstGeom>
          <a:noFill/>
          <a:ln w="50800">
            <a:solidFill>
              <a:srgbClr val="5E4BEA"/>
            </a:solidFill>
          </a:ln>
        </p:spPr>
        <p:style>
          <a:lnRef idx="2">
            <a:srgbClr val="5E4BEA">
              <a:shade val="50000"/>
            </a:srgbClr>
          </a:lnRef>
          <a:fillRef idx="1">
            <a:srgbClr val="5E4BEA"/>
          </a:fillRef>
          <a:effectRef idx="0">
            <a:srgbClr val="5E4BEA"/>
          </a:effectRef>
          <a:fontRef idx="minor">
            <a:srgbClr val="FFFFFF"/>
          </a:fontRef>
        </p:style>
        <p:txBody>
          <a:bodyPr rtlCol="0" anchor="ctr"/>
          <a:lstStyle>
            <a:defPPr>
              <a:defRPr lang="zh-CN">
                <a:solidFill>
                  <a:srgbClr val="000000"/>
                </a:solidFill>
              </a:defRPr>
            </a:defPPr>
            <a:lvl1pPr marL="0" algn="l" defTabSz="914400" rtl="0" eaLnBrk="1" latinLnBrk="0" hangingPunct="1">
              <a:defRPr sz="1800" kern="1200">
                <a:solidFill>
                  <a:srgbClr val="000000"/>
                </a:solidFill>
                <a:latin typeface="Calibri" panose="020F0502020204030204" pitchFamily="34" charset="0"/>
                <a:ea typeface="+mn-ea"/>
                <a:cs typeface="+mn-ea"/>
              </a:defRPr>
            </a:lvl1pPr>
            <a:lvl2pPr marL="457200" algn="l" defTabSz="914400" rtl="0" eaLnBrk="1" latinLnBrk="0" hangingPunct="1">
              <a:defRPr sz="1800" kern="1200">
                <a:solidFill>
                  <a:srgbClr val="000000"/>
                </a:solidFill>
                <a:latin typeface="Calibri" panose="020F0502020204030204" pitchFamily="34" charset="0"/>
                <a:ea typeface="+mn-ea"/>
                <a:cs typeface="+mn-ea"/>
              </a:defRPr>
            </a:lvl2pPr>
            <a:lvl3pPr marL="914400" algn="l" defTabSz="914400" rtl="0" eaLnBrk="1" latinLnBrk="0" hangingPunct="1">
              <a:defRPr sz="1800" kern="1200">
                <a:solidFill>
                  <a:srgbClr val="000000"/>
                </a:solidFill>
                <a:latin typeface="Calibri" panose="020F0502020204030204" pitchFamily="34" charset="0"/>
                <a:ea typeface="+mn-ea"/>
                <a:cs typeface="+mn-ea"/>
              </a:defRPr>
            </a:lvl3pPr>
            <a:lvl4pPr marL="1371600" algn="l" defTabSz="914400" rtl="0" eaLnBrk="1" latinLnBrk="0" hangingPunct="1">
              <a:defRPr sz="1800" kern="1200">
                <a:solidFill>
                  <a:srgbClr val="000000"/>
                </a:solidFill>
                <a:latin typeface="Calibri" panose="020F0502020204030204" pitchFamily="34" charset="0"/>
                <a:ea typeface="+mn-ea"/>
                <a:cs typeface="+mn-ea"/>
              </a:defRPr>
            </a:lvl4pPr>
            <a:lvl5pPr marL="1828800" algn="l" defTabSz="914400" rtl="0" eaLnBrk="1" latinLnBrk="0" hangingPunct="1">
              <a:defRPr sz="1800" kern="1200">
                <a:solidFill>
                  <a:srgbClr val="000000"/>
                </a:solidFill>
                <a:latin typeface="Calibri" panose="020F0502020204030204" pitchFamily="34" charset="0"/>
                <a:ea typeface="+mn-ea"/>
                <a:cs typeface="+mn-ea"/>
              </a:defRPr>
            </a:lvl5pPr>
            <a:lvl6pPr marL="2286000" algn="l" defTabSz="914400" rtl="0" eaLnBrk="1" latinLnBrk="0" hangingPunct="1">
              <a:defRPr sz="1800" kern="1200">
                <a:solidFill>
                  <a:srgbClr val="000000"/>
                </a:solidFill>
                <a:latin typeface="Calibri" panose="020F0502020204030204" pitchFamily="34" charset="0"/>
                <a:ea typeface="+mn-ea"/>
                <a:cs typeface="+mn-ea"/>
              </a:defRPr>
            </a:lvl6pPr>
            <a:lvl7pPr marL="2743200" algn="l" defTabSz="914400" rtl="0" eaLnBrk="1" latinLnBrk="0" hangingPunct="1">
              <a:defRPr sz="1800" kern="1200">
                <a:solidFill>
                  <a:srgbClr val="000000"/>
                </a:solidFill>
                <a:latin typeface="Calibri" panose="020F0502020204030204" pitchFamily="34" charset="0"/>
                <a:ea typeface="+mn-ea"/>
                <a:cs typeface="+mn-ea"/>
              </a:defRPr>
            </a:lvl7pPr>
            <a:lvl8pPr marL="3200400" algn="l" defTabSz="914400" rtl="0" eaLnBrk="1" latinLnBrk="0" hangingPunct="1">
              <a:defRPr sz="1800" kern="1200">
                <a:solidFill>
                  <a:srgbClr val="000000"/>
                </a:solidFill>
                <a:latin typeface="Calibri" panose="020F0502020204030204" pitchFamily="34" charset="0"/>
                <a:ea typeface="+mn-ea"/>
                <a:cs typeface="+mn-ea"/>
              </a:defRPr>
            </a:lvl8pPr>
            <a:lvl9pPr marL="3657600" algn="l" defTabSz="914400" rtl="0" eaLnBrk="1" latinLnBrk="0" hangingPunct="1">
              <a:defRPr sz="1800" kern="1200">
                <a:solidFill>
                  <a:srgbClr val="000000"/>
                </a:solidFill>
                <a:latin typeface="Calibri" panose="020F0502020204030204" pitchFamily="34" charset="0"/>
                <a:ea typeface="+mn-ea"/>
                <a:cs typeface="+mn-ea"/>
              </a:defRPr>
            </a:lvl9pPr>
          </a:lstStyle>
          <a:p>
            <a:pPr algn="ctr" defTabSz="913765"/>
            <a:endParaRPr lang="zh-CN" altLang="en-US" sz="160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15" name="文本框 26"/>
          <p:cNvSpPr txBox="1"/>
          <p:nvPr>
            <p:custDataLst>
              <p:tags r:id="rId14"/>
            </p:custDataLst>
          </p:nvPr>
        </p:nvSpPr>
        <p:spPr>
          <a:xfrm>
            <a:off x="7254240" y="3136900"/>
            <a:ext cx="2008505" cy="650875"/>
          </a:xfrm>
          <a:prstGeom prst="rect">
            <a:avLst/>
          </a:prstGeom>
          <a:noFill/>
        </p:spPr>
        <p:txBody>
          <a:bodyPr wrap="square" rtlCol="0">
            <a:spAutoFit/>
          </a:bodyPr>
          <a:lstStyle>
            <a:defPPr>
              <a:defRPr lang="zh-CN"/>
            </a:defPPr>
            <a:lvl1pPr marL="0" algn="l" defTabSz="914400" rtl="0" eaLnBrk="1" latinLnBrk="0" hangingPunct="1">
              <a:defRPr sz="1800" kern="1200">
                <a:solidFill>
                  <a:srgbClr val="000000"/>
                </a:solidFill>
                <a:latin typeface="Calibri" panose="020F0502020204030204" pitchFamily="34" charset="0"/>
                <a:ea typeface="+mn-ea"/>
                <a:cs typeface="+mn-ea"/>
              </a:defRPr>
            </a:lvl1pPr>
            <a:lvl2pPr marL="457200" algn="l" defTabSz="914400" rtl="0" eaLnBrk="1" latinLnBrk="0" hangingPunct="1">
              <a:defRPr sz="1800" kern="1200">
                <a:solidFill>
                  <a:srgbClr val="000000"/>
                </a:solidFill>
                <a:latin typeface="Calibri" panose="020F0502020204030204" pitchFamily="34" charset="0"/>
                <a:ea typeface="+mn-ea"/>
                <a:cs typeface="+mn-ea"/>
              </a:defRPr>
            </a:lvl2pPr>
            <a:lvl3pPr marL="914400" algn="l" defTabSz="914400" rtl="0" eaLnBrk="1" latinLnBrk="0" hangingPunct="1">
              <a:defRPr sz="1800" kern="1200">
                <a:solidFill>
                  <a:srgbClr val="000000"/>
                </a:solidFill>
                <a:latin typeface="Calibri" panose="020F0502020204030204" pitchFamily="34" charset="0"/>
                <a:ea typeface="+mn-ea"/>
                <a:cs typeface="+mn-ea"/>
              </a:defRPr>
            </a:lvl3pPr>
            <a:lvl4pPr marL="1371600" algn="l" defTabSz="914400" rtl="0" eaLnBrk="1" latinLnBrk="0" hangingPunct="1">
              <a:defRPr sz="1800" kern="1200">
                <a:solidFill>
                  <a:srgbClr val="000000"/>
                </a:solidFill>
                <a:latin typeface="Calibri" panose="020F0502020204030204" pitchFamily="34" charset="0"/>
                <a:ea typeface="+mn-ea"/>
                <a:cs typeface="+mn-ea"/>
              </a:defRPr>
            </a:lvl4pPr>
            <a:lvl5pPr marL="1828800" algn="l" defTabSz="914400" rtl="0" eaLnBrk="1" latinLnBrk="0" hangingPunct="1">
              <a:defRPr sz="1800" kern="1200">
                <a:solidFill>
                  <a:srgbClr val="000000"/>
                </a:solidFill>
                <a:latin typeface="Calibri" panose="020F0502020204030204" pitchFamily="34" charset="0"/>
                <a:ea typeface="+mn-ea"/>
                <a:cs typeface="+mn-ea"/>
              </a:defRPr>
            </a:lvl5pPr>
            <a:lvl6pPr marL="2286000" algn="l" defTabSz="914400" rtl="0" eaLnBrk="1" latinLnBrk="0" hangingPunct="1">
              <a:defRPr sz="1800" kern="1200">
                <a:solidFill>
                  <a:srgbClr val="000000"/>
                </a:solidFill>
                <a:latin typeface="Calibri" panose="020F0502020204030204" pitchFamily="34" charset="0"/>
                <a:ea typeface="+mn-ea"/>
                <a:cs typeface="+mn-ea"/>
              </a:defRPr>
            </a:lvl6pPr>
            <a:lvl7pPr marL="2743200" algn="l" defTabSz="914400" rtl="0" eaLnBrk="1" latinLnBrk="0" hangingPunct="1">
              <a:defRPr sz="1800" kern="1200">
                <a:solidFill>
                  <a:srgbClr val="000000"/>
                </a:solidFill>
                <a:latin typeface="Calibri" panose="020F0502020204030204" pitchFamily="34" charset="0"/>
                <a:ea typeface="+mn-ea"/>
                <a:cs typeface="+mn-ea"/>
              </a:defRPr>
            </a:lvl7pPr>
            <a:lvl8pPr marL="3200400" algn="l" defTabSz="914400" rtl="0" eaLnBrk="1" latinLnBrk="0" hangingPunct="1">
              <a:defRPr sz="1800" kern="1200">
                <a:solidFill>
                  <a:srgbClr val="000000"/>
                </a:solidFill>
                <a:latin typeface="Calibri" panose="020F0502020204030204" pitchFamily="34" charset="0"/>
                <a:ea typeface="+mn-ea"/>
                <a:cs typeface="+mn-ea"/>
              </a:defRPr>
            </a:lvl8pPr>
            <a:lvl9pPr marL="3657600" algn="l" defTabSz="914400" rtl="0" eaLnBrk="1" latinLnBrk="0" hangingPunct="1">
              <a:defRPr sz="1800" kern="1200">
                <a:solidFill>
                  <a:srgbClr val="000000"/>
                </a:solidFill>
                <a:latin typeface="Calibri" panose="020F0502020204030204" pitchFamily="34" charset="0"/>
                <a:ea typeface="+mn-ea"/>
                <a:cs typeface="+mn-ea"/>
              </a:defRPr>
            </a:lvl9pPr>
          </a:lstStyle>
          <a:p>
            <a:pPr defTabSz="913765">
              <a:lnSpc>
                <a:spcPct val="130000"/>
              </a:lnSpc>
            </a:pPr>
            <a:r>
              <a:rPr lang="en-US" altLang="zh-CN" sz="2800">
                <a:solidFill>
                  <a:schemeClr val="tx1"/>
                </a:solidFill>
                <a:latin typeface="微软雅黑" panose="020B0503020204020204" pitchFamily="34" charset="-122"/>
                <a:ea typeface="微软雅黑" panose="020B0503020204020204" pitchFamily="34" charset="-122"/>
              </a:rPr>
              <a:t>动图、动画</a:t>
            </a:r>
            <a:endParaRPr lang="en-US" altLang="zh-CN" sz="2800">
              <a:solidFill>
                <a:schemeClr val="tx1"/>
              </a:solidFill>
              <a:latin typeface="微软雅黑" panose="020B0503020204020204" pitchFamily="34" charset="-122"/>
              <a:ea typeface="微软雅黑" panose="020B0503020204020204" pitchFamily="34" charset="-122"/>
            </a:endParaRPr>
          </a:p>
        </p:txBody>
      </p:sp>
      <p:sp>
        <p:nvSpPr>
          <p:cNvPr id="17" name="文本框 26"/>
          <p:cNvSpPr txBox="1"/>
          <p:nvPr>
            <p:custDataLst>
              <p:tags r:id="rId15"/>
            </p:custDataLst>
          </p:nvPr>
        </p:nvSpPr>
        <p:spPr>
          <a:xfrm>
            <a:off x="4874260" y="4140200"/>
            <a:ext cx="957580" cy="570865"/>
          </a:xfrm>
          <a:prstGeom prst="rect">
            <a:avLst/>
          </a:prstGeom>
          <a:noFill/>
        </p:spPr>
        <p:txBody>
          <a:bodyPr wrap="square" rtlCol="0">
            <a:spAutoFit/>
          </a:bodyPr>
          <a:lstStyle>
            <a:defPPr>
              <a:defRPr lang="zh-CN"/>
            </a:defPPr>
            <a:lvl1pPr marL="0" algn="l" defTabSz="914400" rtl="0" eaLnBrk="1" latinLnBrk="0" hangingPunct="1">
              <a:defRPr sz="1800" kern="1200">
                <a:solidFill>
                  <a:srgbClr val="000000"/>
                </a:solidFill>
                <a:latin typeface="Calibri" panose="020F0502020204030204" pitchFamily="34" charset="0"/>
                <a:ea typeface="+mn-ea"/>
                <a:cs typeface="+mn-ea"/>
              </a:defRPr>
            </a:lvl1pPr>
            <a:lvl2pPr marL="457200" algn="l" defTabSz="914400" rtl="0" eaLnBrk="1" latinLnBrk="0" hangingPunct="1">
              <a:defRPr sz="1800" kern="1200">
                <a:solidFill>
                  <a:srgbClr val="000000"/>
                </a:solidFill>
                <a:latin typeface="Calibri" panose="020F0502020204030204" pitchFamily="34" charset="0"/>
                <a:ea typeface="+mn-ea"/>
                <a:cs typeface="+mn-ea"/>
              </a:defRPr>
            </a:lvl2pPr>
            <a:lvl3pPr marL="914400" algn="l" defTabSz="914400" rtl="0" eaLnBrk="1" latinLnBrk="0" hangingPunct="1">
              <a:defRPr sz="1800" kern="1200">
                <a:solidFill>
                  <a:srgbClr val="000000"/>
                </a:solidFill>
                <a:latin typeface="Calibri" panose="020F0502020204030204" pitchFamily="34" charset="0"/>
                <a:ea typeface="+mn-ea"/>
                <a:cs typeface="+mn-ea"/>
              </a:defRPr>
            </a:lvl3pPr>
            <a:lvl4pPr marL="1371600" algn="l" defTabSz="914400" rtl="0" eaLnBrk="1" latinLnBrk="0" hangingPunct="1">
              <a:defRPr sz="1800" kern="1200">
                <a:solidFill>
                  <a:srgbClr val="000000"/>
                </a:solidFill>
                <a:latin typeface="Calibri" panose="020F0502020204030204" pitchFamily="34" charset="0"/>
                <a:ea typeface="+mn-ea"/>
                <a:cs typeface="+mn-ea"/>
              </a:defRPr>
            </a:lvl4pPr>
            <a:lvl5pPr marL="1828800" algn="l" defTabSz="914400" rtl="0" eaLnBrk="1" latinLnBrk="0" hangingPunct="1">
              <a:defRPr sz="1800" kern="1200">
                <a:solidFill>
                  <a:srgbClr val="000000"/>
                </a:solidFill>
                <a:latin typeface="Calibri" panose="020F0502020204030204" pitchFamily="34" charset="0"/>
                <a:ea typeface="+mn-ea"/>
                <a:cs typeface="+mn-ea"/>
              </a:defRPr>
            </a:lvl5pPr>
            <a:lvl6pPr marL="2286000" algn="l" defTabSz="914400" rtl="0" eaLnBrk="1" latinLnBrk="0" hangingPunct="1">
              <a:defRPr sz="1800" kern="1200">
                <a:solidFill>
                  <a:srgbClr val="000000"/>
                </a:solidFill>
                <a:latin typeface="Calibri" panose="020F0502020204030204" pitchFamily="34" charset="0"/>
                <a:ea typeface="+mn-ea"/>
                <a:cs typeface="+mn-ea"/>
              </a:defRPr>
            </a:lvl6pPr>
            <a:lvl7pPr marL="2743200" algn="l" defTabSz="914400" rtl="0" eaLnBrk="1" latinLnBrk="0" hangingPunct="1">
              <a:defRPr sz="1800" kern="1200">
                <a:solidFill>
                  <a:srgbClr val="000000"/>
                </a:solidFill>
                <a:latin typeface="Calibri" panose="020F0502020204030204" pitchFamily="34" charset="0"/>
                <a:ea typeface="+mn-ea"/>
                <a:cs typeface="+mn-ea"/>
              </a:defRPr>
            </a:lvl7pPr>
            <a:lvl8pPr marL="3200400" algn="l" defTabSz="914400" rtl="0" eaLnBrk="1" latinLnBrk="0" hangingPunct="1">
              <a:defRPr sz="1800" kern="1200">
                <a:solidFill>
                  <a:srgbClr val="000000"/>
                </a:solidFill>
                <a:latin typeface="Calibri" panose="020F0502020204030204" pitchFamily="34" charset="0"/>
                <a:ea typeface="+mn-ea"/>
                <a:cs typeface="+mn-ea"/>
              </a:defRPr>
            </a:lvl8pPr>
            <a:lvl9pPr marL="3657600" algn="l" defTabSz="914400" rtl="0" eaLnBrk="1" latinLnBrk="0" hangingPunct="1">
              <a:defRPr sz="1800" kern="1200">
                <a:solidFill>
                  <a:srgbClr val="000000"/>
                </a:solidFill>
                <a:latin typeface="Calibri" panose="020F0502020204030204" pitchFamily="34" charset="0"/>
                <a:ea typeface="+mn-ea"/>
                <a:cs typeface="+mn-ea"/>
              </a:defRPr>
            </a:lvl9pPr>
          </a:lstStyle>
          <a:p>
            <a:pPr defTabSz="913765">
              <a:lnSpc>
                <a:spcPct val="130000"/>
              </a:lnSpc>
            </a:pPr>
            <a:r>
              <a:rPr lang="en-US" altLang="zh-CN" sz="2400">
                <a:solidFill>
                  <a:schemeClr val="tx1"/>
                </a:solidFill>
                <a:latin typeface="微软雅黑" panose="020B0503020204020204" pitchFamily="34" charset="-122"/>
                <a:ea typeface="微软雅黑" panose="020B0503020204020204" pitchFamily="34" charset="-122"/>
              </a:rPr>
              <a:t>地图</a:t>
            </a:r>
            <a:endParaRPr lang="en-US" altLang="zh-CN" sz="2400">
              <a:solidFill>
                <a:schemeClr val="tx1"/>
              </a:solidFill>
              <a:latin typeface="微软雅黑" panose="020B0503020204020204" pitchFamily="34" charset="-122"/>
              <a:ea typeface="微软雅黑" panose="020B0503020204020204" pitchFamily="34" charset="-122"/>
            </a:endParaRPr>
          </a:p>
        </p:txBody>
      </p:sp>
      <p:sp>
        <p:nvSpPr>
          <p:cNvPr id="18" name="文本框 26"/>
          <p:cNvSpPr txBox="1"/>
          <p:nvPr>
            <p:custDataLst>
              <p:tags r:id="rId16"/>
            </p:custDataLst>
          </p:nvPr>
        </p:nvSpPr>
        <p:spPr>
          <a:xfrm>
            <a:off x="9579656" y="4140137"/>
            <a:ext cx="1472398" cy="570865"/>
          </a:xfrm>
          <a:prstGeom prst="rect">
            <a:avLst/>
          </a:prstGeom>
          <a:noFill/>
        </p:spPr>
        <p:txBody>
          <a:bodyPr wrap="square" rtlCol="0">
            <a:spAutoFit/>
          </a:bodyPr>
          <a:lstStyle>
            <a:defPPr>
              <a:defRPr lang="zh-CN"/>
            </a:defPPr>
            <a:lvl1pPr marL="0" algn="l" defTabSz="914400" rtl="0" eaLnBrk="1" latinLnBrk="0" hangingPunct="1">
              <a:defRPr sz="1800" kern="1200">
                <a:solidFill>
                  <a:srgbClr val="000000"/>
                </a:solidFill>
                <a:latin typeface="Calibri" panose="020F0502020204030204" pitchFamily="34" charset="0"/>
                <a:ea typeface="+mn-ea"/>
                <a:cs typeface="+mn-ea"/>
              </a:defRPr>
            </a:lvl1pPr>
            <a:lvl2pPr marL="457200" algn="l" defTabSz="914400" rtl="0" eaLnBrk="1" latinLnBrk="0" hangingPunct="1">
              <a:defRPr sz="1800" kern="1200">
                <a:solidFill>
                  <a:srgbClr val="000000"/>
                </a:solidFill>
                <a:latin typeface="Calibri" panose="020F0502020204030204" pitchFamily="34" charset="0"/>
                <a:ea typeface="+mn-ea"/>
                <a:cs typeface="+mn-ea"/>
              </a:defRPr>
            </a:lvl2pPr>
            <a:lvl3pPr marL="914400" algn="l" defTabSz="914400" rtl="0" eaLnBrk="1" latinLnBrk="0" hangingPunct="1">
              <a:defRPr sz="1800" kern="1200">
                <a:solidFill>
                  <a:srgbClr val="000000"/>
                </a:solidFill>
                <a:latin typeface="Calibri" panose="020F0502020204030204" pitchFamily="34" charset="0"/>
                <a:ea typeface="+mn-ea"/>
                <a:cs typeface="+mn-ea"/>
              </a:defRPr>
            </a:lvl3pPr>
            <a:lvl4pPr marL="1371600" algn="l" defTabSz="914400" rtl="0" eaLnBrk="1" latinLnBrk="0" hangingPunct="1">
              <a:defRPr sz="1800" kern="1200">
                <a:solidFill>
                  <a:srgbClr val="000000"/>
                </a:solidFill>
                <a:latin typeface="Calibri" panose="020F0502020204030204" pitchFamily="34" charset="0"/>
                <a:ea typeface="+mn-ea"/>
                <a:cs typeface="+mn-ea"/>
              </a:defRPr>
            </a:lvl4pPr>
            <a:lvl5pPr marL="1828800" algn="l" defTabSz="914400" rtl="0" eaLnBrk="1" latinLnBrk="0" hangingPunct="1">
              <a:defRPr sz="1800" kern="1200">
                <a:solidFill>
                  <a:srgbClr val="000000"/>
                </a:solidFill>
                <a:latin typeface="Calibri" panose="020F0502020204030204" pitchFamily="34" charset="0"/>
                <a:ea typeface="+mn-ea"/>
                <a:cs typeface="+mn-ea"/>
              </a:defRPr>
            </a:lvl5pPr>
            <a:lvl6pPr marL="2286000" algn="l" defTabSz="914400" rtl="0" eaLnBrk="1" latinLnBrk="0" hangingPunct="1">
              <a:defRPr sz="1800" kern="1200">
                <a:solidFill>
                  <a:srgbClr val="000000"/>
                </a:solidFill>
                <a:latin typeface="Calibri" panose="020F0502020204030204" pitchFamily="34" charset="0"/>
                <a:ea typeface="+mn-ea"/>
                <a:cs typeface="+mn-ea"/>
              </a:defRPr>
            </a:lvl6pPr>
            <a:lvl7pPr marL="2743200" algn="l" defTabSz="914400" rtl="0" eaLnBrk="1" latinLnBrk="0" hangingPunct="1">
              <a:defRPr sz="1800" kern="1200">
                <a:solidFill>
                  <a:srgbClr val="000000"/>
                </a:solidFill>
                <a:latin typeface="Calibri" panose="020F0502020204030204" pitchFamily="34" charset="0"/>
                <a:ea typeface="+mn-ea"/>
                <a:cs typeface="+mn-ea"/>
              </a:defRPr>
            </a:lvl7pPr>
            <a:lvl8pPr marL="3200400" algn="l" defTabSz="914400" rtl="0" eaLnBrk="1" latinLnBrk="0" hangingPunct="1">
              <a:defRPr sz="1800" kern="1200">
                <a:solidFill>
                  <a:srgbClr val="000000"/>
                </a:solidFill>
                <a:latin typeface="Calibri" panose="020F0502020204030204" pitchFamily="34" charset="0"/>
                <a:ea typeface="+mn-ea"/>
                <a:cs typeface="+mn-ea"/>
              </a:defRPr>
            </a:lvl8pPr>
            <a:lvl9pPr marL="3657600" algn="l" defTabSz="914400" rtl="0" eaLnBrk="1" latinLnBrk="0" hangingPunct="1">
              <a:defRPr sz="1800" kern="1200">
                <a:solidFill>
                  <a:srgbClr val="000000"/>
                </a:solidFill>
                <a:latin typeface="Calibri" panose="020F0502020204030204" pitchFamily="34" charset="0"/>
                <a:ea typeface="+mn-ea"/>
                <a:cs typeface="+mn-ea"/>
              </a:defRPr>
            </a:lvl9pPr>
          </a:lstStyle>
          <a:p>
            <a:pPr defTabSz="913765">
              <a:lnSpc>
                <a:spcPct val="130000"/>
              </a:lnSpc>
            </a:pPr>
            <a:r>
              <a:rPr lang="en-US" altLang="zh-CN" sz="2400">
                <a:solidFill>
                  <a:schemeClr val="tx1"/>
                </a:solidFill>
                <a:latin typeface="微软雅黑" panose="020B0503020204020204" pitchFamily="34" charset="-122"/>
                <a:ea typeface="微软雅黑" panose="020B0503020204020204" pitchFamily="34" charset="-122"/>
              </a:rPr>
              <a:t>网络图</a:t>
            </a:r>
            <a:endParaRPr lang="en-US" altLang="zh-CN" sz="2400">
              <a:solidFill>
                <a:schemeClr val="tx1"/>
              </a:solidFill>
              <a:latin typeface="微软雅黑" panose="020B0503020204020204" pitchFamily="34" charset="-122"/>
              <a:ea typeface="微软雅黑" panose="020B0503020204020204" pitchFamily="34" charset="-122"/>
            </a:endParaRPr>
          </a:p>
        </p:txBody>
      </p:sp>
      <p:sp>
        <p:nvSpPr>
          <p:cNvPr id="69" name="弧形 68"/>
          <p:cNvSpPr/>
          <p:nvPr>
            <p:custDataLst>
              <p:tags r:id="rId17"/>
            </p:custDataLst>
          </p:nvPr>
        </p:nvSpPr>
        <p:spPr>
          <a:xfrm>
            <a:off x="8879811" y="1564742"/>
            <a:ext cx="1583599" cy="1572151"/>
          </a:xfrm>
          <a:prstGeom prst="arc">
            <a:avLst>
              <a:gd name="adj1" fmla="val 15145848"/>
              <a:gd name="adj2" fmla="val 2679487"/>
            </a:avLst>
          </a:prstGeom>
          <a:noFill/>
          <a:ln w="50800">
            <a:solidFill>
              <a:srgbClr val="5E4BEA"/>
            </a:solidFill>
          </a:ln>
        </p:spPr>
        <p:style>
          <a:lnRef idx="2">
            <a:srgbClr val="5E4BEA">
              <a:shade val="50000"/>
            </a:srgbClr>
          </a:lnRef>
          <a:fillRef idx="1">
            <a:srgbClr val="5E4BEA"/>
          </a:fillRef>
          <a:effectRef idx="0">
            <a:srgbClr val="5E4BEA"/>
          </a:effectRef>
          <a:fontRef idx="minor">
            <a:srgbClr val="FFFFFF"/>
          </a:fontRef>
        </p:style>
        <p:txBody>
          <a:bodyPr rtlCol="0" anchor="ctr"/>
          <a:lstStyle>
            <a:defPPr>
              <a:defRPr lang="zh-CN">
                <a:solidFill>
                  <a:srgbClr val="000000"/>
                </a:solidFill>
              </a:defRPr>
            </a:defPPr>
            <a:lvl1pPr marL="0" algn="l" defTabSz="914400" rtl="0" eaLnBrk="1" latinLnBrk="0" hangingPunct="1">
              <a:defRPr sz="1800" kern="1200">
                <a:solidFill>
                  <a:srgbClr val="000000"/>
                </a:solidFill>
                <a:latin typeface="Calibri" panose="020F0502020204030204" pitchFamily="34" charset="0"/>
                <a:ea typeface="+mn-ea"/>
                <a:cs typeface="+mn-ea"/>
              </a:defRPr>
            </a:lvl1pPr>
            <a:lvl2pPr marL="457200" algn="l" defTabSz="914400" rtl="0" eaLnBrk="1" latinLnBrk="0" hangingPunct="1">
              <a:defRPr sz="1800" kern="1200">
                <a:solidFill>
                  <a:srgbClr val="000000"/>
                </a:solidFill>
                <a:latin typeface="Calibri" panose="020F0502020204030204" pitchFamily="34" charset="0"/>
                <a:ea typeface="+mn-ea"/>
                <a:cs typeface="+mn-ea"/>
              </a:defRPr>
            </a:lvl2pPr>
            <a:lvl3pPr marL="914400" algn="l" defTabSz="914400" rtl="0" eaLnBrk="1" latinLnBrk="0" hangingPunct="1">
              <a:defRPr sz="1800" kern="1200">
                <a:solidFill>
                  <a:srgbClr val="000000"/>
                </a:solidFill>
                <a:latin typeface="Calibri" panose="020F0502020204030204" pitchFamily="34" charset="0"/>
                <a:ea typeface="+mn-ea"/>
                <a:cs typeface="+mn-ea"/>
              </a:defRPr>
            </a:lvl3pPr>
            <a:lvl4pPr marL="1371600" algn="l" defTabSz="914400" rtl="0" eaLnBrk="1" latinLnBrk="0" hangingPunct="1">
              <a:defRPr sz="1800" kern="1200">
                <a:solidFill>
                  <a:srgbClr val="000000"/>
                </a:solidFill>
                <a:latin typeface="Calibri" panose="020F0502020204030204" pitchFamily="34" charset="0"/>
                <a:ea typeface="+mn-ea"/>
                <a:cs typeface="+mn-ea"/>
              </a:defRPr>
            </a:lvl4pPr>
            <a:lvl5pPr marL="1828800" algn="l" defTabSz="914400" rtl="0" eaLnBrk="1" latinLnBrk="0" hangingPunct="1">
              <a:defRPr sz="1800" kern="1200">
                <a:solidFill>
                  <a:srgbClr val="000000"/>
                </a:solidFill>
                <a:latin typeface="Calibri" panose="020F0502020204030204" pitchFamily="34" charset="0"/>
                <a:ea typeface="+mn-ea"/>
                <a:cs typeface="+mn-ea"/>
              </a:defRPr>
            </a:lvl5pPr>
            <a:lvl6pPr marL="2286000" algn="l" defTabSz="914400" rtl="0" eaLnBrk="1" latinLnBrk="0" hangingPunct="1">
              <a:defRPr sz="1800" kern="1200">
                <a:solidFill>
                  <a:srgbClr val="000000"/>
                </a:solidFill>
                <a:latin typeface="Calibri" panose="020F0502020204030204" pitchFamily="34" charset="0"/>
                <a:ea typeface="+mn-ea"/>
                <a:cs typeface="+mn-ea"/>
              </a:defRPr>
            </a:lvl6pPr>
            <a:lvl7pPr marL="2743200" algn="l" defTabSz="914400" rtl="0" eaLnBrk="1" latinLnBrk="0" hangingPunct="1">
              <a:defRPr sz="1800" kern="1200">
                <a:solidFill>
                  <a:srgbClr val="000000"/>
                </a:solidFill>
                <a:latin typeface="Calibri" panose="020F0502020204030204" pitchFamily="34" charset="0"/>
                <a:ea typeface="+mn-ea"/>
                <a:cs typeface="+mn-ea"/>
              </a:defRPr>
            </a:lvl7pPr>
            <a:lvl8pPr marL="3200400" algn="l" defTabSz="914400" rtl="0" eaLnBrk="1" latinLnBrk="0" hangingPunct="1">
              <a:defRPr sz="1800" kern="1200">
                <a:solidFill>
                  <a:srgbClr val="000000"/>
                </a:solidFill>
                <a:latin typeface="Calibri" panose="020F0502020204030204" pitchFamily="34" charset="0"/>
                <a:ea typeface="+mn-ea"/>
                <a:cs typeface="+mn-ea"/>
              </a:defRPr>
            </a:lvl8pPr>
            <a:lvl9pPr marL="3657600" algn="l" defTabSz="914400" rtl="0" eaLnBrk="1" latinLnBrk="0" hangingPunct="1">
              <a:defRPr sz="1800" kern="1200">
                <a:solidFill>
                  <a:srgbClr val="000000"/>
                </a:solidFill>
                <a:latin typeface="Calibri" panose="020F0502020204030204" pitchFamily="34" charset="0"/>
                <a:ea typeface="+mn-ea"/>
                <a:cs typeface="+mn-ea"/>
              </a:defRPr>
            </a:lvl9pPr>
          </a:lstStyle>
          <a:p>
            <a:pPr algn="ctr" defTabSz="913765"/>
            <a:endParaRPr lang="zh-CN" altLang="en-US" sz="160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70" name="文本框 26"/>
          <p:cNvSpPr txBox="1"/>
          <p:nvPr>
            <p:custDataLst>
              <p:tags r:id="rId18"/>
            </p:custDataLst>
          </p:nvPr>
        </p:nvSpPr>
        <p:spPr>
          <a:xfrm>
            <a:off x="9187815" y="2059305"/>
            <a:ext cx="1275715" cy="570865"/>
          </a:xfrm>
          <a:prstGeom prst="rect">
            <a:avLst/>
          </a:prstGeom>
          <a:noFill/>
        </p:spPr>
        <p:txBody>
          <a:bodyPr wrap="square" rtlCol="0">
            <a:spAutoFit/>
          </a:bodyPr>
          <a:lstStyle>
            <a:defPPr>
              <a:defRPr lang="zh-CN"/>
            </a:defPPr>
            <a:lvl1pPr marL="0" algn="l" defTabSz="914400" rtl="0" eaLnBrk="1" latinLnBrk="0" hangingPunct="1">
              <a:defRPr sz="1800" kern="1200">
                <a:solidFill>
                  <a:srgbClr val="000000"/>
                </a:solidFill>
                <a:latin typeface="Calibri" panose="020F0502020204030204" pitchFamily="34" charset="0"/>
                <a:ea typeface="+mn-ea"/>
                <a:cs typeface="+mn-ea"/>
              </a:defRPr>
            </a:lvl1pPr>
            <a:lvl2pPr marL="457200" algn="l" defTabSz="914400" rtl="0" eaLnBrk="1" latinLnBrk="0" hangingPunct="1">
              <a:defRPr sz="1800" kern="1200">
                <a:solidFill>
                  <a:srgbClr val="000000"/>
                </a:solidFill>
                <a:latin typeface="Calibri" panose="020F0502020204030204" pitchFamily="34" charset="0"/>
                <a:ea typeface="+mn-ea"/>
                <a:cs typeface="+mn-ea"/>
              </a:defRPr>
            </a:lvl2pPr>
            <a:lvl3pPr marL="914400" algn="l" defTabSz="914400" rtl="0" eaLnBrk="1" latinLnBrk="0" hangingPunct="1">
              <a:defRPr sz="1800" kern="1200">
                <a:solidFill>
                  <a:srgbClr val="000000"/>
                </a:solidFill>
                <a:latin typeface="Calibri" panose="020F0502020204030204" pitchFamily="34" charset="0"/>
                <a:ea typeface="+mn-ea"/>
                <a:cs typeface="+mn-ea"/>
              </a:defRPr>
            </a:lvl3pPr>
            <a:lvl4pPr marL="1371600" algn="l" defTabSz="914400" rtl="0" eaLnBrk="1" latinLnBrk="0" hangingPunct="1">
              <a:defRPr sz="1800" kern="1200">
                <a:solidFill>
                  <a:srgbClr val="000000"/>
                </a:solidFill>
                <a:latin typeface="Calibri" panose="020F0502020204030204" pitchFamily="34" charset="0"/>
                <a:ea typeface="+mn-ea"/>
                <a:cs typeface="+mn-ea"/>
              </a:defRPr>
            </a:lvl4pPr>
            <a:lvl5pPr marL="1828800" algn="l" defTabSz="914400" rtl="0" eaLnBrk="1" latinLnBrk="0" hangingPunct="1">
              <a:defRPr sz="1800" kern="1200">
                <a:solidFill>
                  <a:srgbClr val="000000"/>
                </a:solidFill>
                <a:latin typeface="Calibri" panose="020F0502020204030204" pitchFamily="34" charset="0"/>
                <a:ea typeface="+mn-ea"/>
                <a:cs typeface="+mn-ea"/>
              </a:defRPr>
            </a:lvl5pPr>
            <a:lvl6pPr marL="2286000" algn="l" defTabSz="914400" rtl="0" eaLnBrk="1" latinLnBrk="0" hangingPunct="1">
              <a:defRPr sz="1800" kern="1200">
                <a:solidFill>
                  <a:srgbClr val="000000"/>
                </a:solidFill>
                <a:latin typeface="Calibri" panose="020F0502020204030204" pitchFamily="34" charset="0"/>
                <a:ea typeface="+mn-ea"/>
                <a:cs typeface="+mn-ea"/>
              </a:defRPr>
            </a:lvl6pPr>
            <a:lvl7pPr marL="2743200" algn="l" defTabSz="914400" rtl="0" eaLnBrk="1" latinLnBrk="0" hangingPunct="1">
              <a:defRPr sz="1800" kern="1200">
                <a:solidFill>
                  <a:srgbClr val="000000"/>
                </a:solidFill>
                <a:latin typeface="Calibri" panose="020F0502020204030204" pitchFamily="34" charset="0"/>
                <a:ea typeface="+mn-ea"/>
                <a:cs typeface="+mn-ea"/>
              </a:defRPr>
            </a:lvl7pPr>
            <a:lvl8pPr marL="3200400" algn="l" defTabSz="914400" rtl="0" eaLnBrk="1" latinLnBrk="0" hangingPunct="1">
              <a:defRPr sz="1800" kern="1200">
                <a:solidFill>
                  <a:srgbClr val="000000"/>
                </a:solidFill>
                <a:latin typeface="Calibri" panose="020F0502020204030204" pitchFamily="34" charset="0"/>
                <a:ea typeface="+mn-ea"/>
                <a:cs typeface="+mn-ea"/>
              </a:defRPr>
            </a:lvl8pPr>
            <a:lvl9pPr marL="3657600" algn="l" defTabSz="914400" rtl="0" eaLnBrk="1" latinLnBrk="0" hangingPunct="1">
              <a:defRPr sz="1800" kern="1200">
                <a:solidFill>
                  <a:srgbClr val="000000"/>
                </a:solidFill>
                <a:latin typeface="Calibri" panose="020F0502020204030204" pitchFamily="34" charset="0"/>
                <a:ea typeface="+mn-ea"/>
                <a:cs typeface="+mn-ea"/>
              </a:defRPr>
            </a:lvl9pPr>
          </a:lstStyle>
          <a:p>
            <a:pPr defTabSz="913765">
              <a:lnSpc>
                <a:spcPct val="130000"/>
              </a:lnSpc>
            </a:pPr>
            <a:r>
              <a:rPr lang="en-US" altLang="zh-CN" sz="2400">
                <a:solidFill>
                  <a:schemeClr val="tx1"/>
                </a:solidFill>
                <a:latin typeface="微软雅黑" panose="020B0503020204020204" pitchFamily="34" charset="-122"/>
                <a:ea typeface="微软雅黑" panose="020B0503020204020204" pitchFamily="34" charset="-122"/>
              </a:rPr>
              <a:t>热力图</a:t>
            </a:r>
            <a:endParaRPr lang="en-US" altLang="zh-CN" sz="2400">
              <a:solidFill>
                <a:schemeClr val="tx1"/>
              </a:solidFill>
              <a:latin typeface="微软雅黑" panose="020B0503020204020204" pitchFamily="34" charset="-122"/>
              <a:ea typeface="微软雅黑" panose="020B0503020204020204" pitchFamily="34" charset="-122"/>
            </a:endParaRPr>
          </a:p>
        </p:txBody>
      </p:sp>
      <p:sp>
        <p:nvSpPr>
          <p:cNvPr id="40" name="椭圆 39"/>
          <p:cNvSpPr/>
          <p:nvPr>
            <p:custDataLst>
              <p:tags r:id="rId19"/>
            </p:custDataLst>
          </p:nvPr>
        </p:nvSpPr>
        <p:spPr>
          <a:xfrm>
            <a:off x="5811184" y="1895755"/>
            <a:ext cx="1109443" cy="1109444"/>
          </a:xfrm>
          <a:prstGeom prst="ellipse">
            <a:avLst/>
          </a:prstGeom>
          <a:noFill/>
          <a:ln w="38100">
            <a:solidFill>
              <a:srgbClr val="F2F2F2"/>
            </a:solidFill>
          </a:ln>
        </p:spPr>
        <p:style>
          <a:lnRef idx="2">
            <a:srgbClr val="5E4BEA">
              <a:shade val="50000"/>
            </a:srgbClr>
          </a:lnRef>
          <a:fillRef idx="1">
            <a:srgbClr val="5E4BEA"/>
          </a:fillRef>
          <a:effectRef idx="0">
            <a:srgbClr val="5E4BEA"/>
          </a:effectRef>
          <a:fontRef idx="minor">
            <a:srgbClr val="FFFFFF"/>
          </a:fontRef>
        </p:style>
        <p:txBody>
          <a:bodyPr rtlCol="0" anchor="ctr"/>
          <a:lstStyle/>
          <a:p>
            <a:pPr algn="ctr" defTabSz="913765"/>
            <a:endParaRPr lang="zh-CN" altLang="en-US" sz="160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41" name="弧形 40"/>
          <p:cNvSpPr/>
          <p:nvPr>
            <p:custDataLst>
              <p:tags r:id="rId20"/>
            </p:custDataLst>
          </p:nvPr>
        </p:nvSpPr>
        <p:spPr>
          <a:xfrm>
            <a:off x="5811184" y="1899970"/>
            <a:ext cx="1117522" cy="1109444"/>
          </a:xfrm>
          <a:prstGeom prst="arc">
            <a:avLst>
              <a:gd name="adj1" fmla="val 16004625"/>
              <a:gd name="adj2" fmla="val 4570615"/>
            </a:avLst>
          </a:prstGeom>
          <a:noFill/>
          <a:ln w="50800">
            <a:solidFill>
              <a:srgbClr val="5E4BEA"/>
            </a:solidFill>
          </a:ln>
        </p:spPr>
        <p:style>
          <a:lnRef idx="2">
            <a:srgbClr val="5E4BEA">
              <a:shade val="50000"/>
            </a:srgbClr>
          </a:lnRef>
          <a:fillRef idx="1">
            <a:srgbClr val="5E4BEA"/>
          </a:fillRef>
          <a:effectRef idx="0">
            <a:srgbClr val="5E4BEA"/>
          </a:effectRef>
          <a:fontRef idx="minor">
            <a:srgbClr val="FFFFFF"/>
          </a:fontRef>
        </p:style>
        <p:txBody>
          <a:bodyPr rtlCol="0" anchor="ctr"/>
          <a:lstStyle>
            <a:defPPr>
              <a:defRPr lang="zh-CN">
                <a:solidFill>
                  <a:srgbClr val="000000"/>
                </a:solidFill>
              </a:defRPr>
            </a:defPPr>
            <a:lvl1pPr marL="0" algn="l" defTabSz="914400" rtl="0" eaLnBrk="1" latinLnBrk="0" hangingPunct="1">
              <a:defRPr sz="1800" kern="1200">
                <a:solidFill>
                  <a:srgbClr val="000000"/>
                </a:solidFill>
                <a:latin typeface="Calibri" panose="020F0502020204030204" pitchFamily="34" charset="0"/>
                <a:ea typeface="+mn-ea"/>
                <a:cs typeface="+mn-ea"/>
              </a:defRPr>
            </a:lvl1pPr>
            <a:lvl2pPr marL="457200" algn="l" defTabSz="914400" rtl="0" eaLnBrk="1" latinLnBrk="0" hangingPunct="1">
              <a:defRPr sz="1800" kern="1200">
                <a:solidFill>
                  <a:srgbClr val="000000"/>
                </a:solidFill>
                <a:latin typeface="Calibri" panose="020F0502020204030204" pitchFamily="34" charset="0"/>
                <a:ea typeface="+mn-ea"/>
                <a:cs typeface="+mn-ea"/>
              </a:defRPr>
            </a:lvl2pPr>
            <a:lvl3pPr marL="914400" algn="l" defTabSz="914400" rtl="0" eaLnBrk="1" latinLnBrk="0" hangingPunct="1">
              <a:defRPr sz="1800" kern="1200">
                <a:solidFill>
                  <a:srgbClr val="000000"/>
                </a:solidFill>
                <a:latin typeface="Calibri" panose="020F0502020204030204" pitchFamily="34" charset="0"/>
                <a:ea typeface="+mn-ea"/>
                <a:cs typeface="+mn-ea"/>
              </a:defRPr>
            </a:lvl3pPr>
            <a:lvl4pPr marL="1371600" algn="l" defTabSz="914400" rtl="0" eaLnBrk="1" latinLnBrk="0" hangingPunct="1">
              <a:defRPr sz="1800" kern="1200">
                <a:solidFill>
                  <a:srgbClr val="000000"/>
                </a:solidFill>
                <a:latin typeface="Calibri" panose="020F0502020204030204" pitchFamily="34" charset="0"/>
                <a:ea typeface="+mn-ea"/>
                <a:cs typeface="+mn-ea"/>
              </a:defRPr>
            </a:lvl4pPr>
            <a:lvl5pPr marL="1828800" algn="l" defTabSz="914400" rtl="0" eaLnBrk="1" latinLnBrk="0" hangingPunct="1">
              <a:defRPr sz="1800" kern="1200">
                <a:solidFill>
                  <a:srgbClr val="000000"/>
                </a:solidFill>
                <a:latin typeface="Calibri" panose="020F0502020204030204" pitchFamily="34" charset="0"/>
                <a:ea typeface="+mn-ea"/>
                <a:cs typeface="+mn-ea"/>
              </a:defRPr>
            </a:lvl5pPr>
            <a:lvl6pPr marL="2286000" algn="l" defTabSz="914400" rtl="0" eaLnBrk="1" latinLnBrk="0" hangingPunct="1">
              <a:defRPr sz="1800" kern="1200">
                <a:solidFill>
                  <a:srgbClr val="000000"/>
                </a:solidFill>
                <a:latin typeface="Calibri" panose="020F0502020204030204" pitchFamily="34" charset="0"/>
                <a:ea typeface="+mn-ea"/>
                <a:cs typeface="+mn-ea"/>
              </a:defRPr>
            </a:lvl6pPr>
            <a:lvl7pPr marL="2743200" algn="l" defTabSz="914400" rtl="0" eaLnBrk="1" latinLnBrk="0" hangingPunct="1">
              <a:defRPr sz="1800" kern="1200">
                <a:solidFill>
                  <a:srgbClr val="000000"/>
                </a:solidFill>
                <a:latin typeface="Calibri" panose="020F0502020204030204" pitchFamily="34" charset="0"/>
                <a:ea typeface="+mn-ea"/>
                <a:cs typeface="+mn-ea"/>
              </a:defRPr>
            </a:lvl7pPr>
            <a:lvl8pPr marL="3200400" algn="l" defTabSz="914400" rtl="0" eaLnBrk="1" latinLnBrk="0" hangingPunct="1">
              <a:defRPr sz="1800" kern="1200">
                <a:solidFill>
                  <a:srgbClr val="000000"/>
                </a:solidFill>
                <a:latin typeface="Calibri" panose="020F0502020204030204" pitchFamily="34" charset="0"/>
                <a:ea typeface="+mn-ea"/>
                <a:cs typeface="+mn-ea"/>
              </a:defRPr>
            </a:lvl8pPr>
            <a:lvl9pPr marL="3657600" algn="l" defTabSz="914400" rtl="0" eaLnBrk="1" latinLnBrk="0" hangingPunct="1">
              <a:defRPr sz="1800" kern="1200">
                <a:solidFill>
                  <a:srgbClr val="000000"/>
                </a:solidFill>
                <a:latin typeface="Calibri" panose="020F0502020204030204" pitchFamily="34" charset="0"/>
                <a:ea typeface="+mn-ea"/>
                <a:cs typeface="+mn-ea"/>
              </a:defRPr>
            </a:lvl9pPr>
          </a:lstStyle>
          <a:p>
            <a:pPr algn="ctr" defTabSz="913765"/>
            <a:endParaRPr lang="zh-CN" altLang="en-US" sz="160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42" name="文本框 26"/>
          <p:cNvSpPr txBox="1"/>
          <p:nvPr>
            <p:custDataLst>
              <p:tags r:id="rId21"/>
            </p:custDataLst>
          </p:nvPr>
        </p:nvSpPr>
        <p:spPr>
          <a:xfrm>
            <a:off x="5648325" y="2059305"/>
            <a:ext cx="1360805" cy="570865"/>
          </a:xfrm>
          <a:prstGeom prst="rect">
            <a:avLst/>
          </a:prstGeom>
          <a:noFill/>
        </p:spPr>
        <p:txBody>
          <a:bodyPr wrap="square" rtlCol="0">
            <a:spAutoFit/>
          </a:bodyPr>
          <a:lstStyle>
            <a:defPPr>
              <a:defRPr lang="zh-CN"/>
            </a:defPPr>
            <a:lvl1pPr marL="0" algn="l" defTabSz="914400" rtl="0" eaLnBrk="1" latinLnBrk="0" hangingPunct="1">
              <a:defRPr sz="1800" kern="1200">
                <a:solidFill>
                  <a:srgbClr val="000000"/>
                </a:solidFill>
                <a:latin typeface="Calibri" panose="020F0502020204030204" pitchFamily="34" charset="0"/>
                <a:ea typeface="+mn-ea"/>
                <a:cs typeface="+mn-ea"/>
              </a:defRPr>
            </a:lvl1pPr>
            <a:lvl2pPr marL="457200" algn="l" defTabSz="914400" rtl="0" eaLnBrk="1" latinLnBrk="0" hangingPunct="1">
              <a:defRPr sz="1800" kern="1200">
                <a:solidFill>
                  <a:srgbClr val="000000"/>
                </a:solidFill>
                <a:latin typeface="Calibri" panose="020F0502020204030204" pitchFamily="34" charset="0"/>
                <a:ea typeface="+mn-ea"/>
                <a:cs typeface="+mn-ea"/>
              </a:defRPr>
            </a:lvl2pPr>
            <a:lvl3pPr marL="914400" algn="l" defTabSz="914400" rtl="0" eaLnBrk="1" latinLnBrk="0" hangingPunct="1">
              <a:defRPr sz="1800" kern="1200">
                <a:solidFill>
                  <a:srgbClr val="000000"/>
                </a:solidFill>
                <a:latin typeface="Calibri" panose="020F0502020204030204" pitchFamily="34" charset="0"/>
                <a:ea typeface="+mn-ea"/>
                <a:cs typeface="+mn-ea"/>
              </a:defRPr>
            </a:lvl3pPr>
            <a:lvl4pPr marL="1371600" algn="l" defTabSz="914400" rtl="0" eaLnBrk="1" latinLnBrk="0" hangingPunct="1">
              <a:defRPr sz="1800" kern="1200">
                <a:solidFill>
                  <a:srgbClr val="000000"/>
                </a:solidFill>
                <a:latin typeface="Calibri" panose="020F0502020204030204" pitchFamily="34" charset="0"/>
                <a:ea typeface="+mn-ea"/>
                <a:cs typeface="+mn-ea"/>
              </a:defRPr>
            </a:lvl4pPr>
            <a:lvl5pPr marL="1828800" algn="l" defTabSz="914400" rtl="0" eaLnBrk="1" latinLnBrk="0" hangingPunct="1">
              <a:defRPr sz="1800" kern="1200">
                <a:solidFill>
                  <a:srgbClr val="000000"/>
                </a:solidFill>
                <a:latin typeface="Calibri" panose="020F0502020204030204" pitchFamily="34" charset="0"/>
                <a:ea typeface="+mn-ea"/>
                <a:cs typeface="+mn-ea"/>
              </a:defRPr>
            </a:lvl5pPr>
            <a:lvl6pPr marL="2286000" algn="l" defTabSz="914400" rtl="0" eaLnBrk="1" latinLnBrk="0" hangingPunct="1">
              <a:defRPr sz="1800" kern="1200">
                <a:solidFill>
                  <a:srgbClr val="000000"/>
                </a:solidFill>
                <a:latin typeface="Calibri" panose="020F0502020204030204" pitchFamily="34" charset="0"/>
                <a:ea typeface="+mn-ea"/>
                <a:cs typeface="+mn-ea"/>
              </a:defRPr>
            </a:lvl6pPr>
            <a:lvl7pPr marL="2743200" algn="l" defTabSz="914400" rtl="0" eaLnBrk="1" latinLnBrk="0" hangingPunct="1">
              <a:defRPr sz="1800" kern="1200">
                <a:solidFill>
                  <a:srgbClr val="000000"/>
                </a:solidFill>
                <a:latin typeface="Calibri" panose="020F0502020204030204" pitchFamily="34" charset="0"/>
                <a:ea typeface="+mn-ea"/>
                <a:cs typeface="+mn-ea"/>
              </a:defRPr>
            </a:lvl7pPr>
            <a:lvl8pPr marL="3200400" algn="l" defTabSz="914400" rtl="0" eaLnBrk="1" latinLnBrk="0" hangingPunct="1">
              <a:defRPr sz="1800" kern="1200">
                <a:solidFill>
                  <a:srgbClr val="000000"/>
                </a:solidFill>
                <a:latin typeface="Calibri" panose="020F0502020204030204" pitchFamily="34" charset="0"/>
                <a:ea typeface="+mn-ea"/>
                <a:cs typeface="+mn-ea"/>
              </a:defRPr>
            </a:lvl8pPr>
            <a:lvl9pPr marL="3657600" algn="l" defTabSz="914400" rtl="0" eaLnBrk="1" latinLnBrk="0" hangingPunct="1">
              <a:defRPr sz="1800" kern="1200">
                <a:solidFill>
                  <a:srgbClr val="000000"/>
                </a:solidFill>
                <a:latin typeface="Calibri" panose="020F0502020204030204" pitchFamily="34" charset="0"/>
                <a:ea typeface="+mn-ea"/>
                <a:cs typeface="+mn-ea"/>
              </a:defRPr>
            </a:lvl9pPr>
          </a:lstStyle>
          <a:p>
            <a:pPr defTabSz="913765">
              <a:lnSpc>
                <a:spcPct val="130000"/>
              </a:lnSpc>
            </a:pPr>
            <a:r>
              <a:rPr lang="en-US" altLang="zh-CN" sz="2400">
                <a:solidFill>
                  <a:schemeClr val="tx1"/>
                </a:solidFill>
                <a:latin typeface="微软雅黑" panose="020B0503020204020204" pitchFamily="34" charset="-122"/>
                <a:ea typeface="微软雅黑" panose="020B0503020204020204" pitchFamily="34" charset="-122"/>
              </a:rPr>
              <a:t>词云</a:t>
            </a:r>
            <a:r>
              <a:rPr lang="zh-CN" altLang="en-US" sz="2400">
                <a:solidFill>
                  <a:schemeClr val="tx1"/>
                </a:solidFill>
                <a:latin typeface="微软雅黑" panose="020B0503020204020204" pitchFamily="34" charset="-122"/>
                <a:ea typeface="微软雅黑" panose="020B0503020204020204" pitchFamily="34" charset="-122"/>
              </a:rPr>
              <a:t>图</a:t>
            </a:r>
            <a:endParaRPr lang="zh-CN" altLang="en-US" sz="2400">
              <a:solidFill>
                <a:schemeClr val="tx1"/>
              </a:solidFill>
              <a:latin typeface="微软雅黑" panose="020B0503020204020204" pitchFamily="34" charset="-122"/>
              <a:ea typeface="微软雅黑" panose="020B0503020204020204" pitchFamily="34" charset="-122"/>
            </a:endParaRPr>
          </a:p>
        </p:txBody>
      </p:sp>
      <p:cxnSp>
        <p:nvCxnSpPr>
          <p:cNvPr id="63" name="直接连接符 62"/>
          <p:cNvCxnSpPr/>
          <p:nvPr>
            <p:custDataLst>
              <p:tags r:id="rId22"/>
            </p:custDataLst>
          </p:nvPr>
        </p:nvCxnSpPr>
        <p:spPr>
          <a:xfrm>
            <a:off x="1600978" y="2754524"/>
            <a:ext cx="0" cy="460999"/>
          </a:xfrm>
          <a:prstGeom prst="line">
            <a:avLst/>
          </a:prstGeom>
          <a:ln w="19050" cap="rnd">
            <a:solidFill>
              <a:srgbClr val="5E4BEA"/>
            </a:solidFill>
          </a:ln>
        </p:spPr>
        <p:style>
          <a:lnRef idx="1">
            <a:srgbClr val="5E4BEA"/>
          </a:lnRef>
          <a:fillRef idx="0">
            <a:srgbClr val="5E4BEA"/>
          </a:fillRef>
          <a:effectRef idx="0">
            <a:srgbClr val="5E4BEA"/>
          </a:effectRef>
          <a:fontRef idx="minor">
            <a:srgbClr val="000000"/>
          </a:fontRef>
        </p:style>
      </p:cxnSp>
      <p:cxnSp>
        <p:nvCxnSpPr>
          <p:cNvPr id="74" name="直接连接符 73"/>
          <p:cNvCxnSpPr/>
          <p:nvPr>
            <p:custDataLst>
              <p:tags r:id="rId23"/>
            </p:custDataLst>
          </p:nvPr>
        </p:nvCxnSpPr>
        <p:spPr>
          <a:xfrm>
            <a:off x="1514528" y="2500297"/>
            <a:ext cx="0" cy="460999"/>
          </a:xfrm>
          <a:prstGeom prst="line">
            <a:avLst/>
          </a:prstGeom>
          <a:ln w="19050" cap="rnd">
            <a:solidFill>
              <a:srgbClr val="5E4BEA"/>
            </a:solidFill>
          </a:ln>
        </p:spPr>
        <p:style>
          <a:lnRef idx="1">
            <a:srgbClr val="5E4BEA"/>
          </a:lnRef>
          <a:fillRef idx="0">
            <a:srgbClr val="5E4BEA"/>
          </a:fillRef>
          <a:effectRef idx="0">
            <a:srgbClr val="5E4BEA"/>
          </a:effectRef>
          <a:fontRef idx="minor">
            <a:srgbClr val="000000"/>
          </a:fontRef>
        </p:style>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pic>
        <p:nvPicPr>
          <p:cNvPr id="12291" name="图片 1" descr="C:\Users\lenovo\Desktop\2020年下学期信息和通用\信息技术\图片\113T3DT-1.jpg113T3DT-1"/>
          <p:cNvPicPr>
            <a:picLocks noChangeAspect="1"/>
          </p:cNvPicPr>
          <p:nvPr>
            <p:custDataLst>
              <p:tags r:id="rId3"/>
            </p:custDataLst>
          </p:nvPr>
        </p:nvPicPr>
        <p:blipFill>
          <a:blip r:embed="rId4"/>
          <a:srcRect/>
          <a:stretch>
            <a:fillRect/>
          </a:stretch>
        </p:blipFill>
        <p:spPr bwMode="auto">
          <a:xfrm>
            <a:off x="1820545" y="2572385"/>
            <a:ext cx="3225165"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图片 2" descr="C:\Users\lenovo\Desktop\2020年下学期信息和通用\信息技术\图片\timg (7).jpgtimg (7)"/>
          <p:cNvPicPr>
            <a:picLocks noChangeAspect="1"/>
          </p:cNvPicPr>
          <p:nvPr>
            <p:custDataLst>
              <p:tags r:id="rId5"/>
            </p:custDataLst>
          </p:nvPr>
        </p:nvPicPr>
        <p:blipFill>
          <a:blip r:embed="rId6"/>
          <a:srcRect/>
          <a:stretch>
            <a:fillRect/>
          </a:stretch>
        </p:blipFill>
        <p:spPr bwMode="auto">
          <a:xfrm>
            <a:off x="7151212" y="2571750"/>
            <a:ext cx="3218815"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custDataLst>
              <p:tags r:id="rId7"/>
            </p:custDataLst>
          </p:nvPr>
        </p:nvSpPr>
        <p:spPr>
          <a:xfrm>
            <a:off x="1820069" y="4718050"/>
            <a:ext cx="3233738" cy="455613"/>
          </a:xfrm>
          <a:prstGeom prst="rect">
            <a:avLst/>
          </a:prstGeom>
          <a:solidFill>
            <a:srgbClr val="FFC000"/>
          </a:solidFill>
          <a:ln>
            <a:noFill/>
          </a:ln>
        </p:spPr>
        <p:style>
          <a:lnRef idx="2">
            <a:srgbClr val="FFC000">
              <a:shade val="50000"/>
            </a:srgbClr>
          </a:lnRef>
          <a:fillRef idx="1">
            <a:srgbClr val="FFC000"/>
          </a:fillRef>
          <a:effectRef idx="0">
            <a:srgbClr val="FFC000"/>
          </a:effectRef>
          <a:fontRef idx="minor">
            <a:sysClr val="window" lastClr="FFFFFF"/>
          </a:fontRef>
        </p:style>
        <p:txBody>
          <a:bodyPr anchor="ctr"/>
          <a:lstStyle/>
          <a:p>
            <a:pPr algn="ctr" eaLnBrk="1" fontAlgn="auto" hangingPunct="1">
              <a:spcBef>
                <a:spcPts val="0"/>
              </a:spcBef>
              <a:spcAft>
                <a:spcPts val="0"/>
              </a:spcAft>
              <a:defRPr/>
            </a:pPr>
            <a:endParaRPr lang="zh-CN" altLang="en-US"/>
          </a:p>
        </p:txBody>
      </p:sp>
      <p:sp>
        <p:nvSpPr>
          <p:cNvPr id="7" name="矩形 6"/>
          <p:cNvSpPr/>
          <p:nvPr>
            <p:custDataLst>
              <p:tags r:id="rId8"/>
            </p:custDataLst>
          </p:nvPr>
        </p:nvSpPr>
        <p:spPr>
          <a:xfrm>
            <a:off x="7150894" y="4718050"/>
            <a:ext cx="3221038" cy="455613"/>
          </a:xfrm>
          <a:prstGeom prst="rect">
            <a:avLst/>
          </a:prstGeom>
          <a:solidFill>
            <a:srgbClr val="3A3838"/>
          </a:solidFill>
          <a:ln>
            <a:noFill/>
          </a:ln>
        </p:spPr>
        <p:style>
          <a:lnRef idx="2">
            <a:srgbClr val="FFC000">
              <a:shade val="50000"/>
            </a:srgbClr>
          </a:lnRef>
          <a:fillRef idx="1">
            <a:srgbClr val="FFC000"/>
          </a:fillRef>
          <a:effectRef idx="0">
            <a:srgbClr val="FFC000"/>
          </a:effectRef>
          <a:fontRef idx="minor">
            <a:sysClr val="window" lastClr="FFFFFF"/>
          </a:fontRef>
        </p:style>
        <p:txBody>
          <a:bodyPr anchor="ctr"/>
          <a:lstStyle/>
          <a:p>
            <a:pPr algn="ctr" eaLnBrk="1" fontAlgn="auto" hangingPunct="1">
              <a:spcBef>
                <a:spcPts val="0"/>
              </a:spcBef>
              <a:spcAft>
                <a:spcPts val="0"/>
              </a:spcAft>
              <a:defRPr/>
            </a:pPr>
            <a:endParaRPr lang="zh-CN" altLang="en-US"/>
          </a:p>
        </p:txBody>
      </p:sp>
      <p:sp>
        <p:nvSpPr>
          <p:cNvPr id="16" name="文本框 15"/>
          <p:cNvSpPr txBox="1"/>
          <p:nvPr>
            <p:custDataLst>
              <p:tags r:id="rId9"/>
            </p:custDataLst>
          </p:nvPr>
        </p:nvSpPr>
        <p:spPr>
          <a:xfrm>
            <a:off x="7149306" y="4718050"/>
            <a:ext cx="3221038" cy="460375"/>
          </a:xfrm>
          <a:prstGeom prst="rect">
            <a:avLst/>
          </a:prstGeom>
        </p:spPr>
        <p:txBody>
          <a:bodyPr wrap="square">
            <a:spAutoFit/>
          </a:bodyPr>
          <a:lstStyle>
            <a:defPPr>
              <a:defRPr lang="zh-CN"/>
            </a:defPPr>
            <a:lvl1pPr algn="ctr" eaLnBrk="1" fontAlgn="auto" hangingPunct="1">
              <a:spcBef>
                <a:spcPts val="0"/>
              </a:spcBef>
              <a:spcAft>
                <a:spcPts val="0"/>
              </a:spcAft>
              <a:defRPr sz="2400">
                <a:solidFill>
                  <a:sysClr val="window" lastClr="FFFFFF"/>
                </a:solidFill>
                <a:latin typeface="Arial" panose="020B0604020202020204" pitchFamily="34" charset="0"/>
                <a:ea typeface="+mn-ea"/>
              </a:defRPr>
            </a:lvl1pPr>
          </a:lstStyle>
          <a:p>
            <a:r>
              <a:rPr lang="zh-CN" altLang="en-US" dirty="0">
                <a:ea typeface="黑体" panose="02010609060101010101" charset="-122"/>
                <a:cs typeface="+mn-ea"/>
              </a:rPr>
              <a:t>词云图</a:t>
            </a:r>
            <a:endParaRPr lang="zh-CN" altLang="en-US" dirty="0">
              <a:ea typeface="黑体" panose="02010609060101010101" charset="-122"/>
              <a:cs typeface="+mn-ea"/>
            </a:endParaRPr>
          </a:p>
        </p:txBody>
      </p:sp>
      <p:sp>
        <p:nvSpPr>
          <p:cNvPr id="17" name="文本框 16"/>
          <p:cNvSpPr txBox="1"/>
          <p:nvPr>
            <p:custDataLst>
              <p:tags r:id="rId10"/>
            </p:custDataLst>
          </p:nvPr>
        </p:nvSpPr>
        <p:spPr>
          <a:xfrm>
            <a:off x="1826787" y="4718050"/>
            <a:ext cx="3218715" cy="460375"/>
          </a:xfrm>
          <a:prstGeom prst="rect">
            <a:avLst/>
          </a:prstGeom>
        </p:spPr>
        <p:txBody>
          <a:bodyPr wrap="square">
            <a:spAutoFit/>
          </a:bodyPr>
          <a:lstStyle>
            <a:defPPr>
              <a:defRPr lang="zh-CN"/>
            </a:defPPr>
            <a:lvl1pPr algn="ctr" eaLnBrk="1" fontAlgn="auto" hangingPunct="1">
              <a:spcBef>
                <a:spcPts val="0"/>
              </a:spcBef>
              <a:spcAft>
                <a:spcPts val="0"/>
              </a:spcAft>
              <a:defRPr sz="2400">
                <a:solidFill>
                  <a:sysClr val="window" lastClr="FFFFFF"/>
                </a:solidFill>
                <a:latin typeface="Arial" panose="020B0604020202020204" pitchFamily="34" charset="0"/>
                <a:ea typeface="+mn-ea"/>
              </a:defRPr>
            </a:lvl1pPr>
          </a:lstStyle>
          <a:p>
            <a:r>
              <a:rPr lang="zh-CN" altLang="en-US" dirty="0">
                <a:ea typeface="黑体" panose="02010609060101010101" charset="-122"/>
                <a:cs typeface="+mn-ea"/>
              </a:rPr>
              <a:t>地图</a:t>
            </a:r>
            <a:endParaRPr lang="zh-CN" altLang="en-US" dirty="0">
              <a:ea typeface="黑体" panose="02010609060101010101" charset="-122"/>
              <a:cs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pic>
        <p:nvPicPr>
          <p:cNvPr id="12291" name="图片 1" descr="C:\Users\lenovo\Desktop\2020年下学期信息和通用\信息技术\图片\u=570537258,23280372&amp;fm=26&amp;gp=0.jpgu=570537258,23280372&amp;fm=26&amp;gp=0"/>
          <p:cNvPicPr>
            <a:picLocks noChangeAspect="1"/>
          </p:cNvPicPr>
          <p:nvPr>
            <p:custDataLst>
              <p:tags r:id="rId3"/>
            </p:custDataLst>
          </p:nvPr>
        </p:nvPicPr>
        <p:blipFill>
          <a:blip r:embed="rId4"/>
          <a:srcRect/>
          <a:stretch>
            <a:fillRect/>
          </a:stretch>
        </p:blipFill>
        <p:spPr bwMode="auto">
          <a:xfrm>
            <a:off x="1006475" y="2448560"/>
            <a:ext cx="3234055" cy="2145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图片 2" descr="C:\Users\lenovo\Desktop\2020年下学期信息和通用\信息技术\图片\timg.giftimg"/>
          <p:cNvPicPr>
            <a:picLocks noChangeAspect="1"/>
          </p:cNvPicPr>
          <p:nvPr>
            <p:custDataLst>
              <p:tags r:id="rId5"/>
            </p:custDataLst>
          </p:nvPr>
        </p:nvPicPr>
        <p:blipFill>
          <a:blip r:embed="rId6"/>
          <a:srcRect/>
          <a:stretch>
            <a:fillRect/>
          </a:stretch>
        </p:blipFill>
        <p:spPr bwMode="auto">
          <a:xfrm>
            <a:off x="4565650" y="2447925"/>
            <a:ext cx="3219450"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图片 4" descr="C:\Users\lenovo\Desktop\2020年下学期信息和通用\信息技术\图片\timg (9).jpgtimg (9)"/>
          <p:cNvPicPr>
            <a:picLocks noChangeAspect="1"/>
          </p:cNvPicPr>
          <p:nvPr>
            <p:custDataLst>
              <p:tags r:id="rId7"/>
            </p:custDataLst>
          </p:nvPr>
        </p:nvPicPr>
        <p:blipFill>
          <a:blip r:embed="rId8"/>
          <a:srcRect/>
          <a:stretch>
            <a:fillRect/>
          </a:stretch>
        </p:blipFill>
        <p:spPr bwMode="auto">
          <a:xfrm>
            <a:off x="8108315" y="2447925"/>
            <a:ext cx="3244850" cy="213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custDataLst>
              <p:tags r:id="rId9"/>
            </p:custDataLst>
          </p:nvPr>
        </p:nvSpPr>
        <p:spPr>
          <a:xfrm>
            <a:off x="1006475" y="4594225"/>
            <a:ext cx="3233738" cy="455613"/>
          </a:xfrm>
          <a:prstGeom prst="rect">
            <a:avLst/>
          </a:prstGeom>
          <a:solidFill>
            <a:srgbClr val="FFC000"/>
          </a:solidFill>
          <a:ln>
            <a:noFill/>
          </a:ln>
        </p:spPr>
        <p:style>
          <a:lnRef idx="2">
            <a:srgbClr val="FFC000">
              <a:shade val="50000"/>
            </a:srgbClr>
          </a:lnRef>
          <a:fillRef idx="1">
            <a:srgbClr val="FFC000"/>
          </a:fillRef>
          <a:effectRef idx="0">
            <a:srgbClr val="FFC000"/>
          </a:effectRef>
          <a:fontRef idx="minor">
            <a:sysClr val="window" lastClr="FFFFFF"/>
          </a:fontRef>
        </p:style>
        <p:txBody>
          <a:bodyPr anchor="ctr"/>
          <a:lstStyle/>
          <a:p>
            <a:pPr algn="ctr" eaLnBrk="1" fontAlgn="auto" hangingPunct="1">
              <a:spcBef>
                <a:spcPts val="0"/>
              </a:spcBef>
              <a:spcAft>
                <a:spcPts val="0"/>
              </a:spcAft>
              <a:defRPr/>
            </a:pPr>
            <a:endParaRPr lang="zh-CN" altLang="en-US"/>
          </a:p>
        </p:txBody>
      </p:sp>
      <p:sp>
        <p:nvSpPr>
          <p:cNvPr id="7" name="矩形 6"/>
          <p:cNvSpPr/>
          <p:nvPr>
            <p:custDataLst>
              <p:tags r:id="rId10"/>
            </p:custDataLst>
          </p:nvPr>
        </p:nvSpPr>
        <p:spPr>
          <a:xfrm>
            <a:off x="4565650" y="4594225"/>
            <a:ext cx="3221038" cy="455613"/>
          </a:xfrm>
          <a:prstGeom prst="rect">
            <a:avLst/>
          </a:prstGeom>
          <a:solidFill>
            <a:srgbClr val="3A3838"/>
          </a:solidFill>
          <a:ln>
            <a:noFill/>
          </a:ln>
        </p:spPr>
        <p:style>
          <a:lnRef idx="2">
            <a:srgbClr val="FFC000">
              <a:shade val="50000"/>
            </a:srgbClr>
          </a:lnRef>
          <a:fillRef idx="1">
            <a:srgbClr val="FFC000"/>
          </a:fillRef>
          <a:effectRef idx="0">
            <a:srgbClr val="FFC000"/>
          </a:effectRef>
          <a:fontRef idx="minor">
            <a:sysClr val="window" lastClr="FFFFFF"/>
          </a:fontRef>
        </p:style>
        <p:txBody>
          <a:bodyPr anchor="ctr"/>
          <a:lstStyle/>
          <a:p>
            <a:pPr algn="ctr" eaLnBrk="1" fontAlgn="auto" hangingPunct="1">
              <a:spcBef>
                <a:spcPts val="0"/>
              </a:spcBef>
              <a:spcAft>
                <a:spcPts val="0"/>
              </a:spcAft>
              <a:defRPr/>
            </a:pPr>
            <a:endParaRPr lang="zh-CN" altLang="en-US"/>
          </a:p>
        </p:txBody>
      </p:sp>
      <p:sp>
        <p:nvSpPr>
          <p:cNvPr id="8" name="矩形 7"/>
          <p:cNvSpPr/>
          <p:nvPr>
            <p:custDataLst>
              <p:tags r:id="rId11"/>
            </p:custDataLst>
          </p:nvPr>
        </p:nvSpPr>
        <p:spPr>
          <a:xfrm>
            <a:off x="8110538" y="4584700"/>
            <a:ext cx="3241675" cy="455613"/>
          </a:xfrm>
          <a:prstGeom prst="rect">
            <a:avLst/>
          </a:prstGeom>
          <a:solidFill>
            <a:srgbClr val="FFC000"/>
          </a:solidFill>
          <a:ln>
            <a:noFill/>
          </a:ln>
        </p:spPr>
        <p:style>
          <a:lnRef idx="2">
            <a:srgbClr val="FFC000">
              <a:shade val="50000"/>
            </a:srgbClr>
          </a:lnRef>
          <a:fillRef idx="1">
            <a:srgbClr val="FFC000"/>
          </a:fillRef>
          <a:effectRef idx="0">
            <a:srgbClr val="FFC000"/>
          </a:effectRef>
          <a:fontRef idx="minor">
            <a:sysClr val="window" lastClr="FFFFFF"/>
          </a:fontRef>
        </p:style>
        <p:txBody>
          <a:bodyPr anchor="ctr"/>
          <a:lstStyle/>
          <a:p>
            <a:pPr algn="ctr" eaLnBrk="1" fontAlgn="auto" hangingPunct="1">
              <a:spcBef>
                <a:spcPts val="0"/>
              </a:spcBef>
              <a:spcAft>
                <a:spcPts val="0"/>
              </a:spcAft>
              <a:defRPr/>
            </a:pPr>
            <a:endParaRPr lang="zh-CN" altLang="en-US"/>
          </a:p>
        </p:txBody>
      </p:sp>
      <p:sp>
        <p:nvSpPr>
          <p:cNvPr id="15" name="文本框 14"/>
          <p:cNvSpPr txBox="1"/>
          <p:nvPr>
            <p:custDataLst>
              <p:tags r:id="rId12"/>
            </p:custDataLst>
          </p:nvPr>
        </p:nvSpPr>
        <p:spPr>
          <a:xfrm>
            <a:off x="8108950" y="4594225"/>
            <a:ext cx="3230988" cy="460375"/>
          </a:xfrm>
          <a:prstGeom prst="rect">
            <a:avLst/>
          </a:prstGeom>
        </p:spPr>
        <p:txBody>
          <a:bodyPr wrap="square">
            <a:spAutoFit/>
          </a:bodyPr>
          <a:lstStyle>
            <a:defPPr>
              <a:defRPr lang="zh-CN"/>
            </a:defPPr>
            <a:lvl1pPr algn="ctr" eaLnBrk="1" fontAlgn="auto" hangingPunct="1">
              <a:spcBef>
                <a:spcPts val="0"/>
              </a:spcBef>
              <a:spcAft>
                <a:spcPts val="0"/>
              </a:spcAft>
              <a:defRPr sz="2400">
                <a:solidFill>
                  <a:sysClr val="window" lastClr="FFFFFF"/>
                </a:solidFill>
                <a:latin typeface="Arial" panose="020B0604020202020204" pitchFamily="34" charset="0"/>
                <a:ea typeface="+mn-ea"/>
              </a:defRPr>
            </a:lvl1pPr>
          </a:lstStyle>
          <a:p>
            <a:r>
              <a:rPr lang="zh-CN" altLang="en-US" dirty="0">
                <a:ea typeface="黑体" panose="02010609060101010101" charset="-122"/>
                <a:cs typeface="+mn-ea"/>
              </a:rPr>
              <a:t>网络图</a:t>
            </a:r>
            <a:endParaRPr lang="zh-CN" altLang="en-US" dirty="0">
              <a:ea typeface="黑体" panose="02010609060101010101" charset="-122"/>
              <a:cs typeface="+mn-ea"/>
            </a:endParaRPr>
          </a:p>
        </p:txBody>
      </p:sp>
      <p:sp>
        <p:nvSpPr>
          <p:cNvPr id="16" name="文本框 15"/>
          <p:cNvSpPr txBox="1"/>
          <p:nvPr>
            <p:custDataLst>
              <p:tags r:id="rId13"/>
            </p:custDataLst>
          </p:nvPr>
        </p:nvSpPr>
        <p:spPr>
          <a:xfrm>
            <a:off x="4551778" y="4594225"/>
            <a:ext cx="3233322" cy="460375"/>
          </a:xfrm>
          <a:prstGeom prst="rect">
            <a:avLst/>
          </a:prstGeom>
        </p:spPr>
        <p:txBody>
          <a:bodyPr wrap="square">
            <a:spAutoFit/>
          </a:bodyPr>
          <a:lstStyle>
            <a:defPPr>
              <a:defRPr lang="zh-CN"/>
            </a:defPPr>
            <a:lvl1pPr algn="ctr" eaLnBrk="1" fontAlgn="auto" hangingPunct="1">
              <a:spcBef>
                <a:spcPts val="0"/>
              </a:spcBef>
              <a:spcAft>
                <a:spcPts val="0"/>
              </a:spcAft>
              <a:defRPr sz="2400">
                <a:solidFill>
                  <a:sysClr val="window" lastClr="FFFFFF"/>
                </a:solidFill>
                <a:latin typeface="Arial" panose="020B0604020202020204" pitchFamily="34" charset="0"/>
                <a:ea typeface="+mn-ea"/>
              </a:defRPr>
            </a:lvl1pPr>
          </a:lstStyle>
          <a:p>
            <a:r>
              <a:rPr lang="zh-CN" altLang="en-US" dirty="0">
                <a:ea typeface="黑体" panose="02010609060101010101" charset="-122"/>
                <a:cs typeface="+mn-ea"/>
              </a:rPr>
              <a:t>热力图</a:t>
            </a:r>
            <a:endParaRPr lang="zh-CN" altLang="en-US" dirty="0">
              <a:ea typeface="黑体" panose="02010609060101010101" charset="-122"/>
              <a:cs typeface="+mn-ea"/>
            </a:endParaRPr>
          </a:p>
        </p:txBody>
      </p:sp>
      <p:sp>
        <p:nvSpPr>
          <p:cNvPr id="17" name="文本框 16"/>
          <p:cNvSpPr txBox="1"/>
          <p:nvPr>
            <p:custDataLst>
              <p:tags r:id="rId14"/>
            </p:custDataLst>
          </p:nvPr>
        </p:nvSpPr>
        <p:spPr>
          <a:xfrm>
            <a:off x="1000919" y="4594225"/>
            <a:ext cx="3230989" cy="460375"/>
          </a:xfrm>
          <a:prstGeom prst="rect">
            <a:avLst/>
          </a:prstGeom>
        </p:spPr>
        <p:txBody>
          <a:bodyPr wrap="square">
            <a:spAutoFit/>
          </a:bodyPr>
          <a:lstStyle>
            <a:defPPr>
              <a:defRPr lang="zh-CN"/>
            </a:defPPr>
            <a:lvl1pPr algn="ctr" eaLnBrk="1" fontAlgn="auto" hangingPunct="1">
              <a:spcBef>
                <a:spcPts val="0"/>
              </a:spcBef>
              <a:spcAft>
                <a:spcPts val="0"/>
              </a:spcAft>
              <a:defRPr sz="2400">
                <a:solidFill>
                  <a:sysClr val="window" lastClr="FFFFFF"/>
                </a:solidFill>
                <a:latin typeface="Arial" panose="020B0604020202020204" pitchFamily="34" charset="0"/>
                <a:ea typeface="+mn-ea"/>
              </a:defRPr>
            </a:lvl1pPr>
          </a:lstStyle>
          <a:p>
            <a:r>
              <a:rPr lang="zh-CN" altLang="en-US" dirty="0">
                <a:ea typeface="黑体" panose="02010609060101010101" charset="-122"/>
                <a:cs typeface="+mn-ea"/>
              </a:rPr>
              <a:t>树图</a:t>
            </a:r>
            <a:endParaRPr lang="zh-CN" altLang="en-US" dirty="0">
              <a:ea typeface="黑体" panose="02010609060101010101" charset="-122"/>
              <a:cs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8194"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8195"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8196"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新知讲解</a:t>
            </a:r>
            <a:endParaRPr lang="zh-CN" altLang="en-US" sz="2400" b="1" dirty="0">
              <a:solidFill>
                <a:srgbClr val="EF7509"/>
              </a:solidFill>
              <a:latin typeface="思源黑体 CN Heavy" pitchFamily="34" charset="-122"/>
              <a:ea typeface="思源黑体 CN Heavy" pitchFamily="34" charset="-122"/>
            </a:endParaRPr>
          </a:p>
        </p:txBody>
      </p:sp>
      <p:sp>
        <p:nvSpPr>
          <p:cNvPr id="15" name="标题 1"/>
          <p:cNvSpPr txBox="1"/>
          <p:nvPr>
            <p:custDataLst>
              <p:tags r:id="rId3"/>
            </p:custDataLst>
          </p:nvPr>
        </p:nvSpPr>
        <p:spPr>
          <a:xfrm>
            <a:off x="2297430" y="2979420"/>
            <a:ext cx="7597775" cy="1738630"/>
          </a:xfrm>
          <a:prstGeom prst="rect">
            <a:avLst/>
          </a:prstGeom>
          <a:noFill/>
        </p:spPr>
        <p:txBody>
          <a:bodyPr wrap="square" rtlCol="0"/>
          <a:lstStyle>
            <a:defPPr>
              <a:defRPr lang="zh-CN"/>
            </a:defPPr>
            <a:lvl1pPr>
              <a:lnSpc>
                <a:spcPct val="130000"/>
              </a:lnSpc>
              <a:defRPr sz="1200"/>
            </a:lvl1pPr>
          </a:lstStyle>
          <a:p>
            <a:pPr>
              <a:lnSpc>
                <a:spcPct val="120000"/>
              </a:lnSpc>
            </a:pPr>
            <a:r>
              <a:rPr lang="zh-CN" altLang="en-US" sz="1800" spc="150" dirty="0">
                <a:latin typeface="Arial" panose="020B0604020202020204" pitchFamily="34" charset="0"/>
                <a:ea typeface="微软雅黑" panose="020B0503020204020204" pitchFamily="34" charset="-122"/>
                <a:sym typeface="Arial" panose="020B0604020202020204" pitchFamily="34" charset="0"/>
              </a:rPr>
              <a:t>最常用的图表工具是WPS表格或Excel等电子表格软件，在互联网上有大量优秀的数据可视化工具，如RAW、Infogram、Tableau等。除了利用现成的工具，也可以按自己需要缟程实现。</a:t>
            </a:r>
            <a:endParaRPr lang="zh-CN" altLang="en-US" sz="1800" spc="150"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5"/>
  <p:tag name="KSO_WM_UNIT_ID" val="diagram20187891_1*r_i*1_5"/>
  <p:tag name="KSO_WM_TEMPLATE_CATEGORY" val="diagram"/>
  <p:tag name="KSO_WM_TEMPLATE_INDEX" val="20187891"/>
  <p:tag name="KSO_WM_UNIT_LAYERLEVEL" val="1_1"/>
  <p:tag name="KSO_WM_TAG_VERSION" val="1.0"/>
  <p:tag name="KSO_WM_BEAUTIFY_FLAG" val="#wm#"/>
  <p:tag name="KSO_WM_UNIT_DIAGRAM_CONTRAST_TITLE_CNT" val="2"/>
  <p:tag name="KSO_WM_UNIT_DIAGRAM_DIMENSION_TITLE_CNT"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4"/>
  <p:tag name="KSO_WM_UNIT_ID" val="diagram20187891_1*r_i*1_4"/>
  <p:tag name="KSO_WM_TEMPLATE_CATEGORY" val="diagram"/>
  <p:tag name="KSO_WM_TEMPLATE_INDEX" val="20187891"/>
  <p:tag name="KSO_WM_UNIT_LAYERLEVEL" val="1_1"/>
  <p:tag name="KSO_WM_TAG_VERSION" val="1.0"/>
  <p:tag name="KSO_WM_BEAUTIFY_FLAG" val="#wm#"/>
  <p:tag name="KSO_WM_UNIT_DIAGRAM_CONTRAST_TITLE_CNT" val="2"/>
  <p:tag name="KSO_WM_UNIT_DIAGRAM_DIMENSION_TITLE_CNT" val="1"/>
  <p:tag name="KSO_WM_UNIT_FILL_FORE_SCHEMECOLOR_INDEX" val="5"/>
  <p:tag name="KSO_WM_UNIT_FILL_TYPE" val="1"/>
  <p:tag name="KSO_WM_UNIT_TEXT_FILL_FORE_SCHEMECOLOR_INDEX" val="13"/>
  <p:tag name="KSO_WM_UNIT_TEXT_FILL_TYPE"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1"/>
  <p:tag name="KSO_WM_UNIT_ID" val="diagram20187891_1*r_i*1_1"/>
  <p:tag name="KSO_WM_TEMPLATE_CATEGORY" val="diagram"/>
  <p:tag name="KSO_WM_TEMPLATE_INDEX" val="20187891"/>
  <p:tag name="KSO_WM_UNIT_LAYERLEVEL" val="1_1"/>
  <p:tag name="KSO_WM_TAG_VERSION" val="1.0"/>
  <p:tag name="KSO_WM_BEAUTIFY_FLAG" val="#wm#"/>
  <p:tag name="KSO_WM_UNIT_DIAGRAM_CONTRAST_TITLE_CNT" val="2"/>
  <p:tag name="KSO_WM_UNIT_DIAGRAM_DIMENSION_TITLE_CNT" val="1"/>
  <p:tag name="KSO_WM_UNIT_FILL_FORE_SCHEMECOLOR_INDEX" val="14"/>
  <p:tag name="KSO_WM_UNIT_FILL_TYPE" val="1"/>
  <p:tag name="KSO_WM_UNIT_TEXT_FILL_FORE_SCHEMECOLOR_INDEX" val="13"/>
  <p:tag name="KSO_WM_UNIT_TEXT_FILL_TYPE" val="1"/>
</p:tagLst>
</file>

<file path=ppt/tags/tag4.xml><?xml version="1.0" encoding="utf-8"?>
<p:tagLst xmlns:p="http://schemas.openxmlformats.org/presentationml/2006/main">
  <p:tag name="KSO_WM_UNIT_PRESET_TEXT" val="单击此处添加标题"/>
  <p:tag name="KSO_WM_UNIT_NOCLEAR" val="0"/>
  <p:tag name="KSO_WM_UNIT_SHOW_EDIT_AREA_INDICATION" val="0"/>
  <p:tag name="KSO_WM_UNIT_VALUE" val="5"/>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t"/>
  <p:tag name="KSO_WM_UNIT_INDEX" val="1_1"/>
  <p:tag name="KSO_WM_UNIT_ID" val="diagram20187891_1*r_t*1_1"/>
  <p:tag name="KSO_WM_TEMPLATE_CATEGORY" val="diagram"/>
  <p:tag name="KSO_WM_TEMPLATE_INDEX" val="20187891"/>
  <p:tag name="KSO_WM_UNIT_LAYERLEVEL" val="1_1"/>
  <p:tag name="KSO_WM_TAG_VERSION" val="1.0"/>
  <p:tag name="KSO_WM_BEAUTIFY_FLAG" val="#wm#"/>
  <p:tag name="KSO_WM_UNIT_DIAGRAM_CONTRAST_TITLE_CNT" val="2"/>
  <p:tag name="KSO_WM_UNIT_DIAGRAM_DIMENSION_TITLE_CNT" val="1"/>
  <p:tag name="KSO_WM_UNIT_TEXT_FILL_FORE_SCHEMECOLOR_INDEX" val="5"/>
  <p:tag name="KSO_WM_UNIT_TEXT_FILL_TYPE"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790_3*l_h_i*1_3_1"/>
  <p:tag name="KSO_WM_TEMPLATE_CATEGORY" val="diagram"/>
  <p:tag name="KSO_WM_TEMPLATE_INDEX" val="790"/>
  <p:tag name="KSO_WM_UNIT_LAYERLEVEL" val="1_1_1"/>
  <p:tag name="KSO_WM_TAG_VERSION" val="1.0"/>
  <p:tag name="KSO_WM_BEAUTIFY_FLAG" val="#wm#"/>
  <p:tag name="KSO_WM_UNIT_FILL_FORE_SCHEMECOLOR_INDEX" val="14"/>
  <p:tag name="KSO_WM_UNIT_FILL_TYPE" val="1"/>
  <p:tag name="KSO_WM_UNIT_TEXT_FILL_FORE_SCHEMECOLOR_INDEX" val="7"/>
  <p:tag name="KSO_WM_UNIT_TEXT_FILL_TYPE"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790_3*l_h_i*1_3_2"/>
  <p:tag name="KSO_WM_TEMPLATE_CATEGORY" val="diagram"/>
  <p:tag name="KSO_WM_TEMPLATE_INDEX" val="790"/>
  <p:tag name="KSO_WM_UNIT_LAYERLEVEL" val="1_1_1"/>
  <p:tag name="KSO_WM_TAG_VERSION" val="1.0"/>
  <p:tag name="KSO_WM_BEAUTIFY_FLAG" val="#wm#"/>
  <p:tag name="KSO_WM_UNIT_FILL_FORE_SCHEMECOLOR_INDEX" val="7"/>
  <p:tag name="KSO_WM_UNIT_FILL_TYPE" val="1"/>
  <p:tag name="KSO_WM_UNIT_TEXT_FILL_FORE_SCHEMECOLOR_INDEX" val="14"/>
  <p:tag name="KSO_WM_UNIT_TEXT_FILL_TYPE"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790_3*l_h_i*1_4_1"/>
  <p:tag name="KSO_WM_TEMPLATE_CATEGORY" val="diagram"/>
  <p:tag name="KSO_WM_TEMPLATE_INDEX" val="790"/>
  <p:tag name="KSO_WM_UNIT_LAYERLEVEL" val="1_1_1"/>
  <p:tag name="KSO_WM_TAG_VERSION" val="1.0"/>
  <p:tag name="KSO_WM_BEAUTIFY_FLAG" val="#wm#"/>
  <p:tag name="KSO_WM_UNIT_FILL_FORE_SCHEMECOLOR_INDEX" val="14"/>
  <p:tag name="KSO_WM_UNIT_FILL_TYPE" val="1"/>
  <p:tag name="KSO_WM_UNIT_TEXT_FILL_FORE_SCHEMECOLOR_INDEX" val="8"/>
  <p:tag name="KSO_WM_UNIT_TEXT_FILL_TYPE"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790_3*l_h_i*1_4_2"/>
  <p:tag name="KSO_WM_TEMPLATE_CATEGORY" val="diagram"/>
  <p:tag name="KSO_WM_TEMPLATE_INDEX" val="790"/>
  <p:tag name="KSO_WM_UNIT_LAYERLEVEL" val="1_1_1"/>
  <p:tag name="KSO_WM_TAG_VERSION" val="1.0"/>
  <p:tag name="KSO_WM_BEAUTIFY_FLAG" val="#wm#"/>
  <p:tag name="KSO_WM_UNIT_FILL_FORE_SCHEMECOLOR_INDEX" val="8"/>
  <p:tag name="KSO_WM_UNIT_FILL_TYPE" val="1"/>
  <p:tag name="KSO_WM_UNIT_TEXT_FILL_FORE_SCHEMECOLOR_INDEX" val="14"/>
  <p:tag name="KSO_WM_UNIT_TEXT_FILL_TYPE"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790_3*l_h_i*1_1_1"/>
  <p:tag name="KSO_WM_TEMPLATE_CATEGORY" val="diagram"/>
  <p:tag name="KSO_WM_TEMPLATE_INDEX" val="790"/>
  <p:tag name="KSO_WM_UNIT_LAYERLEVEL" val="1_1_1"/>
  <p:tag name="KSO_WM_TAG_VERSION" val="1.0"/>
  <p:tag name="KSO_WM_BEAUTIFY_FLAG" val="#wm#"/>
  <p:tag name="KSO_WM_UNIT_FILL_FORE_SCHEMECOLOR_INDEX" val="14"/>
  <p:tag name="KSO_WM_UNIT_FILL_TYPE" val="1"/>
  <p:tag name="KSO_WM_UNIT_TEXT_FILL_FORE_SCHEMECOLOR_INDEX" val="5"/>
  <p:tag name="KSO_WM_UNIT_TEXT_FILL_TYPE"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790_3*l_h_i*1_1_2"/>
  <p:tag name="KSO_WM_TEMPLATE_CATEGORY" val="diagram"/>
  <p:tag name="KSO_WM_TEMPLATE_INDEX" val="790"/>
  <p:tag name="KSO_WM_UNIT_LAYERLEVEL" val="1_1_1"/>
  <p:tag name="KSO_WM_TAG_VERSION" val="1.0"/>
  <p:tag name="KSO_WM_BEAUTIFY_FLAG" val="#wm#"/>
  <p:tag name="KSO_WM_UNIT_FILL_FORE_SCHEMECOLOR_INDEX" val="5"/>
  <p:tag name="KSO_WM_UNIT_FILL_TYPE" val="1"/>
  <p:tag name="KSO_WM_UNIT_TEXT_FILL_FORE_SCHEMECOLOR_INDEX" val="14"/>
  <p:tag name="KSO_WM_UNIT_TEXT_FILL_TYPE"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790_3*l_h_i*1_2_1"/>
  <p:tag name="KSO_WM_TEMPLATE_CATEGORY" val="diagram"/>
  <p:tag name="KSO_WM_TEMPLATE_INDEX" val="790"/>
  <p:tag name="KSO_WM_UNIT_LAYERLEVEL" val="1_1_1"/>
  <p:tag name="KSO_WM_TAG_VERSION" val="1.0"/>
  <p:tag name="KSO_WM_BEAUTIFY_FLAG" val="#wm#"/>
  <p:tag name="KSO_WM_UNIT_FILL_FORE_SCHEMECOLOR_INDEX" val="14"/>
  <p:tag name="KSO_WM_UNIT_FILL_TYPE" val="1"/>
  <p:tag name="KSO_WM_UNIT_TEXT_FILL_FORE_SCHEMECOLOR_INDEX" val="6"/>
  <p:tag name="KSO_WM_UNIT_TEXT_FILL_TYPE"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790_3*l_h_i*1_2_2"/>
  <p:tag name="KSO_WM_TEMPLATE_CATEGORY" val="diagram"/>
  <p:tag name="KSO_WM_TEMPLATE_INDEX" val="790"/>
  <p:tag name="KSO_WM_UNIT_LAYERLEVEL" val="1_1_1"/>
  <p:tag name="KSO_WM_TAG_VERSION" val="1.0"/>
  <p:tag name="KSO_WM_BEAUTIFY_FLAG" val="#wm#"/>
  <p:tag name="KSO_WM_UNIT_FILL_FORE_SCHEMECOLOR_INDEX" val="6"/>
  <p:tag name="KSO_WM_UNIT_FILL_TYPE" val="1"/>
  <p:tag name="KSO_WM_UNIT_TEXT_FILL_FORE_SCHEMECOLOR_INDEX" val="14"/>
  <p:tag name="KSO_WM_UNIT_TEXT_FILL_TYPE" val="1"/>
</p:tagLst>
</file>

<file path=ppt/tags/tag13.xml><?xml version="1.0" encoding="utf-8"?>
<p:tagLst xmlns:p="http://schemas.openxmlformats.org/presentationml/2006/main">
  <p:tag name="KSO_WM_UNIT_NOCLEAR" val="0"/>
  <p:tag name="KSO_WM_UNIT_VALUE" val="42"/>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790_3*l_h_f*1_1_1"/>
  <p:tag name="KSO_WM_TEMPLATE_CATEGORY" val="diagram"/>
  <p:tag name="KSO_WM_TEMPLATE_INDEX" val="790"/>
  <p:tag name="KSO_WM_UNIT_LAYERLEVEL" val="1_1_1"/>
  <p:tag name="KSO_WM_TAG_VERSION" val="1.0"/>
  <p:tag name="KSO_WM_BEAUTIFY_FLAG" val="#wm#"/>
  <p:tag name="KSO_WM_UNIT_PRESET_TEXT" val="单击此处添加文本具体内容"/>
  <p:tag name="KSO_WM_UNIT_TEXT_FILL_FORE_SCHEMECOLOR_INDEX" val="14"/>
  <p:tag name="KSO_WM_UNIT_TEXT_FILL_TYPE" val="1"/>
</p:tagLst>
</file>

<file path=ppt/tags/tag14.xml><?xml version="1.0" encoding="utf-8"?>
<p:tagLst xmlns:p="http://schemas.openxmlformats.org/presentationml/2006/main">
  <p:tag name="KSO_WM_UNIT_NOCLEAR" val="0"/>
  <p:tag name="KSO_WM_UNIT_VALUE" val="42"/>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790_3*l_h_f*1_2_1"/>
  <p:tag name="KSO_WM_TEMPLATE_CATEGORY" val="diagram"/>
  <p:tag name="KSO_WM_TEMPLATE_INDEX" val="790"/>
  <p:tag name="KSO_WM_UNIT_LAYERLEVEL" val="1_1_1"/>
  <p:tag name="KSO_WM_TAG_VERSION" val="1.0"/>
  <p:tag name="KSO_WM_BEAUTIFY_FLAG" val="#wm#"/>
  <p:tag name="KSO_WM_UNIT_PRESET_TEXT" val="单击此处添加文本具体内容"/>
  <p:tag name="KSO_WM_UNIT_TEXT_FILL_FORE_SCHEMECOLOR_INDEX" val="14"/>
  <p:tag name="KSO_WM_UNIT_TEXT_FILL_TYPE" val="1"/>
</p:tagLst>
</file>

<file path=ppt/tags/tag15.xml><?xml version="1.0" encoding="utf-8"?>
<p:tagLst xmlns:p="http://schemas.openxmlformats.org/presentationml/2006/main">
  <p:tag name="KSO_WM_UNIT_NOCLEAR" val="0"/>
  <p:tag name="KSO_WM_UNIT_VALUE" val="42"/>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790_3*l_h_f*1_3_1"/>
  <p:tag name="KSO_WM_TEMPLATE_CATEGORY" val="diagram"/>
  <p:tag name="KSO_WM_TEMPLATE_INDEX" val="790"/>
  <p:tag name="KSO_WM_UNIT_LAYERLEVEL" val="1_1_1"/>
  <p:tag name="KSO_WM_TAG_VERSION" val="1.0"/>
  <p:tag name="KSO_WM_BEAUTIFY_FLAG" val="#wm#"/>
  <p:tag name="KSO_WM_UNIT_PRESET_TEXT" val="单击此处添加文本具体内容"/>
  <p:tag name="KSO_WM_UNIT_TEXT_FILL_FORE_SCHEMECOLOR_INDEX" val="14"/>
  <p:tag name="KSO_WM_UNIT_TEXT_FILL_TYPE" val="1"/>
</p:tagLst>
</file>

<file path=ppt/tags/tag16.xml><?xml version="1.0" encoding="utf-8"?>
<p:tagLst xmlns:p="http://schemas.openxmlformats.org/presentationml/2006/main">
  <p:tag name="KSO_WM_UNIT_NOCLEAR" val="0"/>
  <p:tag name="KSO_WM_UNIT_VALUE" val="42"/>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790_3*l_h_f*1_4_1"/>
  <p:tag name="KSO_WM_TEMPLATE_CATEGORY" val="diagram"/>
  <p:tag name="KSO_WM_TEMPLATE_INDEX" val="790"/>
  <p:tag name="KSO_WM_UNIT_LAYERLEVEL" val="1_1_1"/>
  <p:tag name="KSO_WM_TAG_VERSION" val="1.0"/>
  <p:tag name="KSO_WM_BEAUTIFY_FLAG" val="#wm#"/>
  <p:tag name="KSO_WM_UNIT_PRESET_TEXT" val="单击此处添加文本具体内容"/>
  <p:tag name="KSO_WM_UNIT_TEXT_FILL_FORE_SCHEMECOLOR_INDEX" val="14"/>
  <p:tag name="KSO_WM_UNIT_TEXT_FILL_TYPE"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ID" val="diagram790_3*l_h_i*1_3_1"/>
  <p:tag name="KSO_WM_TEMPLATE_CATEGORY" val="diagram"/>
  <p:tag name="KSO_WM_TEMPLATE_INDEX" val="790"/>
  <p:tag name="KSO_WM_UNIT_LAYERLEVEL" val="1_1_1"/>
  <p:tag name="KSO_WM_TAG_VERSION" val="1.0"/>
  <p:tag name="KSO_WM_BEAUTIFY_FLAG" val="#wm#"/>
  <p:tag name="KSO_WM_UNIT_TEXT_FILL_FORE_SCHEMECOLOR_INDEX" val="7"/>
  <p:tag name="KSO_WM_UNIT_TEXT_FILL_TYPE"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1"/>
  <p:tag name="KSO_WM_UNIT_ID" val="diagram790_3*l_h_i*1_4_1"/>
  <p:tag name="KSO_WM_TEMPLATE_CATEGORY" val="diagram"/>
  <p:tag name="KSO_WM_TEMPLATE_INDEX" val="790"/>
  <p:tag name="KSO_WM_UNIT_LAYERLEVEL" val="1_1_1"/>
  <p:tag name="KSO_WM_TAG_VERSION" val="1.0"/>
  <p:tag name="KSO_WM_BEAUTIFY_FLAG" val="#wm#"/>
  <p:tag name="KSO_WM_UNIT_TEXT_FILL_FORE_SCHEMECOLOR_INDEX" val="8"/>
  <p:tag name="KSO_WM_UNIT_TEXT_FILL_TYPE"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diagram790_3*l_h_i*1_2_1"/>
  <p:tag name="KSO_WM_TEMPLATE_CATEGORY" val="diagram"/>
  <p:tag name="KSO_WM_TEMPLATE_INDEX" val="790"/>
  <p:tag name="KSO_WM_UNIT_LAYERLEVEL" val="1_1_1"/>
  <p:tag name="KSO_WM_TAG_VERSION" val="1.0"/>
  <p:tag name="KSO_WM_BEAUTIFY_FLAG" val="#wm#"/>
  <p:tag name="KSO_WM_UNIT_TEXT_FILL_FORE_SCHEMECOLOR_INDEX" val="6"/>
  <p:tag name="KSO_WM_UNIT_TEXT_FILL_TYPE"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790_3*l_h_i*1_1_1"/>
  <p:tag name="KSO_WM_TEMPLATE_CATEGORY" val="diagram"/>
  <p:tag name="KSO_WM_TEMPLATE_INDEX" val="790"/>
  <p:tag name="KSO_WM_UNIT_LAYERLEVEL" val="1_1_1"/>
  <p:tag name="KSO_WM_TAG_VERSION" val="1.0"/>
  <p:tag name="KSO_WM_BEAUTIFY_FLAG" val="#wm#"/>
  <p:tag name="KSO_WM_UNIT_TEXT_FILL_FORE_SCHEMECOLOR_INDEX" val="5"/>
  <p:tag name="KSO_WM_UNIT_TEXT_FILL_TYPE"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649_1*l_i*1_1"/>
  <p:tag name="KSO_WM_TEMPLATE_CATEGORY" val="diagram"/>
  <p:tag name="KSO_WM_TEMPLATE_INDEX" val="649"/>
  <p:tag name="KSO_WM_UNIT_LAYERLEVEL" val="1_1"/>
  <p:tag name="KSO_WM_TAG_VERSION" val="1.0"/>
  <p:tag name="KSO_WM_BEAUTIFY_FLAG" val="#wm#"/>
  <p:tag name="KSO_WM_UNIT_LINE_FORE_SCHEMECOLOR_INDEX" val="16"/>
  <p:tag name="KSO_WM_UNIT_LINE_FILL_TYPE" val="2"/>
  <p:tag name="KSO_WM_UNIT_TEXT_FILL_FORE_SCHEMECOLOR_INDEX" val="2"/>
  <p:tag name="KSO_WM_UNIT_TEXT_FILL_TYPE"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649_1*l_i*1_2"/>
  <p:tag name="KSO_WM_TEMPLATE_CATEGORY" val="diagram"/>
  <p:tag name="KSO_WM_TEMPLATE_INDEX" val="649"/>
  <p:tag name="KSO_WM_UNIT_LAYERLEVEL" val="1_1"/>
  <p:tag name="KSO_WM_TAG_VERSION" val="1.0"/>
  <p:tag name="KSO_WM_BEAUTIFY_FLAG" val="#wm#"/>
  <p:tag name="KSO_WM_UNIT_FILL_FORE_SCHEMECOLOR_INDEX" val="16"/>
  <p:tag name="KSO_WM_UNIT_FILL_TYPE" val="1"/>
  <p:tag name="KSO_WM_UNIT_TEXT_FILL_FORE_SCHEMECOLOR_INDEX" val="2"/>
  <p:tag name="KSO_WM_UNIT_TEXT_FILL_TYPE" val="1"/>
</p:tagLst>
</file>

<file path=ppt/tags/tag23.xml><?xml version="1.0" encoding="utf-8"?>
<p:tagLst xmlns:p="http://schemas.openxmlformats.org/presentationml/2006/main">
  <p:tag name="KSO_WM_UNIT_VALUE" val="232*193"/>
  <p:tag name="KSO_WM_UNIT_HIGHLIGHT" val="0"/>
  <p:tag name="KSO_WM_UNIT_COMPATIBLE" val="0"/>
  <p:tag name="KSO_WM_UNIT_DIAGRAM_ISNUMVISUAL" val="0"/>
  <p:tag name="KSO_WM_UNIT_DIAGRAM_ISREFERUNIT" val="0"/>
  <p:tag name="KSO_WM_DIAGRAM_GROUP_CODE" val="l1-1"/>
  <p:tag name="KSO_WM_UNIT_TYPE" val="l_x"/>
  <p:tag name="KSO_WM_UNIT_INDEX" val="1_1"/>
  <p:tag name="KSO_WM_UNIT_ID" val="diagram649_1*l_x*1_1"/>
  <p:tag name="KSO_WM_TEMPLATE_CATEGORY" val="diagram"/>
  <p:tag name="KSO_WM_TEMPLATE_INDEX" val="649"/>
  <p:tag name="KSO_WM_UNIT_LAYERLEVEL" val="1_1"/>
  <p:tag name="KSO_WM_TAG_VERSION" val="1.0"/>
  <p:tag name="KSO_WM_BEAUTIFY_FLAG" val="#wm#"/>
  <p:tag name="KSO_WM_UNIT_FILL_FORE_SCHEMECOLOR_INDEX" val="15"/>
  <p:tag name="KSO_WM_UNIT_FILL_TYPE"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649_1*l_h_i*1_1_4"/>
  <p:tag name="KSO_WM_TEMPLATE_CATEGORY" val="diagram"/>
  <p:tag name="KSO_WM_TEMPLATE_INDEX" val="649"/>
  <p:tag name="KSO_WM_UNIT_LAYERLEVEL" val="1_1_1"/>
  <p:tag name="KSO_WM_TAG_VERSION" val="1.0"/>
  <p:tag name="KSO_WM_BEAUTIFY_FLAG" val="#wm#"/>
  <p:tag name="KSO_WM_UNIT_LINE_FORE_SCHEMECOLOR_INDEX" val="5"/>
  <p:tag name="KSO_WM_UNIT_LINE_FILL_TYPE" val="2"/>
</p:tagLst>
</file>

<file path=ppt/tags/tag25.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649_1*l_h_i*1_1_3"/>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13"/>
  <p:tag name="KSO_WM_UNIT_TEXT_FILL_TYPE"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649_1*l_h_i*1_1_2"/>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Lst>
</file>

<file path=ppt/tags/tag27.xml><?xml version="1.0" encoding="utf-8"?>
<p:tagLst xmlns:p="http://schemas.openxmlformats.org/presentationml/2006/main">
  <p:tag name="KSO_WM_UNIT_VALUE" val="105*105"/>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649_1*l_h_x*1_1_1"/>
  <p:tag name="KSO_WM_TEMPLATE_CATEGORY" val="diagram"/>
  <p:tag name="KSO_WM_TEMPLATE_INDEX" val="649"/>
  <p:tag name="KSO_WM_UNIT_LAYERLEVEL" val="1_1_1"/>
  <p:tag name="KSO_WM_TAG_VERSION" val="1.0"/>
  <p:tag name="KSO_WM_BEAUTIFY_FLAG" val="#wm#"/>
  <p:tag name="KSO_WM_UNIT_FILL_FORE_SCHEMECOLOR_INDEX" val="5"/>
  <p:tag name="KSO_WM_UNIT_FILL_TYPE" val="1"/>
  <p:tag name="KSO_WM_UNIT_LINE_FORE_SCHEMECOLOR_INDEX" val="5"/>
  <p:tag name="KSO_WM_UNIT_LINE_FILL_TYPE" val="2"/>
</p:tagLst>
</file>

<file path=ppt/tags/tag28.xml><?xml version="1.0" encoding="utf-8"?>
<p:tagLst xmlns:p="http://schemas.openxmlformats.org/presentationml/2006/main">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649_1*l_h_f*1_1_1"/>
  <p:tag name="KSO_WM_TEMPLATE_CATEGORY" val="diagram"/>
  <p:tag name="KSO_WM_TEMPLATE_INDEX" val="649"/>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168787_3*l_h_i*1_1_3"/>
  <p:tag name="KSO_WM_TEMPLATE_CATEGORY" val="diagram"/>
  <p:tag name="KSO_WM_TEMPLATE_INDEX" val="20168787"/>
  <p:tag name="KSO_WM_UNIT_LAYERLEVEL" val="1_1_1"/>
  <p:tag name="KSO_WM_TAG_VERSION" val="1.0"/>
  <p:tag name="KSO_WM_BEAUTIFY_FLAG" val="#wm#"/>
  <p:tag name="KSO_WM_UNIT_LINE_FORE_SCHEMECOLOR_INDEX" val="5"/>
  <p:tag name="KSO_WM_UNIT_LINE_FILL_TYPE" val="2"/>
  <p:tag name="KSO_WM_UNIT_TEXT_FILL_FORE_SCHEMECOLOR_INDEX" val="2"/>
  <p:tag name="KSO_WM_UNIT_TEXT_FILL_TYPE"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168787_3*l_h_i*1_1_2"/>
  <p:tag name="KSO_WM_TEMPLATE_CATEGORY" val="diagram"/>
  <p:tag name="KSO_WM_TEMPLATE_INDEX" val="20168787"/>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3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168787_3*l_h_a*1_1_1"/>
  <p:tag name="KSO_WM_TEMPLATE_CATEGORY" val="diagram"/>
  <p:tag name="KSO_WM_TEMPLATE_INDEX" val="20168787"/>
  <p:tag name="KSO_WM_UNIT_LAYERLEVEL" val="1_1_1"/>
  <p:tag name="KSO_WM_TAG_VERSION" val="1.0"/>
  <p:tag name="KSO_WM_BEAUTIFY_FLAG" val="#wm#"/>
  <p:tag name="KSO_WM_UNIT_PRESET_TEXT" val="添加标题"/>
  <p:tag name="KSO_WM_UNIT_TEXT_FILL_FORE_SCHEMECOLOR_INDEX" val="14"/>
  <p:tag name="KSO_WM_UNIT_TEXT_FILL_TYPE" val="1"/>
</p:tagLst>
</file>

<file path=ppt/tags/tag32.xml><?xml version="1.0" encoding="utf-8"?>
<p:tagLst xmlns:p="http://schemas.openxmlformats.org/presentationml/2006/main">
  <p:tag name="KSO_WM_UNIT_SUBTYPE" val="a"/>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168787_3*l_h_f*1_1_1"/>
  <p:tag name="KSO_WM_TEMPLATE_CATEGORY" val="diagram"/>
  <p:tag name="KSO_WM_TEMPLATE_INDEX" val="20168787"/>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168787_3*l_h_i*1_2_3"/>
  <p:tag name="KSO_WM_TEMPLATE_CATEGORY" val="diagram"/>
  <p:tag name="KSO_WM_TEMPLATE_INDEX" val="20168787"/>
  <p:tag name="KSO_WM_UNIT_LAYERLEVEL" val="1_1_1"/>
  <p:tag name="KSO_WM_TAG_VERSION" val="1.0"/>
  <p:tag name="KSO_WM_BEAUTIFY_FLAG" val="#wm#"/>
  <p:tag name="KSO_WM_UNIT_LINE_FORE_SCHEMECOLOR_INDEX" val="5"/>
  <p:tag name="KSO_WM_UNIT_LINE_FILL_TYPE" val="2"/>
  <p:tag name="KSO_WM_UNIT_TEXT_FILL_FORE_SCHEMECOLOR_INDEX" val="2"/>
  <p:tag name="KSO_WM_UNIT_TEXT_FILL_TYPE"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168787_3*l_h_i*1_2_2"/>
  <p:tag name="KSO_WM_TEMPLATE_CATEGORY" val="diagram"/>
  <p:tag name="KSO_WM_TEMPLATE_INDEX" val="20168787"/>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35.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168787_3*l_h_a*1_2_1"/>
  <p:tag name="KSO_WM_TEMPLATE_CATEGORY" val="diagram"/>
  <p:tag name="KSO_WM_TEMPLATE_INDEX" val="20168787"/>
  <p:tag name="KSO_WM_UNIT_LAYERLEVEL" val="1_1_1"/>
  <p:tag name="KSO_WM_TAG_VERSION" val="1.0"/>
  <p:tag name="KSO_WM_BEAUTIFY_FLAG" val="#wm#"/>
  <p:tag name="KSO_WM_UNIT_PRESET_TEXT" val="添加标题"/>
  <p:tag name="KSO_WM_UNIT_TEXT_FILL_FORE_SCHEMECOLOR_INDEX" val="14"/>
  <p:tag name="KSO_WM_UNIT_TEXT_FILL_TYPE" val="1"/>
</p:tagLst>
</file>

<file path=ppt/tags/tag36.xml><?xml version="1.0" encoding="utf-8"?>
<p:tagLst xmlns:p="http://schemas.openxmlformats.org/presentationml/2006/main">
  <p:tag name="KSO_WM_UNIT_SUBTYPE" val="a"/>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168787_3*l_h_f*1_2_1"/>
  <p:tag name="KSO_WM_TEMPLATE_CATEGORY" val="diagram"/>
  <p:tag name="KSO_WM_TEMPLATE_INDEX" val="20168787"/>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168787_3*l_h_i*1_3_3"/>
  <p:tag name="KSO_WM_TEMPLATE_CATEGORY" val="diagram"/>
  <p:tag name="KSO_WM_TEMPLATE_INDEX" val="20168787"/>
  <p:tag name="KSO_WM_UNIT_LAYERLEVEL" val="1_1_1"/>
  <p:tag name="KSO_WM_TAG_VERSION" val="1.0"/>
  <p:tag name="KSO_WM_BEAUTIFY_FLAG" val="#wm#"/>
  <p:tag name="KSO_WM_UNIT_LINE_FORE_SCHEMECOLOR_INDEX" val="5"/>
  <p:tag name="KSO_WM_UNIT_LINE_FILL_TYPE" val="2"/>
  <p:tag name="KSO_WM_UNIT_TEXT_FILL_FORE_SCHEMECOLOR_INDEX" val="2"/>
  <p:tag name="KSO_WM_UNIT_TEXT_FILL_TYPE"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168787_3*l_h_i*1_3_2"/>
  <p:tag name="KSO_WM_TEMPLATE_CATEGORY" val="diagram"/>
  <p:tag name="KSO_WM_TEMPLATE_INDEX" val="20168787"/>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39.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168787_3*l_h_a*1_3_1"/>
  <p:tag name="KSO_WM_TEMPLATE_CATEGORY" val="diagram"/>
  <p:tag name="KSO_WM_TEMPLATE_INDEX" val="20168787"/>
  <p:tag name="KSO_WM_UNIT_LAYERLEVEL" val="1_1_1"/>
  <p:tag name="KSO_WM_TAG_VERSION" val="1.0"/>
  <p:tag name="KSO_WM_BEAUTIFY_FLAG" val="#wm#"/>
  <p:tag name="KSO_WM_UNIT_PRESET_TEXT" val="添加标题"/>
  <p:tag name="KSO_WM_UNIT_TEXT_FILL_FORE_SCHEMECOLOR_INDEX" val="14"/>
  <p:tag name="KSO_WM_UNIT_TEXT_FILL_TYPE" val="1"/>
</p:tagLst>
</file>

<file path=ppt/tags/tag40.xml><?xml version="1.0" encoding="utf-8"?>
<p:tagLst xmlns:p="http://schemas.openxmlformats.org/presentationml/2006/main">
  <p:tag name="KSO_WM_UNIT_SUBTYPE" val="a"/>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168787_3*l_h_f*1_3_1"/>
  <p:tag name="KSO_WM_TEMPLATE_CATEGORY" val="diagram"/>
  <p:tag name="KSO_WM_TEMPLATE_INDEX" val="20168787"/>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649_1*l_i*1_1"/>
  <p:tag name="KSO_WM_TEMPLATE_CATEGORY" val="diagram"/>
  <p:tag name="KSO_WM_TEMPLATE_INDEX" val="649"/>
  <p:tag name="KSO_WM_UNIT_LAYERLEVEL" val="1_1"/>
  <p:tag name="KSO_WM_TAG_VERSION" val="1.0"/>
  <p:tag name="KSO_WM_BEAUTIFY_FLAG" val="#wm#"/>
  <p:tag name="KSO_WM_UNIT_LINE_FORE_SCHEMECOLOR_INDEX" val="16"/>
  <p:tag name="KSO_WM_UNIT_LINE_FILL_TYPE" val="2"/>
  <p:tag name="KSO_WM_UNIT_TEXT_FILL_FORE_SCHEMECOLOR_INDEX" val="2"/>
  <p:tag name="KSO_WM_UNIT_TEXT_FILL_TYPE"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649_1*l_i*1_2"/>
  <p:tag name="KSO_WM_TEMPLATE_CATEGORY" val="diagram"/>
  <p:tag name="KSO_WM_TEMPLATE_INDEX" val="649"/>
  <p:tag name="KSO_WM_UNIT_LAYERLEVEL" val="1_1"/>
  <p:tag name="KSO_WM_TAG_VERSION" val="1.0"/>
  <p:tag name="KSO_WM_BEAUTIFY_FLAG" val="#wm#"/>
  <p:tag name="KSO_WM_UNIT_FILL_FORE_SCHEMECOLOR_INDEX" val="16"/>
  <p:tag name="KSO_WM_UNIT_FILL_TYPE" val="1"/>
  <p:tag name="KSO_WM_UNIT_TEXT_FILL_FORE_SCHEMECOLOR_INDEX" val="2"/>
  <p:tag name="KSO_WM_UNIT_TEXT_FILL_TYPE" val="1"/>
</p:tagLst>
</file>

<file path=ppt/tags/tag43.xml><?xml version="1.0" encoding="utf-8"?>
<p:tagLst xmlns:p="http://schemas.openxmlformats.org/presentationml/2006/main">
  <p:tag name="KSO_WM_UNIT_VALUE" val="232*193"/>
  <p:tag name="KSO_WM_UNIT_HIGHLIGHT" val="0"/>
  <p:tag name="KSO_WM_UNIT_COMPATIBLE" val="0"/>
  <p:tag name="KSO_WM_UNIT_DIAGRAM_ISNUMVISUAL" val="0"/>
  <p:tag name="KSO_WM_UNIT_DIAGRAM_ISREFERUNIT" val="0"/>
  <p:tag name="KSO_WM_DIAGRAM_GROUP_CODE" val="l1-1"/>
  <p:tag name="KSO_WM_UNIT_TYPE" val="l_x"/>
  <p:tag name="KSO_WM_UNIT_INDEX" val="1_1"/>
  <p:tag name="KSO_WM_UNIT_ID" val="diagram649_1*l_x*1_1"/>
  <p:tag name="KSO_WM_TEMPLATE_CATEGORY" val="diagram"/>
  <p:tag name="KSO_WM_TEMPLATE_INDEX" val="649"/>
  <p:tag name="KSO_WM_UNIT_LAYERLEVEL" val="1_1"/>
  <p:tag name="KSO_WM_TAG_VERSION" val="1.0"/>
  <p:tag name="KSO_WM_BEAUTIFY_FLAG" val="#wm#"/>
  <p:tag name="KSO_WM_UNIT_FILL_FORE_SCHEMECOLOR_INDEX" val="15"/>
  <p:tag name="KSO_WM_UNI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649_1*l_h_i*1_1_4"/>
  <p:tag name="KSO_WM_TEMPLATE_CATEGORY" val="diagram"/>
  <p:tag name="KSO_WM_TEMPLATE_INDEX" val="649"/>
  <p:tag name="KSO_WM_UNIT_LAYERLEVEL" val="1_1_1"/>
  <p:tag name="KSO_WM_TAG_VERSION" val="1.0"/>
  <p:tag name="KSO_WM_BEAUTIFY_FLAG" val="#wm#"/>
  <p:tag name="KSO_WM_UNIT_LINE_FORE_SCHEMECOLOR_INDEX" val="5"/>
  <p:tag name="KSO_WM_UNIT_LINE_FILL_TYPE" val="2"/>
</p:tagLst>
</file>

<file path=ppt/tags/tag45.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649_1*l_h_i*1_1_3"/>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13"/>
  <p:tag name="KSO_WM_UNIT_TEXT_FILL_TYPE"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649_1*l_h_i*1_1_2"/>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Lst>
</file>

<file path=ppt/tags/tag47.xml><?xml version="1.0" encoding="utf-8"?>
<p:tagLst xmlns:p="http://schemas.openxmlformats.org/presentationml/2006/main">
  <p:tag name="KSO_WM_UNIT_VALUE" val="105*105"/>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649_1*l_h_x*1_1_1"/>
  <p:tag name="KSO_WM_TEMPLATE_CATEGORY" val="diagram"/>
  <p:tag name="KSO_WM_TEMPLATE_INDEX" val="649"/>
  <p:tag name="KSO_WM_UNIT_LAYERLEVEL" val="1_1_1"/>
  <p:tag name="KSO_WM_TAG_VERSION" val="1.0"/>
  <p:tag name="KSO_WM_BEAUTIFY_FLAG" val="#wm#"/>
  <p:tag name="KSO_WM_UNIT_FILL_FORE_SCHEMECOLOR_INDEX" val="5"/>
  <p:tag name="KSO_WM_UNIT_FILL_TYPE" val="1"/>
  <p:tag name="KSO_WM_UNIT_LINE_FORE_SCHEMECOLOR_INDEX" val="5"/>
  <p:tag name="KSO_WM_UNIT_LINE_FILL_TYPE" val="2"/>
</p:tagLst>
</file>

<file path=ppt/tags/tag48.xml><?xml version="1.0" encoding="utf-8"?>
<p:tagLst xmlns:p="http://schemas.openxmlformats.org/presentationml/2006/main">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649_1*l_h_f*1_1_1"/>
  <p:tag name="KSO_WM_TEMPLATE_CATEGORY" val="diagram"/>
  <p:tag name="KSO_WM_TEMPLATE_INDEX" val="649"/>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49.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787_1*l_h_i*1_1_1"/>
  <p:tag name="KSO_WM_TEMPLATE_CATEGORY" val="diagram"/>
  <p:tag name="KSO_WM_TEMPLATE_INDEX" val="787"/>
  <p:tag name="KSO_WM_UNIT_LAYERLEVEL" val="1_1_1"/>
  <p:tag name="KSO_WM_TAG_VERSION" val="1.0"/>
  <p:tag name="KSO_WM_BEAUTIFY_FLAG" val="#wm#"/>
  <p:tag name="KSO_WM_UNIT_LINE_FORE_SCHEMECOLOR_INDEX" val="14"/>
  <p:tag name="KSO_WM_UNIT_LINE_FILL_TYPE" val="2"/>
</p:tagLst>
</file>

<file path=ppt/tags/tag50.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787_1*l_h_i*1_1_2"/>
  <p:tag name="KSO_WM_TEMPLATE_CATEGORY" val="diagram"/>
  <p:tag name="KSO_WM_TEMPLATE_INDEX" val="787"/>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51.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787_1*l_h_f*1_1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 val="13"/>
  <p:tag name="KSO_WM_UNIT_TEXT_FILL_TYPE" val="1"/>
</p:tagLst>
</file>

<file path=ppt/tags/tag52.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787_1*l_h_i*1_2_2"/>
  <p:tag name="KSO_WM_TEMPLATE_CATEGORY" val="diagram"/>
  <p:tag name="KSO_WM_TEMPLATE_INDEX" val="787"/>
  <p:tag name="KSO_WM_UNIT_LAYERLEVEL" val="1_1_1"/>
  <p:tag name="KSO_WM_TAG_VERSION" val="1.0"/>
  <p:tag name="KSO_WM_BEAUTIFY_FLAG" val="#wm#"/>
  <p:tag name="KSO_WM_UNIT_LINE_FORE_SCHEMECOLOR_INDEX" val="14"/>
  <p:tag name="KSO_WM_UNIT_LINE_FILL_TYPE" val="2"/>
</p:tagLst>
</file>

<file path=ppt/tags/tag53.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787_1*l_h_i*1_2_3"/>
  <p:tag name="KSO_WM_TEMPLATE_CATEGORY" val="diagram"/>
  <p:tag name="KSO_WM_TEMPLATE_INDEX" val="787"/>
  <p:tag name="KSO_WM_UNIT_LAYERLEVEL" val="1_1_1"/>
  <p:tag name="KSO_WM_TAG_VERSION" val="1.0"/>
  <p:tag name="KSO_WM_BEAUTIFY_FLAG" val="#wm#"/>
  <p:tag name="KSO_WM_UNIT_FILL_FORE_SCHEMECOLOR_INDEX" val="6"/>
  <p:tag name="KSO_WM_UNIT_FILL_TYPE" val="1"/>
  <p:tag name="KSO_WM_UNIT_TEXT_FILL_FORE_SCHEMECOLOR_INDEX" val="6"/>
  <p:tag name="KSO_WM_UNIT_TEXT_FILL_TYPE" val="1"/>
</p:tagLst>
</file>

<file path=ppt/tags/tag54.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787_1*l_h_f*1_2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 val="13"/>
  <p:tag name="KSO_WM_UNIT_TEXT_FILL_TYPE"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649_1*l_i*1_1"/>
  <p:tag name="KSO_WM_TEMPLATE_CATEGORY" val="diagram"/>
  <p:tag name="KSO_WM_TEMPLATE_INDEX" val="649"/>
  <p:tag name="KSO_WM_UNIT_LAYERLEVEL" val="1_1"/>
  <p:tag name="KSO_WM_TAG_VERSION" val="1.0"/>
  <p:tag name="KSO_WM_BEAUTIFY_FLAG" val="#wm#"/>
  <p:tag name="KSO_WM_UNIT_LINE_FORE_SCHEMECOLOR_INDEX" val="16"/>
  <p:tag name="KSO_WM_UNIT_LINE_FILL_TYPE" val="2"/>
  <p:tag name="KSO_WM_UNIT_TEXT_FILL_FORE_SCHEMECOLOR_INDEX" val="2"/>
  <p:tag name="KSO_WM_UNIT_TEXT_FILL_TYPE"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649_1*l_i*1_2"/>
  <p:tag name="KSO_WM_TEMPLATE_CATEGORY" val="diagram"/>
  <p:tag name="KSO_WM_TEMPLATE_INDEX" val="649"/>
  <p:tag name="KSO_WM_UNIT_LAYERLEVEL" val="1_1"/>
  <p:tag name="KSO_WM_TAG_VERSION" val="1.0"/>
  <p:tag name="KSO_WM_BEAUTIFY_FLAG" val="#wm#"/>
  <p:tag name="KSO_WM_UNIT_FILL_FORE_SCHEMECOLOR_INDEX" val="16"/>
  <p:tag name="KSO_WM_UNIT_FILL_TYPE" val="1"/>
  <p:tag name="KSO_WM_UNIT_TEXT_FILL_FORE_SCHEMECOLOR_INDEX" val="2"/>
  <p:tag name="KSO_WM_UNIT_TEXT_FILL_TYPE" val="1"/>
</p:tagLst>
</file>

<file path=ppt/tags/tag57.xml><?xml version="1.0" encoding="utf-8"?>
<p:tagLst xmlns:p="http://schemas.openxmlformats.org/presentationml/2006/main">
  <p:tag name="KSO_WM_UNIT_VALUE" val="232*193"/>
  <p:tag name="KSO_WM_UNIT_HIGHLIGHT" val="0"/>
  <p:tag name="KSO_WM_UNIT_COMPATIBLE" val="0"/>
  <p:tag name="KSO_WM_UNIT_DIAGRAM_ISNUMVISUAL" val="0"/>
  <p:tag name="KSO_WM_UNIT_DIAGRAM_ISREFERUNIT" val="0"/>
  <p:tag name="KSO_WM_DIAGRAM_GROUP_CODE" val="l1-1"/>
  <p:tag name="KSO_WM_UNIT_TYPE" val="l_x"/>
  <p:tag name="KSO_WM_UNIT_INDEX" val="1_1"/>
  <p:tag name="KSO_WM_UNIT_ID" val="diagram649_1*l_x*1_1"/>
  <p:tag name="KSO_WM_TEMPLATE_CATEGORY" val="diagram"/>
  <p:tag name="KSO_WM_TEMPLATE_INDEX" val="649"/>
  <p:tag name="KSO_WM_UNIT_LAYERLEVEL" val="1_1"/>
  <p:tag name="KSO_WM_TAG_VERSION" val="1.0"/>
  <p:tag name="KSO_WM_BEAUTIFY_FLAG" val="#wm#"/>
  <p:tag name="KSO_WM_UNIT_FILL_FORE_SCHEMECOLOR_INDEX" val="15"/>
  <p:tag name="KSO_WM_UNIT_FILL_TYPE"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649_1*l_h_i*1_1_4"/>
  <p:tag name="KSO_WM_TEMPLATE_CATEGORY" val="diagram"/>
  <p:tag name="KSO_WM_TEMPLATE_INDEX" val="649"/>
  <p:tag name="KSO_WM_UNIT_LAYERLEVEL" val="1_1_1"/>
  <p:tag name="KSO_WM_TAG_VERSION" val="1.0"/>
  <p:tag name="KSO_WM_BEAUTIFY_FLAG" val="#wm#"/>
  <p:tag name="KSO_WM_UNIT_LINE_FORE_SCHEMECOLOR_INDEX" val="5"/>
  <p:tag name="KSO_WM_UNIT_LINE_FILL_TYPE" val="2"/>
</p:tagLst>
</file>

<file path=ppt/tags/tag59.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649_1*l_h_i*1_1_3"/>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13"/>
  <p:tag name="KSO_WM_UNIT_TEXT_FILL_TYPE"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649_1*l_h_i*1_1_2"/>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Lst>
</file>

<file path=ppt/tags/tag61.xml><?xml version="1.0" encoding="utf-8"?>
<p:tagLst xmlns:p="http://schemas.openxmlformats.org/presentationml/2006/main">
  <p:tag name="KSO_WM_UNIT_VALUE" val="105*105"/>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649_1*l_h_x*1_1_1"/>
  <p:tag name="KSO_WM_TEMPLATE_CATEGORY" val="diagram"/>
  <p:tag name="KSO_WM_TEMPLATE_INDEX" val="649"/>
  <p:tag name="KSO_WM_UNIT_LAYERLEVEL" val="1_1_1"/>
  <p:tag name="KSO_WM_TAG_VERSION" val="1.0"/>
  <p:tag name="KSO_WM_BEAUTIFY_FLAG" val="#wm#"/>
  <p:tag name="KSO_WM_UNIT_FILL_FORE_SCHEMECOLOR_INDEX" val="5"/>
  <p:tag name="KSO_WM_UNIT_FILL_TYPE" val="1"/>
  <p:tag name="KSO_WM_UNIT_LINE_FORE_SCHEMECOLOR_INDEX" val="5"/>
  <p:tag name="KSO_WM_UNIT_LINE_FILL_TYPE" val="2"/>
</p:tagLst>
</file>

<file path=ppt/tags/tag62.xml><?xml version="1.0" encoding="utf-8"?>
<p:tagLst xmlns:p="http://schemas.openxmlformats.org/presentationml/2006/main">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649_1*l_h_f*1_1_1"/>
  <p:tag name="KSO_WM_TEMPLATE_CATEGORY" val="diagram"/>
  <p:tag name="KSO_WM_TEMPLATE_INDEX" val="649"/>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63.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787_1*l_h_f*1_1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 val="13"/>
  <p:tag name="KSO_WM_UNIT_TEXT_FILL_TYPE"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160390_3*l_h_i*1_1_1"/>
  <p:tag name="KSO_WM_TEMPLATE_CATEGORY" val="diagram"/>
  <p:tag name="KSO_WM_TEMPLATE_INDEX" val="160390"/>
  <p:tag name="KSO_WM_UNIT_LAYERLEVEL" val="1_1_1"/>
  <p:tag name="KSO_WM_TAG_VERSION" val="1.0"/>
  <p:tag name="KSO_WM_BEAUTIFY_FLAG" val="#wm#"/>
  <p:tag name="KSO_WM_UNIT_FILL_FORE_SCHEMECOLOR_INDEX" val="5"/>
  <p:tag name="KSO_WM_UNIT_FILL_TYPE" val="1"/>
  <p:tag name="KSO_WM_UNIT_TEXT_FILL_FORE_SCHEMECOLOR_INDEX" val="14"/>
  <p:tag name="KSO_WM_UNIT_TEXT_FILL_TYPE"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160390_3*l_h_i*1_1_2"/>
  <p:tag name="KSO_WM_TEMPLATE_CATEGORY" val="diagram"/>
  <p:tag name="KSO_WM_TEMPLATE_INDEX" val="160390"/>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6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160390_3*l_h_a*1_1_1"/>
  <p:tag name="KSO_WM_TEMPLATE_CATEGORY" val="diagram"/>
  <p:tag name="KSO_WM_TEMPLATE_INDEX" val="160390"/>
  <p:tag name="KSO_WM_UNIT_LAYERLEVEL" val="1_1_1"/>
  <p:tag name="KSO_WM_TAG_VERSION" val="1.0"/>
  <p:tag name="KSO_WM_BEAUTIFY_FLAG" val="#wm#"/>
  <p:tag name="KSO_WM_UNIT_TEXT_FILL_FORE_SCHEMECOLOR_INDEX" val="5"/>
  <p:tag name="KSO_WM_UNIT_TEXT_FILL_TYPE" val="1"/>
</p:tagLst>
</file>

<file path=ppt/tags/tag67.xml><?xml version="1.0" encoding="utf-8"?>
<p:tagLst xmlns:p="http://schemas.openxmlformats.org/presentationml/2006/main">
  <p:tag name="KSO_WM_UNIT_SUBTYPE" val="a"/>
  <p:tag name="KSO_WM_UNIT_PRESET_TEXT" val="单击此处输入你的正文，文字是您思想的提炼，请尽量言简意赅的阐述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160390_3*l_h_f*1_1_1"/>
  <p:tag name="KSO_WM_TEMPLATE_CATEGORY" val="diagram"/>
  <p:tag name="KSO_WM_TEMPLATE_INDEX" val="160390"/>
  <p:tag name="KSO_WM_UNIT_LAYERLEVEL" val="1_1_1"/>
  <p:tag name="KSO_WM_TAG_VERSION" val="1.0"/>
  <p:tag name="KSO_WM_BEAUTIFY_FLAG" val="#wm#"/>
  <p:tag name="KSO_WM_UNIT_TEXT_FILL_FORE_SCHEMECOLOR_INDEX" val="13"/>
  <p:tag name="KSO_WM_UNIT_TEXT_FILL_TYPE"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diagram160390_3*l_h_i*1_2_1"/>
  <p:tag name="KSO_WM_TEMPLATE_CATEGORY" val="diagram"/>
  <p:tag name="KSO_WM_TEMPLATE_INDEX" val="160390"/>
  <p:tag name="KSO_WM_UNIT_LAYERLEVEL" val="1_1_1"/>
  <p:tag name="KSO_WM_TAG_VERSION" val="1.0"/>
  <p:tag name="KSO_WM_BEAUTIFY_FLAG" val="#wm#"/>
  <p:tag name="KSO_WM_UNIT_FILL_FORE_SCHEMECOLOR_INDEX" val="6"/>
  <p:tag name="KSO_WM_UNIT_FILL_TYPE" val="1"/>
  <p:tag name="KSO_WM_UNIT_TEXT_FILL_FORE_SCHEMECOLOR_INDEX" val="14"/>
  <p:tag name="KSO_WM_UNIT_TEXT_FILL_TYPE"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160390_3*l_h_i*1_2_2"/>
  <p:tag name="KSO_WM_TEMPLATE_CATEGORY" val="diagram"/>
  <p:tag name="KSO_WM_TEMPLATE_INDEX" val="160390"/>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70.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160390_3*l_h_a*1_2_1"/>
  <p:tag name="KSO_WM_TEMPLATE_CATEGORY" val="diagram"/>
  <p:tag name="KSO_WM_TEMPLATE_INDEX" val="160390"/>
  <p:tag name="KSO_WM_UNIT_LAYERLEVEL" val="1_1_1"/>
  <p:tag name="KSO_WM_TAG_VERSION" val="1.0"/>
  <p:tag name="KSO_WM_BEAUTIFY_FLAG" val="#wm#"/>
  <p:tag name="KSO_WM_UNIT_TEXT_FILL_FORE_SCHEMECOLOR_INDEX" val="6"/>
  <p:tag name="KSO_WM_UNIT_TEXT_FILL_TYPE" val="1"/>
</p:tagLst>
</file>

<file path=ppt/tags/tag71.xml><?xml version="1.0" encoding="utf-8"?>
<p:tagLst xmlns:p="http://schemas.openxmlformats.org/presentationml/2006/main">
  <p:tag name="KSO_WM_UNIT_SUBTYPE" val="a"/>
  <p:tag name="KSO_WM_UNIT_PRESET_TEXT" val="单击此处输入你的正文，文字是您思想的提炼，请尽量言简意赅的阐述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160390_3*l_h_f*1_2_1"/>
  <p:tag name="KSO_WM_TEMPLATE_CATEGORY" val="diagram"/>
  <p:tag name="KSO_WM_TEMPLATE_INDEX" val="160390"/>
  <p:tag name="KSO_WM_UNIT_LAYERLEVEL" val="1_1_1"/>
  <p:tag name="KSO_WM_TAG_VERSION" val="1.0"/>
  <p:tag name="KSO_WM_BEAUTIFY_FLAG" val="#wm#"/>
  <p:tag name="KSO_WM_UNIT_TEXT_FILL_FORE_SCHEMECOLOR_INDEX" val="13"/>
  <p:tag name="KSO_WM_UNIT_TEXT_FILL_TYPE"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ID" val="diagram160390_3*l_h_i*1_3_1"/>
  <p:tag name="KSO_WM_TEMPLATE_CATEGORY" val="diagram"/>
  <p:tag name="KSO_WM_TEMPLATE_INDEX" val="160390"/>
  <p:tag name="KSO_WM_UNIT_LAYERLEVEL" val="1_1_1"/>
  <p:tag name="KSO_WM_TAG_VERSION" val="1.0"/>
  <p:tag name="KSO_WM_BEAUTIFY_FLAG" val="#wm#"/>
  <p:tag name="KSO_WM_UNIT_FILL_FORE_SCHEMECOLOR_INDEX" val="7"/>
  <p:tag name="KSO_WM_UNIT_FILL_TYPE" val="1"/>
  <p:tag name="KSO_WM_UNIT_TEXT_FILL_FORE_SCHEMECOLOR_INDEX" val="14"/>
  <p:tag name="KSO_WM_UNIT_TEXT_FILL_TYPE"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160390_3*l_h_i*1_3_2"/>
  <p:tag name="KSO_WM_TEMPLATE_CATEGORY" val="diagram"/>
  <p:tag name="KSO_WM_TEMPLATE_INDEX" val="160390"/>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74.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160390_3*l_h_a*1_3_1"/>
  <p:tag name="KSO_WM_TEMPLATE_CATEGORY" val="diagram"/>
  <p:tag name="KSO_WM_TEMPLATE_INDEX" val="160390"/>
  <p:tag name="KSO_WM_UNIT_LAYERLEVEL" val="1_1_1"/>
  <p:tag name="KSO_WM_TAG_VERSION" val="1.0"/>
  <p:tag name="KSO_WM_BEAUTIFY_FLAG" val="#wm#"/>
  <p:tag name="KSO_WM_UNIT_TEXT_FILL_FORE_SCHEMECOLOR_INDEX" val="7"/>
  <p:tag name="KSO_WM_UNIT_TEXT_FILL_TYPE" val="1"/>
</p:tagLst>
</file>

<file path=ppt/tags/tag75.xml><?xml version="1.0" encoding="utf-8"?>
<p:tagLst xmlns:p="http://schemas.openxmlformats.org/presentationml/2006/main">
  <p:tag name="KSO_WM_UNIT_SUBTYPE" val="a"/>
  <p:tag name="KSO_WM_UNIT_PRESET_TEXT" val="单击此处输入你的正文，文字是您思想的提炼，请尽量言简意赅的阐述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160390_3*l_h_f*1_3_1"/>
  <p:tag name="KSO_WM_TEMPLATE_CATEGORY" val="diagram"/>
  <p:tag name="KSO_WM_TEMPLATE_INDEX" val="160390"/>
  <p:tag name="KSO_WM_UNIT_LAYERLEVEL" val="1_1_1"/>
  <p:tag name="KSO_WM_TAG_VERSION" val="1.0"/>
  <p:tag name="KSO_WM_BEAUTIFY_FLAG" val="#wm#"/>
  <p:tag name="KSO_WM_UNIT_TEXT_FILL_FORE_SCHEMECOLOR_INDEX" val="13"/>
  <p:tag name="KSO_WM_UNIT_TEXT_FILL_TYPE" val="1"/>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649_1*l_i*1_1"/>
  <p:tag name="KSO_WM_TEMPLATE_CATEGORY" val="diagram"/>
  <p:tag name="KSO_WM_TEMPLATE_INDEX" val="649"/>
  <p:tag name="KSO_WM_UNIT_LAYERLEVEL" val="1_1"/>
  <p:tag name="KSO_WM_TAG_VERSION" val="1.0"/>
  <p:tag name="KSO_WM_BEAUTIFY_FLAG" val="#wm#"/>
  <p:tag name="KSO_WM_UNIT_LINE_FORE_SCHEMECOLOR_INDEX" val="16"/>
  <p:tag name="KSO_WM_UNIT_LINE_FILL_TYPE" val="2"/>
  <p:tag name="KSO_WM_UNIT_TEXT_FILL_FORE_SCHEMECOLOR_INDEX" val="2"/>
  <p:tag name="KSO_WM_UNIT_TEXT_FILL_TYPE"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649_1*l_i*1_2"/>
  <p:tag name="KSO_WM_TEMPLATE_CATEGORY" val="diagram"/>
  <p:tag name="KSO_WM_TEMPLATE_INDEX" val="649"/>
  <p:tag name="KSO_WM_UNIT_LAYERLEVEL" val="1_1"/>
  <p:tag name="KSO_WM_TAG_VERSION" val="1.0"/>
  <p:tag name="KSO_WM_BEAUTIFY_FLAG" val="#wm#"/>
  <p:tag name="KSO_WM_UNIT_FILL_FORE_SCHEMECOLOR_INDEX" val="16"/>
  <p:tag name="KSO_WM_UNIT_FILL_TYPE" val="1"/>
  <p:tag name="KSO_WM_UNIT_TEXT_FILL_FORE_SCHEMECOLOR_INDEX" val="2"/>
  <p:tag name="KSO_WM_UNIT_TEXT_FILL_TYPE" val="1"/>
</p:tagLst>
</file>

<file path=ppt/tags/tag78.xml><?xml version="1.0" encoding="utf-8"?>
<p:tagLst xmlns:p="http://schemas.openxmlformats.org/presentationml/2006/main">
  <p:tag name="KSO_WM_UNIT_VALUE" val="232*193"/>
  <p:tag name="KSO_WM_UNIT_HIGHLIGHT" val="0"/>
  <p:tag name="KSO_WM_UNIT_COMPATIBLE" val="0"/>
  <p:tag name="KSO_WM_UNIT_DIAGRAM_ISNUMVISUAL" val="0"/>
  <p:tag name="KSO_WM_UNIT_DIAGRAM_ISREFERUNIT" val="0"/>
  <p:tag name="KSO_WM_DIAGRAM_GROUP_CODE" val="l1-1"/>
  <p:tag name="KSO_WM_UNIT_TYPE" val="l_x"/>
  <p:tag name="KSO_WM_UNIT_INDEX" val="1_1"/>
  <p:tag name="KSO_WM_UNIT_ID" val="diagram649_1*l_x*1_1"/>
  <p:tag name="KSO_WM_TEMPLATE_CATEGORY" val="diagram"/>
  <p:tag name="KSO_WM_TEMPLATE_INDEX" val="649"/>
  <p:tag name="KSO_WM_UNIT_LAYERLEVEL" val="1_1"/>
  <p:tag name="KSO_WM_TAG_VERSION" val="1.0"/>
  <p:tag name="KSO_WM_BEAUTIFY_FLAG" val="#wm#"/>
  <p:tag name="KSO_WM_UNIT_FILL_FORE_SCHEMECOLOR_INDEX" val="15"/>
  <p:tag name="KSO_WM_UNIT_FILL_TYPE"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649_1*l_h_i*1_1_4"/>
  <p:tag name="KSO_WM_TEMPLATE_CATEGORY" val="diagram"/>
  <p:tag name="KSO_WM_TEMPLATE_INDEX" val="649"/>
  <p:tag name="KSO_WM_UNIT_LAYERLEVEL" val="1_1_1"/>
  <p:tag name="KSO_WM_TAG_VERSION" val="1.0"/>
  <p:tag name="KSO_WM_BEAUTIFY_FLAG" val="#wm#"/>
  <p:tag name="KSO_WM_UNIT_LINE_FORE_SCHEMECOLOR_INDEX" val="5"/>
  <p:tag name="KSO_WM_UNIT_LINE_FILL_TYPE" val="2"/>
</p:tagLst>
</file>

<file path=ppt/tags/tag80.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649_1*l_h_i*1_1_3"/>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13"/>
  <p:tag name="KSO_WM_UNIT_TEXT_FILL_TYPE" val="1"/>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649_1*l_h_i*1_1_2"/>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Lst>
</file>

<file path=ppt/tags/tag82.xml><?xml version="1.0" encoding="utf-8"?>
<p:tagLst xmlns:p="http://schemas.openxmlformats.org/presentationml/2006/main">
  <p:tag name="KSO_WM_UNIT_VALUE" val="105*105"/>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649_1*l_h_x*1_1_1"/>
  <p:tag name="KSO_WM_TEMPLATE_CATEGORY" val="diagram"/>
  <p:tag name="KSO_WM_TEMPLATE_INDEX" val="649"/>
  <p:tag name="KSO_WM_UNIT_LAYERLEVEL" val="1_1_1"/>
  <p:tag name="KSO_WM_TAG_VERSION" val="1.0"/>
  <p:tag name="KSO_WM_BEAUTIFY_FLAG" val="#wm#"/>
  <p:tag name="KSO_WM_UNIT_FILL_FORE_SCHEMECOLOR_INDEX" val="5"/>
  <p:tag name="KSO_WM_UNIT_FILL_TYPE" val="1"/>
  <p:tag name="KSO_WM_UNIT_LINE_FORE_SCHEMECOLOR_INDEX" val="5"/>
  <p:tag name="KSO_WM_UNIT_LINE_FILL_TYPE" val="2"/>
</p:tagLst>
</file>

<file path=ppt/tags/tag83.xml><?xml version="1.0" encoding="utf-8"?>
<p:tagLst xmlns:p="http://schemas.openxmlformats.org/presentationml/2006/main">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649_1*l_h_f*1_1_1"/>
  <p:tag name="KSO_WM_TEMPLATE_CATEGORY" val="diagram"/>
  <p:tag name="KSO_WM_TEMPLATE_INDEX" val="649"/>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84.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787_1*l_h_f*1_1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 val="13"/>
  <p:tag name="KSO_WM_UNIT_TEXT_FILL_TYPE" val="1"/>
</p:tagLst>
</file>

<file path=ppt/tags/tag85.xml><?xml version="1.0" encoding="utf-8"?>
<p:tagLst xmlns:p="http://schemas.openxmlformats.org/presentationml/2006/main">
  <p:tag name="KSO_WM_TEMPLATE_CATEGORY" val="diagram"/>
  <p:tag name="KSO_WM_TEMPLATE_INDEX" val="160558"/>
  <p:tag name="KSO_WM_UNIT_TYPE" val="n_i"/>
  <p:tag name="KSO_WM_UNIT_INDEX" val="1_1"/>
  <p:tag name="KSO_WM_UNIT_ID" val="261*n_i*1_1"/>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86.xml><?xml version="1.0" encoding="utf-8"?>
<p:tagLst xmlns:p="http://schemas.openxmlformats.org/presentationml/2006/main">
  <p:tag name="KSO_WM_TEMPLATE_CATEGORY" val="diagram"/>
  <p:tag name="KSO_WM_TEMPLATE_INDEX" val="160558"/>
  <p:tag name="KSO_WM_UNIT_TYPE" val="n_i"/>
  <p:tag name="KSO_WM_UNIT_INDEX" val="1_2"/>
  <p:tag name="KSO_WM_UNIT_ID" val="261*n_i*1_2"/>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87.xml><?xml version="1.0" encoding="utf-8"?>
<p:tagLst xmlns:p="http://schemas.openxmlformats.org/presentationml/2006/main">
  <p:tag name="KSO_WM_TEMPLATE_CATEGORY" val="diagram"/>
  <p:tag name="KSO_WM_TEMPLATE_INDEX" val="160558"/>
  <p:tag name="KSO_WM_UNIT_TYPE" val="n_i"/>
  <p:tag name="KSO_WM_UNIT_INDEX" val="1_3"/>
  <p:tag name="KSO_WM_UNIT_ID" val="261*n_i*1_3"/>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88.xml><?xml version="1.0" encoding="utf-8"?>
<p:tagLst xmlns:p="http://schemas.openxmlformats.org/presentationml/2006/main">
  <p:tag name="KSO_WM_TEMPLATE_CATEGORY" val="diagram"/>
  <p:tag name="KSO_WM_TEMPLATE_INDEX" val="160558"/>
  <p:tag name="KSO_WM_UNIT_TYPE" val="n_i"/>
  <p:tag name="KSO_WM_UNIT_INDEX" val="1_4"/>
  <p:tag name="KSO_WM_UNIT_ID" val="261*n_i*1_4"/>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89.xml><?xml version="1.0" encoding="utf-8"?>
<p:tagLst xmlns:p="http://schemas.openxmlformats.org/presentationml/2006/main">
  <p:tag name="KSO_WM_TEMPLATE_CATEGORY" val="diagram"/>
  <p:tag name="KSO_WM_TEMPLATE_INDEX" val="160558"/>
  <p:tag name="KSO_WM_UNIT_TYPE" val="n_i"/>
  <p:tag name="KSO_WM_UNIT_INDEX" val="1_5"/>
  <p:tag name="KSO_WM_UNIT_ID" val="261*n_i*1_5"/>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90.xml><?xml version="1.0" encoding="utf-8"?>
<p:tagLst xmlns:p="http://schemas.openxmlformats.org/presentationml/2006/main">
  <p:tag name="KSO_WM_TEMPLATE_CATEGORY" val="diagram"/>
  <p:tag name="KSO_WM_TEMPLATE_INDEX" val="160558"/>
  <p:tag name="KSO_WM_UNIT_TYPE" val="n_i"/>
  <p:tag name="KSO_WM_UNIT_INDEX" val="1_6"/>
  <p:tag name="KSO_WM_UNIT_ID" val="261*n_i*1_6"/>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91.xml><?xml version="1.0" encoding="utf-8"?>
<p:tagLst xmlns:p="http://schemas.openxmlformats.org/presentationml/2006/main">
  <p:tag name="KSO_WM_TEMPLATE_CATEGORY" val="diagram"/>
  <p:tag name="KSO_WM_TEMPLATE_INDEX" val="160558"/>
  <p:tag name="KSO_WM_UNIT_TYPE" val="n_h_f"/>
  <p:tag name="KSO_WM_UNIT_INDEX" val="1_2_4"/>
  <p:tag name="KSO_WM_UNIT_ID" val="261*n_h_f*1_2_4"/>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92.xml><?xml version="1.0" encoding="utf-8"?>
<p:tagLst xmlns:p="http://schemas.openxmlformats.org/presentationml/2006/main">
  <p:tag name="KSO_WM_TEMPLATE_CATEGORY" val="diagram"/>
  <p:tag name="KSO_WM_TEMPLATE_INDEX" val="160558"/>
  <p:tag name="KSO_WM_UNIT_TYPE" val="n_h_f"/>
  <p:tag name="KSO_WM_UNIT_INDEX" val="1_2_1"/>
  <p:tag name="KSO_WM_UNIT_ID" val="261*n_h_f*1_2_1"/>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93.xml><?xml version="1.0" encoding="utf-8"?>
<p:tagLst xmlns:p="http://schemas.openxmlformats.org/presentationml/2006/main">
  <p:tag name="KSO_WM_TEMPLATE_CATEGORY" val="diagram"/>
  <p:tag name="KSO_WM_TEMPLATE_INDEX" val="160558"/>
  <p:tag name="KSO_WM_UNIT_TYPE" val="n_h_f"/>
  <p:tag name="KSO_WM_UNIT_INDEX" val="1_2_2"/>
  <p:tag name="KSO_WM_UNIT_ID" val="261*n_h_f*1_2_2"/>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94.xml><?xml version="1.0" encoding="utf-8"?>
<p:tagLst xmlns:p="http://schemas.openxmlformats.org/presentationml/2006/main">
  <p:tag name="KSO_WM_TEMPLATE_CATEGORY" val="diagram"/>
  <p:tag name="KSO_WM_TEMPLATE_INDEX" val="160558"/>
  <p:tag name="KSO_WM_UNIT_TYPE" val="n_h_f"/>
  <p:tag name="KSO_WM_UNIT_INDEX" val="1_2_3"/>
  <p:tag name="KSO_WM_UNIT_ID" val="261*n_h_f*1_2_3"/>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95.xml><?xml version="1.0" encoding="utf-8"?>
<p:tagLst xmlns:p="http://schemas.openxmlformats.org/presentationml/2006/main">
  <p:tag name="KSO_WM_TEMPLATE_CATEGORY" val="diagram"/>
  <p:tag name="KSO_WM_TEMPLATE_INDEX" val="160558"/>
  <p:tag name="KSO_WM_UNIT_TYPE" val="n_h_f"/>
  <p:tag name="KSO_WM_UNIT_INDEX" val="1_2_5"/>
  <p:tag name="KSO_WM_UNIT_ID" val="261*n_h_f*1_2_5"/>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96.xml><?xml version="1.0" encoding="utf-8"?>
<p:tagLst xmlns:p="http://schemas.openxmlformats.org/presentationml/2006/main">
  <p:tag name="KSO_WM_TEMPLATE_CATEGORY" val="diagram"/>
  <p:tag name="KSO_WM_TEMPLATE_INDEX" val="160558"/>
  <p:tag name="KSO_WM_UNIT_TYPE" val="n_h_f"/>
  <p:tag name="KSO_WM_UNIT_INDEX" val="1_2_6"/>
  <p:tag name="KSO_WM_UNIT_ID" val="261*n_h_f*1_2_6"/>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97.xml><?xml version="1.0" encoding="utf-8"?>
<p:tagLst xmlns:p="http://schemas.openxmlformats.org/presentationml/2006/main">
  <p:tag name="KSO_WM_TEMPLATE_CATEGORY" val="diagram"/>
  <p:tag name="KSO_WM_TEMPLATE_INDEX" val="160558"/>
  <p:tag name="KSO_WM_UNIT_TYPE" val="n_h_f"/>
  <p:tag name="KSO_WM_UNIT_INDEX" val="1_1_1"/>
  <p:tag name="KSO_WM_UNIT_ID" val="261*n_h_f*1_1_1"/>
  <p:tag name="KSO_WM_UNIT_CLEAR" val="1"/>
  <p:tag name="KSO_WM_UNIT_LAYERLEVEL" val="1_1_1"/>
  <p:tag name="KSO_WM_UNIT_VALUE" val="3"/>
  <p:tag name="KSO_WM_UNIT_HIGHLIGHT" val="0"/>
  <p:tag name="KSO_WM_UNIT_COMPATIBLE" val="0"/>
  <p:tag name="KSO_WM_UNIT_PRESET_TEXT" val="LOREM"/>
  <p:tag name="KSO_WM_BEAUTIFY_FLAG" val="#wm#"/>
  <p:tag name="KSO_WM_DIAGRAM_GROUP_CODE" val="n1-1"/>
  <p:tag name="KSO_WM_TAG_VERSION" val="1.0"/>
  <p:tag name="KSO_WM_UNIT_TEXT_FILL_FORE_SCHEMECOLOR_INDEX" val="5"/>
  <p:tag name="KSO_WM_UNIT_TEXT_FILL_TYPE" val="1"/>
</p:tagLst>
</file>

<file path=ppt/tags/tag98.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d"/>
  <p:tag name="KSO_WM_UNIT_INDEX" val="1"/>
  <p:tag name="KSO_WM_UNIT_LAYERLEVEL" val="1"/>
  <p:tag name="KSO_WM_UNIT_VALUE" val="1087*979"/>
  <p:tag name="KSO_WM_UNIT_HIGHLIGHT" val="0"/>
  <p:tag name="KSO_WM_UNIT_COMPATIBLE" val="0"/>
  <p:tag name="KSO_WM_UNIT_CLEAR" val="0"/>
  <p:tag name="KSO_WM_DIAGRAM_GROUP_CODE" val="l1_1"/>
  <p:tag name="KSO_WM_UNIT_ID" val="diagram20170013_1*d*1"/>
</p:tagLst>
</file>

<file path=ppt/tags/tag99.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1"/>
  <p:tag name="KSO_WM_UNIT_ID" val="diagram20170013_1*l_i*1_1"/>
  <p:tag name="KSO_WM_UNIT_LAYERLEVEL" val="1_1"/>
  <p:tag name="KSO_WM_DIAGRAM_GROUP_CODE" val="l1-1"/>
</p:tagLst>
</file>

<file path=ppt/tags/tag100.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2"/>
  <p:tag name="KSO_WM_UNIT_ID" val="diagram20170013_1*l_i*1_2"/>
  <p:tag name="KSO_WM_UNIT_LAYERLEVEL" val="1_1"/>
  <p:tag name="KSO_WM_DIAGRAM_GROUP_CODE" val="l1-1"/>
</p:tagLst>
</file>

<file path=ppt/tags/tag101.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3"/>
  <p:tag name="KSO_WM_UNIT_ID" val="diagram20170013_1*l_i*1_3"/>
  <p:tag name="KSO_WM_UNIT_LAYERLEVEL" val="1_1"/>
  <p:tag name="KSO_WM_DIAGRAM_GROUP_CODE" val="l1-1"/>
  <p:tag name="KSO_WM_UNIT_FILL_FORE_SCHEMECOLOR_INDEX" val="14"/>
  <p:tag name="KSO_WM_UNIT_FILL_TYPE" val="1"/>
</p:tagLst>
</file>

<file path=ppt/tags/tag102.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4"/>
  <p:tag name="KSO_WM_UNIT_ID" val="diagram20170013_1*l_i*1_4"/>
  <p:tag name="KSO_WM_UNIT_LAYERLEVEL" val="1_1"/>
  <p:tag name="KSO_WM_DIAGRAM_GROUP_CODE" val="l1-1"/>
</p:tagLst>
</file>

<file path=ppt/tags/tag103.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5"/>
  <p:tag name="KSO_WM_UNIT_ID" val="diagram20170013_1*l_i*1_5"/>
  <p:tag name="KSO_WM_UNIT_LAYERLEVEL" val="1_1"/>
  <p:tag name="KSO_WM_DIAGRAM_GROUP_CODE" val="l1-1"/>
</p:tagLst>
</file>

<file path=ppt/tags/tag104.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6"/>
  <p:tag name="KSO_WM_UNIT_ID" val="diagram20170013_1*l_i*1_6"/>
  <p:tag name="KSO_WM_UNIT_LAYERLEVEL" val="1_1"/>
  <p:tag name="KSO_WM_DIAGRAM_GROUP_CODE" val="l1-1"/>
  <p:tag name="KSO_WM_UNIT_FILL_FORE_SCHEMECOLOR_INDEX" val="14"/>
  <p:tag name="KSO_WM_UNIT_FILL_TYPE" val="1"/>
</p:tagLst>
</file>

<file path=ppt/tags/tag105.xml><?xml version="1.0" encoding="utf-8"?>
<p:tagLst xmlns:p="http://schemas.openxmlformats.org/presentationml/2006/main">
  <p:tag name="KSO_WM_TEMPLATE_CATEGORY" val="diagram"/>
  <p:tag name="KSO_WM_TEMPLATE_INDEX" val="160558"/>
  <p:tag name="KSO_WM_UNIT_TYPE" val="n_i"/>
  <p:tag name="KSO_WM_UNIT_INDEX" val="1_1"/>
  <p:tag name="KSO_WM_UNIT_ID" val="261*n_i*1_1"/>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06.xml><?xml version="1.0" encoding="utf-8"?>
<p:tagLst xmlns:p="http://schemas.openxmlformats.org/presentationml/2006/main">
  <p:tag name="KSO_WM_TEMPLATE_CATEGORY" val="diagram"/>
  <p:tag name="KSO_WM_TEMPLATE_INDEX" val="160558"/>
  <p:tag name="KSO_WM_UNIT_TYPE" val="n_i"/>
  <p:tag name="KSO_WM_UNIT_INDEX" val="1_2"/>
  <p:tag name="KSO_WM_UNIT_ID" val="261*n_i*1_2"/>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07.xml><?xml version="1.0" encoding="utf-8"?>
<p:tagLst xmlns:p="http://schemas.openxmlformats.org/presentationml/2006/main">
  <p:tag name="KSO_WM_TEMPLATE_CATEGORY" val="diagram"/>
  <p:tag name="KSO_WM_TEMPLATE_INDEX" val="160558"/>
  <p:tag name="KSO_WM_UNIT_TYPE" val="n_i"/>
  <p:tag name="KSO_WM_UNIT_INDEX" val="1_3"/>
  <p:tag name="KSO_WM_UNIT_ID" val="261*n_i*1_3"/>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08.xml><?xml version="1.0" encoding="utf-8"?>
<p:tagLst xmlns:p="http://schemas.openxmlformats.org/presentationml/2006/main">
  <p:tag name="KSO_WM_TEMPLATE_CATEGORY" val="diagram"/>
  <p:tag name="KSO_WM_TEMPLATE_INDEX" val="160558"/>
  <p:tag name="KSO_WM_UNIT_TYPE" val="n_i"/>
  <p:tag name="KSO_WM_UNIT_INDEX" val="1_4"/>
  <p:tag name="KSO_WM_UNIT_ID" val="261*n_i*1_4"/>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09.xml><?xml version="1.0" encoding="utf-8"?>
<p:tagLst xmlns:p="http://schemas.openxmlformats.org/presentationml/2006/main">
  <p:tag name="KSO_WM_TEMPLATE_CATEGORY" val="diagram"/>
  <p:tag name="KSO_WM_TEMPLATE_INDEX" val="160558"/>
  <p:tag name="KSO_WM_UNIT_TYPE" val="n_i"/>
  <p:tag name="KSO_WM_UNIT_INDEX" val="1_5"/>
  <p:tag name="KSO_WM_UNIT_ID" val="261*n_i*1_5"/>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10.xml><?xml version="1.0" encoding="utf-8"?>
<p:tagLst xmlns:p="http://schemas.openxmlformats.org/presentationml/2006/main">
  <p:tag name="KSO_WM_TEMPLATE_CATEGORY" val="diagram"/>
  <p:tag name="KSO_WM_TEMPLATE_INDEX" val="160558"/>
  <p:tag name="KSO_WM_UNIT_TYPE" val="n_i"/>
  <p:tag name="KSO_WM_UNIT_INDEX" val="1_6"/>
  <p:tag name="KSO_WM_UNIT_ID" val="261*n_i*1_6"/>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11.xml><?xml version="1.0" encoding="utf-8"?>
<p:tagLst xmlns:p="http://schemas.openxmlformats.org/presentationml/2006/main">
  <p:tag name="KSO_WM_TEMPLATE_CATEGORY" val="diagram"/>
  <p:tag name="KSO_WM_TEMPLATE_INDEX" val="160558"/>
  <p:tag name="KSO_WM_UNIT_TYPE" val="n_h_f"/>
  <p:tag name="KSO_WM_UNIT_INDEX" val="1_2_4"/>
  <p:tag name="KSO_WM_UNIT_ID" val="261*n_h_f*1_2_4"/>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12.xml><?xml version="1.0" encoding="utf-8"?>
<p:tagLst xmlns:p="http://schemas.openxmlformats.org/presentationml/2006/main">
  <p:tag name="KSO_WM_TEMPLATE_CATEGORY" val="diagram"/>
  <p:tag name="KSO_WM_TEMPLATE_INDEX" val="160558"/>
  <p:tag name="KSO_WM_UNIT_TYPE" val="n_h_f"/>
  <p:tag name="KSO_WM_UNIT_INDEX" val="1_2_1"/>
  <p:tag name="KSO_WM_UNIT_ID" val="261*n_h_f*1_2_1"/>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13.xml><?xml version="1.0" encoding="utf-8"?>
<p:tagLst xmlns:p="http://schemas.openxmlformats.org/presentationml/2006/main">
  <p:tag name="KSO_WM_TEMPLATE_CATEGORY" val="diagram"/>
  <p:tag name="KSO_WM_TEMPLATE_INDEX" val="160558"/>
  <p:tag name="KSO_WM_UNIT_TYPE" val="n_h_f"/>
  <p:tag name="KSO_WM_UNIT_INDEX" val="1_2_2"/>
  <p:tag name="KSO_WM_UNIT_ID" val="261*n_h_f*1_2_2"/>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14.xml><?xml version="1.0" encoding="utf-8"?>
<p:tagLst xmlns:p="http://schemas.openxmlformats.org/presentationml/2006/main">
  <p:tag name="KSO_WM_TEMPLATE_CATEGORY" val="diagram"/>
  <p:tag name="KSO_WM_TEMPLATE_INDEX" val="160558"/>
  <p:tag name="KSO_WM_UNIT_TYPE" val="n_h_f"/>
  <p:tag name="KSO_WM_UNIT_INDEX" val="1_2_3"/>
  <p:tag name="KSO_WM_UNIT_ID" val="261*n_h_f*1_2_3"/>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15.xml><?xml version="1.0" encoding="utf-8"?>
<p:tagLst xmlns:p="http://schemas.openxmlformats.org/presentationml/2006/main">
  <p:tag name="KSO_WM_TEMPLATE_CATEGORY" val="diagram"/>
  <p:tag name="KSO_WM_TEMPLATE_INDEX" val="160558"/>
  <p:tag name="KSO_WM_UNIT_TYPE" val="n_h_f"/>
  <p:tag name="KSO_WM_UNIT_INDEX" val="1_2_5"/>
  <p:tag name="KSO_WM_UNIT_ID" val="261*n_h_f*1_2_5"/>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16.xml><?xml version="1.0" encoding="utf-8"?>
<p:tagLst xmlns:p="http://schemas.openxmlformats.org/presentationml/2006/main">
  <p:tag name="KSO_WM_TEMPLATE_CATEGORY" val="diagram"/>
  <p:tag name="KSO_WM_TEMPLATE_INDEX" val="160558"/>
  <p:tag name="KSO_WM_UNIT_TYPE" val="n_h_f"/>
  <p:tag name="KSO_WM_UNIT_INDEX" val="1_2_6"/>
  <p:tag name="KSO_WM_UNIT_ID" val="261*n_h_f*1_2_6"/>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17.xml><?xml version="1.0" encoding="utf-8"?>
<p:tagLst xmlns:p="http://schemas.openxmlformats.org/presentationml/2006/main">
  <p:tag name="KSO_WM_TEMPLATE_CATEGORY" val="diagram"/>
  <p:tag name="KSO_WM_TEMPLATE_INDEX" val="160558"/>
  <p:tag name="KSO_WM_UNIT_TYPE" val="n_h_f"/>
  <p:tag name="KSO_WM_UNIT_INDEX" val="1_1_1"/>
  <p:tag name="KSO_WM_UNIT_ID" val="261*n_h_f*1_1_1"/>
  <p:tag name="KSO_WM_UNIT_CLEAR" val="1"/>
  <p:tag name="KSO_WM_UNIT_LAYERLEVEL" val="1_1_1"/>
  <p:tag name="KSO_WM_UNIT_VALUE" val="3"/>
  <p:tag name="KSO_WM_UNIT_HIGHLIGHT" val="0"/>
  <p:tag name="KSO_WM_UNIT_COMPATIBLE" val="0"/>
  <p:tag name="KSO_WM_UNIT_PRESET_TEXT" val="LOREM"/>
  <p:tag name="KSO_WM_BEAUTIFY_FLAG" val="#wm#"/>
  <p:tag name="KSO_WM_DIAGRAM_GROUP_CODE" val="n1-1"/>
  <p:tag name="KSO_WM_TAG_VERSION" val="1.0"/>
  <p:tag name="KSO_WM_UNIT_TEXT_FILL_FORE_SCHEMECOLOR_INDEX" val="5"/>
  <p:tag name="KSO_WM_UNIT_TEXT_FILL_TYPE" val="1"/>
</p:tagLst>
</file>

<file path=ppt/tags/tag118.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d"/>
  <p:tag name="KSO_WM_UNIT_INDEX" val="1"/>
  <p:tag name="KSO_WM_UNIT_LAYERLEVEL" val="1"/>
  <p:tag name="KSO_WM_UNIT_VALUE" val="1087*979"/>
  <p:tag name="KSO_WM_UNIT_HIGHLIGHT" val="0"/>
  <p:tag name="KSO_WM_UNIT_COMPATIBLE" val="0"/>
  <p:tag name="KSO_WM_UNIT_CLEAR" val="0"/>
  <p:tag name="KSO_WM_DIAGRAM_GROUP_CODE" val="l1_1"/>
  <p:tag name="KSO_WM_UNIT_ID" val="diagram20170013_1*d*1"/>
</p:tagLst>
</file>

<file path=ppt/tags/tag119.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1"/>
  <p:tag name="KSO_WM_UNIT_ID" val="diagram20170013_1*l_i*1_1"/>
  <p:tag name="KSO_WM_UNIT_LAYERLEVEL" val="1_1"/>
  <p:tag name="KSO_WM_DIAGRAM_GROUP_CODE" val="l1-1"/>
</p:tagLst>
</file>

<file path=ppt/tags/tag120.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2"/>
  <p:tag name="KSO_WM_UNIT_ID" val="diagram20170013_1*l_i*1_2"/>
  <p:tag name="KSO_WM_UNIT_LAYERLEVEL" val="1_1"/>
  <p:tag name="KSO_WM_DIAGRAM_GROUP_CODE" val="l1-1"/>
</p:tagLst>
</file>

<file path=ppt/tags/tag121.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3"/>
  <p:tag name="KSO_WM_UNIT_ID" val="diagram20170013_1*l_i*1_3"/>
  <p:tag name="KSO_WM_UNIT_LAYERLEVEL" val="1_1"/>
  <p:tag name="KSO_WM_DIAGRAM_GROUP_CODE" val="l1-1"/>
  <p:tag name="KSO_WM_UNIT_FILL_FORE_SCHEMECOLOR_INDEX" val="14"/>
  <p:tag name="KSO_WM_UNIT_FILL_TYPE" val="1"/>
</p:tagLst>
</file>

<file path=ppt/tags/tag122.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4"/>
  <p:tag name="KSO_WM_UNIT_ID" val="diagram20170013_1*l_i*1_4"/>
  <p:tag name="KSO_WM_UNIT_LAYERLEVEL" val="1_1"/>
  <p:tag name="KSO_WM_DIAGRAM_GROUP_CODE" val="l1-1"/>
</p:tagLst>
</file>

<file path=ppt/tags/tag123.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5"/>
  <p:tag name="KSO_WM_UNIT_ID" val="diagram20170013_1*l_i*1_5"/>
  <p:tag name="KSO_WM_UNIT_LAYERLEVEL" val="1_1"/>
  <p:tag name="KSO_WM_DIAGRAM_GROUP_CODE" val="l1-1"/>
</p:tagLst>
</file>

<file path=ppt/tags/tag124.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6"/>
  <p:tag name="KSO_WM_UNIT_ID" val="diagram20170013_1*l_i*1_6"/>
  <p:tag name="KSO_WM_UNIT_LAYERLEVEL" val="1_1"/>
  <p:tag name="KSO_WM_DIAGRAM_GROUP_CODE" val="l1-1"/>
  <p:tag name="KSO_WM_UNIT_FILL_FORE_SCHEMECOLOR_INDEX" val="14"/>
  <p:tag name="KSO_WM_UNIT_FILL_TYPE" val="1"/>
</p:tagLst>
</file>

<file path=ppt/tags/tag125.xml><?xml version="1.0" encoding="utf-8"?>
<p:tagLst xmlns:p="http://schemas.openxmlformats.org/presentationml/2006/main">
  <p:tag name="KSO_WM_TEMPLATE_CATEGORY" val="diagram"/>
  <p:tag name="KSO_WM_TEMPLATE_INDEX" val="160558"/>
  <p:tag name="KSO_WM_UNIT_TYPE" val="n_i"/>
  <p:tag name="KSO_WM_UNIT_INDEX" val="1_1"/>
  <p:tag name="KSO_WM_UNIT_ID" val="261*n_i*1_1"/>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26.xml><?xml version="1.0" encoding="utf-8"?>
<p:tagLst xmlns:p="http://schemas.openxmlformats.org/presentationml/2006/main">
  <p:tag name="KSO_WM_TEMPLATE_CATEGORY" val="diagram"/>
  <p:tag name="KSO_WM_TEMPLATE_INDEX" val="160558"/>
  <p:tag name="KSO_WM_UNIT_TYPE" val="n_i"/>
  <p:tag name="KSO_WM_UNIT_INDEX" val="1_2"/>
  <p:tag name="KSO_WM_UNIT_ID" val="261*n_i*1_2"/>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27.xml><?xml version="1.0" encoding="utf-8"?>
<p:tagLst xmlns:p="http://schemas.openxmlformats.org/presentationml/2006/main">
  <p:tag name="KSO_WM_TEMPLATE_CATEGORY" val="diagram"/>
  <p:tag name="KSO_WM_TEMPLATE_INDEX" val="160558"/>
  <p:tag name="KSO_WM_UNIT_TYPE" val="n_i"/>
  <p:tag name="KSO_WM_UNIT_INDEX" val="1_3"/>
  <p:tag name="KSO_WM_UNIT_ID" val="261*n_i*1_3"/>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28.xml><?xml version="1.0" encoding="utf-8"?>
<p:tagLst xmlns:p="http://schemas.openxmlformats.org/presentationml/2006/main">
  <p:tag name="KSO_WM_TEMPLATE_CATEGORY" val="diagram"/>
  <p:tag name="KSO_WM_TEMPLATE_INDEX" val="160558"/>
  <p:tag name="KSO_WM_UNIT_TYPE" val="n_i"/>
  <p:tag name="KSO_WM_UNIT_INDEX" val="1_4"/>
  <p:tag name="KSO_WM_UNIT_ID" val="261*n_i*1_4"/>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29.xml><?xml version="1.0" encoding="utf-8"?>
<p:tagLst xmlns:p="http://schemas.openxmlformats.org/presentationml/2006/main">
  <p:tag name="KSO_WM_TEMPLATE_CATEGORY" val="diagram"/>
  <p:tag name="KSO_WM_TEMPLATE_INDEX" val="160558"/>
  <p:tag name="KSO_WM_UNIT_TYPE" val="n_i"/>
  <p:tag name="KSO_WM_UNIT_INDEX" val="1_5"/>
  <p:tag name="KSO_WM_UNIT_ID" val="261*n_i*1_5"/>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30.xml><?xml version="1.0" encoding="utf-8"?>
<p:tagLst xmlns:p="http://schemas.openxmlformats.org/presentationml/2006/main">
  <p:tag name="KSO_WM_TEMPLATE_CATEGORY" val="diagram"/>
  <p:tag name="KSO_WM_TEMPLATE_INDEX" val="160558"/>
  <p:tag name="KSO_WM_UNIT_TYPE" val="n_i"/>
  <p:tag name="KSO_WM_UNIT_INDEX" val="1_6"/>
  <p:tag name="KSO_WM_UNIT_ID" val="261*n_i*1_6"/>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31.xml><?xml version="1.0" encoding="utf-8"?>
<p:tagLst xmlns:p="http://schemas.openxmlformats.org/presentationml/2006/main">
  <p:tag name="KSO_WM_TEMPLATE_CATEGORY" val="diagram"/>
  <p:tag name="KSO_WM_TEMPLATE_INDEX" val="160558"/>
  <p:tag name="KSO_WM_UNIT_TYPE" val="n_h_f"/>
  <p:tag name="KSO_WM_UNIT_INDEX" val="1_2_4"/>
  <p:tag name="KSO_WM_UNIT_ID" val="261*n_h_f*1_2_4"/>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32.xml><?xml version="1.0" encoding="utf-8"?>
<p:tagLst xmlns:p="http://schemas.openxmlformats.org/presentationml/2006/main">
  <p:tag name="KSO_WM_TEMPLATE_CATEGORY" val="diagram"/>
  <p:tag name="KSO_WM_TEMPLATE_INDEX" val="160558"/>
  <p:tag name="KSO_WM_UNIT_TYPE" val="n_h_f"/>
  <p:tag name="KSO_WM_UNIT_INDEX" val="1_2_1"/>
  <p:tag name="KSO_WM_UNIT_ID" val="261*n_h_f*1_2_1"/>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33.xml><?xml version="1.0" encoding="utf-8"?>
<p:tagLst xmlns:p="http://schemas.openxmlformats.org/presentationml/2006/main">
  <p:tag name="KSO_WM_TEMPLATE_CATEGORY" val="diagram"/>
  <p:tag name="KSO_WM_TEMPLATE_INDEX" val="160558"/>
  <p:tag name="KSO_WM_UNIT_TYPE" val="n_h_f"/>
  <p:tag name="KSO_WM_UNIT_INDEX" val="1_2_2"/>
  <p:tag name="KSO_WM_UNIT_ID" val="261*n_h_f*1_2_2"/>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34.xml><?xml version="1.0" encoding="utf-8"?>
<p:tagLst xmlns:p="http://schemas.openxmlformats.org/presentationml/2006/main">
  <p:tag name="KSO_WM_TEMPLATE_CATEGORY" val="diagram"/>
  <p:tag name="KSO_WM_TEMPLATE_INDEX" val="160558"/>
  <p:tag name="KSO_WM_UNIT_TYPE" val="n_h_f"/>
  <p:tag name="KSO_WM_UNIT_INDEX" val="1_2_3"/>
  <p:tag name="KSO_WM_UNIT_ID" val="261*n_h_f*1_2_3"/>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35.xml><?xml version="1.0" encoding="utf-8"?>
<p:tagLst xmlns:p="http://schemas.openxmlformats.org/presentationml/2006/main">
  <p:tag name="KSO_WM_TEMPLATE_CATEGORY" val="diagram"/>
  <p:tag name="KSO_WM_TEMPLATE_INDEX" val="160558"/>
  <p:tag name="KSO_WM_UNIT_TYPE" val="n_h_f"/>
  <p:tag name="KSO_WM_UNIT_INDEX" val="1_2_5"/>
  <p:tag name="KSO_WM_UNIT_ID" val="261*n_h_f*1_2_5"/>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36.xml><?xml version="1.0" encoding="utf-8"?>
<p:tagLst xmlns:p="http://schemas.openxmlformats.org/presentationml/2006/main">
  <p:tag name="KSO_WM_TEMPLATE_CATEGORY" val="diagram"/>
  <p:tag name="KSO_WM_TEMPLATE_INDEX" val="160558"/>
  <p:tag name="KSO_WM_UNIT_TYPE" val="n_h_f"/>
  <p:tag name="KSO_WM_UNIT_INDEX" val="1_2_6"/>
  <p:tag name="KSO_WM_UNIT_ID" val="261*n_h_f*1_2_6"/>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37.xml><?xml version="1.0" encoding="utf-8"?>
<p:tagLst xmlns:p="http://schemas.openxmlformats.org/presentationml/2006/main">
  <p:tag name="KSO_WM_TEMPLATE_CATEGORY" val="diagram"/>
  <p:tag name="KSO_WM_TEMPLATE_INDEX" val="160558"/>
  <p:tag name="KSO_WM_UNIT_TYPE" val="n_h_f"/>
  <p:tag name="KSO_WM_UNIT_INDEX" val="1_1_1"/>
  <p:tag name="KSO_WM_UNIT_ID" val="261*n_h_f*1_1_1"/>
  <p:tag name="KSO_WM_UNIT_CLEAR" val="1"/>
  <p:tag name="KSO_WM_UNIT_LAYERLEVEL" val="1_1_1"/>
  <p:tag name="KSO_WM_UNIT_VALUE" val="3"/>
  <p:tag name="KSO_WM_UNIT_HIGHLIGHT" val="0"/>
  <p:tag name="KSO_WM_UNIT_COMPATIBLE" val="0"/>
  <p:tag name="KSO_WM_UNIT_PRESET_TEXT" val="LOREM"/>
  <p:tag name="KSO_WM_BEAUTIFY_FLAG" val="#wm#"/>
  <p:tag name="KSO_WM_DIAGRAM_GROUP_CODE" val="n1-1"/>
  <p:tag name="KSO_WM_TAG_VERSION" val="1.0"/>
  <p:tag name="KSO_WM_UNIT_TEXT_FILL_FORE_SCHEMECOLOR_INDEX" val="5"/>
  <p:tag name="KSO_WM_UNIT_TEXT_FILL_TYPE" val="1"/>
</p:tagLst>
</file>

<file path=ppt/tags/tag138.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d"/>
  <p:tag name="KSO_WM_UNIT_INDEX" val="1"/>
  <p:tag name="KSO_WM_UNIT_LAYERLEVEL" val="1"/>
  <p:tag name="KSO_WM_UNIT_VALUE" val="1087*979"/>
  <p:tag name="KSO_WM_UNIT_HIGHLIGHT" val="0"/>
  <p:tag name="KSO_WM_UNIT_COMPATIBLE" val="0"/>
  <p:tag name="KSO_WM_UNIT_CLEAR" val="0"/>
  <p:tag name="KSO_WM_DIAGRAM_GROUP_CODE" val="l1_1"/>
  <p:tag name="KSO_WM_UNIT_ID" val="diagram20170013_1*d*1"/>
</p:tagLst>
</file>

<file path=ppt/tags/tag139.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1"/>
  <p:tag name="KSO_WM_UNIT_ID" val="diagram20170013_1*l_i*1_1"/>
  <p:tag name="KSO_WM_UNIT_LAYERLEVEL" val="1_1"/>
  <p:tag name="KSO_WM_DIAGRAM_GROUP_CODE" val="l1-1"/>
</p:tagLst>
</file>

<file path=ppt/tags/tag140.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2"/>
  <p:tag name="KSO_WM_UNIT_ID" val="diagram20170013_1*l_i*1_2"/>
  <p:tag name="KSO_WM_UNIT_LAYERLEVEL" val="1_1"/>
  <p:tag name="KSO_WM_DIAGRAM_GROUP_CODE" val="l1-1"/>
</p:tagLst>
</file>

<file path=ppt/tags/tag141.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3"/>
  <p:tag name="KSO_WM_UNIT_ID" val="diagram20170013_1*l_i*1_3"/>
  <p:tag name="KSO_WM_UNIT_LAYERLEVEL" val="1_1"/>
  <p:tag name="KSO_WM_DIAGRAM_GROUP_CODE" val="l1-1"/>
  <p:tag name="KSO_WM_UNIT_FILL_FORE_SCHEMECOLOR_INDEX" val="14"/>
  <p:tag name="KSO_WM_UNIT_FILL_TYPE" val="1"/>
</p:tagLst>
</file>

<file path=ppt/tags/tag142.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4"/>
  <p:tag name="KSO_WM_UNIT_ID" val="diagram20170013_1*l_i*1_4"/>
  <p:tag name="KSO_WM_UNIT_LAYERLEVEL" val="1_1"/>
  <p:tag name="KSO_WM_DIAGRAM_GROUP_CODE" val="l1-1"/>
</p:tagLst>
</file>

<file path=ppt/tags/tag143.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5"/>
  <p:tag name="KSO_WM_UNIT_ID" val="diagram20170013_1*l_i*1_5"/>
  <p:tag name="KSO_WM_UNIT_LAYERLEVEL" val="1_1"/>
  <p:tag name="KSO_WM_DIAGRAM_GROUP_CODE" val="l1-1"/>
</p:tagLst>
</file>

<file path=ppt/tags/tag144.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6"/>
  <p:tag name="KSO_WM_UNIT_ID" val="diagram20170013_1*l_i*1_6"/>
  <p:tag name="KSO_WM_UNIT_LAYERLEVEL" val="1_1"/>
  <p:tag name="KSO_WM_DIAGRAM_GROUP_CODE" val="l1-1"/>
  <p:tag name="KSO_WM_UNIT_FILL_FORE_SCHEMECOLOR_INDEX" val="14"/>
  <p:tag name="KSO_WM_UNIT_FILL_TYPE" val="1"/>
</p:tagLst>
</file>

<file path=ppt/tags/tag145.xml><?xml version="1.0" encoding="utf-8"?>
<p:tagLst xmlns:p="http://schemas.openxmlformats.org/presentationml/2006/main">
  <p:tag name="KSO_WM_TEMPLATE_CATEGORY" val="diagram"/>
  <p:tag name="KSO_WM_TEMPLATE_INDEX" val="160558"/>
  <p:tag name="KSO_WM_UNIT_TYPE" val="n_i"/>
  <p:tag name="KSO_WM_UNIT_INDEX" val="1_1"/>
  <p:tag name="KSO_WM_UNIT_ID" val="261*n_i*1_1"/>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46.xml><?xml version="1.0" encoding="utf-8"?>
<p:tagLst xmlns:p="http://schemas.openxmlformats.org/presentationml/2006/main">
  <p:tag name="KSO_WM_TEMPLATE_CATEGORY" val="diagram"/>
  <p:tag name="KSO_WM_TEMPLATE_INDEX" val="160558"/>
  <p:tag name="KSO_WM_UNIT_TYPE" val="n_i"/>
  <p:tag name="KSO_WM_UNIT_INDEX" val="1_2"/>
  <p:tag name="KSO_WM_UNIT_ID" val="261*n_i*1_2"/>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47.xml><?xml version="1.0" encoding="utf-8"?>
<p:tagLst xmlns:p="http://schemas.openxmlformats.org/presentationml/2006/main">
  <p:tag name="KSO_WM_TEMPLATE_CATEGORY" val="diagram"/>
  <p:tag name="KSO_WM_TEMPLATE_INDEX" val="160558"/>
  <p:tag name="KSO_WM_UNIT_TYPE" val="n_i"/>
  <p:tag name="KSO_WM_UNIT_INDEX" val="1_3"/>
  <p:tag name="KSO_WM_UNIT_ID" val="261*n_i*1_3"/>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48.xml><?xml version="1.0" encoding="utf-8"?>
<p:tagLst xmlns:p="http://schemas.openxmlformats.org/presentationml/2006/main">
  <p:tag name="KSO_WM_TEMPLATE_CATEGORY" val="diagram"/>
  <p:tag name="KSO_WM_TEMPLATE_INDEX" val="160558"/>
  <p:tag name="KSO_WM_UNIT_TYPE" val="n_i"/>
  <p:tag name="KSO_WM_UNIT_INDEX" val="1_4"/>
  <p:tag name="KSO_WM_UNIT_ID" val="261*n_i*1_4"/>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49.xml><?xml version="1.0" encoding="utf-8"?>
<p:tagLst xmlns:p="http://schemas.openxmlformats.org/presentationml/2006/main">
  <p:tag name="KSO_WM_TEMPLATE_CATEGORY" val="diagram"/>
  <p:tag name="KSO_WM_TEMPLATE_INDEX" val="160558"/>
  <p:tag name="KSO_WM_UNIT_TYPE" val="n_i"/>
  <p:tag name="KSO_WM_UNIT_INDEX" val="1_5"/>
  <p:tag name="KSO_WM_UNIT_ID" val="261*n_i*1_5"/>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50.xml><?xml version="1.0" encoding="utf-8"?>
<p:tagLst xmlns:p="http://schemas.openxmlformats.org/presentationml/2006/main">
  <p:tag name="KSO_WM_TEMPLATE_CATEGORY" val="diagram"/>
  <p:tag name="KSO_WM_TEMPLATE_INDEX" val="160558"/>
  <p:tag name="KSO_WM_UNIT_TYPE" val="n_i"/>
  <p:tag name="KSO_WM_UNIT_INDEX" val="1_6"/>
  <p:tag name="KSO_WM_UNIT_ID" val="261*n_i*1_6"/>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51.xml><?xml version="1.0" encoding="utf-8"?>
<p:tagLst xmlns:p="http://schemas.openxmlformats.org/presentationml/2006/main">
  <p:tag name="KSO_WM_TEMPLATE_CATEGORY" val="diagram"/>
  <p:tag name="KSO_WM_TEMPLATE_INDEX" val="160558"/>
  <p:tag name="KSO_WM_UNIT_TYPE" val="n_h_f"/>
  <p:tag name="KSO_WM_UNIT_INDEX" val="1_2_4"/>
  <p:tag name="KSO_WM_UNIT_ID" val="261*n_h_f*1_2_4"/>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52.xml><?xml version="1.0" encoding="utf-8"?>
<p:tagLst xmlns:p="http://schemas.openxmlformats.org/presentationml/2006/main">
  <p:tag name="KSO_WM_TEMPLATE_CATEGORY" val="diagram"/>
  <p:tag name="KSO_WM_TEMPLATE_INDEX" val="160558"/>
  <p:tag name="KSO_WM_UNIT_TYPE" val="n_h_f"/>
  <p:tag name="KSO_WM_UNIT_INDEX" val="1_2_1"/>
  <p:tag name="KSO_WM_UNIT_ID" val="261*n_h_f*1_2_1"/>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53.xml><?xml version="1.0" encoding="utf-8"?>
<p:tagLst xmlns:p="http://schemas.openxmlformats.org/presentationml/2006/main">
  <p:tag name="KSO_WM_TEMPLATE_CATEGORY" val="diagram"/>
  <p:tag name="KSO_WM_TEMPLATE_INDEX" val="160558"/>
  <p:tag name="KSO_WM_UNIT_TYPE" val="n_h_f"/>
  <p:tag name="KSO_WM_UNIT_INDEX" val="1_2_2"/>
  <p:tag name="KSO_WM_UNIT_ID" val="261*n_h_f*1_2_2"/>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54.xml><?xml version="1.0" encoding="utf-8"?>
<p:tagLst xmlns:p="http://schemas.openxmlformats.org/presentationml/2006/main">
  <p:tag name="KSO_WM_TEMPLATE_CATEGORY" val="diagram"/>
  <p:tag name="KSO_WM_TEMPLATE_INDEX" val="160558"/>
  <p:tag name="KSO_WM_UNIT_TYPE" val="n_h_f"/>
  <p:tag name="KSO_WM_UNIT_INDEX" val="1_2_3"/>
  <p:tag name="KSO_WM_UNIT_ID" val="261*n_h_f*1_2_3"/>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55.xml><?xml version="1.0" encoding="utf-8"?>
<p:tagLst xmlns:p="http://schemas.openxmlformats.org/presentationml/2006/main">
  <p:tag name="KSO_WM_TEMPLATE_CATEGORY" val="diagram"/>
  <p:tag name="KSO_WM_TEMPLATE_INDEX" val="160558"/>
  <p:tag name="KSO_WM_UNIT_TYPE" val="n_h_f"/>
  <p:tag name="KSO_WM_UNIT_INDEX" val="1_2_5"/>
  <p:tag name="KSO_WM_UNIT_ID" val="261*n_h_f*1_2_5"/>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56.xml><?xml version="1.0" encoding="utf-8"?>
<p:tagLst xmlns:p="http://schemas.openxmlformats.org/presentationml/2006/main">
  <p:tag name="KSO_WM_TEMPLATE_CATEGORY" val="diagram"/>
  <p:tag name="KSO_WM_TEMPLATE_INDEX" val="160558"/>
  <p:tag name="KSO_WM_UNIT_TYPE" val="n_h_f"/>
  <p:tag name="KSO_WM_UNIT_INDEX" val="1_2_6"/>
  <p:tag name="KSO_WM_UNIT_ID" val="261*n_h_f*1_2_6"/>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57.xml><?xml version="1.0" encoding="utf-8"?>
<p:tagLst xmlns:p="http://schemas.openxmlformats.org/presentationml/2006/main">
  <p:tag name="KSO_WM_TEMPLATE_CATEGORY" val="diagram"/>
  <p:tag name="KSO_WM_TEMPLATE_INDEX" val="160558"/>
  <p:tag name="KSO_WM_UNIT_TYPE" val="n_h_f"/>
  <p:tag name="KSO_WM_UNIT_INDEX" val="1_1_1"/>
  <p:tag name="KSO_WM_UNIT_ID" val="261*n_h_f*1_1_1"/>
  <p:tag name="KSO_WM_UNIT_CLEAR" val="1"/>
  <p:tag name="KSO_WM_UNIT_LAYERLEVEL" val="1_1_1"/>
  <p:tag name="KSO_WM_UNIT_VALUE" val="3"/>
  <p:tag name="KSO_WM_UNIT_HIGHLIGHT" val="0"/>
  <p:tag name="KSO_WM_UNIT_COMPATIBLE" val="0"/>
  <p:tag name="KSO_WM_UNIT_PRESET_TEXT" val="LOREM"/>
  <p:tag name="KSO_WM_BEAUTIFY_FLAG" val="#wm#"/>
  <p:tag name="KSO_WM_DIAGRAM_GROUP_CODE" val="n1-1"/>
  <p:tag name="KSO_WM_TAG_VERSION" val="1.0"/>
  <p:tag name="KSO_WM_UNIT_TEXT_FILL_FORE_SCHEMECOLOR_INDEX" val="5"/>
  <p:tag name="KSO_WM_UNIT_TEXT_FILL_TYPE" val="1"/>
</p:tagLst>
</file>

<file path=ppt/tags/tag158.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d"/>
  <p:tag name="KSO_WM_UNIT_INDEX" val="1"/>
  <p:tag name="KSO_WM_UNIT_LAYERLEVEL" val="1"/>
  <p:tag name="KSO_WM_UNIT_VALUE" val="1087*979"/>
  <p:tag name="KSO_WM_UNIT_HIGHLIGHT" val="0"/>
  <p:tag name="KSO_WM_UNIT_COMPATIBLE" val="0"/>
  <p:tag name="KSO_WM_UNIT_CLEAR" val="0"/>
  <p:tag name="KSO_WM_DIAGRAM_GROUP_CODE" val="l1_1"/>
  <p:tag name="KSO_WM_UNIT_ID" val="diagram20170013_1*d*1"/>
</p:tagLst>
</file>

<file path=ppt/tags/tag159.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1"/>
  <p:tag name="KSO_WM_UNIT_ID" val="diagram20170013_1*l_i*1_1"/>
  <p:tag name="KSO_WM_UNIT_LAYERLEVEL" val="1_1"/>
  <p:tag name="KSO_WM_DIAGRAM_GROUP_CODE" val="l1-1"/>
</p:tagLst>
</file>

<file path=ppt/tags/tag160.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2"/>
  <p:tag name="KSO_WM_UNIT_ID" val="diagram20170013_1*l_i*1_2"/>
  <p:tag name="KSO_WM_UNIT_LAYERLEVEL" val="1_1"/>
  <p:tag name="KSO_WM_DIAGRAM_GROUP_CODE" val="l1-1"/>
</p:tagLst>
</file>

<file path=ppt/tags/tag161.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3"/>
  <p:tag name="KSO_WM_UNIT_ID" val="diagram20170013_1*l_i*1_3"/>
  <p:tag name="KSO_WM_UNIT_LAYERLEVEL" val="1_1"/>
  <p:tag name="KSO_WM_DIAGRAM_GROUP_CODE" val="l1-1"/>
  <p:tag name="KSO_WM_UNIT_FILL_FORE_SCHEMECOLOR_INDEX" val="14"/>
  <p:tag name="KSO_WM_UNIT_FILL_TYPE" val="1"/>
</p:tagLst>
</file>

<file path=ppt/tags/tag162.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4"/>
  <p:tag name="KSO_WM_UNIT_ID" val="diagram20170013_1*l_i*1_4"/>
  <p:tag name="KSO_WM_UNIT_LAYERLEVEL" val="1_1"/>
  <p:tag name="KSO_WM_DIAGRAM_GROUP_CODE" val="l1-1"/>
</p:tagLst>
</file>

<file path=ppt/tags/tag163.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5"/>
  <p:tag name="KSO_WM_UNIT_ID" val="diagram20170013_1*l_i*1_5"/>
  <p:tag name="KSO_WM_UNIT_LAYERLEVEL" val="1_1"/>
  <p:tag name="KSO_WM_DIAGRAM_GROUP_CODE" val="l1-1"/>
</p:tagLst>
</file>

<file path=ppt/tags/tag164.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6"/>
  <p:tag name="KSO_WM_UNIT_ID" val="diagram20170013_1*l_i*1_6"/>
  <p:tag name="KSO_WM_UNIT_LAYERLEVEL" val="1_1"/>
  <p:tag name="KSO_WM_DIAGRAM_GROUP_CODE" val="l1-1"/>
  <p:tag name="KSO_WM_UNIT_FILL_FORE_SCHEMECOLOR_INDEX" val="14"/>
  <p:tag name="KSO_WM_UNIT_FILL_TYPE" val="1"/>
</p:tagLst>
</file>

<file path=ppt/tags/tag165.xml><?xml version="1.0" encoding="utf-8"?>
<p:tagLst xmlns:p="http://schemas.openxmlformats.org/presentationml/2006/main">
  <p:tag name="KSO_WM_TEMPLATE_CATEGORY" val="diagram"/>
  <p:tag name="KSO_WM_TEMPLATE_INDEX" val="160558"/>
  <p:tag name="KSO_WM_UNIT_TYPE" val="n_i"/>
  <p:tag name="KSO_WM_UNIT_INDEX" val="1_1"/>
  <p:tag name="KSO_WM_UNIT_ID" val="261*n_i*1_1"/>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66.xml><?xml version="1.0" encoding="utf-8"?>
<p:tagLst xmlns:p="http://schemas.openxmlformats.org/presentationml/2006/main">
  <p:tag name="KSO_WM_TEMPLATE_CATEGORY" val="diagram"/>
  <p:tag name="KSO_WM_TEMPLATE_INDEX" val="160558"/>
  <p:tag name="KSO_WM_UNIT_TYPE" val="n_i"/>
  <p:tag name="KSO_WM_UNIT_INDEX" val="1_2"/>
  <p:tag name="KSO_WM_UNIT_ID" val="261*n_i*1_2"/>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67.xml><?xml version="1.0" encoding="utf-8"?>
<p:tagLst xmlns:p="http://schemas.openxmlformats.org/presentationml/2006/main">
  <p:tag name="KSO_WM_TEMPLATE_CATEGORY" val="diagram"/>
  <p:tag name="KSO_WM_TEMPLATE_INDEX" val="160558"/>
  <p:tag name="KSO_WM_UNIT_TYPE" val="n_i"/>
  <p:tag name="KSO_WM_UNIT_INDEX" val="1_3"/>
  <p:tag name="KSO_WM_UNIT_ID" val="261*n_i*1_3"/>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68.xml><?xml version="1.0" encoding="utf-8"?>
<p:tagLst xmlns:p="http://schemas.openxmlformats.org/presentationml/2006/main">
  <p:tag name="KSO_WM_TEMPLATE_CATEGORY" val="diagram"/>
  <p:tag name="KSO_WM_TEMPLATE_INDEX" val="160558"/>
  <p:tag name="KSO_WM_UNIT_TYPE" val="n_i"/>
  <p:tag name="KSO_WM_UNIT_INDEX" val="1_4"/>
  <p:tag name="KSO_WM_UNIT_ID" val="261*n_i*1_4"/>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69.xml><?xml version="1.0" encoding="utf-8"?>
<p:tagLst xmlns:p="http://schemas.openxmlformats.org/presentationml/2006/main">
  <p:tag name="KSO_WM_TEMPLATE_CATEGORY" val="diagram"/>
  <p:tag name="KSO_WM_TEMPLATE_INDEX" val="160558"/>
  <p:tag name="KSO_WM_UNIT_TYPE" val="n_i"/>
  <p:tag name="KSO_WM_UNIT_INDEX" val="1_5"/>
  <p:tag name="KSO_WM_UNIT_ID" val="261*n_i*1_5"/>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70.xml><?xml version="1.0" encoding="utf-8"?>
<p:tagLst xmlns:p="http://schemas.openxmlformats.org/presentationml/2006/main">
  <p:tag name="KSO_WM_TEMPLATE_CATEGORY" val="diagram"/>
  <p:tag name="KSO_WM_TEMPLATE_INDEX" val="160558"/>
  <p:tag name="KSO_WM_UNIT_TYPE" val="n_i"/>
  <p:tag name="KSO_WM_UNIT_INDEX" val="1_6"/>
  <p:tag name="KSO_WM_UNIT_ID" val="261*n_i*1_6"/>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71.xml><?xml version="1.0" encoding="utf-8"?>
<p:tagLst xmlns:p="http://schemas.openxmlformats.org/presentationml/2006/main">
  <p:tag name="KSO_WM_TEMPLATE_CATEGORY" val="diagram"/>
  <p:tag name="KSO_WM_TEMPLATE_INDEX" val="160558"/>
  <p:tag name="KSO_WM_UNIT_TYPE" val="n_h_f"/>
  <p:tag name="KSO_WM_UNIT_INDEX" val="1_2_4"/>
  <p:tag name="KSO_WM_UNIT_ID" val="261*n_h_f*1_2_4"/>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72.xml><?xml version="1.0" encoding="utf-8"?>
<p:tagLst xmlns:p="http://schemas.openxmlformats.org/presentationml/2006/main">
  <p:tag name="KSO_WM_TEMPLATE_CATEGORY" val="diagram"/>
  <p:tag name="KSO_WM_TEMPLATE_INDEX" val="160558"/>
  <p:tag name="KSO_WM_UNIT_TYPE" val="n_h_f"/>
  <p:tag name="KSO_WM_UNIT_INDEX" val="1_2_1"/>
  <p:tag name="KSO_WM_UNIT_ID" val="261*n_h_f*1_2_1"/>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73.xml><?xml version="1.0" encoding="utf-8"?>
<p:tagLst xmlns:p="http://schemas.openxmlformats.org/presentationml/2006/main">
  <p:tag name="KSO_WM_TEMPLATE_CATEGORY" val="diagram"/>
  <p:tag name="KSO_WM_TEMPLATE_INDEX" val="160558"/>
  <p:tag name="KSO_WM_UNIT_TYPE" val="n_h_f"/>
  <p:tag name="KSO_WM_UNIT_INDEX" val="1_2_2"/>
  <p:tag name="KSO_WM_UNIT_ID" val="261*n_h_f*1_2_2"/>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74.xml><?xml version="1.0" encoding="utf-8"?>
<p:tagLst xmlns:p="http://schemas.openxmlformats.org/presentationml/2006/main">
  <p:tag name="KSO_WM_TEMPLATE_CATEGORY" val="diagram"/>
  <p:tag name="KSO_WM_TEMPLATE_INDEX" val="160558"/>
  <p:tag name="KSO_WM_UNIT_TYPE" val="n_h_f"/>
  <p:tag name="KSO_WM_UNIT_INDEX" val="1_2_3"/>
  <p:tag name="KSO_WM_UNIT_ID" val="261*n_h_f*1_2_3"/>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75.xml><?xml version="1.0" encoding="utf-8"?>
<p:tagLst xmlns:p="http://schemas.openxmlformats.org/presentationml/2006/main">
  <p:tag name="KSO_WM_TEMPLATE_CATEGORY" val="diagram"/>
  <p:tag name="KSO_WM_TEMPLATE_INDEX" val="160558"/>
  <p:tag name="KSO_WM_UNIT_TYPE" val="n_h_f"/>
  <p:tag name="KSO_WM_UNIT_INDEX" val="1_2_5"/>
  <p:tag name="KSO_WM_UNIT_ID" val="261*n_h_f*1_2_5"/>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76.xml><?xml version="1.0" encoding="utf-8"?>
<p:tagLst xmlns:p="http://schemas.openxmlformats.org/presentationml/2006/main">
  <p:tag name="KSO_WM_TEMPLATE_CATEGORY" val="diagram"/>
  <p:tag name="KSO_WM_TEMPLATE_INDEX" val="160558"/>
  <p:tag name="KSO_WM_UNIT_TYPE" val="n_h_f"/>
  <p:tag name="KSO_WM_UNIT_INDEX" val="1_2_6"/>
  <p:tag name="KSO_WM_UNIT_ID" val="261*n_h_f*1_2_6"/>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77.xml><?xml version="1.0" encoding="utf-8"?>
<p:tagLst xmlns:p="http://schemas.openxmlformats.org/presentationml/2006/main">
  <p:tag name="KSO_WM_TEMPLATE_CATEGORY" val="diagram"/>
  <p:tag name="KSO_WM_TEMPLATE_INDEX" val="160558"/>
  <p:tag name="KSO_WM_UNIT_TYPE" val="n_h_f"/>
  <p:tag name="KSO_WM_UNIT_INDEX" val="1_1_1"/>
  <p:tag name="KSO_WM_UNIT_ID" val="261*n_h_f*1_1_1"/>
  <p:tag name="KSO_WM_UNIT_CLEAR" val="1"/>
  <p:tag name="KSO_WM_UNIT_LAYERLEVEL" val="1_1_1"/>
  <p:tag name="KSO_WM_UNIT_VALUE" val="3"/>
  <p:tag name="KSO_WM_UNIT_HIGHLIGHT" val="0"/>
  <p:tag name="KSO_WM_UNIT_COMPATIBLE" val="0"/>
  <p:tag name="KSO_WM_UNIT_PRESET_TEXT" val="LOREM"/>
  <p:tag name="KSO_WM_BEAUTIFY_FLAG" val="#wm#"/>
  <p:tag name="KSO_WM_DIAGRAM_GROUP_CODE" val="n1-1"/>
  <p:tag name="KSO_WM_TAG_VERSION" val="1.0"/>
  <p:tag name="KSO_WM_UNIT_TEXT_FILL_FORE_SCHEMECOLOR_INDEX" val="5"/>
  <p:tag name="KSO_WM_UNIT_TEXT_FILL_TYPE" val="1"/>
</p:tagLst>
</file>

<file path=ppt/tags/tag178.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d"/>
  <p:tag name="KSO_WM_UNIT_INDEX" val="1"/>
  <p:tag name="KSO_WM_UNIT_LAYERLEVEL" val="1"/>
  <p:tag name="KSO_WM_UNIT_VALUE" val="1087*979"/>
  <p:tag name="KSO_WM_UNIT_HIGHLIGHT" val="0"/>
  <p:tag name="KSO_WM_UNIT_COMPATIBLE" val="0"/>
  <p:tag name="KSO_WM_UNIT_CLEAR" val="0"/>
  <p:tag name="KSO_WM_DIAGRAM_GROUP_CODE" val="l1_1"/>
  <p:tag name="KSO_WM_UNIT_ID" val="diagram20170013_1*d*1"/>
</p:tagLst>
</file>

<file path=ppt/tags/tag179.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1"/>
  <p:tag name="KSO_WM_UNIT_ID" val="diagram20170013_1*l_i*1_1"/>
  <p:tag name="KSO_WM_UNIT_LAYERLEVEL" val="1_1"/>
  <p:tag name="KSO_WM_DIAGRAM_GROUP_CODE" val="l1-1"/>
</p:tagLst>
</file>

<file path=ppt/tags/tag180.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2"/>
  <p:tag name="KSO_WM_UNIT_ID" val="diagram20170013_1*l_i*1_2"/>
  <p:tag name="KSO_WM_UNIT_LAYERLEVEL" val="1_1"/>
  <p:tag name="KSO_WM_DIAGRAM_GROUP_CODE" val="l1-1"/>
</p:tagLst>
</file>

<file path=ppt/tags/tag181.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3"/>
  <p:tag name="KSO_WM_UNIT_ID" val="diagram20170013_1*l_i*1_3"/>
  <p:tag name="KSO_WM_UNIT_LAYERLEVEL" val="1_1"/>
  <p:tag name="KSO_WM_DIAGRAM_GROUP_CODE" val="l1-1"/>
  <p:tag name="KSO_WM_UNIT_FILL_FORE_SCHEMECOLOR_INDEX" val="14"/>
  <p:tag name="KSO_WM_UNIT_FILL_TYPE" val="1"/>
</p:tagLst>
</file>

<file path=ppt/tags/tag182.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4"/>
  <p:tag name="KSO_WM_UNIT_ID" val="diagram20170013_1*l_i*1_4"/>
  <p:tag name="KSO_WM_UNIT_LAYERLEVEL" val="1_1"/>
  <p:tag name="KSO_WM_DIAGRAM_GROUP_CODE" val="l1-1"/>
</p:tagLst>
</file>

<file path=ppt/tags/tag183.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5"/>
  <p:tag name="KSO_WM_UNIT_ID" val="diagram20170013_1*l_i*1_5"/>
  <p:tag name="KSO_WM_UNIT_LAYERLEVEL" val="1_1"/>
  <p:tag name="KSO_WM_DIAGRAM_GROUP_CODE" val="l1-1"/>
</p:tagLst>
</file>

<file path=ppt/tags/tag184.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6"/>
  <p:tag name="KSO_WM_UNIT_ID" val="diagram20170013_1*l_i*1_6"/>
  <p:tag name="KSO_WM_UNIT_LAYERLEVEL" val="1_1"/>
  <p:tag name="KSO_WM_DIAGRAM_GROUP_CODE" val="l1-1"/>
  <p:tag name="KSO_WM_UNIT_FILL_FORE_SCHEMECOLOR_INDEX" val="14"/>
  <p:tag name="KSO_WM_UNIT_FILL_TYPE" val="1"/>
</p:tagLst>
</file>

<file path=ppt/tags/tag185.xml><?xml version="1.0" encoding="utf-8"?>
<p:tagLst xmlns:p="http://schemas.openxmlformats.org/presentationml/2006/main">
  <p:tag name="KSO_WM_TEMPLATE_CATEGORY" val="diagram"/>
  <p:tag name="KSO_WM_TEMPLATE_INDEX" val="160558"/>
  <p:tag name="KSO_WM_UNIT_TYPE" val="n_i"/>
  <p:tag name="KSO_WM_UNIT_INDEX" val="1_1"/>
  <p:tag name="KSO_WM_UNIT_ID" val="261*n_i*1_1"/>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86.xml><?xml version="1.0" encoding="utf-8"?>
<p:tagLst xmlns:p="http://schemas.openxmlformats.org/presentationml/2006/main">
  <p:tag name="KSO_WM_TEMPLATE_CATEGORY" val="diagram"/>
  <p:tag name="KSO_WM_TEMPLATE_INDEX" val="160558"/>
  <p:tag name="KSO_WM_UNIT_TYPE" val="n_i"/>
  <p:tag name="KSO_WM_UNIT_INDEX" val="1_2"/>
  <p:tag name="KSO_WM_UNIT_ID" val="261*n_i*1_2"/>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87.xml><?xml version="1.0" encoding="utf-8"?>
<p:tagLst xmlns:p="http://schemas.openxmlformats.org/presentationml/2006/main">
  <p:tag name="KSO_WM_TEMPLATE_CATEGORY" val="diagram"/>
  <p:tag name="KSO_WM_TEMPLATE_INDEX" val="160558"/>
  <p:tag name="KSO_WM_UNIT_TYPE" val="n_i"/>
  <p:tag name="KSO_WM_UNIT_INDEX" val="1_3"/>
  <p:tag name="KSO_WM_UNIT_ID" val="261*n_i*1_3"/>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88.xml><?xml version="1.0" encoding="utf-8"?>
<p:tagLst xmlns:p="http://schemas.openxmlformats.org/presentationml/2006/main">
  <p:tag name="KSO_WM_TEMPLATE_CATEGORY" val="diagram"/>
  <p:tag name="KSO_WM_TEMPLATE_INDEX" val="160558"/>
  <p:tag name="KSO_WM_UNIT_TYPE" val="n_i"/>
  <p:tag name="KSO_WM_UNIT_INDEX" val="1_4"/>
  <p:tag name="KSO_WM_UNIT_ID" val="261*n_i*1_4"/>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89.xml><?xml version="1.0" encoding="utf-8"?>
<p:tagLst xmlns:p="http://schemas.openxmlformats.org/presentationml/2006/main">
  <p:tag name="KSO_WM_TEMPLATE_CATEGORY" val="diagram"/>
  <p:tag name="KSO_WM_TEMPLATE_INDEX" val="160558"/>
  <p:tag name="KSO_WM_UNIT_TYPE" val="n_i"/>
  <p:tag name="KSO_WM_UNIT_INDEX" val="1_5"/>
  <p:tag name="KSO_WM_UNIT_ID" val="261*n_i*1_5"/>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90.xml><?xml version="1.0" encoding="utf-8"?>
<p:tagLst xmlns:p="http://schemas.openxmlformats.org/presentationml/2006/main">
  <p:tag name="KSO_WM_TEMPLATE_CATEGORY" val="diagram"/>
  <p:tag name="KSO_WM_TEMPLATE_INDEX" val="160558"/>
  <p:tag name="KSO_WM_UNIT_TYPE" val="n_i"/>
  <p:tag name="KSO_WM_UNIT_INDEX" val="1_6"/>
  <p:tag name="KSO_WM_UNIT_ID" val="261*n_i*1_6"/>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191.xml><?xml version="1.0" encoding="utf-8"?>
<p:tagLst xmlns:p="http://schemas.openxmlformats.org/presentationml/2006/main">
  <p:tag name="KSO_WM_TEMPLATE_CATEGORY" val="diagram"/>
  <p:tag name="KSO_WM_TEMPLATE_INDEX" val="160558"/>
  <p:tag name="KSO_WM_UNIT_TYPE" val="n_h_f"/>
  <p:tag name="KSO_WM_UNIT_INDEX" val="1_2_4"/>
  <p:tag name="KSO_WM_UNIT_ID" val="261*n_h_f*1_2_4"/>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92.xml><?xml version="1.0" encoding="utf-8"?>
<p:tagLst xmlns:p="http://schemas.openxmlformats.org/presentationml/2006/main">
  <p:tag name="KSO_WM_TEMPLATE_CATEGORY" val="diagram"/>
  <p:tag name="KSO_WM_TEMPLATE_INDEX" val="160558"/>
  <p:tag name="KSO_WM_UNIT_TYPE" val="n_h_f"/>
  <p:tag name="KSO_WM_UNIT_INDEX" val="1_2_1"/>
  <p:tag name="KSO_WM_UNIT_ID" val="261*n_h_f*1_2_1"/>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93.xml><?xml version="1.0" encoding="utf-8"?>
<p:tagLst xmlns:p="http://schemas.openxmlformats.org/presentationml/2006/main">
  <p:tag name="KSO_WM_TEMPLATE_CATEGORY" val="diagram"/>
  <p:tag name="KSO_WM_TEMPLATE_INDEX" val="160558"/>
  <p:tag name="KSO_WM_UNIT_TYPE" val="n_h_f"/>
  <p:tag name="KSO_WM_UNIT_INDEX" val="1_2_2"/>
  <p:tag name="KSO_WM_UNIT_ID" val="261*n_h_f*1_2_2"/>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94.xml><?xml version="1.0" encoding="utf-8"?>
<p:tagLst xmlns:p="http://schemas.openxmlformats.org/presentationml/2006/main">
  <p:tag name="KSO_WM_TEMPLATE_CATEGORY" val="diagram"/>
  <p:tag name="KSO_WM_TEMPLATE_INDEX" val="160558"/>
  <p:tag name="KSO_WM_UNIT_TYPE" val="n_h_f"/>
  <p:tag name="KSO_WM_UNIT_INDEX" val="1_2_3"/>
  <p:tag name="KSO_WM_UNIT_ID" val="261*n_h_f*1_2_3"/>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95.xml><?xml version="1.0" encoding="utf-8"?>
<p:tagLst xmlns:p="http://schemas.openxmlformats.org/presentationml/2006/main">
  <p:tag name="KSO_WM_TEMPLATE_CATEGORY" val="diagram"/>
  <p:tag name="KSO_WM_TEMPLATE_INDEX" val="160558"/>
  <p:tag name="KSO_WM_UNIT_TYPE" val="n_h_f"/>
  <p:tag name="KSO_WM_UNIT_INDEX" val="1_2_5"/>
  <p:tag name="KSO_WM_UNIT_ID" val="261*n_h_f*1_2_5"/>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96.xml><?xml version="1.0" encoding="utf-8"?>
<p:tagLst xmlns:p="http://schemas.openxmlformats.org/presentationml/2006/main">
  <p:tag name="KSO_WM_TEMPLATE_CATEGORY" val="diagram"/>
  <p:tag name="KSO_WM_TEMPLATE_INDEX" val="160558"/>
  <p:tag name="KSO_WM_UNIT_TYPE" val="n_h_f"/>
  <p:tag name="KSO_WM_UNIT_INDEX" val="1_2_6"/>
  <p:tag name="KSO_WM_UNIT_ID" val="261*n_h_f*1_2_6"/>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197.xml><?xml version="1.0" encoding="utf-8"?>
<p:tagLst xmlns:p="http://schemas.openxmlformats.org/presentationml/2006/main">
  <p:tag name="KSO_WM_TEMPLATE_CATEGORY" val="diagram"/>
  <p:tag name="KSO_WM_TEMPLATE_INDEX" val="160558"/>
  <p:tag name="KSO_WM_UNIT_TYPE" val="n_h_f"/>
  <p:tag name="KSO_WM_UNIT_INDEX" val="1_1_1"/>
  <p:tag name="KSO_WM_UNIT_ID" val="261*n_h_f*1_1_1"/>
  <p:tag name="KSO_WM_UNIT_CLEAR" val="1"/>
  <p:tag name="KSO_WM_UNIT_LAYERLEVEL" val="1_1_1"/>
  <p:tag name="KSO_WM_UNIT_VALUE" val="3"/>
  <p:tag name="KSO_WM_UNIT_HIGHLIGHT" val="0"/>
  <p:tag name="KSO_WM_UNIT_COMPATIBLE" val="0"/>
  <p:tag name="KSO_WM_UNIT_PRESET_TEXT" val="LOREM"/>
  <p:tag name="KSO_WM_BEAUTIFY_FLAG" val="#wm#"/>
  <p:tag name="KSO_WM_DIAGRAM_GROUP_CODE" val="n1-1"/>
  <p:tag name="KSO_WM_TAG_VERSION" val="1.0"/>
  <p:tag name="KSO_WM_UNIT_TEXT_FILL_FORE_SCHEMECOLOR_INDEX" val="5"/>
  <p:tag name="KSO_WM_UNIT_TEXT_FILL_TYPE" val="1"/>
</p:tagLst>
</file>

<file path=ppt/tags/tag198.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d"/>
  <p:tag name="KSO_WM_UNIT_INDEX" val="1"/>
  <p:tag name="KSO_WM_UNIT_LAYERLEVEL" val="1"/>
  <p:tag name="KSO_WM_UNIT_VALUE" val="1087*979"/>
  <p:tag name="KSO_WM_UNIT_HIGHLIGHT" val="0"/>
  <p:tag name="KSO_WM_UNIT_COMPATIBLE" val="0"/>
  <p:tag name="KSO_WM_UNIT_CLEAR" val="0"/>
  <p:tag name="KSO_WM_DIAGRAM_GROUP_CODE" val="l1_1"/>
  <p:tag name="KSO_WM_UNIT_ID" val="diagram20170013_1*d*1"/>
</p:tagLst>
</file>

<file path=ppt/tags/tag199.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1"/>
  <p:tag name="KSO_WM_UNIT_ID" val="diagram20170013_1*l_i*1_1"/>
  <p:tag name="KSO_WM_UNIT_LAYERLEVEL" val="1_1"/>
  <p:tag name="KSO_WM_DIAGRAM_GROUP_CODE" val="l1-1"/>
</p:tagLst>
</file>

<file path=ppt/tags/tag200.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2"/>
  <p:tag name="KSO_WM_UNIT_ID" val="diagram20170013_1*l_i*1_2"/>
  <p:tag name="KSO_WM_UNIT_LAYERLEVEL" val="1_1"/>
  <p:tag name="KSO_WM_DIAGRAM_GROUP_CODE" val="l1-1"/>
</p:tagLst>
</file>

<file path=ppt/tags/tag201.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3"/>
  <p:tag name="KSO_WM_UNIT_ID" val="diagram20170013_1*l_i*1_3"/>
  <p:tag name="KSO_WM_UNIT_LAYERLEVEL" val="1_1"/>
  <p:tag name="KSO_WM_DIAGRAM_GROUP_CODE" val="l1-1"/>
  <p:tag name="KSO_WM_UNIT_FILL_FORE_SCHEMECOLOR_INDEX" val="14"/>
  <p:tag name="KSO_WM_UNIT_FILL_TYPE" val="1"/>
</p:tagLst>
</file>

<file path=ppt/tags/tag202.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4"/>
  <p:tag name="KSO_WM_UNIT_ID" val="diagram20170013_1*l_i*1_4"/>
  <p:tag name="KSO_WM_UNIT_LAYERLEVEL" val="1_1"/>
  <p:tag name="KSO_WM_DIAGRAM_GROUP_CODE" val="l1-1"/>
</p:tagLst>
</file>

<file path=ppt/tags/tag203.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5"/>
  <p:tag name="KSO_WM_UNIT_ID" val="diagram20170013_1*l_i*1_5"/>
  <p:tag name="KSO_WM_UNIT_LAYERLEVEL" val="1_1"/>
  <p:tag name="KSO_WM_DIAGRAM_GROUP_CODE" val="l1-1"/>
</p:tagLst>
</file>

<file path=ppt/tags/tag204.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6"/>
  <p:tag name="KSO_WM_UNIT_ID" val="diagram20170013_1*l_i*1_6"/>
  <p:tag name="KSO_WM_UNIT_LAYERLEVEL" val="1_1"/>
  <p:tag name="KSO_WM_DIAGRAM_GROUP_CODE" val="l1-1"/>
  <p:tag name="KSO_WM_UNIT_FILL_FORE_SCHEMECOLOR_INDEX" val="14"/>
  <p:tag name="KSO_WM_UNIT_FILL_TYPE" val="1"/>
</p:tagLst>
</file>

<file path=ppt/tags/tag205.xml><?xml version="1.0" encoding="utf-8"?>
<p:tagLst xmlns:p="http://schemas.openxmlformats.org/presentationml/2006/main">
  <p:tag name="KSO_WM_TEMPLATE_CATEGORY" val="diagram"/>
  <p:tag name="KSO_WM_TEMPLATE_INDEX" val="160558"/>
  <p:tag name="KSO_WM_UNIT_TYPE" val="n_i"/>
  <p:tag name="KSO_WM_UNIT_INDEX" val="1_1"/>
  <p:tag name="KSO_WM_UNIT_ID" val="261*n_i*1_1"/>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206.xml><?xml version="1.0" encoding="utf-8"?>
<p:tagLst xmlns:p="http://schemas.openxmlformats.org/presentationml/2006/main">
  <p:tag name="KSO_WM_TEMPLATE_CATEGORY" val="diagram"/>
  <p:tag name="KSO_WM_TEMPLATE_INDEX" val="160558"/>
  <p:tag name="KSO_WM_UNIT_TYPE" val="n_i"/>
  <p:tag name="KSO_WM_UNIT_INDEX" val="1_2"/>
  <p:tag name="KSO_WM_UNIT_ID" val="261*n_i*1_2"/>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207.xml><?xml version="1.0" encoding="utf-8"?>
<p:tagLst xmlns:p="http://schemas.openxmlformats.org/presentationml/2006/main">
  <p:tag name="KSO_WM_TEMPLATE_CATEGORY" val="diagram"/>
  <p:tag name="KSO_WM_TEMPLATE_INDEX" val="160558"/>
  <p:tag name="KSO_WM_UNIT_TYPE" val="n_i"/>
  <p:tag name="KSO_WM_UNIT_INDEX" val="1_3"/>
  <p:tag name="KSO_WM_UNIT_ID" val="261*n_i*1_3"/>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208.xml><?xml version="1.0" encoding="utf-8"?>
<p:tagLst xmlns:p="http://schemas.openxmlformats.org/presentationml/2006/main">
  <p:tag name="KSO_WM_TEMPLATE_CATEGORY" val="diagram"/>
  <p:tag name="KSO_WM_TEMPLATE_INDEX" val="160558"/>
  <p:tag name="KSO_WM_UNIT_TYPE" val="n_i"/>
  <p:tag name="KSO_WM_UNIT_INDEX" val="1_4"/>
  <p:tag name="KSO_WM_UNIT_ID" val="261*n_i*1_4"/>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209.xml><?xml version="1.0" encoding="utf-8"?>
<p:tagLst xmlns:p="http://schemas.openxmlformats.org/presentationml/2006/main">
  <p:tag name="KSO_WM_TEMPLATE_CATEGORY" val="diagram"/>
  <p:tag name="KSO_WM_TEMPLATE_INDEX" val="160558"/>
  <p:tag name="KSO_WM_UNIT_TYPE" val="n_i"/>
  <p:tag name="KSO_WM_UNIT_INDEX" val="1_5"/>
  <p:tag name="KSO_WM_UNIT_ID" val="261*n_i*1_5"/>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210.xml><?xml version="1.0" encoding="utf-8"?>
<p:tagLst xmlns:p="http://schemas.openxmlformats.org/presentationml/2006/main">
  <p:tag name="KSO_WM_TEMPLATE_CATEGORY" val="diagram"/>
  <p:tag name="KSO_WM_TEMPLATE_INDEX" val="160558"/>
  <p:tag name="KSO_WM_UNIT_TYPE" val="n_i"/>
  <p:tag name="KSO_WM_UNIT_INDEX" val="1_6"/>
  <p:tag name="KSO_WM_UNIT_ID" val="261*n_i*1_6"/>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211.xml><?xml version="1.0" encoding="utf-8"?>
<p:tagLst xmlns:p="http://schemas.openxmlformats.org/presentationml/2006/main">
  <p:tag name="KSO_WM_TEMPLATE_CATEGORY" val="diagram"/>
  <p:tag name="KSO_WM_TEMPLATE_INDEX" val="160558"/>
  <p:tag name="KSO_WM_UNIT_TYPE" val="n_h_f"/>
  <p:tag name="KSO_WM_UNIT_INDEX" val="1_2_4"/>
  <p:tag name="KSO_WM_UNIT_ID" val="261*n_h_f*1_2_4"/>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212.xml><?xml version="1.0" encoding="utf-8"?>
<p:tagLst xmlns:p="http://schemas.openxmlformats.org/presentationml/2006/main">
  <p:tag name="KSO_WM_TEMPLATE_CATEGORY" val="diagram"/>
  <p:tag name="KSO_WM_TEMPLATE_INDEX" val="160558"/>
  <p:tag name="KSO_WM_UNIT_TYPE" val="n_h_f"/>
  <p:tag name="KSO_WM_UNIT_INDEX" val="1_2_1"/>
  <p:tag name="KSO_WM_UNIT_ID" val="261*n_h_f*1_2_1"/>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213.xml><?xml version="1.0" encoding="utf-8"?>
<p:tagLst xmlns:p="http://schemas.openxmlformats.org/presentationml/2006/main">
  <p:tag name="KSO_WM_TEMPLATE_CATEGORY" val="diagram"/>
  <p:tag name="KSO_WM_TEMPLATE_INDEX" val="160558"/>
  <p:tag name="KSO_WM_UNIT_TYPE" val="n_h_f"/>
  <p:tag name="KSO_WM_UNIT_INDEX" val="1_2_2"/>
  <p:tag name="KSO_WM_UNIT_ID" val="261*n_h_f*1_2_2"/>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214.xml><?xml version="1.0" encoding="utf-8"?>
<p:tagLst xmlns:p="http://schemas.openxmlformats.org/presentationml/2006/main">
  <p:tag name="KSO_WM_TEMPLATE_CATEGORY" val="diagram"/>
  <p:tag name="KSO_WM_TEMPLATE_INDEX" val="160558"/>
  <p:tag name="KSO_WM_UNIT_TYPE" val="n_h_f"/>
  <p:tag name="KSO_WM_UNIT_INDEX" val="1_2_3"/>
  <p:tag name="KSO_WM_UNIT_ID" val="261*n_h_f*1_2_3"/>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215.xml><?xml version="1.0" encoding="utf-8"?>
<p:tagLst xmlns:p="http://schemas.openxmlformats.org/presentationml/2006/main">
  <p:tag name="KSO_WM_TEMPLATE_CATEGORY" val="diagram"/>
  <p:tag name="KSO_WM_TEMPLATE_INDEX" val="160558"/>
  <p:tag name="KSO_WM_UNIT_TYPE" val="n_h_f"/>
  <p:tag name="KSO_WM_UNIT_INDEX" val="1_2_5"/>
  <p:tag name="KSO_WM_UNIT_ID" val="261*n_h_f*1_2_5"/>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216.xml><?xml version="1.0" encoding="utf-8"?>
<p:tagLst xmlns:p="http://schemas.openxmlformats.org/presentationml/2006/main">
  <p:tag name="KSO_WM_TEMPLATE_CATEGORY" val="diagram"/>
  <p:tag name="KSO_WM_TEMPLATE_INDEX" val="160558"/>
  <p:tag name="KSO_WM_UNIT_TYPE" val="n_h_f"/>
  <p:tag name="KSO_WM_UNIT_INDEX" val="1_2_6"/>
  <p:tag name="KSO_WM_UNIT_ID" val="261*n_h_f*1_2_6"/>
  <p:tag name="KSO_WM_UNIT_CLEAR" val="1"/>
  <p:tag name="KSO_WM_UNIT_LAYERLEVEL" val="1_1_1"/>
  <p:tag name="KSO_WM_UNIT_VALUE" val="16"/>
  <p:tag name="KSO_WM_UNIT_HIGHLIGHT" val="0"/>
  <p:tag name="KSO_WM_UNIT_COMPATIBLE" val="0"/>
  <p:tag name="KSO_WM_UNIT_PRESET_TEXT" val="SED DO EIUSMOD TEMPOR INCIDIDUNT"/>
  <p:tag name="KSO_WM_BEAUTIFY_FLAG" val="#wm#"/>
  <p:tag name="KSO_WM_DIAGRAM_GROUP_CODE" val="n1-1"/>
  <p:tag name="KSO_WM_TAG_VERSION" val="1.0"/>
  <p:tag name="KSO_WM_UNIT_TEXT_FILL_FORE_SCHEMECOLOR_INDEX" val="13"/>
  <p:tag name="KSO_WM_UNIT_TEXT_FILL_TYPE" val="1"/>
</p:tagLst>
</file>

<file path=ppt/tags/tag217.xml><?xml version="1.0" encoding="utf-8"?>
<p:tagLst xmlns:p="http://schemas.openxmlformats.org/presentationml/2006/main">
  <p:tag name="KSO_WM_TEMPLATE_CATEGORY" val="diagram"/>
  <p:tag name="KSO_WM_TEMPLATE_INDEX" val="160558"/>
  <p:tag name="KSO_WM_UNIT_TYPE" val="n_h_f"/>
  <p:tag name="KSO_WM_UNIT_INDEX" val="1_1_1"/>
  <p:tag name="KSO_WM_UNIT_ID" val="261*n_h_f*1_1_1"/>
  <p:tag name="KSO_WM_UNIT_CLEAR" val="1"/>
  <p:tag name="KSO_WM_UNIT_LAYERLEVEL" val="1_1_1"/>
  <p:tag name="KSO_WM_UNIT_VALUE" val="3"/>
  <p:tag name="KSO_WM_UNIT_HIGHLIGHT" val="0"/>
  <p:tag name="KSO_WM_UNIT_COMPATIBLE" val="0"/>
  <p:tag name="KSO_WM_UNIT_PRESET_TEXT" val="LOREM"/>
  <p:tag name="KSO_WM_BEAUTIFY_FLAG" val="#wm#"/>
  <p:tag name="KSO_WM_DIAGRAM_GROUP_CODE" val="n1-1"/>
  <p:tag name="KSO_WM_TAG_VERSION" val="1.0"/>
  <p:tag name="KSO_WM_UNIT_TEXT_FILL_FORE_SCHEMECOLOR_INDEX" val="5"/>
  <p:tag name="KSO_WM_UNIT_TEXT_FILL_TYPE" val="1"/>
</p:tagLst>
</file>

<file path=ppt/tags/tag218.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d"/>
  <p:tag name="KSO_WM_UNIT_INDEX" val="1"/>
  <p:tag name="KSO_WM_UNIT_LAYERLEVEL" val="1"/>
  <p:tag name="KSO_WM_UNIT_VALUE" val="1087*979"/>
  <p:tag name="KSO_WM_UNIT_HIGHLIGHT" val="0"/>
  <p:tag name="KSO_WM_UNIT_COMPATIBLE" val="0"/>
  <p:tag name="KSO_WM_UNIT_CLEAR" val="0"/>
  <p:tag name="KSO_WM_DIAGRAM_GROUP_CODE" val="l1_1"/>
  <p:tag name="KSO_WM_UNIT_ID" val="diagram20170013_1*d*1"/>
</p:tagLst>
</file>

<file path=ppt/tags/tag219.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1"/>
  <p:tag name="KSO_WM_UNIT_ID" val="diagram20170013_1*l_i*1_1"/>
  <p:tag name="KSO_WM_UNIT_LAYERLEVEL" val="1_1"/>
  <p:tag name="KSO_WM_DIAGRAM_GROUP_CODE" val="l1-1"/>
</p:tagLst>
</file>

<file path=ppt/tags/tag220.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2"/>
  <p:tag name="KSO_WM_UNIT_ID" val="diagram20170013_1*l_i*1_2"/>
  <p:tag name="KSO_WM_UNIT_LAYERLEVEL" val="1_1"/>
  <p:tag name="KSO_WM_DIAGRAM_GROUP_CODE" val="l1-1"/>
</p:tagLst>
</file>

<file path=ppt/tags/tag221.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3"/>
  <p:tag name="KSO_WM_UNIT_ID" val="diagram20170013_1*l_i*1_3"/>
  <p:tag name="KSO_WM_UNIT_LAYERLEVEL" val="1_1"/>
  <p:tag name="KSO_WM_DIAGRAM_GROUP_CODE" val="l1-1"/>
  <p:tag name="KSO_WM_UNIT_FILL_FORE_SCHEMECOLOR_INDEX" val="14"/>
  <p:tag name="KSO_WM_UNIT_FILL_TYPE" val="1"/>
</p:tagLst>
</file>

<file path=ppt/tags/tag222.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4"/>
  <p:tag name="KSO_WM_UNIT_ID" val="diagram20170013_1*l_i*1_4"/>
  <p:tag name="KSO_WM_UNIT_LAYERLEVEL" val="1_1"/>
  <p:tag name="KSO_WM_DIAGRAM_GROUP_CODE" val="l1-1"/>
</p:tagLst>
</file>

<file path=ppt/tags/tag223.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5"/>
  <p:tag name="KSO_WM_UNIT_ID" val="diagram20170013_1*l_i*1_5"/>
  <p:tag name="KSO_WM_UNIT_LAYERLEVEL" val="1_1"/>
  <p:tag name="KSO_WM_DIAGRAM_GROUP_CODE" val="l1-1"/>
</p:tagLst>
</file>

<file path=ppt/tags/tag224.xml><?xml version="1.0" encoding="utf-8"?>
<p:tagLst xmlns:p="http://schemas.openxmlformats.org/presentationml/2006/main">
  <p:tag name="KSO_WM_TAG_VERSION" val="1.0"/>
  <p:tag name="KSO_WM_BEAUTIFY_FLAG" val="#wm#"/>
  <p:tag name="KSO_WM_TEMPLATE_CATEGORY" val="diagram"/>
  <p:tag name="KSO_WM_TEMPLATE_INDEX" val="20170013"/>
  <p:tag name="KSO_WM_UNIT_TYPE" val="l_i"/>
  <p:tag name="KSO_WM_UNIT_INDEX" val="1_6"/>
  <p:tag name="KSO_WM_UNIT_ID" val="diagram20170013_1*l_i*1_6"/>
  <p:tag name="KSO_WM_UNIT_LAYERLEVEL" val="1_1"/>
  <p:tag name="KSO_WM_DIAGRAM_GROUP_CODE" val="l1-1"/>
  <p:tag name="KSO_WM_UNIT_FILL_FORE_SCHEMECOLOR_INDEX" val="14"/>
  <p:tag name="KSO_WM_UNIT_FILL_TYPE" val="1"/>
</p:tagLst>
</file>

<file path=ppt/tags/tag225.xml><?xml version="1.0" encoding="utf-8"?>
<p:tagLst xmlns:p="http://schemas.openxmlformats.org/presentationml/2006/main">
  <p:tag name="KSO_WM_TEMPLATE_CATEGORY" val="diagram"/>
  <p:tag name="KSO_WM_TEMPLATE_INDEX" val="160624"/>
  <p:tag name="KSO_WM_UNIT_TYPE" val="l_h_a"/>
  <p:tag name="KSO_WM_UNIT_INDEX" val="1_1_1"/>
  <p:tag name="KSO_WM_UNIT_ID" val="diagram160624_2*l_h_a*1_1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5"/>
  <p:tag name="KSO_WM_UNIT_FILL_TYPE" val="1"/>
  <p:tag name="KSO_WM_UNIT_TEXT_FILL_FORE_SCHEMECOLOR_INDEX" val="5"/>
  <p:tag name="KSO_WM_UNIT_TEXT_FILL_TYPE" val="1"/>
</p:tagLst>
</file>

<file path=ppt/tags/tag226.xml><?xml version="1.0" encoding="utf-8"?>
<p:tagLst xmlns:p="http://schemas.openxmlformats.org/presentationml/2006/main">
  <p:tag name="KSO_WM_TEMPLATE_CATEGORY" val="diagram"/>
  <p:tag name="KSO_WM_TEMPLATE_INDEX" val="160624"/>
  <p:tag name="KSO_WM_UNIT_TYPE" val="l_h_a"/>
  <p:tag name="KSO_WM_UNIT_INDEX" val="1_2_1"/>
  <p:tag name="KSO_WM_UNIT_ID" val="diagram160624_2*l_h_a*1_2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6"/>
  <p:tag name="KSO_WM_UNIT_FILL_TYPE" val="1"/>
  <p:tag name="KSO_WM_UNIT_TEXT_FILL_FORE_SCHEMECOLOR_INDEX" val="6"/>
  <p:tag name="KSO_WM_UNIT_TEXT_FILL_TYPE" val="1"/>
</p:tagLst>
</file>

<file path=ppt/tags/tag227.xml><?xml version="1.0" encoding="utf-8"?>
<p:tagLst xmlns:p="http://schemas.openxmlformats.org/presentationml/2006/main">
  <p:tag name="KSO_WM_TEMPLATE_CATEGORY" val="diagram"/>
  <p:tag name="KSO_WM_TEMPLATE_INDEX" val="160624"/>
  <p:tag name="KSO_WM_UNIT_TYPE" val="l_h_a"/>
  <p:tag name="KSO_WM_UNIT_INDEX" val="1_3_1"/>
  <p:tag name="KSO_WM_UNIT_ID" val="diagram160624_2*l_h_a*1_3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7"/>
  <p:tag name="KSO_WM_UNIT_FILL_TYPE" val="1"/>
  <p:tag name="KSO_WM_UNIT_TEXT_FILL_FORE_SCHEMECOLOR_INDEX" val="7"/>
  <p:tag name="KSO_WM_UNIT_TEXT_FILL_TYPE" val="1"/>
</p:tagLst>
</file>

<file path=ppt/tags/tag228.xml><?xml version="1.0" encoding="utf-8"?>
<p:tagLst xmlns:p="http://schemas.openxmlformats.org/presentationml/2006/main">
  <p:tag name="KSO_WM_TEMPLATE_CATEGORY" val="diagram"/>
  <p:tag name="KSO_WM_TEMPLATE_INDEX" val="160624"/>
  <p:tag name="KSO_WM_UNIT_TYPE" val="l_h_a"/>
  <p:tag name="KSO_WM_UNIT_INDEX" val="1_4_1"/>
  <p:tag name="KSO_WM_UNIT_ID" val="diagram160624_2*l_h_a*1_4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7"/>
  <p:tag name="KSO_WM_UNIT_FILL_TYPE" val="1"/>
  <p:tag name="KSO_WM_UNIT_TEXT_FILL_FORE_SCHEMECOLOR_INDEX" val="7"/>
  <p:tag name="KSO_WM_UNIT_TEXT_FILL_TYPE" val="1"/>
</p:tagLst>
</file>

<file path=ppt/tags/tag229.xml><?xml version="1.0" encoding="utf-8"?>
<p:tagLst xmlns:p="http://schemas.openxmlformats.org/presentationml/2006/main">
  <p:tag name="KSO_WM_TEMPLATE_CATEGORY" val="diagram"/>
  <p:tag name="KSO_WM_TEMPLATE_INDEX" val="160624"/>
  <p:tag name="KSO_WM_UNIT_TYPE" val="l_h_a"/>
  <p:tag name="KSO_WM_UNIT_INDEX" val="1_5_1"/>
  <p:tag name="KSO_WM_UNIT_ID" val="diagram160624_2*l_h_a*1_5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5"/>
  <p:tag name="KSO_WM_UNIT_FILL_TYPE" val="1"/>
  <p:tag name="KSO_WM_UNIT_TEXT_FILL_FORE_SCHEMECOLOR_INDEX" val="5"/>
  <p:tag name="KSO_WM_UNIT_TEXT_FILL_TYPE" val="1"/>
</p:tagLst>
</file>

<file path=ppt/tags/tag230.xml><?xml version="1.0" encoding="utf-8"?>
<p:tagLst xmlns:p="http://schemas.openxmlformats.org/presentationml/2006/main">
  <p:tag name="KSO_WM_TEMPLATE_CATEGORY" val="diagram"/>
  <p:tag name="KSO_WM_TEMPLATE_INDEX" val="160624"/>
  <p:tag name="KSO_WM_UNIT_TYPE" val="l_h_a"/>
  <p:tag name="KSO_WM_UNIT_INDEX" val="1_6_1"/>
  <p:tag name="KSO_WM_UNIT_ID" val="diagram160624_1*l_h_a*1_6_1"/>
  <p:tag name="KSO_WM_UNIT_CLEAR" val="1"/>
  <p:tag name="KSO_WM_UNIT_LAYERLEVEL" val="1_1_1"/>
  <p:tag name="KSO_WM_UNIT_VALUE" val="35"/>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6"/>
  <p:tag name="KSO_WM_UNIT_FILL_TYPE" val="1"/>
  <p:tag name="KSO_WM_UNIT_TEXT_FILL_FORE_SCHEMECOLOR_INDEX" val="6"/>
  <p:tag name="KSO_WM_UNIT_TEXT_FILL_TYPE" val="1"/>
</p:tagLst>
</file>

<file path=ppt/tags/tag231.xml><?xml version="1.0" encoding="utf-8"?>
<p:tagLst xmlns:p="http://schemas.openxmlformats.org/presentationml/2006/main">
  <p:tag name="KSO_WM_TAG_VERSION" val="1.0"/>
  <p:tag name="KSO_WM_BEAUTIFY_FLAG" val="#wm#"/>
  <p:tag name="KSO_WM_TEMPLATE_CATEGORY" val="diagram"/>
  <p:tag name="KSO_WM_TEMPLATE_INDEX" val="20168722"/>
  <p:tag name="KSO_WM_UNIT_TYPE" val="l_h_i"/>
  <p:tag name="KSO_WM_UNIT_INDEX" val="1_1_1"/>
  <p:tag name="KSO_WM_UNIT_ID" val="diagram20168722_1*l_h_i*1_1_1"/>
  <p:tag name="KSO_WM_UNIT_LAYERLEVEL" val="1_1_1"/>
  <p:tag name="KSO_WM_DIAGRAM_GROUP_CODE" val="l1-1"/>
  <p:tag name="KSO_WM_UNIT_LINE_FORE_SCHEMECOLOR_INDEX" val="5"/>
  <p:tag name="KSO_WM_UNIT_LINE_FILL_TYPE" val="2"/>
</p:tagLst>
</file>

<file path=ppt/tags/tag232.xml><?xml version="1.0" encoding="utf-8"?>
<p:tagLst xmlns:p="http://schemas.openxmlformats.org/presentationml/2006/main">
  <p:tag name="KSO_WM_TAG_VERSION" val="1.0"/>
  <p:tag name="KSO_WM_BEAUTIFY_FLAG" val="#wm#"/>
  <p:tag name="KSO_WM_TEMPLATE_CATEGORY" val="diagram"/>
  <p:tag name="KSO_WM_TEMPLATE_INDEX" val="20168722"/>
  <p:tag name="KSO_WM_UNIT_TYPE" val="l_h_a"/>
  <p:tag name="KSO_WM_UNIT_INDEX" val="1_1_1"/>
  <p:tag name="KSO_WM_UNIT_LAYERLEVEL" val="1_1_1"/>
  <p:tag name="KSO_WM_UNIT_VALUE" val="16"/>
  <p:tag name="KSO_WM_UNIT_HIGHLIGHT" val="0"/>
  <p:tag name="KSO_WM_UNIT_COMPATIBLE" val="0"/>
  <p:tag name="KSO_WM_UNIT_CLEAR" val="0"/>
  <p:tag name="KSO_WM_UNIT_PRESET_TEXT_INDEX" val="0"/>
  <p:tag name="KSO_WM_UNIT_PRESET_TEXT_LEN" val="9"/>
  <p:tag name="KSO_WM_DIAGRAM_GROUP_CODE" val="l1-1"/>
  <p:tag name="KSO_WM_UNIT_ID" val="diagram20168722_1*l_h_a*1_1_1"/>
  <p:tag name="KSO_WM_UNIT_TEXT_FILL_FORE_SCHEMECOLOR_INDEX" val="5"/>
  <p:tag name="KSO_WM_UNIT_TEXT_FILL_TYPE" val="1"/>
</p:tagLst>
</file>

<file path=ppt/tags/tag233.xml><?xml version="1.0" encoding="utf-8"?>
<p:tagLst xmlns:p="http://schemas.openxmlformats.org/presentationml/2006/main">
  <p:tag name="KSO_WM_TAG_VERSION" val="1.0"/>
  <p:tag name="KSO_WM_BEAUTIFY_FLAG" val="#wm#"/>
  <p:tag name="KSO_WM_TEMPLATE_CATEGORY" val="diagram"/>
  <p:tag name="KSO_WM_TEMPLATE_INDEX" val="20168722"/>
  <p:tag name="KSO_WM_UNIT_TYPE" val="l_h_i"/>
  <p:tag name="KSO_WM_UNIT_INDEX" val="1_1_2"/>
  <p:tag name="KSO_WM_UNIT_ID" val="diagram20168722_1*l_h_i*1_1_2"/>
  <p:tag name="KSO_WM_UNIT_LAYERLEVEL" val="1_1_1"/>
  <p:tag name="KSO_WM_DIAGRAM_GROUP_CODE" val="l1-1"/>
  <p:tag name="KSO_WM_UNIT_FILL_FORE_SCHEMECOLOR_INDEX" val="5"/>
  <p:tag name="KSO_WM_UNIT_FILL_TYPE" val="1"/>
</p:tagLst>
</file>

<file path=ppt/tags/tag234.xml><?xml version="1.0" encoding="utf-8"?>
<p:tagLst xmlns:p="http://schemas.openxmlformats.org/presentationml/2006/main">
  <p:tag name="KSO_WM_TAG_VERSION" val="1.0"/>
  <p:tag name="KSO_WM_BEAUTIFY_FLAG" val="#wm#"/>
  <p:tag name="KSO_WM_TEMPLATE_CATEGORY" val="diagram"/>
  <p:tag name="KSO_WM_TEMPLATE_INDEX" val="20168722"/>
  <p:tag name="KSO_WM_UNIT_TYPE" val="l_h_i"/>
  <p:tag name="KSO_WM_UNIT_INDEX" val="1_1_3"/>
  <p:tag name="KSO_WM_UNIT_ID" val="diagram20168722_1*l_h_i*1_1_3"/>
  <p:tag name="KSO_WM_UNIT_LAYERLEVEL" val="1_1_1"/>
  <p:tag name="KSO_WM_DIAGRAM_GROUP_CODE" val="l1-1"/>
  <p:tag name="KSO_WM_UNIT_FILL_FORE_SCHEMECOLOR_INDEX" val="14"/>
  <p:tag name="KSO_WM_UNIT_FILL_TYPE" val="1"/>
</p:tagLst>
</file>

<file path=ppt/tags/tag235.xml><?xml version="1.0" encoding="utf-8"?>
<p:tagLst xmlns:p="http://schemas.openxmlformats.org/presentationml/2006/main">
  <p:tag name="KSO_WM_TEMPLATE_CATEGORY" val="diagram"/>
  <p:tag name="KSO_WM_TEMPLATE_INDEX" val="160624"/>
  <p:tag name="KSO_WM_UNIT_TYPE" val="l_h_a"/>
  <p:tag name="KSO_WM_UNIT_INDEX" val="1_1_1"/>
  <p:tag name="KSO_WM_UNIT_ID" val="diagram160624_2*l_h_a*1_1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5"/>
  <p:tag name="KSO_WM_UNIT_FILL_TYPE" val="1"/>
  <p:tag name="KSO_WM_UNIT_TEXT_FILL_FORE_SCHEMECOLOR_INDEX" val="5"/>
  <p:tag name="KSO_WM_UNIT_TEXT_FILL_TYPE" val="1"/>
</p:tagLst>
</file>

<file path=ppt/tags/tag236.xml><?xml version="1.0" encoding="utf-8"?>
<p:tagLst xmlns:p="http://schemas.openxmlformats.org/presentationml/2006/main">
  <p:tag name="KSO_WM_TEMPLATE_CATEGORY" val="diagram"/>
  <p:tag name="KSO_WM_TEMPLATE_INDEX" val="160624"/>
  <p:tag name="KSO_WM_UNIT_TYPE" val="l_h_a"/>
  <p:tag name="KSO_WM_UNIT_INDEX" val="1_2_1"/>
  <p:tag name="KSO_WM_UNIT_ID" val="diagram160624_2*l_h_a*1_2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6"/>
  <p:tag name="KSO_WM_UNIT_FILL_TYPE" val="1"/>
  <p:tag name="KSO_WM_UNIT_TEXT_FILL_FORE_SCHEMECOLOR_INDEX" val="6"/>
  <p:tag name="KSO_WM_UNIT_TEXT_FILL_TYPE" val="1"/>
</p:tagLst>
</file>

<file path=ppt/tags/tag237.xml><?xml version="1.0" encoding="utf-8"?>
<p:tagLst xmlns:p="http://schemas.openxmlformats.org/presentationml/2006/main">
  <p:tag name="KSO_WM_TEMPLATE_CATEGORY" val="diagram"/>
  <p:tag name="KSO_WM_TEMPLATE_INDEX" val="160624"/>
  <p:tag name="KSO_WM_UNIT_TYPE" val="l_h_a"/>
  <p:tag name="KSO_WM_UNIT_INDEX" val="1_3_1"/>
  <p:tag name="KSO_WM_UNIT_ID" val="diagram160624_2*l_h_a*1_3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7"/>
  <p:tag name="KSO_WM_UNIT_FILL_TYPE" val="1"/>
  <p:tag name="KSO_WM_UNIT_TEXT_FILL_FORE_SCHEMECOLOR_INDEX" val="7"/>
  <p:tag name="KSO_WM_UNIT_TEXT_FILL_TYPE" val="1"/>
</p:tagLst>
</file>

<file path=ppt/tags/tag238.xml><?xml version="1.0" encoding="utf-8"?>
<p:tagLst xmlns:p="http://schemas.openxmlformats.org/presentationml/2006/main">
  <p:tag name="KSO_WM_TEMPLATE_CATEGORY" val="diagram"/>
  <p:tag name="KSO_WM_TEMPLATE_INDEX" val="160624"/>
  <p:tag name="KSO_WM_UNIT_TYPE" val="l_h_a"/>
  <p:tag name="KSO_WM_UNIT_INDEX" val="1_4_1"/>
  <p:tag name="KSO_WM_UNIT_ID" val="diagram160624_2*l_h_a*1_4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7"/>
  <p:tag name="KSO_WM_UNIT_FILL_TYPE" val="1"/>
  <p:tag name="KSO_WM_UNIT_TEXT_FILL_FORE_SCHEMECOLOR_INDEX" val="7"/>
  <p:tag name="KSO_WM_UNIT_TEXT_FILL_TYPE" val="1"/>
</p:tagLst>
</file>

<file path=ppt/tags/tag239.xml><?xml version="1.0" encoding="utf-8"?>
<p:tagLst xmlns:p="http://schemas.openxmlformats.org/presentationml/2006/main">
  <p:tag name="KSO_WM_TEMPLATE_CATEGORY" val="diagram"/>
  <p:tag name="KSO_WM_TEMPLATE_INDEX" val="160624"/>
  <p:tag name="KSO_WM_UNIT_TYPE" val="l_h_a"/>
  <p:tag name="KSO_WM_UNIT_INDEX" val="1_5_1"/>
  <p:tag name="KSO_WM_UNIT_ID" val="diagram160624_2*l_h_a*1_5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5"/>
  <p:tag name="KSO_WM_UNIT_FILL_TYPE" val="1"/>
  <p:tag name="KSO_WM_UNIT_TEXT_FILL_FORE_SCHEMECOLOR_INDEX" val="5"/>
  <p:tag name="KSO_WM_UNIT_TEXT_FILL_TYPE" val="1"/>
</p:tagLst>
</file>

<file path=ppt/tags/tag240.xml><?xml version="1.0" encoding="utf-8"?>
<p:tagLst xmlns:p="http://schemas.openxmlformats.org/presentationml/2006/main">
  <p:tag name="KSO_WM_TEMPLATE_CATEGORY" val="diagram"/>
  <p:tag name="KSO_WM_TEMPLATE_INDEX" val="160624"/>
  <p:tag name="KSO_WM_UNIT_TYPE" val="l_h_a"/>
  <p:tag name="KSO_WM_UNIT_INDEX" val="1_6_1"/>
  <p:tag name="KSO_WM_UNIT_ID" val="diagram160624_1*l_h_a*1_6_1"/>
  <p:tag name="KSO_WM_UNIT_CLEAR" val="1"/>
  <p:tag name="KSO_WM_UNIT_LAYERLEVEL" val="1_1_1"/>
  <p:tag name="KSO_WM_UNIT_VALUE" val="35"/>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6"/>
  <p:tag name="KSO_WM_UNIT_FILL_TYPE" val="1"/>
  <p:tag name="KSO_WM_UNIT_TEXT_FILL_FORE_SCHEMECOLOR_INDEX" val="6"/>
  <p:tag name="KSO_WM_UNIT_TEXT_FILL_TYPE" val="1"/>
</p:tagLst>
</file>

<file path=ppt/tags/tag241.xml><?xml version="1.0" encoding="utf-8"?>
<p:tagLst xmlns:p="http://schemas.openxmlformats.org/presentationml/2006/main">
  <p:tag name="KSO_WM_TAG_VERSION" val="1.0"/>
  <p:tag name="KSO_WM_BEAUTIFY_FLAG" val="#wm#"/>
  <p:tag name="KSO_WM_TEMPLATE_CATEGORY" val="diagram"/>
  <p:tag name="KSO_WM_TEMPLATE_INDEX" val="20168722"/>
  <p:tag name="KSO_WM_UNIT_TYPE" val="l_h_i"/>
  <p:tag name="KSO_WM_UNIT_INDEX" val="1_1_1"/>
  <p:tag name="KSO_WM_UNIT_ID" val="diagram20168722_1*l_h_i*1_1_1"/>
  <p:tag name="KSO_WM_UNIT_LAYERLEVEL" val="1_1_1"/>
  <p:tag name="KSO_WM_DIAGRAM_GROUP_CODE" val="l1-1"/>
  <p:tag name="KSO_WM_UNIT_LINE_FORE_SCHEMECOLOR_INDEX" val="5"/>
  <p:tag name="KSO_WM_UNIT_LINE_FILL_TYPE" val="2"/>
</p:tagLst>
</file>

<file path=ppt/tags/tag242.xml><?xml version="1.0" encoding="utf-8"?>
<p:tagLst xmlns:p="http://schemas.openxmlformats.org/presentationml/2006/main">
  <p:tag name="KSO_WM_TAG_VERSION" val="1.0"/>
  <p:tag name="KSO_WM_BEAUTIFY_FLAG" val="#wm#"/>
  <p:tag name="KSO_WM_TEMPLATE_CATEGORY" val="diagram"/>
  <p:tag name="KSO_WM_TEMPLATE_INDEX" val="20168722"/>
  <p:tag name="KSO_WM_UNIT_TYPE" val="l_h_a"/>
  <p:tag name="KSO_WM_UNIT_INDEX" val="1_1_1"/>
  <p:tag name="KSO_WM_UNIT_LAYERLEVEL" val="1_1_1"/>
  <p:tag name="KSO_WM_UNIT_VALUE" val="16"/>
  <p:tag name="KSO_WM_UNIT_HIGHLIGHT" val="0"/>
  <p:tag name="KSO_WM_UNIT_COMPATIBLE" val="0"/>
  <p:tag name="KSO_WM_UNIT_CLEAR" val="0"/>
  <p:tag name="KSO_WM_UNIT_PRESET_TEXT_INDEX" val="0"/>
  <p:tag name="KSO_WM_UNIT_PRESET_TEXT_LEN" val="9"/>
  <p:tag name="KSO_WM_DIAGRAM_GROUP_CODE" val="l1-1"/>
  <p:tag name="KSO_WM_UNIT_ID" val="diagram20168722_1*l_h_a*1_1_1"/>
  <p:tag name="KSO_WM_UNIT_TEXT_FILL_FORE_SCHEMECOLOR_INDEX" val="5"/>
  <p:tag name="KSO_WM_UNIT_TEXT_FILL_TYPE" val="1"/>
</p:tagLst>
</file>

<file path=ppt/tags/tag243.xml><?xml version="1.0" encoding="utf-8"?>
<p:tagLst xmlns:p="http://schemas.openxmlformats.org/presentationml/2006/main">
  <p:tag name="KSO_WM_TAG_VERSION" val="1.0"/>
  <p:tag name="KSO_WM_BEAUTIFY_FLAG" val="#wm#"/>
  <p:tag name="KSO_WM_TEMPLATE_CATEGORY" val="diagram"/>
  <p:tag name="KSO_WM_TEMPLATE_INDEX" val="20168722"/>
  <p:tag name="KSO_WM_UNIT_TYPE" val="l_h_i"/>
  <p:tag name="KSO_WM_UNIT_INDEX" val="1_1_2"/>
  <p:tag name="KSO_WM_UNIT_ID" val="diagram20168722_1*l_h_i*1_1_2"/>
  <p:tag name="KSO_WM_UNIT_LAYERLEVEL" val="1_1_1"/>
  <p:tag name="KSO_WM_DIAGRAM_GROUP_CODE" val="l1-1"/>
  <p:tag name="KSO_WM_UNIT_FILL_FORE_SCHEMECOLOR_INDEX" val="5"/>
  <p:tag name="KSO_WM_UNIT_FILL_TYPE" val="1"/>
</p:tagLst>
</file>

<file path=ppt/tags/tag244.xml><?xml version="1.0" encoding="utf-8"?>
<p:tagLst xmlns:p="http://schemas.openxmlformats.org/presentationml/2006/main">
  <p:tag name="KSO_WM_TAG_VERSION" val="1.0"/>
  <p:tag name="KSO_WM_BEAUTIFY_FLAG" val="#wm#"/>
  <p:tag name="KSO_WM_TEMPLATE_CATEGORY" val="diagram"/>
  <p:tag name="KSO_WM_TEMPLATE_INDEX" val="20168722"/>
  <p:tag name="KSO_WM_UNIT_TYPE" val="l_h_i"/>
  <p:tag name="KSO_WM_UNIT_INDEX" val="1_1_3"/>
  <p:tag name="KSO_WM_UNIT_ID" val="diagram20168722_1*l_h_i*1_1_3"/>
  <p:tag name="KSO_WM_UNIT_LAYERLEVEL" val="1_1_1"/>
  <p:tag name="KSO_WM_DIAGRAM_GROUP_CODE" val="l1-1"/>
  <p:tag name="KSO_WM_UNIT_FILL_FORE_SCHEMECOLOR_INDEX" val="14"/>
  <p:tag name="KSO_WM_UNIT_FILL_TYPE" val="1"/>
</p:tagLst>
</file>

<file path=ppt/tags/tag245.xml><?xml version="1.0" encoding="utf-8"?>
<p:tagLst xmlns:p="http://schemas.openxmlformats.org/presentationml/2006/main">
  <p:tag name="KSO_WM_TEMPLATE_CATEGORY" val="diagram"/>
  <p:tag name="KSO_WM_TEMPLATE_INDEX" val="160624"/>
  <p:tag name="KSO_WM_UNIT_TYPE" val="l_h_a"/>
  <p:tag name="KSO_WM_UNIT_INDEX" val="1_1_1"/>
  <p:tag name="KSO_WM_UNIT_ID" val="diagram160624_2*l_h_a*1_1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5"/>
  <p:tag name="KSO_WM_UNIT_FILL_TYPE" val="1"/>
  <p:tag name="KSO_WM_UNIT_TEXT_FILL_FORE_SCHEMECOLOR_INDEX" val="5"/>
  <p:tag name="KSO_WM_UNIT_TEXT_FILL_TYPE" val="1"/>
</p:tagLst>
</file>

<file path=ppt/tags/tag246.xml><?xml version="1.0" encoding="utf-8"?>
<p:tagLst xmlns:p="http://schemas.openxmlformats.org/presentationml/2006/main">
  <p:tag name="KSO_WM_TEMPLATE_CATEGORY" val="diagram"/>
  <p:tag name="KSO_WM_TEMPLATE_INDEX" val="160624"/>
  <p:tag name="KSO_WM_UNIT_TYPE" val="l_h_a"/>
  <p:tag name="KSO_WM_UNIT_INDEX" val="1_2_1"/>
  <p:tag name="KSO_WM_UNIT_ID" val="diagram160624_2*l_h_a*1_2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6"/>
  <p:tag name="KSO_WM_UNIT_FILL_TYPE" val="1"/>
  <p:tag name="KSO_WM_UNIT_TEXT_FILL_FORE_SCHEMECOLOR_INDEX" val="6"/>
  <p:tag name="KSO_WM_UNIT_TEXT_FILL_TYPE" val="1"/>
</p:tagLst>
</file>

<file path=ppt/tags/tag247.xml><?xml version="1.0" encoding="utf-8"?>
<p:tagLst xmlns:p="http://schemas.openxmlformats.org/presentationml/2006/main">
  <p:tag name="KSO_WM_TEMPLATE_CATEGORY" val="diagram"/>
  <p:tag name="KSO_WM_TEMPLATE_INDEX" val="160624"/>
  <p:tag name="KSO_WM_UNIT_TYPE" val="l_h_a"/>
  <p:tag name="KSO_WM_UNIT_INDEX" val="1_3_1"/>
  <p:tag name="KSO_WM_UNIT_ID" val="diagram160624_2*l_h_a*1_3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7"/>
  <p:tag name="KSO_WM_UNIT_FILL_TYPE" val="1"/>
  <p:tag name="KSO_WM_UNIT_TEXT_FILL_FORE_SCHEMECOLOR_INDEX" val="7"/>
  <p:tag name="KSO_WM_UNIT_TEXT_FILL_TYPE" val="1"/>
</p:tagLst>
</file>

<file path=ppt/tags/tag248.xml><?xml version="1.0" encoding="utf-8"?>
<p:tagLst xmlns:p="http://schemas.openxmlformats.org/presentationml/2006/main">
  <p:tag name="KSO_WM_TEMPLATE_CATEGORY" val="diagram"/>
  <p:tag name="KSO_WM_TEMPLATE_INDEX" val="160624"/>
  <p:tag name="KSO_WM_UNIT_TYPE" val="l_h_a"/>
  <p:tag name="KSO_WM_UNIT_INDEX" val="1_4_1"/>
  <p:tag name="KSO_WM_UNIT_ID" val="diagram160624_2*l_h_a*1_4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7"/>
  <p:tag name="KSO_WM_UNIT_FILL_TYPE" val="1"/>
  <p:tag name="KSO_WM_UNIT_TEXT_FILL_FORE_SCHEMECOLOR_INDEX" val="7"/>
  <p:tag name="KSO_WM_UNIT_TEXT_FILL_TYPE" val="1"/>
</p:tagLst>
</file>

<file path=ppt/tags/tag249.xml><?xml version="1.0" encoding="utf-8"?>
<p:tagLst xmlns:p="http://schemas.openxmlformats.org/presentationml/2006/main">
  <p:tag name="KSO_WM_TEMPLATE_CATEGORY" val="diagram"/>
  <p:tag name="KSO_WM_TEMPLATE_INDEX" val="160624"/>
  <p:tag name="KSO_WM_UNIT_TYPE" val="l_h_a"/>
  <p:tag name="KSO_WM_UNIT_INDEX" val="1_5_1"/>
  <p:tag name="KSO_WM_UNIT_ID" val="diagram160624_2*l_h_a*1_5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5"/>
  <p:tag name="KSO_WM_UNIT_FILL_TYPE" val="1"/>
  <p:tag name="KSO_WM_UNIT_TEXT_FILL_FORE_SCHEMECOLOR_INDEX" val="5"/>
  <p:tag name="KSO_WM_UNIT_TEXT_FILL_TYPE" val="1"/>
</p:tagLst>
</file>

<file path=ppt/tags/tag250.xml><?xml version="1.0" encoding="utf-8"?>
<p:tagLst xmlns:p="http://schemas.openxmlformats.org/presentationml/2006/main">
  <p:tag name="KSO_WM_TEMPLATE_CATEGORY" val="diagram"/>
  <p:tag name="KSO_WM_TEMPLATE_INDEX" val="160624"/>
  <p:tag name="KSO_WM_UNIT_TYPE" val="l_h_a"/>
  <p:tag name="KSO_WM_UNIT_INDEX" val="1_6_1"/>
  <p:tag name="KSO_WM_UNIT_ID" val="diagram160624_1*l_h_a*1_6_1"/>
  <p:tag name="KSO_WM_UNIT_CLEAR" val="1"/>
  <p:tag name="KSO_WM_UNIT_LAYERLEVEL" val="1_1_1"/>
  <p:tag name="KSO_WM_UNIT_VALUE" val="35"/>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6"/>
  <p:tag name="KSO_WM_UNIT_FILL_TYPE" val="1"/>
  <p:tag name="KSO_WM_UNIT_TEXT_FILL_FORE_SCHEMECOLOR_INDEX" val="6"/>
  <p:tag name="KSO_WM_UNIT_TEXT_FILL_TYPE" val="1"/>
</p:tagLst>
</file>

<file path=ppt/tags/tag251.xml><?xml version="1.0" encoding="utf-8"?>
<p:tagLst xmlns:p="http://schemas.openxmlformats.org/presentationml/2006/main">
  <p:tag name="KSO_WM_TAG_VERSION" val="1.0"/>
  <p:tag name="KSO_WM_BEAUTIFY_FLAG" val="#wm#"/>
  <p:tag name="KSO_WM_TEMPLATE_CATEGORY" val="diagram"/>
  <p:tag name="KSO_WM_TEMPLATE_INDEX" val="20168722"/>
  <p:tag name="KSO_WM_UNIT_TYPE" val="l_h_i"/>
  <p:tag name="KSO_WM_UNIT_INDEX" val="1_1_1"/>
  <p:tag name="KSO_WM_UNIT_ID" val="diagram20168722_1*l_h_i*1_1_1"/>
  <p:tag name="KSO_WM_UNIT_LAYERLEVEL" val="1_1_1"/>
  <p:tag name="KSO_WM_DIAGRAM_GROUP_CODE" val="l1-1"/>
  <p:tag name="KSO_WM_UNIT_LINE_FORE_SCHEMECOLOR_INDEX" val="5"/>
  <p:tag name="KSO_WM_UNIT_LINE_FILL_TYPE" val="2"/>
</p:tagLst>
</file>

<file path=ppt/tags/tag252.xml><?xml version="1.0" encoding="utf-8"?>
<p:tagLst xmlns:p="http://schemas.openxmlformats.org/presentationml/2006/main">
  <p:tag name="KSO_WM_TAG_VERSION" val="1.0"/>
  <p:tag name="KSO_WM_BEAUTIFY_FLAG" val="#wm#"/>
  <p:tag name="KSO_WM_TEMPLATE_CATEGORY" val="diagram"/>
  <p:tag name="KSO_WM_TEMPLATE_INDEX" val="20168722"/>
  <p:tag name="KSO_WM_UNIT_TYPE" val="l_h_a"/>
  <p:tag name="KSO_WM_UNIT_INDEX" val="1_1_1"/>
  <p:tag name="KSO_WM_UNIT_LAYERLEVEL" val="1_1_1"/>
  <p:tag name="KSO_WM_UNIT_VALUE" val="16"/>
  <p:tag name="KSO_WM_UNIT_HIGHLIGHT" val="0"/>
  <p:tag name="KSO_WM_UNIT_COMPATIBLE" val="0"/>
  <p:tag name="KSO_WM_UNIT_CLEAR" val="0"/>
  <p:tag name="KSO_WM_UNIT_PRESET_TEXT_INDEX" val="0"/>
  <p:tag name="KSO_WM_UNIT_PRESET_TEXT_LEN" val="9"/>
  <p:tag name="KSO_WM_DIAGRAM_GROUP_CODE" val="l1-1"/>
  <p:tag name="KSO_WM_UNIT_ID" val="diagram20168722_1*l_h_a*1_1_1"/>
  <p:tag name="KSO_WM_UNIT_TEXT_FILL_FORE_SCHEMECOLOR_INDEX" val="5"/>
  <p:tag name="KSO_WM_UNIT_TEXT_FILL_TYPE" val="1"/>
</p:tagLst>
</file>

<file path=ppt/tags/tag253.xml><?xml version="1.0" encoding="utf-8"?>
<p:tagLst xmlns:p="http://schemas.openxmlformats.org/presentationml/2006/main">
  <p:tag name="KSO_WM_TAG_VERSION" val="1.0"/>
  <p:tag name="KSO_WM_BEAUTIFY_FLAG" val="#wm#"/>
  <p:tag name="KSO_WM_TEMPLATE_CATEGORY" val="diagram"/>
  <p:tag name="KSO_WM_TEMPLATE_INDEX" val="20168722"/>
  <p:tag name="KSO_WM_UNIT_TYPE" val="l_h_i"/>
  <p:tag name="KSO_WM_UNIT_INDEX" val="1_1_2"/>
  <p:tag name="KSO_WM_UNIT_ID" val="diagram20168722_1*l_h_i*1_1_2"/>
  <p:tag name="KSO_WM_UNIT_LAYERLEVEL" val="1_1_1"/>
  <p:tag name="KSO_WM_DIAGRAM_GROUP_CODE" val="l1-1"/>
  <p:tag name="KSO_WM_UNIT_FILL_FORE_SCHEMECOLOR_INDEX" val="5"/>
  <p:tag name="KSO_WM_UNIT_FILL_TYPE" val="1"/>
</p:tagLst>
</file>

<file path=ppt/tags/tag254.xml><?xml version="1.0" encoding="utf-8"?>
<p:tagLst xmlns:p="http://schemas.openxmlformats.org/presentationml/2006/main">
  <p:tag name="KSO_WM_TAG_VERSION" val="1.0"/>
  <p:tag name="KSO_WM_BEAUTIFY_FLAG" val="#wm#"/>
  <p:tag name="KSO_WM_TEMPLATE_CATEGORY" val="diagram"/>
  <p:tag name="KSO_WM_TEMPLATE_INDEX" val="20168722"/>
  <p:tag name="KSO_WM_UNIT_TYPE" val="l_h_i"/>
  <p:tag name="KSO_WM_UNIT_INDEX" val="1_1_3"/>
  <p:tag name="KSO_WM_UNIT_ID" val="diagram20168722_1*l_h_i*1_1_3"/>
  <p:tag name="KSO_WM_UNIT_LAYERLEVEL" val="1_1_1"/>
  <p:tag name="KSO_WM_DIAGRAM_GROUP_CODE" val="l1-1"/>
  <p:tag name="KSO_WM_UNIT_FILL_FORE_SCHEMECOLOR_INDEX" val="14"/>
  <p:tag name="KSO_WM_UNIT_FILL_TYPE" val="1"/>
</p:tagLst>
</file>

<file path=ppt/tags/tag255.xml><?xml version="1.0" encoding="utf-8"?>
<p:tagLst xmlns:p="http://schemas.openxmlformats.org/presentationml/2006/main">
  <p:tag name="KSO_WM_TEMPLATE_CATEGORY" val="diagram"/>
  <p:tag name="KSO_WM_TEMPLATE_INDEX" val="160624"/>
  <p:tag name="KSO_WM_UNIT_TYPE" val="l_h_a"/>
  <p:tag name="KSO_WM_UNIT_INDEX" val="1_1_1"/>
  <p:tag name="KSO_WM_UNIT_ID" val="diagram160624_2*l_h_a*1_1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5"/>
  <p:tag name="KSO_WM_UNIT_FILL_TYPE" val="1"/>
  <p:tag name="KSO_WM_UNIT_TEXT_FILL_FORE_SCHEMECOLOR_INDEX" val="5"/>
  <p:tag name="KSO_WM_UNIT_TEXT_FILL_TYPE" val="1"/>
</p:tagLst>
</file>

<file path=ppt/tags/tag256.xml><?xml version="1.0" encoding="utf-8"?>
<p:tagLst xmlns:p="http://schemas.openxmlformats.org/presentationml/2006/main">
  <p:tag name="KSO_WM_TEMPLATE_CATEGORY" val="diagram"/>
  <p:tag name="KSO_WM_TEMPLATE_INDEX" val="160624"/>
  <p:tag name="KSO_WM_UNIT_TYPE" val="l_h_a"/>
  <p:tag name="KSO_WM_UNIT_INDEX" val="1_2_1"/>
  <p:tag name="KSO_WM_UNIT_ID" val="diagram160624_2*l_h_a*1_2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6"/>
  <p:tag name="KSO_WM_UNIT_FILL_TYPE" val="1"/>
  <p:tag name="KSO_WM_UNIT_TEXT_FILL_FORE_SCHEMECOLOR_INDEX" val="6"/>
  <p:tag name="KSO_WM_UNIT_TEXT_FILL_TYPE" val="1"/>
</p:tagLst>
</file>

<file path=ppt/tags/tag257.xml><?xml version="1.0" encoding="utf-8"?>
<p:tagLst xmlns:p="http://schemas.openxmlformats.org/presentationml/2006/main">
  <p:tag name="KSO_WM_TEMPLATE_CATEGORY" val="diagram"/>
  <p:tag name="KSO_WM_TEMPLATE_INDEX" val="160624"/>
  <p:tag name="KSO_WM_UNIT_TYPE" val="l_h_a"/>
  <p:tag name="KSO_WM_UNIT_INDEX" val="1_3_1"/>
  <p:tag name="KSO_WM_UNIT_ID" val="diagram160624_2*l_h_a*1_3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7"/>
  <p:tag name="KSO_WM_UNIT_FILL_TYPE" val="1"/>
  <p:tag name="KSO_WM_UNIT_TEXT_FILL_FORE_SCHEMECOLOR_INDEX" val="7"/>
  <p:tag name="KSO_WM_UNIT_TEXT_FILL_TYPE" val="1"/>
</p:tagLst>
</file>

<file path=ppt/tags/tag258.xml><?xml version="1.0" encoding="utf-8"?>
<p:tagLst xmlns:p="http://schemas.openxmlformats.org/presentationml/2006/main">
  <p:tag name="KSO_WM_TEMPLATE_CATEGORY" val="diagram"/>
  <p:tag name="KSO_WM_TEMPLATE_INDEX" val="160624"/>
  <p:tag name="KSO_WM_UNIT_TYPE" val="l_h_a"/>
  <p:tag name="KSO_WM_UNIT_INDEX" val="1_4_1"/>
  <p:tag name="KSO_WM_UNIT_ID" val="diagram160624_2*l_h_a*1_4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7"/>
  <p:tag name="KSO_WM_UNIT_FILL_TYPE" val="1"/>
  <p:tag name="KSO_WM_UNIT_TEXT_FILL_FORE_SCHEMECOLOR_INDEX" val="7"/>
  <p:tag name="KSO_WM_UNIT_TEXT_FILL_TYPE" val="1"/>
</p:tagLst>
</file>

<file path=ppt/tags/tag259.xml><?xml version="1.0" encoding="utf-8"?>
<p:tagLst xmlns:p="http://schemas.openxmlformats.org/presentationml/2006/main">
  <p:tag name="KSO_WM_TEMPLATE_CATEGORY" val="diagram"/>
  <p:tag name="KSO_WM_TEMPLATE_INDEX" val="160624"/>
  <p:tag name="KSO_WM_UNIT_TYPE" val="l_h_a"/>
  <p:tag name="KSO_WM_UNIT_INDEX" val="1_5_1"/>
  <p:tag name="KSO_WM_UNIT_ID" val="diagram160624_2*l_h_a*1_5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5"/>
  <p:tag name="KSO_WM_UNIT_FILL_TYPE" val="1"/>
  <p:tag name="KSO_WM_UNIT_TEXT_FILL_FORE_SCHEMECOLOR_INDEX" val="5"/>
  <p:tag name="KSO_WM_UNIT_TEXT_FILL_TYPE" val="1"/>
</p:tagLst>
</file>

<file path=ppt/tags/tag260.xml><?xml version="1.0" encoding="utf-8"?>
<p:tagLst xmlns:p="http://schemas.openxmlformats.org/presentationml/2006/main">
  <p:tag name="KSO_WM_TEMPLATE_CATEGORY" val="diagram"/>
  <p:tag name="KSO_WM_TEMPLATE_INDEX" val="160624"/>
  <p:tag name="KSO_WM_UNIT_TYPE" val="l_h_a"/>
  <p:tag name="KSO_WM_UNIT_INDEX" val="1_6_1"/>
  <p:tag name="KSO_WM_UNIT_ID" val="diagram160624_1*l_h_a*1_6_1"/>
  <p:tag name="KSO_WM_UNIT_CLEAR" val="1"/>
  <p:tag name="KSO_WM_UNIT_LAYERLEVEL" val="1_1_1"/>
  <p:tag name="KSO_WM_UNIT_VALUE" val="35"/>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6"/>
  <p:tag name="KSO_WM_UNIT_FILL_TYPE" val="1"/>
  <p:tag name="KSO_WM_UNIT_TEXT_FILL_FORE_SCHEMECOLOR_INDEX" val="6"/>
  <p:tag name="KSO_WM_UNIT_TEXT_FILL_TYPE" val="1"/>
</p:tagLst>
</file>

<file path=ppt/tags/tag261.xml><?xml version="1.0" encoding="utf-8"?>
<p:tagLst xmlns:p="http://schemas.openxmlformats.org/presentationml/2006/main">
  <p:tag name="KSO_WM_TAG_VERSION" val="1.0"/>
  <p:tag name="KSO_WM_BEAUTIFY_FLAG" val="#wm#"/>
  <p:tag name="KSO_WM_TEMPLATE_CATEGORY" val="diagram"/>
  <p:tag name="KSO_WM_TEMPLATE_INDEX" val="20168722"/>
  <p:tag name="KSO_WM_UNIT_TYPE" val="l_h_i"/>
  <p:tag name="KSO_WM_UNIT_INDEX" val="1_1_1"/>
  <p:tag name="KSO_WM_UNIT_ID" val="diagram20168722_1*l_h_i*1_1_1"/>
  <p:tag name="KSO_WM_UNIT_LAYERLEVEL" val="1_1_1"/>
  <p:tag name="KSO_WM_DIAGRAM_GROUP_CODE" val="l1-1"/>
  <p:tag name="KSO_WM_UNIT_LINE_FORE_SCHEMECOLOR_INDEX" val="5"/>
  <p:tag name="KSO_WM_UNIT_LINE_FILL_TYPE" val="2"/>
</p:tagLst>
</file>

<file path=ppt/tags/tag262.xml><?xml version="1.0" encoding="utf-8"?>
<p:tagLst xmlns:p="http://schemas.openxmlformats.org/presentationml/2006/main">
  <p:tag name="KSO_WM_TAG_VERSION" val="1.0"/>
  <p:tag name="KSO_WM_BEAUTIFY_FLAG" val="#wm#"/>
  <p:tag name="KSO_WM_TEMPLATE_CATEGORY" val="diagram"/>
  <p:tag name="KSO_WM_TEMPLATE_INDEX" val="20168722"/>
  <p:tag name="KSO_WM_UNIT_TYPE" val="l_h_a"/>
  <p:tag name="KSO_WM_UNIT_INDEX" val="1_1_1"/>
  <p:tag name="KSO_WM_UNIT_LAYERLEVEL" val="1_1_1"/>
  <p:tag name="KSO_WM_UNIT_VALUE" val="16"/>
  <p:tag name="KSO_WM_UNIT_HIGHLIGHT" val="0"/>
  <p:tag name="KSO_WM_UNIT_COMPATIBLE" val="0"/>
  <p:tag name="KSO_WM_UNIT_CLEAR" val="0"/>
  <p:tag name="KSO_WM_UNIT_PRESET_TEXT_INDEX" val="0"/>
  <p:tag name="KSO_WM_UNIT_PRESET_TEXT_LEN" val="9"/>
  <p:tag name="KSO_WM_DIAGRAM_GROUP_CODE" val="l1-1"/>
  <p:tag name="KSO_WM_UNIT_ID" val="diagram20168722_1*l_h_a*1_1_1"/>
  <p:tag name="KSO_WM_UNIT_TEXT_FILL_FORE_SCHEMECOLOR_INDEX" val="5"/>
  <p:tag name="KSO_WM_UNIT_TEXT_FILL_TYPE" val="1"/>
</p:tagLst>
</file>

<file path=ppt/tags/tag263.xml><?xml version="1.0" encoding="utf-8"?>
<p:tagLst xmlns:p="http://schemas.openxmlformats.org/presentationml/2006/main">
  <p:tag name="KSO_WM_TAG_VERSION" val="1.0"/>
  <p:tag name="KSO_WM_BEAUTIFY_FLAG" val="#wm#"/>
  <p:tag name="KSO_WM_TEMPLATE_CATEGORY" val="diagram"/>
  <p:tag name="KSO_WM_TEMPLATE_INDEX" val="20168722"/>
  <p:tag name="KSO_WM_UNIT_TYPE" val="l_h_i"/>
  <p:tag name="KSO_WM_UNIT_INDEX" val="1_1_2"/>
  <p:tag name="KSO_WM_UNIT_ID" val="diagram20168722_1*l_h_i*1_1_2"/>
  <p:tag name="KSO_WM_UNIT_LAYERLEVEL" val="1_1_1"/>
  <p:tag name="KSO_WM_DIAGRAM_GROUP_CODE" val="l1-1"/>
  <p:tag name="KSO_WM_UNIT_FILL_FORE_SCHEMECOLOR_INDEX" val="5"/>
  <p:tag name="KSO_WM_UNIT_FILL_TYPE" val="1"/>
</p:tagLst>
</file>

<file path=ppt/tags/tag264.xml><?xml version="1.0" encoding="utf-8"?>
<p:tagLst xmlns:p="http://schemas.openxmlformats.org/presentationml/2006/main">
  <p:tag name="KSO_WM_TAG_VERSION" val="1.0"/>
  <p:tag name="KSO_WM_BEAUTIFY_FLAG" val="#wm#"/>
  <p:tag name="KSO_WM_TEMPLATE_CATEGORY" val="diagram"/>
  <p:tag name="KSO_WM_TEMPLATE_INDEX" val="20168722"/>
  <p:tag name="KSO_WM_UNIT_TYPE" val="l_h_i"/>
  <p:tag name="KSO_WM_UNIT_INDEX" val="1_1_3"/>
  <p:tag name="KSO_WM_UNIT_ID" val="diagram20168722_1*l_h_i*1_1_3"/>
  <p:tag name="KSO_WM_UNIT_LAYERLEVEL" val="1_1_1"/>
  <p:tag name="KSO_WM_DIAGRAM_GROUP_CODE" val="l1-1"/>
  <p:tag name="KSO_WM_UNIT_FILL_FORE_SCHEMECOLOR_INDEX" val="14"/>
  <p:tag name="KSO_WM_UNIT_FILL_TYPE" val="1"/>
</p:tagLst>
</file>

<file path=ppt/tags/tag265.xml><?xml version="1.0" encoding="utf-8"?>
<p:tagLst xmlns:p="http://schemas.openxmlformats.org/presentationml/2006/main">
  <p:tag name="KSO_WM_TEMPLATE_CATEGORY" val="diagram"/>
  <p:tag name="KSO_WM_TEMPLATE_INDEX" val="160624"/>
  <p:tag name="KSO_WM_UNIT_TYPE" val="l_h_a"/>
  <p:tag name="KSO_WM_UNIT_INDEX" val="1_1_1"/>
  <p:tag name="KSO_WM_UNIT_ID" val="diagram160624_2*l_h_a*1_1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5"/>
  <p:tag name="KSO_WM_UNIT_FILL_TYPE" val="1"/>
  <p:tag name="KSO_WM_UNIT_TEXT_FILL_FORE_SCHEMECOLOR_INDEX" val="5"/>
  <p:tag name="KSO_WM_UNIT_TEXT_FILL_TYPE" val="1"/>
</p:tagLst>
</file>

<file path=ppt/tags/tag266.xml><?xml version="1.0" encoding="utf-8"?>
<p:tagLst xmlns:p="http://schemas.openxmlformats.org/presentationml/2006/main">
  <p:tag name="KSO_WM_TEMPLATE_CATEGORY" val="diagram"/>
  <p:tag name="KSO_WM_TEMPLATE_INDEX" val="160624"/>
  <p:tag name="KSO_WM_UNIT_TYPE" val="l_h_a"/>
  <p:tag name="KSO_WM_UNIT_INDEX" val="1_2_1"/>
  <p:tag name="KSO_WM_UNIT_ID" val="diagram160624_2*l_h_a*1_2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6"/>
  <p:tag name="KSO_WM_UNIT_FILL_TYPE" val="1"/>
  <p:tag name="KSO_WM_UNIT_TEXT_FILL_FORE_SCHEMECOLOR_INDEX" val="6"/>
  <p:tag name="KSO_WM_UNIT_TEXT_FILL_TYPE" val="1"/>
</p:tagLst>
</file>

<file path=ppt/tags/tag267.xml><?xml version="1.0" encoding="utf-8"?>
<p:tagLst xmlns:p="http://schemas.openxmlformats.org/presentationml/2006/main">
  <p:tag name="KSO_WM_TEMPLATE_CATEGORY" val="diagram"/>
  <p:tag name="KSO_WM_TEMPLATE_INDEX" val="160624"/>
  <p:tag name="KSO_WM_UNIT_TYPE" val="l_h_a"/>
  <p:tag name="KSO_WM_UNIT_INDEX" val="1_3_1"/>
  <p:tag name="KSO_WM_UNIT_ID" val="diagram160624_2*l_h_a*1_3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7"/>
  <p:tag name="KSO_WM_UNIT_FILL_TYPE" val="1"/>
  <p:tag name="KSO_WM_UNIT_TEXT_FILL_FORE_SCHEMECOLOR_INDEX" val="7"/>
  <p:tag name="KSO_WM_UNIT_TEXT_FILL_TYPE" val="1"/>
</p:tagLst>
</file>

<file path=ppt/tags/tag268.xml><?xml version="1.0" encoding="utf-8"?>
<p:tagLst xmlns:p="http://schemas.openxmlformats.org/presentationml/2006/main">
  <p:tag name="KSO_WM_TEMPLATE_CATEGORY" val="diagram"/>
  <p:tag name="KSO_WM_TEMPLATE_INDEX" val="160624"/>
  <p:tag name="KSO_WM_UNIT_TYPE" val="l_h_a"/>
  <p:tag name="KSO_WM_UNIT_INDEX" val="1_4_1"/>
  <p:tag name="KSO_WM_UNIT_ID" val="diagram160624_2*l_h_a*1_4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7"/>
  <p:tag name="KSO_WM_UNIT_FILL_TYPE" val="1"/>
  <p:tag name="KSO_WM_UNIT_TEXT_FILL_FORE_SCHEMECOLOR_INDEX" val="7"/>
  <p:tag name="KSO_WM_UNIT_TEXT_FILL_TYPE" val="1"/>
</p:tagLst>
</file>

<file path=ppt/tags/tag269.xml><?xml version="1.0" encoding="utf-8"?>
<p:tagLst xmlns:p="http://schemas.openxmlformats.org/presentationml/2006/main">
  <p:tag name="KSO_WM_TEMPLATE_CATEGORY" val="diagram"/>
  <p:tag name="KSO_WM_TEMPLATE_INDEX" val="160624"/>
  <p:tag name="KSO_WM_UNIT_TYPE" val="l_h_a"/>
  <p:tag name="KSO_WM_UNIT_INDEX" val="1_5_1"/>
  <p:tag name="KSO_WM_UNIT_ID" val="diagram160624_2*l_h_a*1_5_1"/>
  <p:tag name="KSO_WM_UNIT_CLEAR" val="1"/>
  <p:tag name="KSO_WM_UNIT_LAYERLEVEL" val="1_1_1"/>
  <p:tag name="KSO_WM_UNIT_VALUE" val="42"/>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5"/>
  <p:tag name="KSO_WM_UNIT_FILL_TYPE" val="1"/>
  <p:tag name="KSO_WM_UNIT_TEXT_FILL_FORE_SCHEMECOLOR_INDEX" val="5"/>
  <p:tag name="KSO_WM_UNIT_TEXT_FILL_TYPE" val="1"/>
</p:tagLst>
</file>

<file path=ppt/tags/tag270.xml><?xml version="1.0" encoding="utf-8"?>
<p:tagLst xmlns:p="http://schemas.openxmlformats.org/presentationml/2006/main">
  <p:tag name="KSO_WM_TEMPLATE_CATEGORY" val="diagram"/>
  <p:tag name="KSO_WM_TEMPLATE_INDEX" val="160624"/>
  <p:tag name="KSO_WM_UNIT_TYPE" val="l_h_a"/>
  <p:tag name="KSO_WM_UNIT_INDEX" val="1_6_1"/>
  <p:tag name="KSO_WM_UNIT_ID" val="diagram160624_1*l_h_a*1_6_1"/>
  <p:tag name="KSO_WM_UNIT_CLEAR" val="1"/>
  <p:tag name="KSO_WM_UNIT_LAYERLEVEL" val="1_1_1"/>
  <p:tag name="KSO_WM_UNIT_VALUE" val="35"/>
  <p:tag name="KSO_WM_UNIT_HIGHLIGHT" val="0"/>
  <p:tag name="KSO_WM_UNIT_COMPATIBLE" val="0"/>
  <p:tag name="KSO_WM_BEAUTIFY_FLAG" val="#wm#"/>
  <p:tag name="KSO_WM_TAG_VERSION" val="1.0"/>
  <p:tag name="KSO_WM_DIAGRAM_GROUP_CODE" val="l1-1"/>
  <p:tag name="KSO_WM_UNIT_PRESET_TEXT" val="LOREM"/>
  <p:tag name="KSO_WM_UNIT_FILL_FORE_SCHEMECOLOR_INDEX" val="6"/>
  <p:tag name="KSO_WM_UNIT_FILL_TYPE" val="1"/>
  <p:tag name="KSO_WM_UNIT_TEXT_FILL_FORE_SCHEMECOLOR_INDEX" val="6"/>
  <p:tag name="KSO_WM_UNIT_TEXT_FILL_TYPE" val="1"/>
</p:tagLst>
</file>

<file path=ppt/tags/tag271.xml><?xml version="1.0" encoding="utf-8"?>
<p:tagLst xmlns:p="http://schemas.openxmlformats.org/presentationml/2006/main">
  <p:tag name="KSO_WM_TAG_VERSION" val="1.0"/>
  <p:tag name="KSO_WM_BEAUTIFY_FLAG" val="#wm#"/>
  <p:tag name="KSO_WM_TEMPLATE_CATEGORY" val="diagram"/>
  <p:tag name="KSO_WM_TEMPLATE_INDEX" val="20168722"/>
  <p:tag name="KSO_WM_UNIT_TYPE" val="l_h_i"/>
  <p:tag name="KSO_WM_UNIT_INDEX" val="1_1_1"/>
  <p:tag name="KSO_WM_UNIT_ID" val="diagram20168722_1*l_h_i*1_1_1"/>
  <p:tag name="KSO_WM_UNIT_LAYERLEVEL" val="1_1_1"/>
  <p:tag name="KSO_WM_DIAGRAM_GROUP_CODE" val="l1-1"/>
  <p:tag name="KSO_WM_UNIT_LINE_FORE_SCHEMECOLOR_INDEX" val="5"/>
  <p:tag name="KSO_WM_UNIT_LINE_FILL_TYPE" val="2"/>
</p:tagLst>
</file>

<file path=ppt/tags/tag272.xml><?xml version="1.0" encoding="utf-8"?>
<p:tagLst xmlns:p="http://schemas.openxmlformats.org/presentationml/2006/main">
  <p:tag name="KSO_WM_TAG_VERSION" val="1.0"/>
  <p:tag name="KSO_WM_BEAUTIFY_FLAG" val="#wm#"/>
  <p:tag name="KSO_WM_TEMPLATE_CATEGORY" val="diagram"/>
  <p:tag name="KSO_WM_TEMPLATE_INDEX" val="20168722"/>
  <p:tag name="KSO_WM_UNIT_TYPE" val="l_h_a"/>
  <p:tag name="KSO_WM_UNIT_INDEX" val="1_1_1"/>
  <p:tag name="KSO_WM_UNIT_LAYERLEVEL" val="1_1_1"/>
  <p:tag name="KSO_WM_UNIT_VALUE" val="16"/>
  <p:tag name="KSO_WM_UNIT_HIGHLIGHT" val="0"/>
  <p:tag name="KSO_WM_UNIT_COMPATIBLE" val="0"/>
  <p:tag name="KSO_WM_UNIT_CLEAR" val="0"/>
  <p:tag name="KSO_WM_UNIT_PRESET_TEXT_INDEX" val="0"/>
  <p:tag name="KSO_WM_UNIT_PRESET_TEXT_LEN" val="9"/>
  <p:tag name="KSO_WM_DIAGRAM_GROUP_CODE" val="l1-1"/>
  <p:tag name="KSO_WM_UNIT_ID" val="diagram20168722_1*l_h_a*1_1_1"/>
  <p:tag name="KSO_WM_UNIT_TEXT_FILL_FORE_SCHEMECOLOR_INDEX" val="5"/>
  <p:tag name="KSO_WM_UNIT_TEXT_FILL_TYPE" val="1"/>
</p:tagLst>
</file>

<file path=ppt/tags/tag273.xml><?xml version="1.0" encoding="utf-8"?>
<p:tagLst xmlns:p="http://schemas.openxmlformats.org/presentationml/2006/main">
  <p:tag name="KSO_WM_TAG_VERSION" val="1.0"/>
  <p:tag name="KSO_WM_BEAUTIFY_FLAG" val="#wm#"/>
  <p:tag name="KSO_WM_TEMPLATE_CATEGORY" val="diagram"/>
  <p:tag name="KSO_WM_TEMPLATE_INDEX" val="20168722"/>
  <p:tag name="KSO_WM_UNIT_TYPE" val="l_h_i"/>
  <p:tag name="KSO_WM_UNIT_INDEX" val="1_1_2"/>
  <p:tag name="KSO_WM_UNIT_ID" val="diagram20168722_1*l_h_i*1_1_2"/>
  <p:tag name="KSO_WM_UNIT_LAYERLEVEL" val="1_1_1"/>
  <p:tag name="KSO_WM_DIAGRAM_GROUP_CODE" val="l1-1"/>
  <p:tag name="KSO_WM_UNIT_FILL_FORE_SCHEMECOLOR_INDEX" val="5"/>
  <p:tag name="KSO_WM_UNIT_FILL_TYPE" val="1"/>
</p:tagLst>
</file>

<file path=ppt/tags/tag274.xml><?xml version="1.0" encoding="utf-8"?>
<p:tagLst xmlns:p="http://schemas.openxmlformats.org/presentationml/2006/main">
  <p:tag name="KSO_WM_TAG_VERSION" val="1.0"/>
  <p:tag name="KSO_WM_BEAUTIFY_FLAG" val="#wm#"/>
  <p:tag name="KSO_WM_TEMPLATE_CATEGORY" val="diagram"/>
  <p:tag name="KSO_WM_TEMPLATE_INDEX" val="20168722"/>
  <p:tag name="KSO_WM_UNIT_TYPE" val="l_h_i"/>
  <p:tag name="KSO_WM_UNIT_INDEX" val="1_1_3"/>
  <p:tag name="KSO_WM_UNIT_ID" val="diagram20168722_1*l_h_i*1_1_3"/>
  <p:tag name="KSO_WM_UNIT_LAYERLEVEL" val="1_1_1"/>
  <p:tag name="KSO_WM_DIAGRAM_GROUP_CODE" val="l1-1"/>
  <p:tag name="KSO_WM_UNIT_FILL_FORE_SCHEMECOLOR_INDEX" val="14"/>
  <p:tag name="KSO_WM_UNIT_FILL_TYPE" val="1"/>
</p:tagLst>
</file>

<file path=ppt/tags/tag275.xml><?xml version="1.0" encoding="utf-8"?>
<p:tagLst xmlns:p="http://schemas.openxmlformats.org/presentationml/2006/main">
  <p:tag name="KSO_WM_TEMPLATE_CATEGORY" val="diagram"/>
  <p:tag name="KSO_WM_TEMPLATE_INDEX" val="20181259"/>
  <p:tag name="KSO_WM_UNIT_TYPE" val="l_h_a"/>
  <p:tag name="KSO_WM_UNIT_INDEX" val="1_1_1"/>
  <p:tag name="KSO_WM_UNIT_ID" val="diagram20181259_4*l_h_a*1_1_1"/>
  <p:tag name="KSO_WM_UNIT_LAYERLEVEL" val="1_1_1"/>
  <p:tag name="KSO_WM_UNIT_VALUE" val="6"/>
  <p:tag name="KSO_WM_UNIT_HIGHLIGHT" val="0"/>
  <p:tag name="KSO_WM_UNIT_COMPATIBLE" val="0"/>
  <p:tag name="KSO_WM_UNIT_CLEAR" val="0"/>
  <p:tag name="KSO_WM_BEAUTIFY_FLAG" val="#wm#"/>
  <p:tag name="KSO_WM_TAG_VERSION" val="1.0"/>
  <p:tag name="KSO_WM_DIAGRAM_GROUP_CODE" val="l1-1"/>
  <p:tag name="KSO_WM_UNIT_PRESET_TEXT" val="输入标题内容"/>
  <p:tag name="KSO_WM_UNIT_TEXT_FILL_FORE_SCHEMECOLOR_INDEX" val="13"/>
  <p:tag name="KSO_WM_UNIT_TEXT_FILL_TYPE" val="1"/>
</p:tagLst>
</file>

<file path=ppt/tags/tag276.xml><?xml version="1.0" encoding="utf-8"?>
<p:tagLst xmlns:p="http://schemas.openxmlformats.org/presentationml/2006/main">
  <p:tag name="KSO_WM_TEMPLATE_CATEGORY" val="diagram"/>
  <p:tag name="KSO_WM_TEMPLATE_INDEX" val="20181259"/>
  <p:tag name="KSO_WM_UNIT_TYPE" val="l_h_i"/>
  <p:tag name="KSO_WM_UNIT_INDEX" val="1_6_1"/>
  <p:tag name="KSO_WM_UNIT_ID" val="diagram20181259_4*l_h_i*1_6_1"/>
  <p:tag name="KSO_WM_UNIT_LAYERLEVEL" val="1_1_1"/>
  <p:tag name="KSO_WM_BEAUTIFY_FLAG" val="#wm#"/>
  <p:tag name="KSO_WM_TAG_VERSION" val="1.0"/>
  <p:tag name="KSO_WM_DIAGRAM_GROUP_CODE" val="l1-1"/>
  <p:tag name="KSO_WM_UNIT_LINE_FORE_SCHEMECOLOR_INDEX" val="6"/>
  <p:tag name="KSO_WM_UNIT_LINE_FILL_TYPE" val="2"/>
  <p:tag name="KSO_WM_UNIT_TEXT_FILL_FORE_SCHEMECOLOR_INDEX" val="13"/>
  <p:tag name="KSO_WM_UNIT_TEXT_FILL_TYPE" val="1"/>
</p:tagLst>
</file>

<file path=ppt/tags/tag277.xml><?xml version="1.0" encoding="utf-8"?>
<p:tagLst xmlns:p="http://schemas.openxmlformats.org/presentationml/2006/main">
  <p:tag name="KSO_WM_TEMPLATE_CATEGORY" val="diagram"/>
  <p:tag name="KSO_WM_TEMPLATE_INDEX" val="20181259"/>
  <p:tag name="KSO_WM_UNIT_TYPE" val="l_h_i"/>
  <p:tag name="KSO_WM_UNIT_INDEX" val="1_4_1"/>
  <p:tag name="KSO_WM_UNIT_ID" val="diagram20181259_4*l_h_i*1_4_1"/>
  <p:tag name="KSO_WM_UNIT_LAYERLEVEL" val="1_1_1"/>
  <p:tag name="KSO_WM_BEAUTIFY_FLAG" val="#wm#"/>
  <p:tag name="KSO_WM_TAG_VERSION" val="1.0"/>
  <p:tag name="KSO_WM_DIAGRAM_GROUP_CODE" val="l1-1"/>
  <p:tag name="KSO_WM_UNIT_LINE_FORE_SCHEMECOLOR_INDEX" val="6"/>
  <p:tag name="KSO_WM_UNIT_LINE_FILL_TYPE" val="2"/>
  <p:tag name="KSO_WM_UNIT_TEXT_FILL_FORE_SCHEMECOLOR_INDEX" val="13"/>
  <p:tag name="KSO_WM_UNIT_TEXT_FILL_TYPE" val="1"/>
</p:tagLst>
</file>

<file path=ppt/tags/tag278.xml><?xml version="1.0" encoding="utf-8"?>
<p:tagLst xmlns:p="http://schemas.openxmlformats.org/presentationml/2006/main">
  <p:tag name="KSO_WM_TEMPLATE_CATEGORY" val="diagram"/>
  <p:tag name="KSO_WM_TEMPLATE_INDEX" val="20181259"/>
  <p:tag name="KSO_WM_UNIT_TYPE" val="l_h_i"/>
  <p:tag name="KSO_WM_UNIT_INDEX" val="1_5_1"/>
  <p:tag name="KSO_WM_UNIT_ID" val="diagram20181259_4*l_h_i*1_5_1"/>
  <p:tag name="KSO_WM_UNIT_LAYERLEVEL" val="1_1_1"/>
  <p:tag name="KSO_WM_BEAUTIFY_FLAG" val="#wm#"/>
  <p:tag name="KSO_WM_TAG_VERSION" val="1.0"/>
  <p:tag name="KSO_WM_DIAGRAM_GROUP_CODE" val="l1-1"/>
  <p:tag name="KSO_WM_UNIT_LINE_FORE_SCHEMECOLOR_INDEX" val="6"/>
  <p:tag name="KSO_WM_UNIT_LINE_FILL_TYPE" val="2"/>
  <p:tag name="KSO_WM_UNIT_TEXT_FILL_FORE_SCHEMECOLOR_INDEX" val="13"/>
  <p:tag name="KSO_WM_UNIT_TEXT_FILL_TYPE" val="1"/>
</p:tagLst>
</file>

<file path=ppt/tags/tag279.xml><?xml version="1.0" encoding="utf-8"?>
<p:tagLst xmlns:p="http://schemas.openxmlformats.org/presentationml/2006/main">
  <p:tag name="KSO_WM_TEMPLATE_CATEGORY" val="diagram"/>
  <p:tag name="KSO_WM_TEMPLATE_INDEX" val="20181259"/>
  <p:tag name="KSO_WM_UNIT_TYPE" val="l_h_i"/>
  <p:tag name="KSO_WM_UNIT_INDEX" val="1_5_2"/>
  <p:tag name="KSO_WM_UNIT_ID" val="diagram20181259_4*l_h_i*1_5_2"/>
  <p:tag name="KSO_WM_UNIT_LAYERLEVEL" val="1_1_1"/>
  <p:tag name="KSO_WM_BEAUTIFY_FLAG" val="#wm#"/>
  <p:tag name="KSO_WM_TAG_VERSION" val="1.0"/>
  <p:tag name="KSO_WM_DIAGRAM_GROUP_CODE" val="l1-1"/>
  <p:tag name="KSO_WM_UNIT_LINE_FORE_SCHEMECOLOR_INDEX" val="5"/>
  <p:tag name="KSO_WM_UNIT_LINE_FILL_TYPE" val="2"/>
  <p:tag name="KSO_WM_UNIT_TEXT_FILL_FORE_SCHEMECOLOR_INDEX" val="13"/>
  <p:tag name="KSO_WM_UNIT_TEXT_FILL_TYPE" val="1"/>
</p:tagLst>
</file>

<file path=ppt/tags/tag280.xml><?xml version="1.0" encoding="utf-8"?>
<p:tagLst xmlns:p="http://schemas.openxmlformats.org/presentationml/2006/main">
  <p:tag name="KSO_WM_TEMPLATE_CATEGORY" val="diagram"/>
  <p:tag name="KSO_WM_TEMPLATE_INDEX" val="20181259"/>
  <p:tag name="KSO_WM_UNIT_TYPE" val="l_h_f"/>
  <p:tag name="KSO_WM_UNIT_INDEX" val="1_5_2"/>
  <p:tag name="KSO_WM_UNIT_ID" val="diagram20181259_4*l_h_f*1_5_2"/>
  <p:tag name="KSO_WM_UNIT_LAYERLEVEL" val="1_1_1"/>
  <p:tag name="KSO_WM_UNIT_VALUE" val="1"/>
  <p:tag name="KSO_WM_UNIT_HIGHLIGHT" val="0"/>
  <p:tag name="KSO_WM_UNIT_COMPATIBLE" val="0"/>
  <p:tag name="KSO_WM_UNIT_CLEAR" val="0"/>
  <p:tag name="KSO_WM_BEAUTIFY_FLAG" val="#wm#"/>
  <p:tag name="KSO_WM_TAG_VERSION" val="1.0"/>
  <p:tag name="KSO_WM_DIAGRAM_GROUP_CODE" val="l1-1"/>
  <p:tag name="KSO_WM_UNIT_PRESET_TEXT" val="45"/>
  <p:tag name="KSO_WM_UNIT_TEXT_FILL_FORE_SCHEMECOLOR_INDEX" val="3"/>
  <p:tag name="KSO_WM_UNIT_TEXT_FILL_TYPE" val="1"/>
</p:tagLst>
</file>

<file path=ppt/tags/tag281.xml><?xml version="1.0" encoding="utf-8"?>
<p:tagLst xmlns:p="http://schemas.openxmlformats.org/presentationml/2006/main">
  <p:tag name="KSO_WM_TEMPLATE_CATEGORY" val="diagram"/>
  <p:tag name="KSO_WM_TEMPLATE_INDEX" val="20181259"/>
  <p:tag name="KSO_WM_UNIT_TYPE" val="l_h_i"/>
  <p:tag name="KSO_WM_UNIT_INDEX" val="1_1_2"/>
  <p:tag name="KSO_WM_UNIT_ID" val="diagram20181259_4*l_h_i*1_1_2"/>
  <p:tag name="KSO_WM_UNIT_LAYERLEVEL" val="1_1_1"/>
  <p:tag name="KSO_WM_BEAUTIFY_FLAG" val="#wm#"/>
  <p:tag name="KSO_WM_TAG_VERSION" val="1.0"/>
  <p:tag name="KSO_WM_DIAGRAM_GROUP_CODE" val="l1-1"/>
  <p:tag name="KSO_WM_UNIT_LINE_FORE_SCHEMECOLOR_INDEX" val="6"/>
  <p:tag name="KSO_WM_UNIT_LINE_FILL_TYPE" val="2"/>
  <p:tag name="KSO_WM_UNIT_TEXT_FILL_FORE_SCHEMECOLOR_INDEX" val="13"/>
  <p:tag name="KSO_WM_UNIT_TEXT_FILL_TYPE" val="1"/>
</p:tagLst>
</file>

<file path=ppt/tags/tag282.xml><?xml version="1.0" encoding="utf-8"?>
<p:tagLst xmlns:p="http://schemas.openxmlformats.org/presentationml/2006/main">
  <p:tag name="KSO_WM_TEMPLATE_CATEGORY" val="diagram"/>
  <p:tag name="KSO_WM_TEMPLATE_INDEX" val="20181259"/>
  <p:tag name="KSO_WM_UNIT_TYPE" val="l_h_i"/>
  <p:tag name="KSO_WM_UNIT_INDEX" val="1_3_1"/>
  <p:tag name="KSO_WM_UNIT_ID" val="diagram20181259_4*l_h_i*1_3_1"/>
  <p:tag name="KSO_WM_UNIT_LAYERLEVEL" val="1_1_1"/>
  <p:tag name="KSO_WM_BEAUTIFY_FLAG" val="#wm#"/>
  <p:tag name="KSO_WM_TAG_VERSION" val="1.0"/>
  <p:tag name="KSO_WM_DIAGRAM_GROUP_CODE" val="l1-1"/>
  <p:tag name="KSO_WM_UNIT_LINE_FORE_SCHEMECOLOR_INDEX" val="6"/>
  <p:tag name="KSO_WM_UNIT_LINE_FILL_TYPE" val="2"/>
  <p:tag name="KSO_WM_UNIT_TEXT_FILL_FORE_SCHEMECOLOR_INDEX" val="13"/>
  <p:tag name="KSO_WM_UNIT_TEXT_FILL_TYPE" val="1"/>
</p:tagLst>
</file>

<file path=ppt/tags/tag283.xml><?xml version="1.0" encoding="utf-8"?>
<p:tagLst xmlns:p="http://schemas.openxmlformats.org/presentationml/2006/main">
  <p:tag name="KSO_WM_TEMPLATE_CATEGORY" val="diagram"/>
  <p:tag name="KSO_WM_TEMPLATE_INDEX" val="20181259"/>
  <p:tag name="KSO_WM_UNIT_TYPE" val="l_h_i"/>
  <p:tag name="KSO_WM_UNIT_INDEX" val="1_1_1"/>
  <p:tag name="KSO_WM_UNIT_ID" val="diagram20181259_4*l_h_i*1_1_1"/>
  <p:tag name="KSO_WM_UNIT_LAYERLEVEL" val="1_1_1"/>
  <p:tag name="KSO_WM_BEAUTIFY_FLAG" val="#wm#"/>
  <p:tag name="KSO_WM_TAG_VERSION" val="1.0"/>
  <p:tag name="KSO_WM_DIAGRAM_GROUP_CODE" val="l1-1"/>
  <p:tag name="KSO_WM_UNIT_LINE_FORE_SCHEMECOLOR_INDEX" val="5"/>
  <p:tag name="KSO_WM_UNIT_LINE_FILL_TYPE" val="2"/>
  <p:tag name="KSO_WM_UNIT_TEXT_FILL_FORE_SCHEMECOLOR_INDEX" val="13"/>
  <p:tag name="KSO_WM_UNIT_TEXT_FILL_TYPE" val="1"/>
</p:tagLst>
</file>

<file path=ppt/tags/tag284.xml><?xml version="1.0" encoding="utf-8"?>
<p:tagLst xmlns:p="http://schemas.openxmlformats.org/presentationml/2006/main">
  <p:tag name="KSO_WM_TEMPLATE_CATEGORY" val="diagram"/>
  <p:tag name="KSO_WM_TEMPLATE_INDEX" val="20181259"/>
  <p:tag name="KSO_WM_UNIT_TYPE" val="l_h_i"/>
  <p:tag name="KSO_WM_UNIT_INDEX" val="1_3_2"/>
  <p:tag name="KSO_WM_UNIT_ID" val="diagram20181259_4*l_h_i*1_3_2"/>
  <p:tag name="KSO_WM_UNIT_LAYERLEVEL" val="1_1_1"/>
  <p:tag name="KSO_WM_BEAUTIFY_FLAG" val="#wm#"/>
  <p:tag name="KSO_WM_TAG_VERSION" val="1.0"/>
  <p:tag name="KSO_WM_DIAGRAM_GROUP_CODE" val="l1-1"/>
  <p:tag name="KSO_WM_UNIT_LINE_FORE_SCHEMECOLOR_INDEX" val="5"/>
  <p:tag name="KSO_WM_UNIT_LINE_FILL_TYPE" val="2"/>
  <p:tag name="KSO_WM_UNIT_TEXT_FILL_FORE_SCHEMECOLOR_INDEX" val="13"/>
  <p:tag name="KSO_WM_UNIT_TEXT_FILL_TYPE" val="1"/>
</p:tagLst>
</file>

<file path=ppt/tags/tag285.xml><?xml version="1.0" encoding="utf-8"?>
<p:tagLst xmlns:p="http://schemas.openxmlformats.org/presentationml/2006/main">
  <p:tag name="KSO_WM_TEMPLATE_CATEGORY" val="diagram"/>
  <p:tag name="KSO_WM_TEMPLATE_INDEX" val="20181259"/>
  <p:tag name="KSO_WM_UNIT_TYPE" val="l_h_i"/>
  <p:tag name="KSO_WM_UNIT_INDEX" val="1_4_2"/>
  <p:tag name="KSO_WM_UNIT_ID" val="diagram20181259_4*l_h_i*1_4_2"/>
  <p:tag name="KSO_WM_UNIT_LAYERLEVEL" val="1_1_1"/>
  <p:tag name="KSO_WM_BEAUTIFY_FLAG" val="#wm#"/>
  <p:tag name="KSO_WM_TAG_VERSION" val="1.0"/>
  <p:tag name="KSO_WM_DIAGRAM_GROUP_CODE" val="l1-1"/>
  <p:tag name="KSO_WM_UNIT_LINE_FORE_SCHEMECOLOR_INDEX" val="5"/>
  <p:tag name="KSO_WM_UNIT_LINE_FILL_TYPE" val="2"/>
  <p:tag name="KSO_WM_UNIT_TEXT_FILL_FORE_SCHEMECOLOR_INDEX" val="13"/>
  <p:tag name="KSO_WM_UNIT_TEXT_FILL_TYPE" val="1"/>
</p:tagLst>
</file>

<file path=ppt/tags/tag286.xml><?xml version="1.0" encoding="utf-8"?>
<p:tagLst xmlns:p="http://schemas.openxmlformats.org/presentationml/2006/main">
  <p:tag name="KSO_WM_TEMPLATE_CATEGORY" val="diagram"/>
  <p:tag name="KSO_WM_TEMPLATE_INDEX" val="20181259"/>
  <p:tag name="KSO_WM_UNIT_TYPE" val="l_h_f"/>
  <p:tag name="KSO_WM_UNIT_INDEX" val="1_1_2"/>
  <p:tag name="KSO_WM_UNIT_ID" val="diagram20181259_4*l_h_f*1_1_2"/>
  <p:tag name="KSO_WM_UNIT_LAYERLEVEL" val="1_1_1"/>
  <p:tag name="KSO_WM_UNIT_VALUE" val="2"/>
  <p:tag name="KSO_WM_UNIT_HIGHLIGHT" val="0"/>
  <p:tag name="KSO_WM_UNIT_COMPATIBLE" val="0"/>
  <p:tag name="KSO_WM_UNIT_CLEAR" val="0"/>
  <p:tag name="KSO_WM_BEAUTIFY_FLAG" val="#wm#"/>
  <p:tag name="KSO_WM_TAG_VERSION" val="1.0"/>
  <p:tag name="KSO_WM_DIAGRAM_GROUP_CODE" val="l1-1"/>
  <p:tag name="KSO_WM_UNIT_PRESET_TEXT" val="19.88"/>
  <p:tag name="KSO_WM_UNIT_TEXT_FILL_FORE_SCHEMECOLOR_INDEX" val="3"/>
  <p:tag name="KSO_WM_UNIT_TEXT_FILL_TYPE" val="1"/>
</p:tagLst>
</file>

<file path=ppt/tags/tag287.xml><?xml version="1.0" encoding="utf-8"?>
<p:tagLst xmlns:p="http://schemas.openxmlformats.org/presentationml/2006/main">
  <p:tag name="KSO_WM_TEMPLATE_CATEGORY" val="diagram"/>
  <p:tag name="KSO_WM_TEMPLATE_INDEX" val="20181259"/>
  <p:tag name="KSO_WM_UNIT_TYPE" val="l_h_f"/>
  <p:tag name="KSO_WM_UNIT_INDEX" val="1_3_2"/>
  <p:tag name="KSO_WM_UNIT_ID" val="diagram20181259_4*l_h_f*1_3_2"/>
  <p:tag name="KSO_WM_UNIT_LAYERLEVEL" val="1_1_1"/>
  <p:tag name="KSO_WM_UNIT_VALUE" val="1"/>
  <p:tag name="KSO_WM_UNIT_HIGHLIGHT" val="0"/>
  <p:tag name="KSO_WM_UNIT_COMPATIBLE" val="0"/>
  <p:tag name="KSO_WM_UNIT_CLEAR" val="0"/>
  <p:tag name="KSO_WM_BEAUTIFY_FLAG" val="#wm#"/>
  <p:tag name="KSO_WM_TAG_VERSION" val="1.0"/>
  <p:tag name="KSO_WM_DIAGRAM_GROUP_CODE" val="l1-1"/>
  <p:tag name="KSO_WM_UNIT_PRESET_TEXT" val="19"/>
  <p:tag name="KSO_WM_UNIT_TEXT_FILL_FORE_SCHEMECOLOR_INDEX" val="3"/>
  <p:tag name="KSO_WM_UNIT_TEXT_FILL_TYPE" val="1"/>
</p:tagLst>
</file>

<file path=ppt/tags/tag288.xml><?xml version="1.0" encoding="utf-8"?>
<p:tagLst xmlns:p="http://schemas.openxmlformats.org/presentationml/2006/main">
  <p:tag name="KSO_WM_TEMPLATE_CATEGORY" val="diagram"/>
  <p:tag name="KSO_WM_TEMPLATE_INDEX" val="20181259"/>
  <p:tag name="KSO_WM_UNIT_TYPE" val="l_h_f"/>
  <p:tag name="KSO_WM_UNIT_INDEX" val="1_4_2"/>
  <p:tag name="KSO_WM_UNIT_ID" val="diagram20181259_4*l_h_f*1_4_2"/>
  <p:tag name="KSO_WM_UNIT_LAYERLEVEL" val="1_1_1"/>
  <p:tag name="KSO_WM_UNIT_VALUE" val="2"/>
  <p:tag name="KSO_WM_UNIT_HIGHLIGHT" val="0"/>
  <p:tag name="KSO_WM_UNIT_COMPATIBLE" val="0"/>
  <p:tag name="KSO_WM_UNIT_CLEAR" val="0"/>
  <p:tag name="KSO_WM_BEAUTIFY_FLAG" val="#wm#"/>
  <p:tag name="KSO_WM_TAG_VERSION" val="1.0"/>
  <p:tag name="KSO_WM_DIAGRAM_GROUP_CODE" val="l1-1"/>
  <p:tag name="KSO_WM_UNIT_PRESET_TEXT" val="2350"/>
  <p:tag name="KSO_WM_UNIT_TEXT_FILL_FORE_SCHEMECOLOR_INDEX" val="3"/>
  <p:tag name="KSO_WM_UNIT_TEXT_FILL_TYPE" val="1"/>
</p:tagLst>
</file>

<file path=ppt/tags/tag289.xml><?xml version="1.0" encoding="utf-8"?>
<p:tagLst xmlns:p="http://schemas.openxmlformats.org/presentationml/2006/main">
  <p:tag name="KSO_WM_TEMPLATE_CATEGORY" val="diagram"/>
  <p:tag name="KSO_WM_TEMPLATE_INDEX" val="20181259"/>
  <p:tag name="KSO_WM_UNIT_TYPE" val="l_h_i"/>
  <p:tag name="KSO_WM_UNIT_INDEX" val="1_6_2"/>
  <p:tag name="KSO_WM_UNIT_ID" val="diagram20181259_4*l_h_i*1_6_2"/>
  <p:tag name="KSO_WM_UNIT_LAYERLEVEL" val="1_1_1"/>
  <p:tag name="KSO_WM_BEAUTIFY_FLAG" val="#wm#"/>
  <p:tag name="KSO_WM_TAG_VERSION" val="1.0"/>
  <p:tag name="KSO_WM_DIAGRAM_GROUP_CODE" val="l1-1"/>
  <p:tag name="KSO_WM_UNIT_LINE_FORE_SCHEMECOLOR_INDEX" val="5"/>
  <p:tag name="KSO_WM_UNIT_LINE_FILL_TYPE" val="2"/>
  <p:tag name="KSO_WM_UNIT_TEXT_FILL_FORE_SCHEMECOLOR_INDEX" val="13"/>
  <p:tag name="KSO_WM_UNIT_TEXT_FILL_TYPE" val="1"/>
</p:tagLst>
</file>

<file path=ppt/tags/tag290.xml><?xml version="1.0" encoding="utf-8"?>
<p:tagLst xmlns:p="http://schemas.openxmlformats.org/presentationml/2006/main">
  <p:tag name="KSO_WM_TEMPLATE_CATEGORY" val="diagram"/>
  <p:tag name="KSO_WM_TEMPLATE_INDEX" val="20181259"/>
  <p:tag name="KSO_WM_UNIT_TYPE" val="l_h_f"/>
  <p:tag name="KSO_WM_UNIT_INDEX" val="1_6_2"/>
  <p:tag name="KSO_WM_UNIT_ID" val="diagram20181259_4*l_h_f*1_6_2"/>
  <p:tag name="KSO_WM_UNIT_LAYERLEVEL" val="1_1_1"/>
  <p:tag name="KSO_WM_UNIT_VALUE" val="2"/>
  <p:tag name="KSO_WM_UNIT_HIGHLIGHT" val="0"/>
  <p:tag name="KSO_WM_UNIT_COMPATIBLE" val="0"/>
  <p:tag name="KSO_WM_UNIT_CLEAR" val="0"/>
  <p:tag name="KSO_WM_BEAUTIFY_FLAG" val="#wm#"/>
  <p:tag name="KSO_WM_TAG_VERSION" val="1.0"/>
  <p:tag name="KSO_WM_DIAGRAM_GROUP_CODE" val="l1-1"/>
  <p:tag name="KSO_WM_UNIT_PRESET_TEXT" val="45.3"/>
  <p:tag name="KSO_WM_UNIT_TEXT_FILL_FORE_SCHEMECOLOR_INDEX" val="3"/>
  <p:tag name="KSO_WM_UNIT_TEXT_FILL_TYPE" val="1"/>
</p:tagLst>
</file>

<file path=ppt/tags/tag291.xml><?xml version="1.0" encoding="utf-8"?>
<p:tagLst xmlns:p="http://schemas.openxmlformats.org/presentationml/2006/main">
  <p:tag name="KSO_WM_TEMPLATE_CATEGORY" val="diagram"/>
  <p:tag name="KSO_WM_TEMPLATE_INDEX" val="20181259"/>
  <p:tag name="KSO_WM_UNIT_TYPE" val="l_h_i"/>
  <p:tag name="KSO_WM_UNIT_INDEX" val="1_2_1"/>
  <p:tag name="KSO_WM_UNIT_ID" val="diagram20181259_4*l_h_i*1_2_1"/>
  <p:tag name="KSO_WM_UNIT_LAYERLEVEL" val="1_1_1"/>
  <p:tag name="KSO_WM_BEAUTIFY_FLAG" val="#wm#"/>
  <p:tag name="KSO_WM_TAG_VERSION" val="1.0"/>
  <p:tag name="KSO_WM_DIAGRAM_GROUP_CODE" val="l1-1"/>
  <p:tag name="KSO_WM_UNIT_LINE_FORE_SCHEMECOLOR_INDEX" val="6"/>
  <p:tag name="KSO_WM_UNIT_LINE_FILL_TYPE" val="2"/>
  <p:tag name="KSO_WM_UNIT_TEXT_FILL_FORE_SCHEMECOLOR_INDEX" val="13"/>
  <p:tag name="KSO_WM_UNIT_TEXT_FILL_TYPE" val="1"/>
</p:tagLst>
</file>

<file path=ppt/tags/tag292.xml><?xml version="1.0" encoding="utf-8"?>
<p:tagLst xmlns:p="http://schemas.openxmlformats.org/presentationml/2006/main">
  <p:tag name="KSO_WM_TEMPLATE_CATEGORY" val="diagram"/>
  <p:tag name="KSO_WM_TEMPLATE_INDEX" val="20181259"/>
  <p:tag name="KSO_WM_UNIT_TYPE" val="l_h_i"/>
  <p:tag name="KSO_WM_UNIT_INDEX" val="1_2_2"/>
  <p:tag name="KSO_WM_UNIT_ID" val="diagram20181259_4*l_h_i*1_2_2"/>
  <p:tag name="KSO_WM_UNIT_LAYERLEVEL" val="1_1_1"/>
  <p:tag name="KSO_WM_BEAUTIFY_FLAG" val="#wm#"/>
  <p:tag name="KSO_WM_TAG_VERSION" val="1.0"/>
  <p:tag name="KSO_WM_DIAGRAM_GROUP_CODE" val="l1-1"/>
  <p:tag name="KSO_WM_UNIT_LINE_FORE_SCHEMECOLOR_INDEX" val="5"/>
  <p:tag name="KSO_WM_UNIT_LINE_FILL_TYPE" val="2"/>
  <p:tag name="KSO_WM_UNIT_TEXT_FILL_FORE_SCHEMECOLOR_INDEX" val="13"/>
  <p:tag name="KSO_WM_UNIT_TEXT_FILL_TYPE" val="1"/>
</p:tagLst>
</file>

<file path=ppt/tags/tag293.xml><?xml version="1.0" encoding="utf-8"?>
<p:tagLst xmlns:p="http://schemas.openxmlformats.org/presentationml/2006/main">
  <p:tag name="KSO_WM_TEMPLATE_CATEGORY" val="diagram"/>
  <p:tag name="KSO_WM_TEMPLATE_INDEX" val="20181259"/>
  <p:tag name="KSO_WM_UNIT_TYPE" val="l_h_f"/>
  <p:tag name="KSO_WM_UNIT_INDEX" val="1_2_2"/>
  <p:tag name="KSO_WM_UNIT_ID" val="diagram20181259_4*l_h_f*1_2_2"/>
  <p:tag name="KSO_WM_UNIT_LAYERLEVEL" val="1_1_1"/>
  <p:tag name="KSO_WM_UNIT_VALUE" val="2"/>
  <p:tag name="KSO_WM_UNIT_HIGHLIGHT" val="0"/>
  <p:tag name="KSO_WM_UNIT_COMPATIBLE" val="0"/>
  <p:tag name="KSO_WM_UNIT_CLEAR" val="0"/>
  <p:tag name="KSO_WM_BEAUTIFY_FLAG" val="#wm#"/>
  <p:tag name="KSO_WM_TAG_VERSION" val="1.0"/>
  <p:tag name="KSO_WM_DIAGRAM_GROUP_CODE" val="l1-1"/>
  <p:tag name="KSO_WM_UNIT_PRESET_TEXT" val="45.3"/>
  <p:tag name="KSO_WM_UNIT_TEXT_FILL_FORE_SCHEMECOLOR_INDEX" val="3"/>
  <p:tag name="KSO_WM_UNIT_TEXT_FILL_TYPE" val="1"/>
</p:tagLst>
</file>

<file path=ppt/tags/tag294.xml><?xml version="1.0" encoding="utf-8"?>
<p:tagLst xmlns:p="http://schemas.openxmlformats.org/presentationml/2006/main">
  <p:tag name="KSO_WM_TEMPLATE_CATEGORY" val="diagram"/>
  <p:tag name="KSO_WM_TEMPLATE_INDEX" val="20181259"/>
  <p:tag name="KSO_WM_UNIT_TYPE" val="l_i"/>
  <p:tag name="KSO_WM_UNIT_INDEX" val="1_4"/>
  <p:tag name="KSO_WM_UNIT_ID" val="diagram20181259_4*l_i*1_4"/>
  <p:tag name="KSO_WM_UNIT_LAYERLEVEL" val="1_1"/>
  <p:tag name="KSO_WM_BEAUTIFY_FLAG" val="#wm#"/>
  <p:tag name="KSO_WM_TAG_VERSION" val="1.0"/>
  <p:tag name="KSO_WM_DIAGRAM_GROUP_CODE" val="l1-1"/>
  <p:tag name="KSO_WM_UNIT_LINE_FORE_SCHEMECOLOR_INDEX" val="5"/>
  <p:tag name="KSO_WM_UNIT_LINE_FILL_TYPE" val="2"/>
</p:tagLst>
</file>

<file path=ppt/tags/tag295.xml><?xml version="1.0" encoding="utf-8"?>
<p:tagLst xmlns:p="http://schemas.openxmlformats.org/presentationml/2006/main">
  <p:tag name="KSO_WM_TEMPLATE_CATEGORY" val="diagram"/>
  <p:tag name="KSO_WM_TEMPLATE_INDEX" val="20181259"/>
  <p:tag name="KSO_WM_UNIT_TYPE" val="l_i"/>
  <p:tag name="KSO_WM_UNIT_INDEX" val="1_1"/>
  <p:tag name="KSO_WM_UNIT_ID" val="diagram20181259_4*l_i*1_1"/>
  <p:tag name="KSO_WM_UNIT_LAYERLEVEL" val="1_1"/>
  <p:tag name="KSO_WM_BEAUTIFY_FLAG" val="#wm#"/>
  <p:tag name="KSO_WM_TAG_VERSION" val="1.0"/>
  <p:tag name="KSO_WM_DIAGRAM_GROUP_CODE" val="l1-1"/>
  <p:tag name="KSO_WM_UNIT_LINE_FORE_SCHEMECOLOR_INDEX" val="5"/>
  <p:tag name="KSO_WM_UNIT_LINE_FILL_TYPE" val="2"/>
</p:tagLst>
</file>

<file path=ppt/tags/tag296.xml><?xml version="1.0" encoding="utf-8"?>
<p:tagLst xmlns:p="http://schemas.openxmlformats.org/presentationml/2006/main">
  <p:tag name="KSO_WM_TAG_VERSION" val="1.0"/>
  <p:tag name="KSO_WM_BEAUTIFY_FLAG" val="#wm#"/>
  <p:tag name="KSO_WM_TEMPLATE_CATEGORY" val="diagram"/>
  <p:tag name="KSO_WM_TEMPLATE_INDEX" val="20170470"/>
  <p:tag name="KSO_WM_UNIT_TYPE" val="l_h_d"/>
  <p:tag name="KSO_WM_UNIT_INDEX" val="1_1_1"/>
  <p:tag name="KSO_WM_UNIT_LAYERLEVEL" val="1_1_1"/>
  <p:tag name="KSO_WM_UNIT_VALUE" val="594*898"/>
  <p:tag name="KSO_WM_UNIT_HIGHLIGHT" val="0"/>
  <p:tag name="KSO_WM_UNIT_COMPATIBLE" val="0"/>
  <p:tag name="KSO_WM_UNIT_CLEAR" val="0"/>
  <p:tag name="KSO_WM_DIAGRAM_GROUP_CODE" val="l1-1"/>
  <p:tag name="KSO_WM_UNIT_ID" val="diagram20170470_1*l_h_d*1_1_1"/>
</p:tagLst>
</file>

<file path=ppt/tags/tag297.xml><?xml version="1.0" encoding="utf-8"?>
<p:tagLst xmlns:p="http://schemas.openxmlformats.org/presentationml/2006/main">
  <p:tag name="KSO_WM_TAG_VERSION" val="1.0"/>
  <p:tag name="KSO_WM_BEAUTIFY_FLAG" val="#wm#"/>
  <p:tag name="KSO_WM_TEMPLATE_CATEGORY" val="diagram"/>
  <p:tag name="KSO_WM_TEMPLATE_INDEX" val="20170470"/>
  <p:tag name="KSO_WM_UNIT_TYPE" val="l_h_d"/>
  <p:tag name="KSO_WM_UNIT_INDEX" val="1_2_1"/>
  <p:tag name="KSO_WM_UNIT_LAYERLEVEL" val="1_1_1"/>
  <p:tag name="KSO_WM_UNIT_VALUE" val="596*894"/>
  <p:tag name="KSO_WM_UNIT_HIGHLIGHT" val="0"/>
  <p:tag name="KSO_WM_UNIT_COMPATIBLE" val="0"/>
  <p:tag name="KSO_WM_UNIT_CLEAR" val="0"/>
  <p:tag name="KSO_WM_DIAGRAM_GROUP_CODE" val="l1-1"/>
  <p:tag name="KSO_WM_UNIT_ID" val="diagram20170470_1*l_h_d*1_2_1"/>
</p:tagLst>
</file>

<file path=ppt/tags/tag298.xml><?xml version="1.0" encoding="utf-8"?>
<p:tagLst xmlns:p="http://schemas.openxmlformats.org/presentationml/2006/main">
  <p:tag name="KSO_WM_TAG_VERSION" val="1.0"/>
  <p:tag name="KSO_WM_BEAUTIFY_FLAG" val="#wm#"/>
  <p:tag name="KSO_WM_TEMPLATE_CATEGORY" val="diagram"/>
  <p:tag name="KSO_WM_TEMPLATE_INDEX" val="20170470"/>
  <p:tag name="KSO_WM_UNIT_TYPE" val="l_h_i"/>
  <p:tag name="KSO_WM_UNIT_INDEX" val="1_1_1"/>
  <p:tag name="KSO_WM_UNIT_ID" val="diagram20170470_1*l_h_i*1_1_1"/>
  <p:tag name="KSO_WM_UNIT_LAYERLEVEL" val="1_1_1"/>
  <p:tag name="KSO_WM_DIAGRAM_GROUP_CODE" val="l1-1"/>
  <p:tag name="KSO_WM_UNIT_FILL_FORE_SCHEMECOLOR_INDEX" val="5"/>
  <p:tag name="KSO_WM_UNIT_FILL_TYPE" val="1"/>
  <p:tag name="KSO_WM_UNIT_TEXT_FILL_FORE_SCHEMECOLOR_INDEX" val="2"/>
  <p:tag name="KSO_WM_UNIT_TEXT_FILL_TYPE" val="1"/>
</p:tagLst>
</file>

<file path=ppt/tags/tag299.xml><?xml version="1.0" encoding="utf-8"?>
<p:tagLst xmlns:p="http://schemas.openxmlformats.org/presentationml/2006/main">
  <p:tag name="KSO_WM_TAG_VERSION" val="1.0"/>
  <p:tag name="KSO_WM_BEAUTIFY_FLAG" val="#wm#"/>
  <p:tag name="KSO_WM_TEMPLATE_CATEGORY" val="diagram"/>
  <p:tag name="KSO_WM_TEMPLATE_INDEX" val="20170470"/>
  <p:tag name="KSO_WM_UNIT_TYPE" val="l_h_i"/>
  <p:tag name="KSO_WM_UNIT_INDEX" val="1_2_1"/>
  <p:tag name="KSO_WM_UNIT_ID" val="diagram20170470_1*l_h_i*1_2_1"/>
  <p:tag name="KSO_WM_UNIT_LAYERLEVEL" val="1_1_1"/>
  <p:tag name="KSO_WM_DIAGRAM_GROUP_CODE" val="l1-1"/>
  <p:tag name="KSO_WM_UNIT_FILL_FORE_SCHEMECOLOR_INDEX" val="7"/>
  <p:tag name="KSO_WM_UNIT_FILL_TYPE" val="1"/>
  <p:tag name="KSO_WM_UNIT_TEXT_FILL_FORE_SCHEMECOLOR_INDEX" val="2"/>
  <p:tag name="KSO_WM_UNIT_TEXT_FILL_TYPE" val="1"/>
</p:tagLst>
</file>

<file path=ppt/tags/tag300.xml><?xml version="1.0" encoding="utf-8"?>
<p:tagLst xmlns:p="http://schemas.openxmlformats.org/presentationml/2006/main">
  <p:tag name="KSO_WM_TAG_VERSION" val="1.0"/>
  <p:tag name="KSO_WM_BEAUTIFY_FLAG" val="#wm#"/>
  <p:tag name="KSO_WM_TEMPLATE_CATEGORY" val="diagram"/>
  <p:tag name="KSO_WM_TEMPLATE_INDEX" val="20170470"/>
  <p:tag name="KSO_WM_UNIT_TYPE" val="l_h_a"/>
  <p:tag name="KSO_WM_UNIT_INDEX" val="1_2_1"/>
  <p:tag name="KSO_WM_UNIT_LAYERLEVEL" val="1_1_1"/>
  <p:tag name="KSO_WM_UNIT_VALUE" val="11"/>
  <p:tag name="KSO_WM_UNIT_HIGHLIGHT" val="0"/>
  <p:tag name="KSO_WM_UNIT_COMPATIBLE" val="0"/>
  <p:tag name="KSO_WM_UNIT_CLEAR" val="0"/>
  <p:tag name="KSO_WM_UNIT_PRESET_TEXT_INDEX" val="3"/>
  <p:tag name="KSO_WM_UNIT_PRESET_TEXT_LEN" val="12"/>
  <p:tag name="KSO_WM_DIAGRAM_GROUP_CODE" val="l1-1"/>
  <p:tag name="KSO_WM_UNIT_ID" val="diagram20170470_1*l_h_a*1_2_1"/>
  <p:tag name="KSO_WM_UNIT_TEXT_FILL_FORE_SCHEMECOLOR_INDEX" val="14"/>
  <p:tag name="KSO_WM_UNIT_TEXT_FILL_TYPE" val="1"/>
</p:tagLst>
</file>

<file path=ppt/tags/tag301.xml><?xml version="1.0" encoding="utf-8"?>
<p:tagLst xmlns:p="http://schemas.openxmlformats.org/presentationml/2006/main">
  <p:tag name="KSO_WM_TAG_VERSION" val="1.0"/>
  <p:tag name="KSO_WM_BEAUTIFY_FLAG" val="#wm#"/>
  <p:tag name="KSO_WM_TEMPLATE_CATEGORY" val="diagram"/>
  <p:tag name="KSO_WM_TEMPLATE_INDEX" val="20170470"/>
  <p:tag name="KSO_WM_UNIT_TYPE" val="l_h_a"/>
  <p:tag name="KSO_WM_UNIT_INDEX" val="1_1_1"/>
  <p:tag name="KSO_WM_UNIT_LAYERLEVEL" val="1_1_1"/>
  <p:tag name="KSO_WM_UNIT_VALUE" val="11"/>
  <p:tag name="KSO_WM_UNIT_HIGHLIGHT" val="0"/>
  <p:tag name="KSO_WM_UNIT_COMPATIBLE" val="0"/>
  <p:tag name="KSO_WM_UNIT_CLEAR" val="0"/>
  <p:tag name="KSO_WM_UNIT_PRESET_TEXT_INDEX" val="3"/>
  <p:tag name="KSO_WM_UNIT_PRESET_TEXT_LEN" val="12"/>
  <p:tag name="KSO_WM_DIAGRAM_GROUP_CODE" val="l1-1"/>
  <p:tag name="KSO_WM_UNIT_ID" val="diagram20170470_1*l_h_a*1_1_1"/>
  <p:tag name="KSO_WM_UNIT_TEXT_FILL_FORE_SCHEMECOLOR_INDEX" val="14"/>
  <p:tag name="KSO_WM_UNIT_TEXT_FILL_TYPE" val="1"/>
</p:tagLst>
</file>

<file path=ppt/tags/tag302.xml><?xml version="1.0" encoding="utf-8"?>
<p:tagLst xmlns:p="http://schemas.openxmlformats.org/presentationml/2006/main">
  <p:tag name="KSO_WM_TAG_VERSION" val="1.0"/>
  <p:tag name="KSO_WM_BEAUTIFY_FLAG" val="#wm#"/>
  <p:tag name="KSO_WM_TEMPLATE_CATEGORY" val="diagram"/>
  <p:tag name="KSO_WM_TEMPLATE_INDEX" val="20170470"/>
  <p:tag name="KSO_WM_UNIT_TYPE" val="l_h_d"/>
  <p:tag name="KSO_WM_UNIT_INDEX" val="1_1_1"/>
  <p:tag name="KSO_WM_UNIT_LAYERLEVEL" val="1_1_1"/>
  <p:tag name="KSO_WM_UNIT_VALUE" val="594*898"/>
  <p:tag name="KSO_WM_UNIT_HIGHLIGHT" val="0"/>
  <p:tag name="KSO_WM_UNIT_COMPATIBLE" val="0"/>
  <p:tag name="KSO_WM_UNIT_CLEAR" val="0"/>
  <p:tag name="KSO_WM_DIAGRAM_GROUP_CODE" val="l1-1"/>
  <p:tag name="KSO_WM_UNIT_ID" val="diagram20170470_2*l_h_d*1_1_1"/>
</p:tagLst>
</file>

<file path=ppt/tags/tag303.xml><?xml version="1.0" encoding="utf-8"?>
<p:tagLst xmlns:p="http://schemas.openxmlformats.org/presentationml/2006/main">
  <p:tag name="KSO_WM_TAG_VERSION" val="1.0"/>
  <p:tag name="KSO_WM_BEAUTIFY_FLAG" val="#wm#"/>
  <p:tag name="KSO_WM_TEMPLATE_CATEGORY" val="diagram"/>
  <p:tag name="KSO_WM_TEMPLATE_INDEX" val="20170470"/>
  <p:tag name="KSO_WM_UNIT_TYPE" val="l_h_d"/>
  <p:tag name="KSO_WM_UNIT_INDEX" val="1_2_1"/>
  <p:tag name="KSO_WM_UNIT_LAYERLEVEL" val="1_1_1"/>
  <p:tag name="KSO_WM_UNIT_VALUE" val="596*894"/>
  <p:tag name="KSO_WM_UNIT_HIGHLIGHT" val="0"/>
  <p:tag name="KSO_WM_UNIT_COMPATIBLE" val="0"/>
  <p:tag name="KSO_WM_UNIT_CLEAR" val="0"/>
  <p:tag name="KSO_WM_DIAGRAM_GROUP_CODE" val="l1-1"/>
  <p:tag name="KSO_WM_UNIT_ID" val="diagram20170470_2*l_h_d*1_2_1"/>
</p:tagLst>
</file>

<file path=ppt/tags/tag304.xml><?xml version="1.0" encoding="utf-8"?>
<p:tagLst xmlns:p="http://schemas.openxmlformats.org/presentationml/2006/main">
  <p:tag name="KSO_WM_TAG_VERSION" val="1.0"/>
  <p:tag name="KSO_WM_BEAUTIFY_FLAG" val="#wm#"/>
  <p:tag name="KSO_WM_TEMPLATE_CATEGORY" val="diagram"/>
  <p:tag name="KSO_WM_TEMPLATE_INDEX" val="20170470"/>
  <p:tag name="KSO_WM_UNIT_TYPE" val="l_h_d"/>
  <p:tag name="KSO_WM_UNIT_INDEX" val="1_3_1"/>
  <p:tag name="KSO_WM_UNIT_LAYERLEVEL" val="1_1_1"/>
  <p:tag name="KSO_WM_UNIT_VALUE" val="593*900"/>
  <p:tag name="KSO_WM_UNIT_HIGHLIGHT" val="0"/>
  <p:tag name="KSO_WM_UNIT_COMPATIBLE" val="0"/>
  <p:tag name="KSO_WM_UNIT_CLEAR" val="0"/>
  <p:tag name="KSO_WM_DIAGRAM_GROUP_CODE" val="l1-1"/>
  <p:tag name="KSO_WM_UNIT_ID" val="diagram20170470_2*l_h_d*1_3_1"/>
</p:tagLst>
</file>

<file path=ppt/tags/tag305.xml><?xml version="1.0" encoding="utf-8"?>
<p:tagLst xmlns:p="http://schemas.openxmlformats.org/presentationml/2006/main">
  <p:tag name="KSO_WM_TAG_VERSION" val="1.0"/>
  <p:tag name="KSO_WM_BEAUTIFY_FLAG" val="#wm#"/>
  <p:tag name="KSO_WM_TEMPLATE_CATEGORY" val="diagram"/>
  <p:tag name="KSO_WM_TEMPLATE_INDEX" val="20170470"/>
  <p:tag name="KSO_WM_UNIT_TYPE" val="l_h_i"/>
  <p:tag name="KSO_WM_UNIT_INDEX" val="1_1_1"/>
  <p:tag name="KSO_WM_UNIT_ID" val="diagram20170470_2*l_h_i*1_1_1"/>
  <p:tag name="KSO_WM_UNIT_LAYERLEVEL" val="1_1_1"/>
  <p:tag name="KSO_WM_DIAGRAM_GROUP_CODE" val="l1-1"/>
  <p:tag name="KSO_WM_UNIT_FILL_FORE_SCHEMECOLOR_INDEX" val="5"/>
  <p:tag name="KSO_WM_UNIT_FILL_TYPE" val="1"/>
  <p:tag name="KSO_WM_UNIT_TEXT_FILL_FORE_SCHEMECOLOR_INDEX" val="2"/>
  <p:tag name="KSO_WM_UNIT_TEXT_FILL_TYPE" val="1"/>
</p:tagLst>
</file>

<file path=ppt/tags/tag306.xml><?xml version="1.0" encoding="utf-8"?>
<p:tagLst xmlns:p="http://schemas.openxmlformats.org/presentationml/2006/main">
  <p:tag name="KSO_WM_TAG_VERSION" val="1.0"/>
  <p:tag name="KSO_WM_BEAUTIFY_FLAG" val="#wm#"/>
  <p:tag name="KSO_WM_TEMPLATE_CATEGORY" val="diagram"/>
  <p:tag name="KSO_WM_TEMPLATE_INDEX" val="20170470"/>
  <p:tag name="KSO_WM_UNIT_TYPE" val="l_h_i"/>
  <p:tag name="KSO_WM_UNIT_INDEX" val="1_2_1"/>
  <p:tag name="KSO_WM_UNIT_ID" val="diagram20170470_2*l_h_i*1_2_1"/>
  <p:tag name="KSO_WM_UNIT_LAYERLEVEL" val="1_1_1"/>
  <p:tag name="KSO_WM_DIAGRAM_GROUP_CODE" val="l1-1"/>
  <p:tag name="KSO_WM_UNIT_FILL_FORE_SCHEMECOLOR_INDEX" val="7"/>
  <p:tag name="KSO_WM_UNIT_FILL_TYPE" val="1"/>
  <p:tag name="KSO_WM_UNIT_TEXT_FILL_FORE_SCHEMECOLOR_INDEX" val="2"/>
  <p:tag name="KSO_WM_UNIT_TEXT_FILL_TYPE" val="1"/>
</p:tagLst>
</file>

<file path=ppt/tags/tag307.xml><?xml version="1.0" encoding="utf-8"?>
<p:tagLst xmlns:p="http://schemas.openxmlformats.org/presentationml/2006/main">
  <p:tag name="KSO_WM_TAG_VERSION" val="1.0"/>
  <p:tag name="KSO_WM_BEAUTIFY_FLAG" val="#wm#"/>
  <p:tag name="KSO_WM_TEMPLATE_CATEGORY" val="diagram"/>
  <p:tag name="KSO_WM_TEMPLATE_INDEX" val="20170470"/>
  <p:tag name="KSO_WM_UNIT_TYPE" val="l_h_i"/>
  <p:tag name="KSO_WM_UNIT_INDEX" val="1_3_1"/>
  <p:tag name="KSO_WM_UNIT_ID" val="diagram20170470_2*l_h_i*1_3_1"/>
  <p:tag name="KSO_WM_UNIT_LAYERLEVEL" val="1_1_1"/>
  <p:tag name="KSO_WM_DIAGRAM_GROUP_CODE" val="l1-1"/>
  <p:tag name="KSO_WM_UNIT_FILL_FORE_SCHEMECOLOR_INDEX" val="5"/>
  <p:tag name="KSO_WM_UNIT_FILL_TYPE" val="1"/>
  <p:tag name="KSO_WM_UNIT_TEXT_FILL_FORE_SCHEMECOLOR_INDEX" val="2"/>
  <p:tag name="KSO_WM_UNIT_TEXT_FILL_TYPE" val="1"/>
</p:tagLst>
</file>

<file path=ppt/tags/tag308.xml><?xml version="1.0" encoding="utf-8"?>
<p:tagLst xmlns:p="http://schemas.openxmlformats.org/presentationml/2006/main">
  <p:tag name="KSO_WM_TAG_VERSION" val="1.0"/>
  <p:tag name="KSO_WM_BEAUTIFY_FLAG" val="#wm#"/>
  <p:tag name="KSO_WM_TEMPLATE_CATEGORY" val="diagram"/>
  <p:tag name="KSO_WM_TEMPLATE_INDEX" val="20170470"/>
  <p:tag name="KSO_WM_UNIT_TYPE" val="l_h_a"/>
  <p:tag name="KSO_WM_UNIT_INDEX" val="1_3_1"/>
  <p:tag name="KSO_WM_UNIT_LAYERLEVEL" val="1_1_1"/>
  <p:tag name="KSO_WM_UNIT_VALUE" val="12"/>
  <p:tag name="KSO_WM_UNIT_HIGHLIGHT" val="0"/>
  <p:tag name="KSO_WM_UNIT_COMPATIBLE" val="0"/>
  <p:tag name="KSO_WM_UNIT_CLEAR" val="0"/>
  <p:tag name="KSO_WM_UNIT_PRESET_TEXT_INDEX" val="3"/>
  <p:tag name="KSO_WM_UNIT_PRESET_TEXT_LEN" val="12"/>
  <p:tag name="KSO_WM_DIAGRAM_GROUP_CODE" val="l1-1"/>
  <p:tag name="KSO_WM_UNIT_ID" val="diagram20170470_2*l_h_a*1_3_1"/>
  <p:tag name="KSO_WM_UNIT_TEXT_FILL_FORE_SCHEMECOLOR_INDEX" val="14"/>
  <p:tag name="KSO_WM_UNIT_TEXT_FILL_TYPE" val="1"/>
</p:tagLst>
</file>

<file path=ppt/tags/tag309.xml><?xml version="1.0" encoding="utf-8"?>
<p:tagLst xmlns:p="http://schemas.openxmlformats.org/presentationml/2006/main">
  <p:tag name="KSO_WM_TAG_VERSION" val="1.0"/>
  <p:tag name="KSO_WM_BEAUTIFY_FLAG" val="#wm#"/>
  <p:tag name="KSO_WM_TEMPLATE_CATEGORY" val="diagram"/>
  <p:tag name="KSO_WM_TEMPLATE_INDEX" val="20170470"/>
  <p:tag name="KSO_WM_UNIT_TYPE" val="l_h_a"/>
  <p:tag name="KSO_WM_UNIT_INDEX" val="1_2_1"/>
  <p:tag name="KSO_WM_UNIT_LAYERLEVEL" val="1_1_1"/>
  <p:tag name="KSO_WM_UNIT_VALUE" val="12"/>
  <p:tag name="KSO_WM_UNIT_HIGHLIGHT" val="0"/>
  <p:tag name="KSO_WM_UNIT_COMPATIBLE" val="0"/>
  <p:tag name="KSO_WM_UNIT_CLEAR" val="0"/>
  <p:tag name="KSO_WM_UNIT_PRESET_TEXT_INDEX" val="3"/>
  <p:tag name="KSO_WM_UNIT_PRESET_TEXT_LEN" val="12"/>
  <p:tag name="KSO_WM_DIAGRAM_GROUP_CODE" val="l1-1"/>
  <p:tag name="KSO_WM_UNIT_ID" val="diagram20170470_2*l_h_a*1_2_1"/>
  <p:tag name="KSO_WM_UNIT_TEXT_FILL_FORE_SCHEMECOLOR_INDEX" val="14"/>
  <p:tag name="KSO_WM_UNIT_TEXT_FILL_TYPE" val="1"/>
</p:tagLst>
</file>

<file path=ppt/tags/tag310.xml><?xml version="1.0" encoding="utf-8"?>
<p:tagLst xmlns:p="http://schemas.openxmlformats.org/presentationml/2006/main">
  <p:tag name="KSO_WM_TAG_VERSION" val="1.0"/>
  <p:tag name="KSO_WM_BEAUTIFY_FLAG" val="#wm#"/>
  <p:tag name="KSO_WM_TEMPLATE_CATEGORY" val="diagram"/>
  <p:tag name="KSO_WM_TEMPLATE_INDEX" val="20170470"/>
  <p:tag name="KSO_WM_UNIT_TYPE" val="l_h_a"/>
  <p:tag name="KSO_WM_UNIT_INDEX" val="1_1_1"/>
  <p:tag name="KSO_WM_UNIT_LAYERLEVEL" val="1_1_1"/>
  <p:tag name="KSO_WM_UNIT_VALUE" val="12"/>
  <p:tag name="KSO_WM_UNIT_HIGHLIGHT" val="0"/>
  <p:tag name="KSO_WM_UNIT_COMPATIBLE" val="0"/>
  <p:tag name="KSO_WM_UNIT_CLEAR" val="0"/>
  <p:tag name="KSO_WM_UNIT_PRESET_TEXT_INDEX" val="3"/>
  <p:tag name="KSO_WM_UNIT_PRESET_TEXT_LEN" val="12"/>
  <p:tag name="KSO_WM_DIAGRAM_GROUP_CODE" val="l1-1"/>
  <p:tag name="KSO_WM_UNIT_ID" val="diagram20170470_2*l_h_a*1_1_1"/>
  <p:tag name="KSO_WM_UNIT_TEXT_FILL_FORE_SCHEMECOLOR_INDEX" val="14"/>
  <p:tag name="KSO_WM_UNIT_TEXT_FILL_TYPE" val="1"/>
</p:tagLst>
</file>

<file path=ppt/tags/tag311.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787_1*l_h_f*1_1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 val="13"/>
  <p:tag name="KSO_WM_UNIT_TEXT_FILL_TYPE" val="1"/>
</p:tagLst>
</file>

<file path=ppt/tags/tag312.xml><?xml version="1.0" encoding="utf-8"?>
<p:tagLst xmlns:p="http://schemas.openxmlformats.org/presentationml/2006/main">
  <p:tag name="commondata" val="eyJoZGlkIjoiNzI0MjhiN2IyZmJjN2Q4ZGRhNWJkMGNkYjk0NjdjODg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1699</Words>
  <Application>WPS 演示</Application>
  <PresentationFormat>宽屏</PresentationFormat>
  <Paragraphs>340</Paragraphs>
  <Slides>33</Slides>
  <Notes>2</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33</vt:i4>
      </vt:variant>
    </vt:vector>
  </HeadingPairs>
  <TitlesOfParts>
    <vt:vector size="47" baseType="lpstr">
      <vt:lpstr>Arial</vt:lpstr>
      <vt:lpstr>宋体</vt:lpstr>
      <vt:lpstr>Wingdings</vt:lpstr>
      <vt:lpstr>Calibri</vt:lpstr>
      <vt:lpstr>Calibri Light</vt:lpstr>
      <vt:lpstr>思源黑体 CN Bold</vt:lpstr>
      <vt:lpstr>黑体</vt:lpstr>
      <vt:lpstr>微软雅黑</vt:lpstr>
      <vt:lpstr>PMingLiU</vt:lpstr>
      <vt:lpstr>思源黑体 CN Heavy</vt:lpstr>
      <vt:lpstr>Arial Unicode MS</vt:lpstr>
      <vt:lpstr>等线</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鸣</cp:lastModifiedBy>
  <cp:revision>243</cp:revision>
  <dcterms:created xsi:type="dcterms:W3CDTF">2017-11-13T08:28:00Z</dcterms:created>
  <dcterms:modified xsi:type="dcterms:W3CDTF">2024-06-24T06:22:10Z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2052-12.1.0.17133</vt:lpwstr>
  </property>
  <property fmtid="{D5CDD505-2E9C-101B-9397-08002B2CF9AE}" pid="3" name="ICV">
    <vt:lpwstr>57162ED5EA7E4B43B896C09D34AACE66_12</vt:lpwstr>
  </property>
</Properties>
</file>