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4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69" r:id="rId4"/>
    <p:sldId id="279" r:id="rId5"/>
    <p:sldId id="259" r:id="rId6"/>
    <p:sldId id="280" r:id="rId7"/>
    <p:sldId id="282" r:id="rId8"/>
    <p:sldId id="283" r:id="rId9"/>
    <p:sldId id="284" r:id="rId10"/>
    <p:sldId id="285" r:id="rId11"/>
    <p:sldId id="286" r:id="rId12"/>
    <p:sldId id="268" r:id="rId13"/>
    <p:sldId id="273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7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124"/>
    <a:srgbClr val="EF7509"/>
    <a:srgbClr val="8CC5B1"/>
    <a:srgbClr val="202E4A"/>
    <a:srgbClr val="68BC9E"/>
    <a:srgbClr val="FEFEFE"/>
    <a:srgbClr val="009459"/>
    <a:srgbClr val="008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87"/>
    <p:restoredTop sz="94676"/>
  </p:normalViewPr>
  <p:slideViewPr>
    <p:cSldViewPr snapToGrid="0" showGuides="1">
      <p:cViewPr varScale="1">
        <p:scale>
          <a:sx n="88" d="100"/>
          <a:sy n="88" d="100"/>
        </p:scale>
        <p:origin x="606" y="96"/>
      </p:cViewPr>
      <p:guideLst>
        <p:guide orient="horz" pos="2077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95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6D5D20B-C9C8-4D59-9DE0-EFEFE0BDD008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文本占位符 2"/>
          <p:cNvSpPr/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48CD88EB-536A-4DA4-BAEE-4B6927029F68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F31EDF0-8FB7-453E-96BA-6099484DF56D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3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6" Type="http://schemas.openxmlformats.org/officeDocument/2006/relationships/slideLayout" Target="../slideLayouts/slideLayout13.xml"/><Relationship Id="rId15" Type="http://schemas.microsoft.com/office/2007/relationships/hdphoto" Target="../media/image11.wdp"/><Relationship Id="rId14" Type="http://schemas.openxmlformats.org/officeDocument/2006/relationships/image" Target="../media/image10.png"/><Relationship Id="rId13" Type="http://schemas.microsoft.com/office/2007/relationships/hdphoto" Target="../media/image9.wdp"/><Relationship Id="rId12" Type="http://schemas.openxmlformats.org/officeDocument/2006/relationships/image" Target="../media/image8.png"/><Relationship Id="rId11" Type="http://schemas.microsoft.com/office/2007/relationships/hdphoto" Target="../media/image7.wdp"/><Relationship Id="rId10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5.png"/><Relationship Id="rId16" Type="http://schemas.openxmlformats.org/officeDocument/2006/relationships/slideLayout" Target="../slideLayouts/slideLayout13.xml"/><Relationship Id="rId15" Type="http://schemas.microsoft.com/office/2007/relationships/hdphoto" Target="../media/image17.wdp"/><Relationship Id="rId14" Type="http://schemas.openxmlformats.org/officeDocument/2006/relationships/image" Target="../media/image16.png"/><Relationship Id="rId13" Type="http://schemas.microsoft.com/office/2007/relationships/hdphoto" Target="../media/image15.wdp"/><Relationship Id="rId12" Type="http://schemas.openxmlformats.org/officeDocument/2006/relationships/image" Target="../media/image14.png"/><Relationship Id="rId11" Type="http://schemas.microsoft.com/office/2007/relationships/hdphoto" Target="../media/image13.wdp"/><Relationship Id="rId10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2" Type="http://schemas.openxmlformats.org/officeDocument/2006/relationships/slideLayout" Target="../slideLayouts/slideLayout13.xml"/><Relationship Id="rId41" Type="http://schemas.openxmlformats.org/officeDocument/2006/relationships/tags" Target="../tags/tag53.xml"/><Relationship Id="rId40" Type="http://schemas.openxmlformats.org/officeDocument/2006/relationships/tags" Target="../tags/tag52.xml"/><Relationship Id="rId4" Type="http://schemas.openxmlformats.org/officeDocument/2006/relationships/tags" Target="../tags/tag16.xml"/><Relationship Id="rId39" Type="http://schemas.openxmlformats.org/officeDocument/2006/relationships/tags" Target="../tags/tag51.xml"/><Relationship Id="rId38" Type="http://schemas.openxmlformats.org/officeDocument/2006/relationships/tags" Target="../tags/tag50.xml"/><Relationship Id="rId37" Type="http://schemas.openxmlformats.org/officeDocument/2006/relationships/tags" Target="../tags/tag49.xml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tags" Target="../tags/tag44.xml"/><Relationship Id="rId31" Type="http://schemas.openxmlformats.org/officeDocument/2006/relationships/tags" Target="../tags/tag43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image" Target="../media/image5.png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19.jpeg"/><Relationship Id="rId7" Type="http://schemas.openxmlformats.org/officeDocument/2006/relationships/image" Target="../media/image18.png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image" Target="../media/image5.png"/><Relationship Id="rId18" Type="http://schemas.openxmlformats.org/officeDocument/2006/relationships/slideLayout" Target="../slideLayouts/slideLayout13.xml"/><Relationship Id="rId17" Type="http://schemas.openxmlformats.org/officeDocument/2006/relationships/image" Target="../media/image22.png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image" Target="../media/image21.png"/><Relationship Id="rId11" Type="http://schemas.openxmlformats.org/officeDocument/2006/relationships/tags" Target="../tags/tag65.xml"/><Relationship Id="rId10" Type="http://schemas.openxmlformats.org/officeDocument/2006/relationships/image" Target="../media/image20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5.png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26.svg"/><Relationship Id="rId13" Type="http://schemas.openxmlformats.org/officeDocument/2006/relationships/image" Target="../media/image25.png"/><Relationship Id="rId12" Type="http://schemas.openxmlformats.org/officeDocument/2006/relationships/tags" Target="../tags/tag77.xml"/><Relationship Id="rId11" Type="http://schemas.openxmlformats.org/officeDocument/2006/relationships/image" Target="../media/image24.svg"/><Relationship Id="rId10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29.svg"/><Relationship Id="rId7" Type="http://schemas.openxmlformats.org/officeDocument/2006/relationships/image" Target="../media/image28.png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18.png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3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6146" name="矩形 35"/>
          <p:cNvSpPr>
            <a:spLocks noChangeArrowheads="1"/>
          </p:cNvSpPr>
          <p:nvPr/>
        </p:nvSpPr>
        <p:spPr bwMode="auto">
          <a:xfrm>
            <a:off x="5758021" y="2477770"/>
            <a:ext cx="5440680" cy="6451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+mn-cs"/>
                <a:sym typeface="+mn-ea"/>
              </a:rPr>
              <a:t>第一课时   明确数据需求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+mn-cs"/>
              <a:sym typeface="+mn-ea"/>
            </a:endParaRPr>
          </a:p>
        </p:txBody>
      </p:sp>
      <p:sp>
        <p:nvSpPr>
          <p:cNvPr id="37" name="文本占位符 5"/>
          <p:cNvSpPr txBox="1"/>
          <p:nvPr/>
        </p:nvSpPr>
        <p:spPr>
          <a:xfrm>
            <a:off x="8052118" y="3931603"/>
            <a:ext cx="3146425" cy="4238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1" hangingPunct="1">
              <a:buFont typeface="Arial" panose="020B0604020202020204" pitchFamily="34" charset="0"/>
            </a:pPr>
            <a:r>
              <a:rPr lang="zh-CN" sz="2400" b="1" dirty="0">
                <a:solidFill>
                  <a:srgbClr val="0086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沪教</a:t>
            </a:r>
            <a:r>
              <a:rPr lang="zh-CN" altLang="en-US" sz="2400" b="1" dirty="0">
                <a:solidFill>
                  <a:srgbClr val="0086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版     必修</a:t>
            </a:r>
            <a:r>
              <a:rPr lang="en-US" altLang="zh-CN" sz="2400" b="1" dirty="0">
                <a:solidFill>
                  <a:srgbClr val="0086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en-US" altLang="zh-CN" sz="2400" b="1" dirty="0">
              <a:solidFill>
                <a:srgbClr val="00865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349375" y="1090295"/>
            <a:ext cx="1004189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612140"/>
            <a:r>
              <a:rPr lang="zh-CN" sz="3200" b="1">
                <a:solidFill>
                  <a:srgbClr val="00B050"/>
                </a:solidFill>
                <a:latin typeface="PMingLiU" panose="02020500000000000000" charset="-120"/>
                <a:ea typeface="宋体" panose="02010600030101010101" pitchFamily="2" charset="-122"/>
              </a:rPr>
              <a:t>项目三</a:t>
            </a:r>
            <a:r>
              <a:rPr lang="en-US" sz="3200" b="1">
                <a:solidFill>
                  <a:srgbClr val="00B050"/>
                </a:solidFill>
                <a:latin typeface="PMingLiU" panose="02020500000000000000" charset="-120"/>
                <a:cs typeface="PMingLiU" panose="02020500000000000000" charset="-120"/>
              </a:rPr>
              <a:t> </a:t>
            </a:r>
            <a:r>
              <a:rPr lang="zh-CN" sz="3200" b="1">
                <a:solidFill>
                  <a:srgbClr val="00B050"/>
                </a:solidFill>
                <a:latin typeface="PMingLiU" panose="02020500000000000000" charset="-120"/>
                <a:ea typeface="宋体" panose="02010600030101010101" pitchFamily="2" charset="-122"/>
              </a:rPr>
              <a:t>调查中学生移动学习现状</a:t>
            </a:r>
            <a:endParaRPr lang="zh-CN" sz="3200" b="1">
              <a:solidFill>
                <a:srgbClr val="00B050"/>
              </a:solidFill>
              <a:latin typeface="PMingLiU" panose="02020500000000000000" charset="-120"/>
              <a:ea typeface="宋体" panose="02010600030101010101" pitchFamily="2" charset="-122"/>
              <a:cs typeface="PMingLiU" panose="02020500000000000000" charset="-120"/>
            </a:endParaRPr>
          </a:p>
          <a:p>
            <a:pPr indent="612140"/>
            <a:r>
              <a:rPr lang="zh-CN" sz="3200" b="1">
                <a:solidFill>
                  <a:srgbClr val="00B050"/>
                </a:solidFill>
                <a:latin typeface="Calibri" panose="020F0502020204030204" pitchFamily="34" charset="0"/>
                <a:ea typeface="宋体" panose="02010600030101010101" pitchFamily="2" charset="-122"/>
                <a:cs typeface="PMingLiU" panose="02020500000000000000" charset="-120"/>
              </a:rPr>
              <a:t>                                ———</a:t>
            </a:r>
            <a:r>
              <a:rPr lang="zh-CN" sz="3200" b="1">
                <a:solidFill>
                  <a:srgbClr val="00B050"/>
                </a:solidFill>
                <a:latin typeface="PMingLiU" panose="02020500000000000000" charset="-120"/>
                <a:ea typeface="宋体" panose="02010600030101010101" pitchFamily="2" charset="-122"/>
                <a:cs typeface="PMingLiU" panose="02020500000000000000" charset="-120"/>
              </a:rPr>
              <a:t>经历数据处理的一般过程</a:t>
            </a:r>
            <a:endParaRPr lang="zh-CN" altLang="en-US" sz="3200" b="1">
              <a:solidFill>
                <a:srgbClr val="00B050"/>
              </a:solidFill>
              <a:latin typeface="PMingLiU" panose="02020500000000000000" charset="-120"/>
              <a:ea typeface="宋体" panose="02010600030101010101" pitchFamily="2" charset="-122"/>
              <a:cs typeface="PMingLiU" panose="02020500000000000000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新知导入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26" name="Freeform 24"/>
          <p:cNvSpPr/>
          <p:nvPr>
            <p:custDataLst>
              <p:tags r:id="rId3"/>
            </p:custDataLst>
          </p:nvPr>
        </p:nvSpPr>
        <p:spPr bwMode="auto">
          <a:xfrm flipH="1">
            <a:off x="9436735" y="1730375"/>
            <a:ext cx="1501775" cy="1565275"/>
          </a:xfrm>
          <a:prstGeom prst="wedgeEllipseCallout">
            <a:avLst>
              <a:gd name="adj1" fmla="val 56892"/>
              <a:gd name="adj2" fmla="val 95963"/>
            </a:avLst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noFill/>
          </a:ln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28" name="Freeform 26"/>
          <p:cNvSpPr/>
          <p:nvPr>
            <p:custDataLst>
              <p:tags r:id="rId4"/>
            </p:custDataLst>
          </p:nvPr>
        </p:nvSpPr>
        <p:spPr bwMode="auto">
          <a:xfrm>
            <a:off x="8372423" y="3827679"/>
            <a:ext cx="2187270" cy="2436596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9905047" y="2146093"/>
            <a:ext cx="564384" cy="367189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 lnSpcReduction="10000"/>
          </a:bodyPr>
          <a:lstStyle/>
          <a:p>
            <a:endParaRPr lang="zh-CN" altLang="en-US"/>
          </a:p>
        </p:txBody>
      </p:sp>
      <p:sp>
        <p:nvSpPr>
          <p:cNvPr id="38" name="Rectangle 3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518525" y="2679193"/>
            <a:ext cx="1337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</a:rPr>
              <a:t>情境引入</a:t>
            </a:r>
            <a:endParaRPr lang="zh-CN" altLang="en-US" sz="1800" b="1">
              <a:solidFill>
                <a:srgbClr val="FFFFFF"/>
              </a:solidFill>
            </a:endParaRPr>
          </a:p>
        </p:txBody>
      </p:sp>
      <p:sp>
        <p:nvSpPr>
          <p:cNvPr id="42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57668" y="1866721"/>
            <a:ext cx="411387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tx1"/>
                </a:solidFill>
              </a:rPr>
              <a:t>同学们，在今年上学期的疫情期间，你们怎么学习的?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657668" y="2513370"/>
            <a:ext cx="4113879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45" name="Rectangle 4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57668" y="1473828"/>
            <a:ext cx="4113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44405E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引导提问</a:t>
            </a:r>
            <a:endParaRPr lang="en-US" altLang="zh-CN" sz="1800" b="1">
              <a:solidFill>
                <a:srgbClr val="44405E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pic>
        <p:nvPicPr>
          <p:cNvPr id="4" name="图片 3" descr="&amp;pfm122&amp;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/>
                </a14:imgProps>
              </a:ext>
            </a:extLst>
          </a:blip>
          <a:srcRect/>
          <a:stretch>
            <a:fillRect/>
          </a:stretch>
        </p:blipFill>
        <p:spPr>
          <a:xfrm rot="20820000">
            <a:off x="2261870" y="2903220"/>
            <a:ext cx="2178685" cy="1616710"/>
          </a:xfrm>
          <a:prstGeom prst="rect">
            <a:avLst/>
          </a:prstGeom>
        </p:spPr>
      </p:pic>
      <p:pic>
        <p:nvPicPr>
          <p:cNvPr id="2" name="图片 1" descr="&amp;pfm133&amp;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/>
                </a14:imgProps>
              </a:ext>
            </a:extLst>
          </a:blip>
          <a:srcRect/>
          <a:stretch>
            <a:fillRect/>
          </a:stretch>
        </p:blipFill>
        <p:spPr>
          <a:xfrm rot="20160000">
            <a:off x="5198745" y="2853690"/>
            <a:ext cx="2587625" cy="1746250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114300">
              <a:prstClr val="black">
                <a:alpha val="79000"/>
              </a:prstClr>
            </a:innerShdw>
          </a:effectLst>
          <a:scene3d>
            <a:camera prst="orthographicFront"/>
            <a:lightRig rig="threePt" dir="t"/>
          </a:scene3d>
          <a:sp3d/>
        </p:spPr>
      </p:pic>
      <p:pic>
        <p:nvPicPr>
          <p:cNvPr id="5" name="图片 4" descr="&amp;pfm8320101694&amp;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/>
                </a14:imgProps>
              </a:ext>
            </a:extLst>
          </a:blip>
          <a:srcRect/>
          <a:stretch>
            <a:fillRect/>
          </a:stretch>
        </p:blipFill>
        <p:spPr>
          <a:xfrm>
            <a:off x="3334385" y="4744720"/>
            <a:ext cx="2089150" cy="1377950"/>
          </a:xfrm>
          <a:prstGeom prst="rect">
            <a:avLst/>
          </a:prstGeom>
          <a:ln>
            <a:solidFill>
              <a:srgbClr val="00865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1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新知导入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26" name="Freeform 24"/>
          <p:cNvSpPr/>
          <p:nvPr>
            <p:custDataLst>
              <p:tags r:id="rId3"/>
            </p:custDataLst>
          </p:nvPr>
        </p:nvSpPr>
        <p:spPr bwMode="auto">
          <a:xfrm>
            <a:off x="8429545" y="1498049"/>
            <a:ext cx="2130604" cy="2030874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rgbClr val="F2AB21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28" name="Freeform 26"/>
          <p:cNvSpPr/>
          <p:nvPr>
            <p:custDataLst>
              <p:tags r:id="rId4"/>
            </p:custDataLst>
          </p:nvPr>
        </p:nvSpPr>
        <p:spPr bwMode="auto">
          <a:xfrm>
            <a:off x="8372423" y="3827679"/>
            <a:ext cx="2187270" cy="2436596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9124632" y="2053383"/>
            <a:ext cx="564384" cy="367189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 lnSpcReduction="10000"/>
          </a:bodyPr>
          <a:lstStyle/>
          <a:p>
            <a:endParaRPr lang="zh-CN" altLang="en-US"/>
          </a:p>
        </p:txBody>
      </p:sp>
      <p:sp>
        <p:nvSpPr>
          <p:cNvPr id="38" name="Rectangle 3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797165" y="2624583"/>
            <a:ext cx="1337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</a:rPr>
              <a:t>情境引入</a:t>
            </a:r>
            <a:endParaRPr lang="zh-CN" altLang="en-US" sz="1800" b="1">
              <a:solidFill>
                <a:srgbClr val="FFFFFF"/>
              </a:solidFill>
            </a:endParaRPr>
          </a:p>
        </p:txBody>
      </p:sp>
      <p:sp>
        <p:nvSpPr>
          <p:cNvPr id="42" name="Rectangle 4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57668" y="1866721"/>
            <a:ext cx="411387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tx1"/>
                </a:solidFill>
              </a:rPr>
              <a:t>我们在使用这些工具时，应用了哪些学习软件？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43" name="Line 4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657668" y="2513370"/>
            <a:ext cx="4113879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45" name="Rectangle 4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57668" y="1473828"/>
            <a:ext cx="41138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44405E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引导提问</a:t>
            </a:r>
            <a:endParaRPr lang="en-US" altLang="zh-CN" sz="1800" b="1">
              <a:solidFill>
                <a:srgbClr val="44405E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pic>
        <p:nvPicPr>
          <p:cNvPr id="3" name="图片 2" descr="&amp;pfm122&amp;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/>
                </a14:imgProps>
              </a:ext>
            </a:extLst>
          </a:blip>
          <a:srcRect/>
          <a:stretch>
            <a:fillRect/>
          </a:stretch>
        </p:blipFill>
        <p:spPr>
          <a:xfrm rot="21180000">
            <a:off x="1397000" y="2683510"/>
            <a:ext cx="4438650" cy="2071370"/>
          </a:xfrm>
          <a:prstGeom prst="rect">
            <a:avLst/>
          </a:prstGeom>
        </p:spPr>
      </p:pic>
      <p:pic>
        <p:nvPicPr>
          <p:cNvPr id="6" name="图片 5" descr="&amp;pfm133&amp;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/>
                </a14:imgProps>
              </a:ext>
            </a:extLst>
          </a:blip>
          <a:srcRect/>
          <a:stretch>
            <a:fillRect/>
          </a:stretch>
        </p:blipFill>
        <p:spPr>
          <a:xfrm rot="360000">
            <a:off x="5501640" y="2922905"/>
            <a:ext cx="2392045" cy="1308100"/>
          </a:xfrm>
          <a:prstGeom prst="rect">
            <a:avLst/>
          </a:prstGeom>
        </p:spPr>
      </p:pic>
      <p:pic>
        <p:nvPicPr>
          <p:cNvPr id="7" name="图片 6" descr="&amp;pfm8320101694&amp;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/>
                </a14:imgProps>
              </a:ext>
            </a:extLst>
          </a:blip>
          <a:srcRect/>
          <a:stretch>
            <a:fillRect/>
          </a:stretch>
        </p:blipFill>
        <p:spPr>
          <a:xfrm>
            <a:off x="4144645" y="4530090"/>
            <a:ext cx="2419350" cy="1635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cxnSp>
        <p:nvCxnSpPr>
          <p:cNvPr id="174" name="直接连接符 173"/>
          <p:cNvCxnSpPr/>
          <p:nvPr>
            <p:custDataLst>
              <p:tags r:id="rId3"/>
            </p:custDataLst>
          </p:nvPr>
        </p:nvCxnSpPr>
        <p:spPr>
          <a:xfrm flipH="1">
            <a:off x="1577780" y="3084320"/>
            <a:ext cx="4082610" cy="311"/>
          </a:xfrm>
          <a:prstGeom prst="line">
            <a:avLst/>
          </a:prstGeom>
          <a:ln w="6350">
            <a:solidFill>
              <a:srgbClr val="87102C"/>
            </a:solidFill>
          </a:ln>
        </p:spPr>
        <p:style>
          <a:lnRef idx="1">
            <a:srgbClr val="87102C"/>
          </a:lnRef>
          <a:fillRef idx="0">
            <a:srgbClr val="87102C"/>
          </a:fillRef>
          <a:effectRef idx="0">
            <a:srgbClr val="87102C"/>
          </a:effectRef>
          <a:fontRef idx="minor">
            <a:srgbClr val="000000"/>
          </a:fontRef>
        </p:style>
      </p:cxnSp>
      <p:cxnSp>
        <p:nvCxnSpPr>
          <p:cNvPr id="171" name="直接连接符 170"/>
          <p:cNvCxnSpPr/>
          <p:nvPr>
            <p:custDataLst>
              <p:tags r:id="rId4"/>
            </p:custDataLst>
          </p:nvPr>
        </p:nvCxnSpPr>
        <p:spPr>
          <a:xfrm flipH="1">
            <a:off x="7340220" y="3084630"/>
            <a:ext cx="3718927" cy="0"/>
          </a:xfrm>
          <a:prstGeom prst="line">
            <a:avLst/>
          </a:prstGeom>
          <a:ln w="6350">
            <a:solidFill>
              <a:srgbClr val="87102C"/>
            </a:solidFill>
          </a:ln>
        </p:spPr>
        <p:style>
          <a:lnRef idx="1">
            <a:srgbClr val="87102C"/>
          </a:lnRef>
          <a:fillRef idx="0">
            <a:srgbClr val="87102C"/>
          </a:fillRef>
          <a:effectRef idx="0">
            <a:srgbClr val="87102C"/>
          </a:effectRef>
          <a:fontRef idx="minor">
            <a:srgbClr val="000000"/>
          </a:fontRef>
        </p:style>
      </p:cxnSp>
      <p:sp>
        <p:nvSpPr>
          <p:cNvPr id="68" name="Freeform 5"/>
          <p:cNvSpPr/>
          <p:nvPr>
            <p:custDataLst>
              <p:tags r:id="rId5"/>
            </p:custDataLst>
          </p:nvPr>
        </p:nvSpPr>
        <p:spPr bwMode="auto">
          <a:xfrm>
            <a:off x="3821530" y="4810807"/>
            <a:ext cx="4586797" cy="1272072"/>
          </a:xfrm>
          <a:custGeom>
            <a:avLst/>
            <a:gdLst>
              <a:gd name="T0" fmla="*/ 1304 w 2567"/>
              <a:gd name="T1" fmla="*/ 692 h 710"/>
              <a:gd name="T2" fmla="*/ 1133 w 2567"/>
              <a:gd name="T3" fmla="*/ 700 h 710"/>
              <a:gd name="T4" fmla="*/ 62 w 2567"/>
              <a:gd name="T5" fmla="*/ 493 h 710"/>
              <a:gd name="T6" fmla="*/ 41 w 2567"/>
              <a:gd name="T7" fmla="*/ 448 h 710"/>
              <a:gd name="T8" fmla="*/ 1263 w 2567"/>
              <a:gd name="T9" fmla="*/ 18 h 710"/>
              <a:gd name="T10" fmla="*/ 1433 w 2567"/>
              <a:gd name="T11" fmla="*/ 10 h 710"/>
              <a:gd name="T12" fmla="*/ 2505 w 2567"/>
              <a:gd name="T13" fmla="*/ 204 h 710"/>
              <a:gd name="T14" fmla="*/ 2526 w 2567"/>
              <a:gd name="T15" fmla="*/ 249 h 710"/>
              <a:gd name="T16" fmla="*/ 1304 w 2567"/>
              <a:gd name="T17" fmla="*/ 692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7" h="710">
                <a:moveTo>
                  <a:pt x="1304" y="692"/>
                </a:moveTo>
                <a:cubicBezTo>
                  <a:pt x="1263" y="707"/>
                  <a:pt x="1186" y="710"/>
                  <a:pt x="1133" y="700"/>
                </a:cubicBezTo>
                <a:cubicBezTo>
                  <a:pt x="62" y="493"/>
                  <a:pt x="62" y="493"/>
                  <a:pt x="62" y="493"/>
                </a:cubicBezTo>
                <a:cubicBezTo>
                  <a:pt x="9" y="482"/>
                  <a:pt x="0" y="462"/>
                  <a:pt x="41" y="448"/>
                </a:cubicBezTo>
                <a:cubicBezTo>
                  <a:pt x="1263" y="18"/>
                  <a:pt x="1263" y="18"/>
                  <a:pt x="1263" y="18"/>
                </a:cubicBezTo>
                <a:cubicBezTo>
                  <a:pt x="1304" y="3"/>
                  <a:pt x="1380" y="0"/>
                  <a:pt x="1433" y="10"/>
                </a:cubicBezTo>
                <a:cubicBezTo>
                  <a:pt x="2505" y="204"/>
                  <a:pt x="2505" y="204"/>
                  <a:pt x="2505" y="204"/>
                </a:cubicBezTo>
                <a:cubicBezTo>
                  <a:pt x="2558" y="214"/>
                  <a:pt x="2567" y="234"/>
                  <a:pt x="2526" y="249"/>
                </a:cubicBezTo>
                <a:lnTo>
                  <a:pt x="1304" y="692"/>
                </a:lnTo>
                <a:close/>
              </a:path>
            </a:pathLst>
          </a:cu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69" name="Freeform 6"/>
          <p:cNvSpPr/>
          <p:nvPr>
            <p:custDataLst>
              <p:tags r:id="rId6"/>
            </p:custDataLst>
          </p:nvPr>
        </p:nvSpPr>
        <p:spPr bwMode="auto">
          <a:xfrm>
            <a:off x="3848729" y="5163783"/>
            <a:ext cx="4534665" cy="903224"/>
          </a:xfrm>
          <a:custGeom>
            <a:avLst/>
            <a:gdLst>
              <a:gd name="T0" fmla="*/ 2538 w 2538"/>
              <a:gd name="T1" fmla="*/ 0 h 504"/>
              <a:gd name="T2" fmla="*/ 2536 w 2538"/>
              <a:gd name="T3" fmla="*/ 32 h 504"/>
              <a:gd name="T4" fmla="*/ 2464 w 2538"/>
              <a:gd name="T5" fmla="*/ 65 h 504"/>
              <a:gd name="T6" fmla="*/ 1186 w 2538"/>
              <a:gd name="T7" fmla="*/ 504 h 504"/>
              <a:gd name="T8" fmla="*/ 12 w 2538"/>
              <a:gd name="T9" fmla="*/ 284 h 504"/>
              <a:gd name="T10" fmla="*/ 0 w 2538"/>
              <a:gd name="T11" fmla="*/ 268 h 504"/>
              <a:gd name="T12" fmla="*/ 2 w 2538"/>
              <a:gd name="T13" fmla="*/ 225 h 504"/>
              <a:gd name="T14" fmla="*/ 2538 w 2538"/>
              <a:gd name="T15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38" h="504">
                <a:moveTo>
                  <a:pt x="2538" y="0"/>
                </a:moveTo>
                <a:cubicBezTo>
                  <a:pt x="2536" y="32"/>
                  <a:pt x="2536" y="32"/>
                  <a:pt x="2536" y="32"/>
                </a:cubicBezTo>
                <a:cubicBezTo>
                  <a:pt x="2464" y="65"/>
                  <a:pt x="2464" y="65"/>
                  <a:pt x="2464" y="65"/>
                </a:cubicBezTo>
                <a:cubicBezTo>
                  <a:pt x="1186" y="504"/>
                  <a:pt x="1186" y="504"/>
                  <a:pt x="1186" y="504"/>
                </a:cubicBezTo>
                <a:cubicBezTo>
                  <a:pt x="12" y="284"/>
                  <a:pt x="12" y="284"/>
                  <a:pt x="12" y="284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1" y="225"/>
                  <a:pt x="2" y="225"/>
                </a:cubicBezTo>
                <a:cubicBezTo>
                  <a:pt x="2" y="225"/>
                  <a:pt x="2538" y="0"/>
                  <a:pt x="2538" y="0"/>
                </a:cubicBezTo>
                <a:close/>
              </a:path>
            </a:pathLst>
          </a:cu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70" name="Freeform 7"/>
          <p:cNvSpPr/>
          <p:nvPr>
            <p:custDataLst>
              <p:tags r:id="rId7"/>
            </p:custDataLst>
          </p:nvPr>
        </p:nvSpPr>
        <p:spPr bwMode="auto">
          <a:xfrm>
            <a:off x="3823041" y="4727665"/>
            <a:ext cx="4586797" cy="1274339"/>
          </a:xfrm>
          <a:custGeom>
            <a:avLst/>
            <a:gdLst>
              <a:gd name="T0" fmla="*/ 1304 w 2567"/>
              <a:gd name="T1" fmla="*/ 693 h 711"/>
              <a:gd name="T2" fmla="*/ 1134 w 2567"/>
              <a:gd name="T3" fmla="*/ 700 h 711"/>
              <a:gd name="T4" fmla="*/ 62 w 2567"/>
              <a:gd name="T5" fmla="*/ 493 h 711"/>
              <a:gd name="T6" fmla="*/ 41 w 2567"/>
              <a:gd name="T7" fmla="*/ 448 h 711"/>
              <a:gd name="T8" fmla="*/ 1263 w 2567"/>
              <a:gd name="T9" fmla="*/ 18 h 711"/>
              <a:gd name="T10" fmla="*/ 1434 w 2567"/>
              <a:gd name="T11" fmla="*/ 10 h 711"/>
              <a:gd name="T12" fmla="*/ 2505 w 2567"/>
              <a:gd name="T13" fmla="*/ 218 h 711"/>
              <a:gd name="T14" fmla="*/ 2526 w 2567"/>
              <a:gd name="T15" fmla="*/ 263 h 711"/>
              <a:gd name="T16" fmla="*/ 1304 w 2567"/>
              <a:gd name="T17" fmla="*/ 693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7" h="711">
                <a:moveTo>
                  <a:pt x="1304" y="693"/>
                </a:moveTo>
                <a:cubicBezTo>
                  <a:pt x="1263" y="707"/>
                  <a:pt x="1187" y="711"/>
                  <a:pt x="1134" y="700"/>
                </a:cubicBezTo>
                <a:cubicBezTo>
                  <a:pt x="62" y="493"/>
                  <a:pt x="62" y="493"/>
                  <a:pt x="62" y="493"/>
                </a:cubicBezTo>
                <a:cubicBezTo>
                  <a:pt x="9" y="483"/>
                  <a:pt x="0" y="462"/>
                  <a:pt x="41" y="448"/>
                </a:cubicBezTo>
                <a:cubicBezTo>
                  <a:pt x="1263" y="18"/>
                  <a:pt x="1263" y="18"/>
                  <a:pt x="1263" y="18"/>
                </a:cubicBezTo>
                <a:cubicBezTo>
                  <a:pt x="1305" y="3"/>
                  <a:pt x="1381" y="0"/>
                  <a:pt x="1434" y="10"/>
                </a:cubicBezTo>
                <a:cubicBezTo>
                  <a:pt x="2505" y="218"/>
                  <a:pt x="2505" y="218"/>
                  <a:pt x="2505" y="218"/>
                </a:cubicBezTo>
                <a:cubicBezTo>
                  <a:pt x="2558" y="228"/>
                  <a:pt x="2567" y="248"/>
                  <a:pt x="2526" y="263"/>
                </a:cubicBezTo>
                <a:lnTo>
                  <a:pt x="1304" y="6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 dirty="0"/>
          </a:p>
        </p:txBody>
      </p:sp>
      <p:sp>
        <p:nvSpPr>
          <p:cNvPr id="71" name="Freeform 8"/>
          <p:cNvSpPr/>
          <p:nvPr>
            <p:custDataLst>
              <p:tags r:id="rId8"/>
            </p:custDataLst>
          </p:nvPr>
        </p:nvSpPr>
        <p:spPr bwMode="auto">
          <a:xfrm>
            <a:off x="4143384" y="4783597"/>
            <a:ext cx="4054151" cy="1125440"/>
          </a:xfrm>
          <a:custGeom>
            <a:avLst/>
            <a:gdLst>
              <a:gd name="T0" fmla="*/ 0 w 5366"/>
              <a:gd name="T1" fmla="*/ 993 h 1489"/>
              <a:gd name="T2" fmla="*/ 2814 w 5366"/>
              <a:gd name="T3" fmla="*/ 0 h 1489"/>
              <a:gd name="T4" fmla="*/ 5366 w 5366"/>
              <a:gd name="T5" fmla="*/ 495 h 1489"/>
              <a:gd name="T6" fmla="*/ 2549 w 5366"/>
              <a:gd name="T7" fmla="*/ 1489 h 1489"/>
              <a:gd name="T8" fmla="*/ 0 w 5366"/>
              <a:gd name="T9" fmla="*/ 993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66" h="1489">
                <a:moveTo>
                  <a:pt x="0" y="993"/>
                </a:moveTo>
                <a:lnTo>
                  <a:pt x="2814" y="0"/>
                </a:lnTo>
                <a:lnTo>
                  <a:pt x="5366" y="495"/>
                </a:lnTo>
                <a:lnTo>
                  <a:pt x="2549" y="1489"/>
                </a:lnTo>
                <a:lnTo>
                  <a:pt x="0" y="99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73" name="Freeform 9"/>
          <p:cNvSpPr/>
          <p:nvPr>
            <p:custDataLst>
              <p:tags r:id="rId9"/>
            </p:custDataLst>
          </p:nvPr>
        </p:nvSpPr>
        <p:spPr bwMode="auto">
          <a:xfrm>
            <a:off x="6069219" y="4783597"/>
            <a:ext cx="2128316" cy="1125440"/>
          </a:xfrm>
          <a:custGeom>
            <a:avLst/>
            <a:gdLst>
              <a:gd name="T0" fmla="*/ 0 w 2817"/>
              <a:gd name="T1" fmla="*/ 1489 h 1489"/>
              <a:gd name="T2" fmla="*/ 2817 w 2817"/>
              <a:gd name="T3" fmla="*/ 495 h 1489"/>
              <a:gd name="T4" fmla="*/ 265 w 2817"/>
              <a:gd name="T5" fmla="*/ 0 h 1489"/>
              <a:gd name="T6" fmla="*/ 0 w 2817"/>
              <a:gd name="T7" fmla="*/ 1489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7" h="1489">
                <a:moveTo>
                  <a:pt x="0" y="1489"/>
                </a:moveTo>
                <a:lnTo>
                  <a:pt x="2817" y="495"/>
                </a:lnTo>
                <a:lnTo>
                  <a:pt x="265" y="0"/>
                </a:lnTo>
                <a:lnTo>
                  <a:pt x="0" y="1489"/>
                </a:lnTo>
                <a:close/>
              </a:path>
            </a:pathLst>
          </a:custGeom>
          <a:solidFill>
            <a:srgbClr val="87102C">
              <a:lumMod val="75000"/>
              <a:alpha val="15000"/>
            </a:srgbClr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75" name="Freeform 10"/>
          <p:cNvSpPr/>
          <p:nvPr>
            <p:custDataLst>
              <p:tags r:id="rId10"/>
            </p:custDataLst>
          </p:nvPr>
        </p:nvSpPr>
        <p:spPr bwMode="auto">
          <a:xfrm>
            <a:off x="4889843" y="5731415"/>
            <a:ext cx="214569" cy="57444"/>
          </a:xfrm>
          <a:custGeom>
            <a:avLst/>
            <a:gdLst>
              <a:gd name="T0" fmla="*/ 27 w 120"/>
              <a:gd name="T1" fmla="*/ 27 h 32"/>
              <a:gd name="T2" fmla="*/ 102 w 120"/>
              <a:gd name="T3" fmla="*/ 24 h 32"/>
              <a:gd name="T4" fmla="*/ 93 w 120"/>
              <a:gd name="T5" fmla="*/ 4 h 32"/>
              <a:gd name="T6" fmla="*/ 18 w 120"/>
              <a:gd name="T7" fmla="*/ 8 h 32"/>
              <a:gd name="T8" fmla="*/ 27 w 120"/>
              <a:gd name="T9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" h="32">
                <a:moveTo>
                  <a:pt x="27" y="27"/>
                </a:moveTo>
                <a:cubicBezTo>
                  <a:pt x="51" y="32"/>
                  <a:pt x="84" y="30"/>
                  <a:pt x="102" y="24"/>
                </a:cubicBezTo>
                <a:cubicBezTo>
                  <a:pt x="120" y="18"/>
                  <a:pt x="116" y="9"/>
                  <a:pt x="93" y="4"/>
                </a:cubicBezTo>
                <a:cubicBezTo>
                  <a:pt x="70" y="0"/>
                  <a:pt x="36" y="1"/>
                  <a:pt x="18" y="8"/>
                </a:cubicBezTo>
                <a:cubicBezTo>
                  <a:pt x="0" y="14"/>
                  <a:pt x="4" y="23"/>
                  <a:pt x="27" y="27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solidFill>
              <a:srgbClr val="FFFFFF">
                <a:lumMod val="75000"/>
              </a:srgbClr>
            </a:solidFill>
          </a:ln>
        </p:spPr>
        <p:txBody>
          <a:bodyPr vert="horz" wrap="square" lIns="90000" tIns="46800" rIns="90000" bIns="46800" numCol="1" anchor="ctr" anchorCtr="0" compatLnSpc="1">
            <a:normAutofit fontScale="25000" lnSpcReduction="20000"/>
          </a:bodyPr>
          <a:lstStyle/>
          <a:p>
            <a:endParaRPr lang="id-ID" sz="1270"/>
          </a:p>
        </p:txBody>
      </p:sp>
      <p:sp>
        <p:nvSpPr>
          <p:cNvPr id="76" name="Freeform 11"/>
          <p:cNvSpPr/>
          <p:nvPr>
            <p:custDataLst>
              <p:tags r:id="rId11"/>
            </p:custDataLst>
          </p:nvPr>
        </p:nvSpPr>
        <p:spPr bwMode="auto">
          <a:xfrm>
            <a:off x="7114867" y="4919647"/>
            <a:ext cx="335453" cy="68025"/>
          </a:xfrm>
          <a:custGeom>
            <a:avLst/>
            <a:gdLst>
              <a:gd name="T0" fmla="*/ 5 w 188"/>
              <a:gd name="T1" fmla="*/ 4 h 38"/>
              <a:gd name="T2" fmla="*/ 3 w 188"/>
              <a:gd name="T3" fmla="*/ 1 h 38"/>
              <a:gd name="T4" fmla="*/ 3 w 188"/>
              <a:gd name="T5" fmla="*/ 1 h 38"/>
              <a:gd name="T6" fmla="*/ 16 w 188"/>
              <a:gd name="T7" fmla="*/ 0 h 38"/>
              <a:gd name="T8" fmla="*/ 183 w 188"/>
              <a:gd name="T9" fmla="*/ 33 h 38"/>
              <a:gd name="T10" fmla="*/ 185 w 188"/>
              <a:gd name="T11" fmla="*/ 36 h 38"/>
              <a:gd name="T12" fmla="*/ 185 w 188"/>
              <a:gd name="T13" fmla="*/ 36 h 38"/>
              <a:gd name="T14" fmla="*/ 172 w 188"/>
              <a:gd name="T15" fmla="*/ 37 h 38"/>
              <a:gd name="T16" fmla="*/ 5 w 188"/>
              <a:gd name="T17" fmla="*/ 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38">
                <a:moveTo>
                  <a:pt x="5" y="4"/>
                </a:moveTo>
                <a:cubicBezTo>
                  <a:pt x="1" y="4"/>
                  <a:pt x="0" y="2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6" y="0"/>
                  <a:pt x="12" y="0"/>
                  <a:pt x="16" y="0"/>
                </a:cubicBezTo>
                <a:cubicBezTo>
                  <a:pt x="183" y="33"/>
                  <a:pt x="183" y="33"/>
                  <a:pt x="183" y="33"/>
                </a:cubicBezTo>
                <a:cubicBezTo>
                  <a:pt x="187" y="34"/>
                  <a:pt x="188" y="35"/>
                  <a:pt x="185" y="36"/>
                </a:cubicBezTo>
                <a:cubicBezTo>
                  <a:pt x="185" y="36"/>
                  <a:pt x="185" y="36"/>
                  <a:pt x="185" y="36"/>
                </a:cubicBezTo>
                <a:cubicBezTo>
                  <a:pt x="182" y="37"/>
                  <a:pt x="176" y="38"/>
                  <a:pt x="172" y="37"/>
                </a:cubicBezTo>
                <a:lnTo>
                  <a:pt x="5" y="4"/>
                </a:ln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solidFill>
              <a:srgbClr val="FFFFFF">
                <a:lumMod val="75000"/>
              </a:srgbClr>
            </a:solidFill>
          </a:ln>
        </p:spPr>
        <p:txBody>
          <a:bodyPr vert="horz" wrap="square" lIns="90000" tIns="46800" rIns="90000" bIns="46800" numCol="1" anchor="ctr" anchorCtr="0" compatLnSpc="1">
            <a:normAutofit fontScale="25000" lnSpcReduction="20000"/>
          </a:bodyPr>
          <a:lstStyle/>
          <a:p>
            <a:endParaRPr lang="id-ID" sz="1270"/>
          </a:p>
        </p:txBody>
      </p:sp>
      <p:sp>
        <p:nvSpPr>
          <p:cNvPr id="77" name="Oval Callout 45"/>
          <p:cNvSpPr/>
          <p:nvPr>
            <p:custDataLst>
              <p:tags r:id="rId12"/>
            </p:custDataLst>
          </p:nvPr>
        </p:nvSpPr>
        <p:spPr>
          <a:xfrm>
            <a:off x="5711423" y="4100648"/>
            <a:ext cx="1321119" cy="885512"/>
          </a:xfrm>
          <a:prstGeom prst="wedgeEllipseCallout">
            <a:avLst/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0" name="Oval Callout 130"/>
          <p:cNvSpPr/>
          <p:nvPr>
            <p:custDataLst>
              <p:tags r:id="rId13"/>
            </p:custDataLst>
          </p:nvPr>
        </p:nvSpPr>
        <p:spPr>
          <a:xfrm>
            <a:off x="4673200" y="3731238"/>
            <a:ext cx="1001883" cy="671538"/>
          </a:xfrm>
          <a:prstGeom prst="wedgeEllipseCallout">
            <a:avLst>
              <a:gd name="adj1" fmla="val 26187"/>
              <a:gd name="adj2" fmla="val 6250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1" name="Oval Callout 131"/>
          <p:cNvSpPr/>
          <p:nvPr>
            <p:custDataLst>
              <p:tags r:id="rId14"/>
            </p:custDataLst>
          </p:nvPr>
        </p:nvSpPr>
        <p:spPr>
          <a:xfrm>
            <a:off x="6774306" y="3288122"/>
            <a:ext cx="1152582" cy="772546"/>
          </a:xfrm>
          <a:prstGeom prst="wedgeEllipseCallout">
            <a:avLst>
              <a:gd name="adj1" fmla="val 23309"/>
              <a:gd name="adj2" fmla="val 5762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2" name="Oval Callout 132"/>
          <p:cNvSpPr/>
          <p:nvPr>
            <p:custDataLst>
              <p:tags r:id="rId15"/>
            </p:custDataLst>
          </p:nvPr>
        </p:nvSpPr>
        <p:spPr>
          <a:xfrm>
            <a:off x="5711422" y="3319862"/>
            <a:ext cx="879664" cy="589617"/>
          </a:xfrm>
          <a:prstGeom prst="wedgeEllipseCallout">
            <a:avLst>
              <a:gd name="adj1" fmla="val 11299"/>
              <a:gd name="adj2" fmla="val 66763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3" name="Oval Callout 135"/>
          <p:cNvSpPr/>
          <p:nvPr>
            <p:custDataLst>
              <p:tags r:id="rId16"/>
            </p:custDataLst>
          </p:nvPr>
        </p:nvSpPr>
        <p:spPr>
          <a:xfrm>
            <a:off x="7189552" y="2672760"/>
            <a:ext cx="744123" cy="498767"/>
          </a:xfrm>
          <a:prstGeom prst="wedgeEllipseCallout">
            <a:avLst>
              <a:gd name="adj1" fmla="val 39098"/>
              <a:gd name="adj2" fmla="val 65020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87102C"/>
              </a:gs>
            </a:gsLst>
            <a:lin ang="2700000" scaled="1"/>
            <a:tileRect/>
          </a:gradFill>
          <a:ln w="12700">
            <a:noFill/>
          </a:ln>
          <a:effectLst>
            <a:innerShdw blurRad="63500" dist="25400" dir="15600000">
              <a:prstClr val="black">
                <a:alpha val="50000"/>
              </a:prstClr>
            </a:inn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46800" rIns="90000" bIns="46800" rtlCol="0" anchor="ctr" anchorCtr="0">
            <a:normAutofit/>
          </a:bodyPr>
          <a:lstStyle/>
          <a:p>
            <a:pPr algn="ctr"/>
            <a:endParaRPr lang="id-ID" sz="1270"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50000">
                    <a:srgbClr val="FFFFFF">
                      <a:shade val="675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4" name="Oval Callout 148"/>
          <p:cNvSpPr/>
          <p:nvPr>
            <p:custDataLst>
              <p:tags r:id="rId17"/>
            </p:custDataLst>
          </p:nvPr>
        </p:nvSpPr>
        <p:spPr>
          <a:xfrm>
            <a:off x="3822540" y="3171526"/>
            <a:ext cx="963992" cy="646141"/>
          </a:xfrm>
          <a:prstGeom prst="wedgeEllipseCallout">
            <a:avLst>
              <a:gd name="adj1" fmla="val 8488"/>
              <a:gd name="adj2" fmla="val 7028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5" name="Oval Callout 149"/>
          <p:cNvSpPr/>
          <p:nvPr>
            <p:custDataLst>
              <p:tags r:id="rId18"/>
            </p:custDataLst>
          </p:nvPr>
        </p:nvSpPr>
        <p:spPr>
          <a:xfrm>
            <a:off x="4665230" y="2554256"/>
            <a:ext cx="1168525" cy="783232"/>
          </a:xfrm>
          <a:prstGeom prst="wedgeEllipseCallout">
            <a:avLst>
              <a:gd name="adj1" fmla="val 6540"/>
              <a:gd name="adj2" fmla="val 75183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87102C"/>
              </a:gs>
            </a:gsLst>
            <a:lin ang="2700000" scaled="1"/>
            <a:tileRect/>
          </a:gradFill>
          <a:ln w="12700">
            <a:noFill/>
          </a:ln>
          <a:effectLst>
            <a:innerShdw blurRad="63500" dist="25400" dir="15600000">
              <a:prstClr val="black">
                <a:alpha val="50000"/>
              </a:prstClr>
            </a:inn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46800" rIns="90000" bIns="46800" rtlCol="0" anchor="ctr" anchorCtr="0">
            <a:normAutofit/>
          </a:bodyPr>
          <a:lstStyle/>
          <a:p>
            <a:pPr algn="ctr"/>
            <a:endParaRPr lang="id-ID" sz="1270" dirty="0"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50000">
                    <a:srgbClr val="FFFFFF">
                      <a:shade val="675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6" name="Oval Callout 150"/>
          <p:cNvSpPr/>
          <p:nvPr>
            <p:custDataLst>
              <p:tags r:id="rId19"/>
            </p:custDataLst>
          </p:nvPr>
        </p:nvSpPr>
        <p:spPr>
          <a:xfrm>
            <a:off x="6115938" y="2540962"/>
            <a:ext cx="879664" cy="589617"/>
          </a:xfrm>
          <a:prstGeom prst="wedgeEllipseCallout">
            <a:avLst/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7" name="Oval Callout 152"/>
          <p:cNvSpPr/>
          <p:nvPr>
            <p:custDataLst>
              <p:tags r:id="rId20"/>
            </p:custDataLst>
          </p:nvPr>
        </p:nvSpPr>
        <p:spPr>
          <a:xfrm>
            <a:off x="7191017" y="4292006"/>
            <a:ext cx="744123" cy="498767"/>
          </a:xfrm>
          <a:prstGeom prst="wedgeEllipseCallout">
            <a:avLst>
              <a:gd name="adj1" fmla="val -5639"/>
              <a:gd name="adj2" fmla="val 6628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8" name="Oval Callout 153"/>
          <p:cNvSpPr/>
          <p:nvPr>
            <p:custDataLst>
              <p:tags r:id="rId21"/>
            </p:custDataLst>
          </p:nvPr>
        </p:nvSpPr>
        <p:spPr>
          <a:xfrm>
            <a:off x="4950954" y="4575447"/>
            <a:ext cx="744123" cy="498767"/>
          </a:xfrm>
          <a:prstGeom prst="wedgeEllipseCallout">
            <a:avLst>
              <a:gd name="adj1" fmla="val 39098"/>
              <a:gd name="adj2" fmla="val 6502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0" name="Oval Callout 155"/>
          <p:cNvSpPr/>
          <p:nvPr>
            <p:custDataLst>
              <p:tags r:id="rId22"/>
            </p:custDataLst>
          </p:nvPr>
        </p:nvSpPr>
        <p:spPr>
          <a:xfrm>
            <a:off x="5682637" y="1913500"/>
            <a:ext cx="744123" cy="498767"/>
          </a:xfrm>
          <a:prstGeom prst="wedgeEllipseCallout">
            <a:avLst>
              <a:gd name="adj1" fmla="val -5639"/>
              <a:gd name="adj2" fmla="val 6628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6" name="Freeform 45"/>
          <p:cNvSpPr>
            <a:spLocks noEditPoints="1"/>
          </p:cNvSpPr>
          <p:nvPr>
            <p:custDataLst>
              <p:tags r:id="rId23"/>
            </p:custDataLst>
          </p:nvPr>
        </p:nvSpPr>
        <p:spPr bwMode="auto">
          <a:xfrm>
            <a:off x="5977324" y="3449342"/>
            <a:ext cx="347859" cy="349191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128" name="Freeform 59"/>
          <p:cNvSpPr>
            <a:spLocks noEditPoints="1"/>
          </p:cNvSpPr>
          <p:nvPr>
            <p:custDataLst>
              <p:tags r:id="rId24"/>
            </p:custDataLst>
          </p:nvPr>
        </p:nvSpPr>
        <p:spPr bwMode="auto">
          <a:xfrm>
            <a:off x="7381746" y="2728435"/>
            <a:ext cx="359731" cy="361067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129" name="Freeform 60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4062238" y="3317486"/>
            <a:ext cx="363293" cy="361067"/>
          </a:xfrm>
          <a:custGeom>
            <a:avLst/>
            <a:gdLst>
              <a:gd name="T0" fmla="*/ 126 w 129"/>
              <a:gd name="T1" fmla="*/ 2 h 128"/>
              <a:gd name="T2" fmla="*/ 121 w 129"/>
              <a:gd name="T3" fmla="*/ 0 h 128"/>
              <a:gd name="T4" fmla="*/ 120 w 129"/>
              <a:gd name="T5" fmla="*/ 0 h 128"/>
              <a:gd name="T6" fmla="*/ 52 w 129"/>
              <a:gd name="T7" fmla="*/ 12 h 128"/>
              <a:gd name="T8" fmla="*/ 45 w 129"/>
              <a:gd name="T9" fmla="*/ 20 h 128"/>
              <a:gd name="T10" fmla="*/ 45 w 129"/>
              <a:gd name="T11" fmla="*/ 28 h 128"/>
              <a:gd name="T12" fmla="*/ 45 w 129"/>
              <a:gd name="T13" fmla="*/ 32 h 128"/>
              <a:gd name="T14" fmla="*/ 45 w 129"/>
              <a:gd name="T15" fmla="*/ 89 h 128"/>
              <a:gd name="T16" fmla="*/ 30 w 129"/>
              <a:gd name="T17" fmla="*/ 84 h 128"/>
              <a:gd name="T18" fmla="*/ 20 w 129"/>
              <a:gd name="T19" fmla="*/ 86 h 128"/>
              <a:gd name="T20" fmla="*/ 3 w 129"/>
              <a:gd name="T21" fmla="*/ 100 h 128"/>
              <a:gd name="T22" fmla="*/ 2 w 129"/>
              <a:gd name="T23" fmla="*/ 115 h 128"/>
              <a:gd name="T24" fmla="*/ 24 w 129"/>
              <a:gd name="T25" fmla="*/ 128 h 128"/>
              <a:gd name="T26" fmla="*/ 34 w 129"/>
              <a:gd name="T27" fmla="*/ 126 h 128"/>
              <a:gd name="T28" fmla="*/ 51 w 129"/>
              <a:gd name="T29" fmla="*/ 112 h 128"/>
              <a:gd name="T30" fmla="*/ 53 w 129"/>
              <a:gd name="T31" fmla="*/ 104 h 128"/>
              <a:gd name="T32" fmla="*/ 53 w 129"/>
              <a:gd name="T33" fmla="*/ 104 h 128"/>
              <a:gd name="T34" fmla="*/ 53 w 129"/>
              <a:gd name="T35" fmla="*/ 40 h 128"/>
              <a:gd name="T36" fmla="*/ 54 w 129"/>
              <a:gd name="T37" fmla="*/ 40 h 128"/>
              <a:gd name="T38" fmla="*/ 121 w 129"/>
              <a:gd name="T39" fmla="*/ 28 h 128"/>
              <a:gd name="T40" fmla="*/ 121 w 129"/>
              <a:gd name="T41" fmla="*/ 77 h 128"/>
              <a:gd name="T42" fmla="*/ 106 w 129"/>
              <a:gd name="T43" fmla="*/ 72 h 128"/>
              <a:gd name="T44" fmla="*/ 96 w 129"/>
              <a:gd name="T45" fmla="*/ 74 h 128"/>
              <a:gd name="T46" fmla="*/ 79 w 129"/>
              <a:gd name="T47" fmla="*/ 88 h 128"/>
              <a:gd name="T48" fmla="*/ 78 w 129"/>
              <a:gd name="T49" fmla="*/ 103 h 128"/>
              <a:gd name="T50" fmla="*/ 100 w 129"/>
              <a:gd name="T51" fmla="*/ 116 h 128"/>
              <a:gd name="T52" fmla="*/ 110 w 129"/>
              <a:gd name="T53" fmla="*/ 114 h 128"/>
              <a:gd name="T54" fmla="*/ 127 w 129"/>
              <a:gd name="T55" fmla="*/ 100 h 128"/>
              <a:gd name="T56" fmla="*/ 129 w 129"/>
              <a:gd name="T57" fmla="*/ 92 h 128"/>
              <a:gd name="T58" fmla="*/ 129 w 129"/>
              <a:gd name="T59" fmla="*/ 92 h 128"/>
              <a:gd name="T60" fmla="*/ 129 w 129"/>
              <a:gd name="T61" fmla="*/ 20 h 128"/>
              <a:gd name="T62" fmla="*/ 129 w 129"/>
              <a:gd name="T63" fmla="*/ 16 h 128"/>
              <a:gd name="T64" fmla="*/ 129 w 129"/>
              <a:gd name="T65" fmla="*/ 8 h 128"/>
              <a:gd name="T66" fmla="*/ 126 w 129"/>
              <a:gd name="T67" fmla="*/ 2 h 128"/>
              <a:gd name="T68" fmla="*/ 32 w 129"/>
              <a:gd name="T69" fmla="*/ 119 h 128"/>
              <a:gd name="T70" fmla="*/ 10 w 129"/>
              <a:gd name="T71" fmla="*/ 112 h 128"/>
              <a:gd name="T72" fmla="*/ 22 w 129"/>
              <a:gd name="T73" fmla="*/ 93 h 128"/>
              <a:gd name="T74" fmla="*/ 44 w 129"/>
              <a:gd name="T75" fmla="*/ 100 h 128"/>
              <a:gd name="T76" fmla="*/ 32 w 129"/>
              <a:gd name="T77" fmla="*/ 119 h 128"/>
              <a:gd name="T78" fmla="*/ 108 w 129"/>
              <a:gd name="T79" fmla="*/ 107 h 128"/>
              <a:gd name="T80" fmla="*/ 85 w 129"/>
              <a:gd name="T81" fmla="*/ 100 h 128"/>
              <a:gd name="T82" fmla="*/ 98 w 129"/>
              <a:gd name="T83" fmla="*/ 81 h 128"/>
              <a:gd name="T84" fmla="*/ 120 w 129"/>
              <a:gd name="T85" fmla="*/ 88 h 128"/>
              <a:gd name="T86" fmla="*/ 108 w 129"/>
              <a:gd name="T87" fmla="*/ 107 h 128"/>
              <a:gd name="T88" fmla="*/ 121 w 129"/>
              <a:gd name="T89" fmla="*/ 20 h 128"/>
              <a:gd name="T90" fmla="*/ 53 w 129"/>
              <a:gd name="T91" fmla="*/ 32 h 128"/>
              <a:gd name="T92" fmla="*/ 53 w 129"/>
              <a:gd name="T93" fmla="*/ 28 h 128"/>
              <a:gd name="T94" fmla="*/ 53 w 129"/>
              <a:gd name="T95" fmla="*/ 20 h 128"/>
              <a:gd name="T96" fmla="*/ 121 w 129"/>
              <a:gd name="T97" fmla="*/ 8 h 128"/>
              <a:gd name="T98" fmla="*/ 121 w 129"/>
              <a:gd name="T99" fmla="*/ 16 h 128"/>
              <a:gd name="T100" fmla="*/ 121 w 129"/>
              <a:gd name="T101" fmla="*/ 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" h="128">
                <a:moveTo>
                  <a:pt x="126" y="2"/>
                </a:moveTo>
                <a:cubicBezTo>
                  <a:pt x="125" y="1"/>
                  <a:pt x="123" y="0"/>
                  <a:pt x="121" y="0"/>
                </a:cubicBezTo>
                <a:cubicBezTo>
                  <a:pt x="121" y="0"/>
                  <a:pt x="120" y="0"/>
                  <a:pt x="120" y="0"/>
                </a:cubicBezTo>
                <a:cubicBezTo>
                  <a:pt x="52" y="12"/>
                  <a:pt x="52" y="12"/>
                  <a:pt x="52" y="12"/>
                </a:cubicBezTo>
                <a:cubicBezTo>
                  <a:pt x="48" y="13"/>
                  <a:pt x="45" y="16"/>
                  <a:pt x="45" y="20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89"/>
                  <a:pt x="45" y="89"/>
                  <a:pt x="45" y="89"/>
                </a:cubicBezTo>
                <a:cubicBezTo>
                  <a:pt x="41" y="86"/>
                  <a:pt x="36" y="84"/>
                  <a:pt x="30" y="84"/>
                </a:cubicBezTo>
                <a:cubicBezTo>
                  <a:pt x="26" y="84"/>
                  <a:pt x="23" y="85"/>
                  <a:pt x="20" y="86"/>
                </a:cubicBezTo>
                <a:cubicBezTo>
                  <a:pt x="12" y="88"/>
                  <a:pt x="6" y="93"/>
                  <a:pt x="3" y="100"/>
                </a:cubicBezTo>
                <a:cubicBezTo>
                  <a:pt x="1" y="104"/>
                  <a:pt x="0" y="110"/>
                  <a:pt x="2" y="115"/>
                </a:cubicBezTo>
                <a:cubicBezTo>
                  <a:pt x="5" y="123"/>
                  <a:pt x="14" y="128"/>
                  <a:pt x="24" y="128"/>
                </a:cubicBezTo>
                <a:cubicBezTo>
                  <a:pt x="28" y="128"/>
                  <a:pt x="31" y="127"/>
                  <a:pt x="34" y="126"/>
                </a:cubicBezTo>
                <a:cubicBezTo>
                  <a:pt x="42" y="124"/>
                  <a:pt x="48" y="119"/>
                  <a:pt x="51" y="112"/>
                </a:cubicBezTo>
                <a:cubicBezTo>
                  <a:pt x="52" y="110"/>
                  <a:pt x="53" y="107"/>
                  <a:pt x="53" y="104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4" y="40"/>
                  <a:pt x="54" y="40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77"/>
                  <a:pt x="121" y="77"/>
                  <a:pt x="121" y="77"/>
                </a:cubicBezTo>
                <a:cubicBezTo>
                  <a:pt x="117" y="74"/>
                  <a:pt x="112" y="72"/>
                  <a:pt x="106" y="72"/>
                </a:cubicBezTo>
                <a:cubicBezTo>
                  <a:pt x="102" y="72"/>
                  <a:pt x="99" y="73"/>
                  <a:pt x="96" y="74"/>
                </a:cubicBezTo>
                <a:cubicBezTo>
                  <a:pt x="88" y="76"/>
                  <a:pt x="82" y="81"/>
                  <a:pt x="79" y="88"/>
                </a:cubicBezTo>
                <a:cubicBezTo>
                  <a:pt x="77" y="92"/>
                  <a:pt x="76" y="98"/>
                  <a:pt x="78" y="103"/>
                </a:cubicBezTo>
                <a:cubicBezTo>
                  <a:pt x="81" y="111"/>
                  <a:pt x="90" y="116"/>
                  <a:pt x="100" y="116"/>
                </a:cubicBezTo>
                <a:cubicBezTo>
                  <a:pt x="104" y="116"/>
                  <a:pt x="107" y="115"/>
                  <a:pt x="110" y="114"/>
                </a:cubicBezTo>
                <a:cubicBezTo>
                  <a:pt x="118" y="112"/>
                  <a:pt x="124" y="107"/>
                  <a:pt x="127" y="100"/>
                </a:cubicBezTo>
                <a:cubicBezTo>
                  <a:pt x="128" y="98"/>
                  <a:pt x="129" y="95"/>
                  <a:pt x="129" y="92"/>
                </a:cubicBezTo>
                <a:cubicBezTo>
                  <a:pt x="129" y="92"/>
                  <a:pt x="129" y="92"/>
                  <a:pt x="129" y="92"/>
                </a:cubicBezTo>
                <a:cubicBezTo>
                  <a:pt x="129" y="20"/>
                  <a:pt x="129" y="20"/>
                  <a:pt x="129" y="20"/>
                </a:cubicBezTo>
                <a:cubicBezTo>
                  <a:pt x="129" y="16"/>
                  <a:pt x="129" y="16"/>
                  <a:pt x="129" y="16"/>
                </a:cubicBezTo>
                <a:cubicBezTo>
                  <a:pt x="129" y="8"/>
                  <a:pt x="129" y="8"/>
                  <a:pt x="129" y="8"/>
                </a:cubicBezTo>
                <a:cubicBezTo>
                  <a:pt x="129" y="6"/>
                  <a:pt x="128" y="3"/>
                  <a:pt x="126" y="2"/>
                </a:cubicBezTo>
                <a:close/>
                <a:moveTo>
                  <a:pt x="32" y="119"/>
                </a:moveTo>
                <a:cubicBezTo>
                  <a:pt x="22" y="122"/>
                  <a:pt x="12" y="119"/>
                  <a:pt x="10" y="112"/>
                </a:cubicBezTo>
                <a:cubicBezTo>
                  <a:pt x="7" y="105"/>
                  <a:pt x="13" y="96"/>
                  <a:pt x="22" y="93"/>
                </a:cubicBezTo>
                <a:cubicBezTo>
                  <a:pt x="32" y="90"/>
                  <a:pt x="42" y="93"/>
                  <a:pt x="44" y="100"/>
                </a:cubicBezTo>
                <a:cubicBezTo>
                  <a:pt x="47" y="107"/>
                  <a:pt x="41" y="116"/>
                  <a:pt x="32" y="119"/>
                </a:cubicBezTo>
                <a:close/>
                <a:moveTo>
                  <a:pt x="108" y="107"/>
                </a:moveTo>
                <a:cubicBezTo>
                  <a:pt x="98" y="110"/>
                  <a:pt x="88" y="107"/>
                  <a:pt x="85" y="100"/>
                </a:cubicBezTo>
                <a:cubicBezTo>
                  <a:pt x="83" y="93"/>
                  <a:pt x="88" y="84"/>
                  <a:pt x="98" y="81"/>
                </a:cubicBezTo>
                <a:cubicBezTo>
                  <a:pt x="108" y="78"/>
                  <a:pt x="118" y="81"/>
                  <a:pt x="120" y="88"/>
                </a:cubicBezTo>
                <a:cubicBezTo>
                  <a:pt x="123" y="95"/>
                  <a:pt x="117" y="104"/>
                  <a:pt x="108" y="107"/>
                </a:cubicBezTo>
                <a:close/>
                <a:moveTo>
                  <a:pt x="121" y="20"/>
                </a:moveTo>
                <a:cubicBezTo>
                  <a:pt x="53" y="32"/>
                  <a:pt x="53" y="32"/>
                  <a:pt x="53" y="32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0"/>
                  <a:pt x="53" y="20"/>
                  <a:pt x="53" y="20"/>
                </a:cubicBezTo>
                <a:cubicBezTo>
                  <a:pt x="121" y="8"/>
                  <a:pt x="121" y="8"/>
                  <a:pt x="121" y="8"/>
                </a:cubicBezTo>
                <a:cubicBezTo>
                  <a:pt x="121" y="16"/>
                  <a:pt x="121" y="16"/>
                  <a:pt x="121" y="16"/>
                </a:cubicBezTo>
                <a:lnTo>
                  <a:pt x="121" y="20"/>
                </a:ln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 vert="horz" wrap="square" lIns="90000" tIns="46800" rIns="90000" bIns="46800" numCol="1" anchor="ctr" anchorCtr="0" compatLnSpc="1">
            <a:normAutofit/>
          </a:bodyPr>
          <a:lstStyle/>
          <a:p>
            <a:endParaRPr lang="id-ID" sz="1270"/>
          </a:p>
        </p:txBody>
      </p:sp>
      <p:sp>
        <p:nvSpPr>
          <p:cNvPr id="183" name="圆角矩形 182"/>
          <p:cNvSpPr/>
          <p:nvPr>
            <p:custDataLst>
              <p:tags r:id="rId26"/>
            </p:custDataLst>
          </p:nvPr>
        </p:nvSpPr>
        <p:spPr>
          <a:xfrm>
            <a:off x="1577780" y="2615445"/>
            <a:ext cx="1450189" cy="38951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4" name="圆角矩形 183"/>
          <p:cNvSpPr/>
          <p:nvPr>
            <p:custDataLst>
              <p:tags r:id="rId27"/>
            </p:custDataLst>
          </p:nvPr>
        </p:nvSpPr>
        <p:spPr>
          <a:xfrm>
            <a:off x="9004300" y="2647315"/>
            <a:ext cx="2052955" cy="3892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28"/>
            </p:custDataLst>
          </p:nvPr>
        </p:nvSpPr>
        <p:spPr>
          <a:xfrm>
            <a:off x="1577914" y="3156014"/>
            <a:ext cx="2191951" cy="103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anchor="ctr" anchorCtr="0">
            <a:noAutofit/>
          </a:bodyPr>
          <a:lstStyle>
            <a:defPPr>
              <a:defRPr lang="zh-CN"/>
            </a:defPPr>
            <a:lvl1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spc="15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>
                <a:solidFill>
                  <a:schemeClr val="tx1"/>
                </a:solidFill>
                <a:latin typeface="Arial" panose="020B0604020202020204" pitchFamily="34" charset="0"/>
              </a:rPr>
              <a:t>数据需求是指在完成某个项目时所需要的数据。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29"/>
            </p:custDataLst>
          </p:nvPr>
        </p:nvSpPr>
        <p:spPr>
          <a:xfrm>
            <a:off x="8867140" y="3157220"/>
            <a:ext cx="2192020" cy="165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anchor="ctr" anchorCtr="0">
            <a:noAutofit/>
          </a:bodyPr>
          <a:lstStyle>
            <a:defPPr>
              <a:defRPr lang="zh-CN"/>
            </a:defPPr>
            <a:lvl1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spc="15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800">
                <a:solidFill>
                  <a:schemeClr val="tx1"/>
                </a:solidFill>
                <a:latin typeface="Arial" panose="020B0604020202020204" pitchFamily="34" charset="0"/>
              </a:rPr>
              <a:t>在进行某个项目时，都会对所需的数据进行分析和说明，即数据需求说明。</a:t>
            </a: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2" name="Oval Callout 154"/>
          <p:cNvSpPr/>
          <p:nvPr>
            <p:custDataLst>
              <p:tags r:id="rId30"/>
            </p:custDataLst>
          </p:nvPr>
        </p:nvSpPr>
        <p:spPr>
          <a:xfrm>
            <a:off x="6768446" y="1772375"/>
            <a:ext cx="1001883" cy="671538"/>
          </a:xfrm>
          <a:prstGeom prst="wedgeEllipseCallout">
            <a:avLst>
              <a:gd name="adj1" fmla="val -12056"/>
              <a:gd name="adj2" fmla="val 69050"/>
            </a:avLst>
          </a:prstGeom>
          <a:gradFill flip="none" rotWithShape="1">
            <a:gsLst>
              <a:gs pos="0">
                <a:srgbClr val="FFFFFF">
                  <a:lumMod val="75000"/>
                </a:srgbClr>
              </a:gs>
              <a:gs pos="50000">
                <a:srgbClr val="FFFFFF">
                  <a:lumMod val="95000"/>
                </a:srgbClr>
              </a:gs>
              <a:gs pos="100000">
                <a:srgbClr val="FFFFFF">
                  <a:lumMod val="100000"/>
                </a:srgbClr>
              </a:gs>
            </a:gsLst>
            <a:lin ang="27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rgbClr val="87102C">
              <a:shade val="50000"/>
            </a:srgbClr>
          </a:lnRef>
          <a:fillRef idx="1">
            <a:srgbClr val="87102C"/>
          </a:fillRef>
          <a:effectRef idx="0">
            <a:srgbClr val="87102C"/>
          </a:effectRef>
          <a:fontRef idx="minor">
            <a:srgbClr val="FFFFFF"/>
          </a:fontRef>
        </p:style>
        <p:txBody>
          <a:bodyPr vert="horz" wrap="square" lIns="90000" tIns="0" rIns="90000" bIns="0" rtlCol="0" anchor="ctr" anchorCtr="0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8" name="music-disc-with-white-details_26554"/>
          <p:cNvSpPr>
            <a:spLocks noChangeAspect="1"/>
          </p:cNvSpPr>
          <p:nvPr>
            <p:custDataLst>
              <p:tags r:id="rId31"/>
            </p:custDataLst>
          </p:nvPr>
        </p:nvSpPr>
        <p:spPr bwMode="auto">
          <a:xfrm>
            <a:off x="5067374" y="2774917"/>
            <a:ext cx="352746" cy="35221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5310" h="604393">
                <a:moveTo>
                  <a:pt x="506889" y="416418"/>
                </a:moveTo>
                <a:cubicBezTo>
                  <a:pt x="503570" y="417144"/>
                  <a:pt x="500529" y="419125"/>
                  <a:pt x="498572" y="422188"/>
                </a:cubicBezTo>
                <a:cubicBezTo>
                  <a:pt x="460065" y="482395"/>
                  <a:pt x="397863" y="523906"/>
                  <a:pt x="327832" y="536264"/>
                </a:cubicBezTo>
                <a:cubicBezTo>
                  <a:pt x="320639" y="537532"/>
                  <a:pt x="315773" y="544397"/>
                  <a:pt x="317042" y="551580"/>
                </a:cubicBezTo>
                <a:cubicBezTo>
                  <a:pt x="318206" y="557918"/>
                  <a:pt x="323812" y="562459"/>
                  <a:pt x="330054" y="562459"/>
                </a:cubicBezTo>
                <a:cubicBezTo>
                  <a:pt x="330794" y="562459"/>
                  <a:pt x="331641" y="562354"/>
                  <a:pt x="332381" y="562248"/>
                </a:cubicBezTo>
                <a:cubicBezTo>
                  <a:pt x="409711" y="548622"/>
                  <a:pt x="478366" y="502781"/>
                  <a:pt x="520893" y="436447"/>
                </a:cubicBezTo>
                <a:cubicBezTo>
                  <a:pt x="524807" y="430321"/>
                  <a:pt x="523008" y="422082"/>
                  <a:pt x="516873" y="418174"/>
                </a:cubicBezTo>
                <a:cubicBezTo>
                  <a:pt x="513805" y="416220"/>
                  <a:pt x="510208" y="415692"/>
                  <a:pt x="506889" y="416418"/>
                </a:cubicBezTo>
                <a:close/>
                <a:moveTo>
                  <a:pt x="464389" y="392402"/>
                </a:moveTo>
                <a:cubicBezTo>
                  <a:pt x="461044" y="392930"/>
                  <a:pt x="457897" y="394726"/>
                  <a:pt x="455728" y="397683"/>
                </a:cubicBezTo>
                <a:cubicBezTo>
                  <a:pt x="423675" y="442046"/>
                  <a:pt x="376494" y="471938"/>
                  <a:pt x="322966" y="482078"/>
                </a:cubicBezTo>
                <a:cubicBezTo>
                  <a:pt x="315773" y="483557"/>
                  <a:pt x="311118" y="490422"/>
                  <a:pt x="312493" y="497605"/>
                </a:cubicBezTo>
                <a:cubicBezTo>
                  <a:pt x="313657" y="503942"/>
                  <a:pt x="319158" y="508273"/>
                  <a:pt x="325399" y="508273"/>
                </a:cubicBezTo>
                <a:cubicBezTo>
                  <a:pt x="326245" y="508273"/>
                  <a:pt x="327092" y="508273"/>
                  <a:pt x="327938" y="508062"/>
                </a:cubicBezTo>
                <a:cubicBezTo>
                  <a:pt x="388025" y="496654"/>
                  <a:pt x="441130" y="462960"/>
                  <a:pt x="477203" y="413210"/>
                </a:cubicBezTo>
                <a:cubicBezTo>
                  <a:pt x="481434" y="407295"/>
                  <a:pt x="480165" y="399056"/>
                  <a:pt x="474241" y="394725"/>
                </a:cubicBezTo>
                <a:cubicBezTo>
                  <a:pt x="471279" y="392613"/>
                  <a:pt x="467735" y="391873"/>
                  <a:pt x="464389" y="392402"/>
                </a:cubicBezTo>
                <a:close/>
                <a:moveTo>
                  <a:pt x="425923" y="359868"/>
                </a:moveTo>
                <a:cubicBezTo>
                  <a:pt x="422590" y="360476"/>
                  <a:pt x="419496" y="362351"/>
                  <a:pt x="417433" y="365361"/>
                </a:cubicBezTo>
                <a:cubicBezTo>
                  <a:pt x="393208" y="400640"/>
                  <a:pt x="355231" y="425251"/>
                  <a:pt x="313445" y="433173"/>
                </a:cubicBezTo>
                <a:cubicBezTo>
                  <a:pt x="306252" y="434546"/>
                  <a:pt x="301491" y="441412"/>
                  <a:pt x="302867" y="448594"/>
                </a:cubicBezTo>
                <a:cubicBezTo>
                  <a:pt x="304030" y="454932"/>
                  <a:pt x="309637" y="459368"/>
                  <a:pt x="315878" y="459368"/>
                </a:cubicBezTo>
                <a:cubicBezTo>
                  <a:pt x="316725" y="459368"/>
                  <a:pt x="317465" y="459263"/>
                  <a:pt x="318311" y="459157"/>
                </a:cubicBezTo>
                <a:cubicBezTo>
                  <a:pt x="366973" y="449968"/>
                  <a:pt x="411086" y="421237"/>
                  <a:pt x="439225" y="380360"/>
                </a:cubicBezTo>
                <a:cubicBezTo>
                  <a:pt x="443351" y="374339"/>
                  <a:pt x="441870" y="366100"/>
                  <a:pt x="435840" y="361981"/>
                </a:cubicBezTo>
                <a:cubicBezTo>
                  <a:pt x="432825" y="359922"/>
                  <a:pt x="429255" y="359261"/>
                  <a:pt x="425923" y="359868"/>
                </a:cubicBezTo>
                <a:close/>
                <a:moveTo>
                  <a:pt x="302656" y="278733"/>
                </a:moveTo>
                <a:cubicBezTo>
                  <a:pt x="315634" y="278733"/>
                  <a:pt x="326155" y="289238"/>
                  <a:pt x="326155" y="302196"/>
                </a:cubicBezTo>
                <a:cubicBezTo>
                  <a:pt x="326155" y="315154"/>
                  <a:pt x="315634" y="325659"/>
                  <a:pt x="302656" y="325659"/>
                </a:cubicBezTo>
                <a:cubicBezTo>
                  <a:pt x="289678" y="325659"/>
                  <a:pt x="279157" y="315154"/>
                  <a:pt x="279157" y="302196"/>
                </a:cubicBezTo>
                <a:cubicBezTo>
                  <a:pt x="279157" y="289238"/>
                  <a:pt x="289678" y="278733"/>
                  <a:pt x="302656" y="278733"/>
                </a:cubicBezTo>
                <a:close/>
                <a:moveTo>
                  <a:pt x="302655" y="214210"/>
                </a:moveTo>
                <a:cubicBezTo>
                  <a:pt x="253993" y="214210"/>
                  <a:pt x="214535" y="253608"/>
                  <a:pt x="214535" y="302196"/>
                </a:cubicBezTo>
                <a:cubicBezTo>
                  <a:pt x="214535" y="350785"/>
                  <a:pt x="253993" y="390183"/>
                  <a:pt x="302655" y="390183"/>
                </a:cubicBezTo>
                <a:cubicBezTo>
                  <a:pt x="351317" y="390183"/>
                  <a:pt x="390775" y="350785"/>
                  <a:pt x="390775" y="302196"/>
                </a:cubicBezTo>
                <a:cubicBezTo>
                  <a:pt x="390775" y="253608"/>
                  <a:pt x="351317" y="214210"/>
                  <a:pt x="302655" y="214210"/>
                </a:cubicBezTo>
                <a:close/>
                <a:moveTo>
                  <a:pt x="261716" y="153475"/>
                </a:moveTo>
                <a:cubicBezTo>
                  <a:pt x="222575" y="166678"/>
                  <a:pt x="188194" y="192768"/>
                  <a:pt x="165027" y="227096"/>
                </a:cubicBezTo>
                <a:cubicBezTo>
                  <a:pt x="160901" y="233117"/>
                  <a:pt x="162488" y="241356"/>
                  <a:pt x="168518" y="245370"/>
                </a:cubicBezTo>
                <a:cubicBezTo>
                  <a:pt x="170845" y="246954"/>
                  <a:pt x="173384" y="247693"/>
                  <a:pt x="175923" y="247693"/>
                </a:cubicBezTo>
                <a:cubicBezTo>
                  <a:pt x="180154" y="247693"/>
                  <a:pt x="184386" y="245581"/>
                  <a:pt x="186925" y="241884"/>
                </a:cubicBezTo>
                <a:cubicBezTo>
                  <a:pt x="206918" y="212309"/>
                  <a:pt x="236433" y="189810"/>
                  <a:pt x="270179" y="178508"/>
                </a:cubicBezTo>
                <a:cubicBezTo>
                  <a:pt x="277055" y="176184"/>
                  <a:pt x="280757" y="168685"/>
                  <a:pt x="278430" y="161819"/>
                </a:cubicBezTo>
                <a:cubicBezTo>
                  <a:pt x="276103" y="154848"/>
                  <a:pt x="268698" y="151151"/>
                  <a:pt x="261716" y="153475"/>
                </a:cubicBezTo>
                <a:close/>
                <a:moveTo>
                  <a:pt x="252407" y="104042"/>
                </a:moveTo>
                <a:cubicBezTo>
                  <a:pt x="197080" y="120836"/>
                  <a:pt x="149582" y="157172"/>
                  <a:pt x="118798" y="206394"/>
                </a:cubicBezTo>
                <a:cubicBezTo>
                  <a:pt x="114990" y="212626"/>
                  <a:pt x="116894" y="220759"/>
                  <a:pt x="123030" y="224561"/>
                </a:cubicBezTo>
                <a:cubicBezTo>
                  <a:pt x="125251" y="225934"/>
                  <a:pt x="127684" y="226674"/>
                  <a:pt x="130012" y="226674"/>
                </a:cubicBezTo>
                <a:cubicBezTo>
                  <a:pt x="134455" y="226674"/>
                  <a:pt x="138792" y="224456"/>
                  <a:pt x="141331" y="220442"/>
                </a:cubicBezTo>
                <a:cubicBezTo>
                  <a:pt x="168624" y="176607"/>
                  <a:pt x="210832" y="144285"/>
                  <a:pt x="260129" y="129286"/>
                </a:cubicBezTo>
                <a:cubicBezTo>
                  <a:pt x="267111" y="127174"/>
                  <a:pt x="271025" y="119780"/>
                  <a:pt x="268909" y="112809"/>
                </a:cubicBezTo>
                <a:cubicBezTo>
                  <a:pt x="266793" y="105837"/>
                  <a:pt x="259388" y="101929"/>
                  <a:pt x="252407" y="104042"/>
                </a:cubicBezTo>
                <a:close/>
                <a:moveTo>
                  <a:pt x="224585" y="57144"/>
                </a:moveTo>
                <a:cubicBezTo>
                  <a:pt x="164498" y="77318"/>
                  <a:pt x="112451" y="117773"/>
                  <a:pt x="77859" y="171009"/>
                </a:cubicBezTo>
                <a:cubicBezTo>
                  <a:pt x="73839" y="177135"/>
                  <a:pt x="75637" y="185374"/>
                  <a:pt x="81773" y="189282"/>
                </a:cubicBezTo>
                <a:cubicBezTo>
                  <a:pt x="83994" y="190761"/>
                  <a:pt x="86428" y="191395"/>
                  <a:pt x="88861" y="191395"/>
                </a:cubicBezTo>
                <a:cubicBezTo>
                  <a:pt x="93198" y="191395"/>
                  <a:pt x="97535" y="189282"/>
                  <a:pt x="99968" y="185374"/>
                </a:cubicBezTo>
                <a:cubicBezTo>
                  <a:pt x="131387" y="137103"/>
                  <a:pt x="178673" y="100450"/>
                  <a:pt x="233048" y="82177"/>
                </a:cubicBezTo>
                <a:cubicBezTo>
                  <a:pt x="239924" y="79853"/>
                  <a:pt x="243626" y="72354"/>
                  <a:pt x="241299" y="65383"/>
                </a:cubicBezTo>
                <a:cubicBezTo>
                  <a:pt x="238972" y="58517"/>
                  <a:pt x="231461" y="54714"/>
                  <a:pt x="224585" y="57144"/>
                </a:cubicBezTo>
                <a:close/>
                <a:moveTo>
                  <a:pt x="302655" y="0"/>
                </a:moveTo>
                <a:cubicBezTo>
                  <a:pt x="469798" y="0"/>
                  <a:pt x="605310" y="135307"/>
                  <a:pt x="605310" y="302196"/>
                </a:cubicBezTo>
                <a:cubicBezTo>
                  <a:pt x="605310" y="469086"/>
                  <a:pt x="469798" y="604393"/>
                  <a:pt x="302655" y="604393"/>
                </a:cubicBezTo>
                <a:cubicBezTo>
                  <a:pt x="135512" y="604393"/>
                  <a:pt x="0" y="469086"/>
                  <a:pt x="0" y="302196"/>
                </a:cubicBezTo>
                <a:cubicBezTo>
                  <a:pt x="0" y="135307"/>
                  <a:pt x="135512" y="0"/>
                  <a:pt x="302655" y="0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9" name="watch_104603"/>
          <p:cNvSpPr>
            <a:spLocks noChangeAspect="1"/>
          </p:cNvSpPr>
          <p:nvPr>
            <p:custDataLst>
              <p:tags r:id="rId32"/>
            </p:custDataLst>
          </p:nvPr>
        </p:nvSpPr>
        <p:spPr bwMode="auto">
          <a:xfrm>
            <a:off x="5067374" y="3867705"/>
            <a:ext cx="274752" cy="408747"/>
          </a:xfrm>
          <a:custGeom>
            <a:avLst/>
            <a:gdLst>
              <a:gd name="connsiteX0" fmla="*/ 112770 w 407021"/>
              <a:gd name="connsiteY0" fmla="*/ 529710 h 605522"/>
              <a:gd name="connsiteX1" fmla="*/ 112770 w 407021"/>
              <a:gd name="connsiteY1" fmla="*/ 587747 h 605522"/>
              <a:gd name="connsiteX2" fmla="*/ 265859 w 407021"/>
              <a:gd name="connsiteY2" fmla="*/ 587747 h 605522"/>
              <a:gd name="connsiteX3" fmla="*/ 265859 w 407021"/>
              <a:gd name="connsiteY3" fmla="*/ 529710 h 605522"/>
              <a:gd name="connsiteX4" fmla="*/ 73518 w 407021"/>
              <a:gd name="connsiteY4" fmla="*/ 452209 h 605522"/>
              <a:gd name="connsiteX5" fmla="*/ 91497 w 407021"/>
              <a:gd name="connsiteY5" fmla="*/ 511934 h 605522"/>
              <a:gd name="connsiteX6" fmla="*/ 287131 w 407021"/>
              <a:gd name="connsiteY6" fmla="*/ 511934 h 605522"/>
              <a:gd name="connsiteX7" fmla="*/ 305021 w 407021"/>
              <a:gd name="connsiteY7" fmla="*/ 452209 h 605522"/>
              <a:gd name="connsiteX8" fmla="*/ 189314 w 407021"/>
              <a:gd name="connsiteY8" fmla="*/ 491759 h 605522"/>
              <a:gd name="connsiteX9" fmla="*/ 73518 w 407021"/>
              <a:gd name="connsiteY9" fmla="*/ 452209 h 605522"/>
              <a:gd name="connsiteX10" fmla="*/ 376314 w 407021"/>
              <a:gd name="connsiteY10" fmla="*/ 273743 h 605522"/>
              <a:gd name="connsiteX11" fmla="*/ 378539 w 407021"/>
              <a:gd name="connsiteY11" fmla="*/ 302806 h 605522"/>
              <a:gd name="connsiteX12" fmla="*/ 376314 w 407021"/>
              <a:gd name="connsiteY12" fmla="*/ 331780 h 605522"/>
              <a:gd name="connsiteX13" fmla="*/ 389220 w 407021"/>
              <a:gd name="connsiteY13" fmla="*/ 331780 h 605522"/>
              <a:gd name="connsiteX14" fmla="*/ 389220 w 407021"/>
              <a:gd name="connsiteY14" fmla="*/ 273743 h 605522"/>
              <a:gd name="connsiteX15" fmla="*/ 267009 w 407021"/>
              <a:gd name="connsiteY15" fmla="*/ 220376 h 605522"/>
              <a:gd name="connsiteX16" fmla="*/ 300750 w 407021"/>
              <a:gd name="connsiteY16" fmla="*/ 282167 h 605522"/>
              <a:gd name="connsiteX17" fmla="*/ 283212 w 407021"/>
              <a:gd name="connsiteY17" fmla="*/ 285367 h 605522"/>
              <a:gd name="connsiteX18" fmla="*/ 254812 w 407021"/>
              <a:gd name="connsiteY18" fmla="*/ 233357 h 605522"/>
              <a:gd name="connsiteX19" fmla="*/ 180365 w 407021"/>
              <a:gd name="connsiteY19" fmla="*/ 217483 h 605522"/>
              <a:gd name="connsiteX20" fmla="*/ 198167 w 407021"/>
              <a:gd name="connsiteY20" fmla="*/ 217483 h 605522"/>
              <a:gd name="connsiteX21" fmla="*/ 198167 w 407021"/>
              <a:gd name="connsiteY21" fmla="*/ 297809 h 605522"/>
              <a:gd name="connsiteX22" fmla="*/ 269912 w 407021"/>
              <a:gd name="connsiteY22" fmla="*/ 342592 h 605522"/>
              <a:gd name="connsiteX23" fmla="*/ 260477 w 407021"/>
              <a:gd name="connsiteY23" fmla="*/ 357697 h 605522"/>
              <a:gd name="connsiteX24" fmla="*/ 180365 w 407021"/>
              <a:gd name="connsiteY24" fmla="*/ 307672 h 605522"/>
              <a:gd name="connsiteX25" fmla="*/ 220190 w 407021"/>
              <a:gd name="connsiteY25" fmla="*/ 193843 h 605522"/>
              <a:gd name="connsiteX26" fmla="*/ 251072 w 407021"/>
              <a:gd name="connsiteY26" fmla="*/ 207865 h 605522"/>
              <a:gd name="connsiteX27" fmla="*/ 241371 w 407021"/>
              <a:gd name="connsiteY27" fmla="*/ 222775 h 605522"/>
              <a:gd name="connsiteX28" fmla="*/ 215295 w 407021"/>
              <a:gd name="connsiteY28" fmla="*/ 210971 h 605522"/>
              <a:gd name="connsiteX29" fmla="*/ 180390 w 407021"/>
              <a:gd name="connsiteY29" fmla="*/ 169757 h 605522"/>
              <a:gd name="connsiteX30" fmla="*/ 56034 w 407021"/>
              <a:gd name="connsiteY30" fmla="*/ 293910 h 605522"/>
              <a:gd name="connsiteX31" fmla="*/ 75351 w 407021"/>
              <a:gd name="connsiteY31" fmla="*/ 293910 h 605522"/>
              <a:gd name="connsiteX32" fmla="*/ 75351 w 407021"/>
              <a:gd name="connsiteY32" fmla="*/ 311684 h 605522"/>
              <a:gd name="connsiteX33" fmla="*/ 56034 w 407021"/>
              <a:gd name="connsiteY33" fmla="*/ 311684 h 605522"/>
              <a:gd name="connsiteX34" fmla="*/ 180390 w 407021"/>
              <a:gd name="connsiteY34" fmla="*/ 435748 h 605522"/>
              <a:gd name="connsiteX35" fmla="*/ 180390 w 407021"/>
              <a:gd name="connsiteY35" fmla="*/ 416551 h 605522"/>
              <a:gd name="connsiteX36" fmla="*/ 198193 w 407021"/>
              <a:gd name="connsiteY36" fmla="*/ 416551 h 605522"/>
              <a:gd name="connsiteX37" fmla="*/ 198193 w 407021"/>
              <a:gd name="connsiteY37" fmla="*/ 435748 h 605522"/>
              <a:gd name="connsiteX38" fmla="*/ 322460 w 407021"/>
              <a:gd name="connsiteY38" fmla="*/ 311684 h 605522"/>
              <a:gd name="connsiteX39" fmla="*/ 303232 w 407021"/>
              <a:gd name="connsiteY39" fmla="*/ 311684 h 605522"/>
              <a:gd name="connsiteX40" fmla="*/ 303232 w 407021"/>
              <a:gd name="connsiteY40" fmla="*/ 293910 h 605522"/>
              <a:gd name="connsiteX41" fmla="*/ 322460 w 407021"/>
              <a:gd name="connsiteY41" fmla="*/ 293910 h 605522"/>
              <a:gd name="connsiteX42" fmla="*/ 198193 w 407021"/>
              <a:gd name="connsiteY42" fmla="*/ 169757 h 605522"/>
              <a:gd name="connsiteX43" fmla="*/ 198193 w 407021"/>
              <a:gd name="connsiteY43" fmla="*/ 189042 h 605522"/>
              <a:gd name="connsiteX44" fmla="*/ 180390 w 407021"/>
              <a:gd name="connsiteY44" fmla="*/ 189042 h 605522"/>
              <a:gd name="connsiteX45" fmla="*/ 189291 w 407021"/>
              <a:gd name="connsiteY45" fmla="*/ 151716 h 605522"/>
              <a:gd name="connsiteX46" fmla="*/ 340619 w 407021"/>
              <a:gd name="connsiteY46" fmla="*/ 302797 h 605522"/>
              <a:gd name="connsiteX47" fmla="*/ 189291 w 407021"/>
              <a:gd name="connsiteY47" fmla="*/ 453877 h 605522"/>
              <a:gd name="connsiteX48" fmla="*/ 37964 w 407021"/>
              <a:gd name="connsiteY48" fmla="*/ 302797 h 605522"/>
              <a:gd name="connsiteX49" fmla="*/ 189291 w 407021"/>
              <a:gd name="connsiteY49" fmla="*/ 151716 h 605522"/>
              <a:gd name="connsiteX50" fmla="*/ 189314 w 407021"/>
              <a:gd name="connsiteY50" fmla="*/ 131538 h 605522"/>
              <a:gd name="connsiteX51" fmla="*/ 17801 w 407021"/>
              <a:gd name="connsiteY51" fmla="*/ 302806 h 605522"/>
              <a:gd name="connsiteX52" fmla="*/ 189314 w 407021"/>
              <a:gd name="connsiteY52" fmla="*/ 473984 h 605522"/>
              <a:gd name="connsiteX53" fmla="*/ 360738 w 407021"/>
              <a:gd name="connsiteY53" fmla="*/ 302806 h 605522"/>
              <a:gd name="connsiteX54" fmla="*/ 189314 w 407021"/>
              <a:gd name="connsiteY54" fmla="*/ 131538 h 605522"/>
              <a:gd name="connsiteX55" fmla="*/ 91497 w 407021"/>
              <a:gd name="connsiteY55" fmla="*/ 93588 h 605522"/>
              <a:gd name="connsiteX56" fmla="*/ 73518 w 407021"/>
              <a:gd name="connsiteY56" fmla="*/ 153313 h 605522"/>
              <a:gd name="connsiteX57" fmla="*/ 189314 w 407021"/>
              <a:gd name="connsiteY57" fmla="*/ 113763 h 605522"/>
              <a:gd name="connsiteX58" fmla="*/ 305021 w 407021"/>
              <a:gd name="connsiteY58" fmla="*/ 153313 h 605522"/>
              <a:gd name="connsiteX59" fmla="*/ 287131 w 407021"/>
              <a:gd name="connsiteY59" fmla="*/ 93588 h 605522"/>
              <a:gd name="connsiteX60" fmla="*/ 112770 w 407021"/>
              <a:gd name="connsiteY60" fmla="*/ 17775 h 605522"/>
              <a:gd name="connsiteX61" fmla="*/ 112770 w 407021"/>
              <a:gd name="connsiteY61" fmla="*/ 75812 h 605522"/>
              <a:gd name="connsiteX62" fmla="*/ 265859 w 407021"/>
              <a:gd name="connsiteY62" fmla="*/ 75812 h 605522"/>
              <a:gd name="connsiteX63" fmla="*/ 265859 w 407021"/>
              <a:gd name="connsiteY63" fmla="*/ 17775 h 605522"/>
              <a:gd name="connsiteX64" fmla="*/ 94968 w 407021"/>
              <a:gd name="connsiteY64" fmla="*/ 0 h 605522"/>
              <a:gd name="connsiteX65" fmla="*/ 283660 w 407021"/>
              <a:gd name="connsiteY65" fmla="*/ 0 h 605522"/>
              <a:gd name="connsiteX66" fmla="*/ 283660 w 407021"/>
              <a:gd name="connsiteY66" fmla="*/ 75812 h 605522"/>
              <a:gd name="connsiteX67" fmla="*/ 300304 w 407021"/>
              <a:gd name="connsiteY67" fmla="*/ 75812 h 605522"/>
              <a:gd name="connsiteX68" fmla="*/ 330744 w 407021"/>
              <a:gd name="connsiteY68" fmla="*/ 176955 h 605522"/>
              <a:gd name="connsiteX69" fmla="*/ 330477 w 407021"/>
              <a:gd name="connsiteY69" fmla="*/ 177044 h 605522"/>
              <a:gd name="connsiteX70" fmla="*/ 372665 w 407021"/>
              <a:gd name="connsiteY70" fmla="*/ 255967 h 605522"/>
              <a:gd name="connsiteX71" fmla="*/ 407021 w 407021"/>
              <a:gd name="connsiteY71" fmla="*/ 255967 h 605522"/>
              <a:gd name="connsiteX72" fmla="*/ 407021 w 407021"/>
              <a:gd name="connsiteY72" fmla="*/ 349555 h 605522"/>
              <a:gd name="connsiteX73" fmla="*/ 372665 w 407021"/>
              <a:gd name="connsiteY73" fmla="*/ 349555 h 605522"/>
              <a:gd name="connsiteX74" fmla="*/ 330477 w 407021"/>
              <a:gd name="connsiteY74" fmla="*/ 428478 h 605522"/>
              <a:gd name="connsiteX75" fmla="*/ 330744 w 407021"/>
              <a:gd name="connsiteY75" fmla="*/ 428567 h 605522"/>
              <a:gd name="connsiteX76" fmla="*/ 300304 w 407021"/>
              <a:gd name="connsiteY76" fmla="*/ 529710 h 605522"/>
              <a:gd name="connsiteX77" fmla="*/ 283660 w 407021"/>
              <a:gd name="connsiteY77" fmla="*/ 529710 h 605522"/>
              <a:gd name="connsiteX78" fmla="*/ 283660 w 407021"/>
              <a:gd name="connsiteY78" fmla="*/ 605522 h 605522"/>
              <a:gd name="connsiteX79" fmla="*/ 94968 w 407021"/>
              <a:gd name="connsiteY79" fmla="*/ 605522 h 605522"/>
              <a:gd name="connsiteX80" fmla="*/ 94968 w 407021"/>
              <a:gd name="connsiteY80" fmla="*/ 529710 h 605522"/>
              <a:gd name="connsiteX81" fmla="*/ 78235 w 407021"/>
              <a:gd name="connsiteY81" fmla="*/ 529710 h 605522"/>
              <a:gd name="connsiteX82" fmla="*/ 47885 w 407021"/>
              <a:gd name="connsiteY82" fmla="*/ 428567 h 605522"/>
              <a:gd name="connsiteX83" fmla="*/ 48063 w 407021"/>
              <a:gd name="connsiteY83" fmla="*/ 428478 h 605522"/>
              <a:gd name="connsiteX84" fmla="*/ 0 w 407021"/>
              <a:gd name="connsiteY84" fmla="*/ 302806 h 605522"/>
              <a:gd name="connsiteX85" fmla="*/ 48063 w 407021"/>
              <a:gd name="connsiteY85" fmla="*/ 177044 h 605522"/>
              <a:gd name="connsiteX86" fmla="*/ 47885 w 407021"/>
              <a:gd name="connsiteY86" fmla="*/ 176955 h 605522"/>
              <a:gd name="connsiteX87" fmla="*/ 78235 w 407021"/>
              <a:gd name="connsiteY87" fmla="*/ 75812 h 605522"/>
              <a:gd name="connsiteX88" fmla="*/ 94968 w 407021"/>
              <a:gd name="connsiteY88" fmla="*/ 75812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07021" h="605522">
                <a:moveTo>
                  <a:pt x="112770" y="529710"/>
                </a:moveTo>
                <a:lnTo>
                  <a:pt x="112770" y="587747"/>
                </a:lnTo>
                <a:lnTo>
                  <a:pt x="265859" y="587747"/>
                </a:lnTo>
                <a:lnTo>
                  <a:pt x="265859" y="529710"/>
                </a:lnTo>
                <a:close/>
                <a:moveTo>
                  <a:pt x="73518" y="452209"/>
                </a:moveTo>
                <a:lnTo>
                  <a:pt x="91497" y="511934"/>
                </a:lnTo>
                <a:lnTo>
                  <a:pt x="287131" y="511934"/>
                </a:lnTo>
                <a:lnTo>
                  <a:pt x="305021" y="452209"/>
                </a:lnTo>
                <a:cubicBezTo>
                  <a:pt x="272979" y="477005"/>
                  <a:pt x="232838" y="491759"/>
                  <a:pt x="189314" y="491759"/>
                </a:cubicBezTo>
                <a:cubicBezTo>
                  <a:pt x="145701" y="491759"/>
                  <a:pt x="105560" y="477005"/>
                  <a:pt x="73518" y="452209"/>
                </a:cubicBezTo>
                <a:close/>
                <a:moveTo>
                  <a:pt x="376314" y="273743"/>
                </a:moveTo>
                <a:cubicBezTo>
                  <a:pt x="377827" y="283253"/>
                  <a:pt x="378539" y="292940"/>
                  <a:pt x="378539" y="302806"/>
                </a:cubicBezTo>
                <a:cubicBezTo>
                  <a:pt x="378539" y="312671"/>
                  <a:pt x="377827" y="322359"/>
                  <a:pt x="376314" y="331780"/>
                </a:cubicBezTo>
                <a:lnTo>
                  <a:pt x="389220" y="331780"/>
                </a:lnTo>
                <a:lnTo>
                  <a:pt x="389220" y="273743"/>
                </a:lnTo>
                <a:close/>
                <a:moveTo>
                  <a:pt x="267009" y="220376"/>
                </a:moveTo>
                <a:cubicBezTo>
                  <a:pt x="284725" y="237091"/>
                  <a:pt x="296388" y="258428"/>
                  <a:pt x="300750" y="282167"/>
                </a:cubicBezTo>
                <a:lnTo>
                  <a:pt x="283212" y="285367"/>
                </a:lnTo>
                <a:cubicBezTo>
                  <a:pt x="279562" y="265363"/>
                  <a:pt x="269769" y="247404"/>
                  <a:pt x="254812" y="233357"/>
                </a:cubicBezTo>
                <a:close/>
                <a:moveTo>
                  <a:pt x="180365" y="217483"/>
                </a:moveTo>
                <a:lnTo>
                  <a:pt x="198167" y="217483"/>
                </a:lnTo>
                <a:lnTo>
                  <a:pt x="198167" y="297809"/>
                </a:lnTo>
                <a:lnTo>
                  <a:pt x="269912" y="342592"/>
                </a:lnTo>
                <a:lnTo>
                  <a:pt x="260477" y="357697"/>
                </a:lnTo>
                <a:lnTo>
                  <a:pt x="180365" y="307672"/>
                </a:lnTo>
                <a:close/>
                <a:moveTo>
                  <a:pt x="220190" y="193843"/>
                </a:moveTo>
                <a:cubicBezTo>
                  <a:pt x="231136" y="196949"/>
                  <a:pt x="241549" y="201653"/>
                  <a:pt x="251072" y="207865"/>
                </a:cubicBezTo>
                <a:lnTo>
                  <a:pt x="241371" y="222775"/>
                </a:lnTo>
                <a:cubicBezTo>
                  <a:pt x="233272" y="217539"/>
                  <a:pt x="224551" y="213545"/>
                  <a:pt x="215295" y="210971"/>
                </a:cubicBezTo>
                <a:close/>
                <a:moveTo>
                  <a:pt x="180390" y="169757"/>
                </a:moveTo>
                <a:cubicBezTo>
                  <a:pt x="113806" y="174200"/>
                  <a:pt x="60485" y="227434"/>
                  <a:pt x="56034" y="293910"/>
                </a:cubicBezTo>
                <a:lnTo>
                  <a:pt x="75351" y="293910"/>
                </a:lnTo>
                <a:lnTo>
                  <a:pt x="75351" y="311684"/>
                </a:lnTo>
                <a:lnTo>
                  <a:pt x="56034" y="311684"/>
                </a:lnTo>
                <a:cubicBezTo>
                  <a:pt x="60485" y="378070"/>
                  <a:pt x="113806" y="431393"/>
                  <a:pt x="180390" y="435748"/>
                </a:cubicBezTo>
                <a:lnTo>
                  <a:pt x="180390" y="416551"/>
                </a:lnTo>
                <a:lnTo>
                  <a:pt x="198193" y="416551"/>
                </a:lnTo>
                <a:lnTo>
                  <a:pt x="198193" y="435748"/>
                </a:lnTo>
                <a:cubicBezTo>
                  <a:pt x="264688" y="431393"/>
                  <a:pt x="318098" y="378070"/>
                  <a:pt x="322460" y="311684"/>
                </a:cubicBezTo>
                <a:lnTo>
                  <a:pt x="303232" y="311684"/>
                </a:lnTo>
                <a:lnTo>
                  <a:pt x="303232" y="293910"/>
                </a:lnTo>
                <a:lnTo>
                  <a:pt x="322460" y="293910"/>
                </a:lnTo>
                <a:cubicBezTo>
                  <a:pt x="318098" y="227434"/>
                  <a:pt x="264688" y="174200"/>
                  <a:pt x="198193" y="169757"/>
                </a:cubicBezTo>
                <a:lnTo>
                  <a:pt x="198193" y="189042"/>
                </a:lnTo>
                <a:lnTo>
                  <a:pt x="180390" y="189042"/>
                </a:lnTo>
                <a:close/>
                <a:moveTo>
                  <a:pt x="189291" y="151716"/>
                </a:moveTo>
                <a:cubicBezTo>
                  <a:pt x="272700" y="151716"/>
                  <a:pt x="340619" y="219435"/>
                  <a:pt x="340619" y="302797"/>
                </a:cubicBezTo>
                <a:cubicBezTo>
                  <a:pt x="340619" y="386069"/>
                  <a:pt x="272700" y="453877"/>
                  <a:pt x="189291" y="453877"/>
                </a:cubicBezTo>
                <a:cubicBezTo>
                  <a:pt x="105794" y="453877"/>
                  <a:pt x="37964" y="386069"/>
                  <a:pt x="37964" y="302797"/>
                </a:cubicBezTo>
                <a:cubicBezTo>
                  <a:pt x="37964" y="219435"/>
                  <a:pt x="105794" y="151716"/>
                  <a:pt x="189291" y="151716"/>
                </a:cubicBezTo>
                <a:close/>
                <a:moveTo>
                  <a:pt x="189314" y="131538"/>
                </a:moveTo>
                <a:cubicBezTo>
                  <a:pt x="94701" y="131538"/>
                  <a:pt x="17801" y="208328"/>
                  <a:pt x="17801" y="302806"/>
                </a:cubicBezTo>
                <a:cubicBezTo>
                  <a:pt x="17801" y="397194"/>
                  <a:pt x="94701" y="473984"/>
                  <a:pt x="189314" y="473984"/>
                </a:cubicBezTo>
                <a:cubicBezTo>
                  <a:pt x="283838" y="473984"/>
                  <a:pt x="360738" y="397194"/>
                  <a:pt x="360738" y="302806"/>
                </a:cubicBezTo>
                <a:cubicBezTo>
                  <a:pt x="360738" y="208328"/>
                  <a:pt x="283838" y="131538"/>
                  <a:pt x="189314" y="131538"/>
                </a:cubicBezTo>
                <a:close/>
                <a:moveTo>
                  <a:pt x="91497" y="93588"/>
                </a:moveTo>
                <a:lnTo>
                  <a:pt x="73518" y="153313"/>
                </a:lnTo>
                <a:cubicBezTo>
                  <a:pt x="105560" y="128517"/>
                  <a:pt x="145701" y="113763"/>
                  <a:pt x="189314" y="113763"/>
                </a:cubicBezTo>
                <a:cubicBezTo>
                  <a:pt x="232838" y="113763"/>
                  <a:pt x="272979" y="128517"/>
                  <a:pt x="305021" y="153313"/>
                </a:cubicBezTo>
                <a:lnTo>
                  <a:pt x="287131" y="93588"/>
                </a:lnTo>
                <a:close/>
                <a:moveTo>
                  <a:pt x="112770" y="17775"/>
                </a:moveTo>
                <a:lnTo>
                  <a:pt x="112770" y="75812"/>
                </a:lnTo>
                <a:lnTo>
                  <a:pt x="265859" y="75812"/>
                </a:lnTo>
                <a:lnTo>
                  <a:pt x="265859" y="17775"/>
                </a:lnTo>
                <a:close/>
                <a:moveTo>
                  <a:pt x="94968" y="0"/>
                </a:moveTo>
                <a:lnTo>
                  <a:pt x="283660" y="0"/>
                </a:lnTo>
                <a:lnTo>
                  <a:pt x="283660" y="75812"/>
                </a:lnTo>
                <a:lnTo>
                  <a:pt x="300304" y="75812"/>
                </a:lnTo>
                <a:lnTo>
                  <a:pt x="330744" y="176955"/>
                </a:lnTo>
                <a:lnTo>
                  <a:pt x="330477" y="177044"/>
                </a:lnTo>
                <a:cubicBezTo>
                  <a:pt x="350325" y="199263"/>
                  <a:pt x="365100" y="226193"/>
                  <a:pt x="372665" y="255967"/>
                </a:cubicBezTo>
                <a:lnTo>
                  <a:pt x="407021" y="255967"/>
                </a:lnTo>
                <a:lnTo>
                  <a:pt x="407021" y="349555"/>
                </a:lnTo>
                <a:lnTo>
                  <a:pt x="372665" y="349555"/>
                </a:lnTo>
                <a:cubicBezTo>
                  <a:pt x="365100" y="379329"/>
                  <a:pt x="350325" y="406259"/>
                  <a:pt x="330477" y="428478"/>
                </a:cubicBezTo>
                <a:lnTo>
                  <a:pt x="330744" y="428567"/>
                </a:lnTo>
                <a:lnTo>
                  <a:pt x="300304" y="529710"/>
                </a:lnTo>
                <a:lnTo>
                  <a:pt x="283660" y="529710"/>
                </a:lnTo>
                <a:lnTo>
                  <a:pt x="283660" y="605522"/>
                </a:lnTo>
                <a:lnTo>
                  <a:pt x="94968" y="605522"/>
                </a:lnTo>
                <a:lnTo>
                  <a:pt x="94968" y="529710"/>
                </a:lnTo>
                <a:lnTo>
                  <a:pt x="78235" y="529710"/>
                </a:lnTo>
                <a:lnTo>
                  <a:pt x="47885" y="428567"/>
                </a:lnTo>
                <a:lnTo>
                  <a:pt x="48063" y="428478"/>
                </a:lnTo>
                <a:cubicBezTo>
                  <a:pt x="18157" y="395060"/>
                  <a:pt x="0" y="350977"/>
                  <a:pt x="0" y="302806"/>
                </a:cubicBezTo>
                <a:cubicBezTo>
                  <a:pt x="0" y="254545"/>
                  <a:pt x="18157" y="210462"/>
                  <a:pt x="48063" y="177044"/>
                </a:cubicBezTo>
                <a:lnTo>
                  <a:pt x="47885" y="176955"/>
                </a:lnTo>
                <a:lnTo>
                  <a:pt x="78235" y="75812"/>
                </a:lnTo>
                <a:lnTo>
                  <a:pt x="94968" y="75812"/>
                </a:ln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9" name="truck_89753"/>
          <p:cNvSpPr>
            <a:spLocks noChangeAspect="1"/>
          </p:cNvSpPr>
          <p:nvPr>
            <p:custDataLst>
              <p:tags r:id="rId33"/>
            </p:custDataLst>
          </p:nvPr>
        </p:nvSpPr>
        <p:spPr bwMode="auto">
          <a:xfrm>
            <a:off x="5154407" y="4695697"/>
            <a:ext cx="392632" cy="272476"/>
          </a:xfrm>
          <a:custGeom>
            <a:avLst/>
            <a:gdLst>
              <a:gd name="T0" fmla="*/ 6514 w 6559"/>
              <a:gd name="T1" fmla="*/ 2026 h 4559"/>
              <a:gd name="T2" fmla="*/ 5402 w 6559"/>
              <a:gd name="T3" fmla="*/ 914 h 4559"/>
              <a:gd name="T4" fmla="*/ 5293 w 6559"/>
              <a:gd name="T5" fmla="*/ 869 h 4559"/>
              <a:gd name="T6" fmla="*/ 4495 w 6559"/>
              <a:gd name="T7" fmla="*/ 869 h 4559"/>
              <a:gd name="T8" fmla="*/ 4495 w 6559"/>
              <a:gd name="T9" fmla="*/ 284 h 4559"/>
              <a:gd name="T10" fmla="*/ 4204 w 6559"/>
              <a:gd name="T11" fmla="*/ 0 h 4559"/>
              <a:gd name="T12" fmla="*/ 284 w 6559"/>
              <a:gd name="T13" fmla="*/ 0 h 4559"/>
              <a:gd name="T14" fmla="*/ 0 w 6559"/>
              <a:gd name="T15" fmla="*/ 284 h 4559"/>
              <a:gd name="T16" fmla="*/ 0 w 6559"/>
              <a:gd name="T17" fmla="*/ 3537 h 4559"/>
              <a:gd name="T18" fmla="*/ 284 w 6559"/>
              <a:gd name="T19" fmla="*/ 3821 h 4559"/>
              <a:gd name="T20" fmla="*/ 750 w 6559"/>
              <a:gd name="T21" fmla="*/ 3821 h 4559"/>
              <a:gd name="T22" fmla="*/ 1623 w 6559"/>
              <a:gd name="T23" fmla="*/ 4559 h 4559"/>
              <a:gd name="T24" fmla="*/ 2495 w 6559"/>
              <a:gd name="T25" fmla="*/ 3821 h 4559"/>
              <a:gd name="T26" fmla="*/ 4526 w 6559"/>
              <a:gd name="T27" fmla="*/ 3821 h 4559"/>
              <a:gd name="T28" fmla="*/ 5398 w 6559"/>
              <a:gd name="T29" fmla="*/ 4559 h 4559"/>
              <a:gd name="T30" fmla="*/ 6271 w 6559"/>
              <a:gd name="T31" fmla="*/ 3821 h 4559"/>
              <a:gd name="T32" fmla="*/ 6275 w 6559"/>
              <a:gd name="T33" fmla="*/ 3821 h 4559"/>
              <a:gd name="T34" fmla="*/ 6559 w 6559"/>
              <a:gd name="T35" fmla="*/ 3537 h 4559"/>
              <a:gd name="T36" fmla="*/ 6559 w 6559"/>
              <a:gd name="T37" fmla="*/ 2135 h 4559"/>
              <a:gd name="T38" fmla="*/ 6514 w 6559"/>
              <a:gd name="T39" fmla="*/ 2026 h 4559"/>
              <a:gd name="T40" fmla="*/ 5230 w 6559"/>
              <a:gd name="T41" fmla="*/ 1176 h 4559"/>
              <a:gd name="T42" fmla="*/ 6066 w 6559"/>
              <a:gd name="T43" fmla="*/ 2012 h 4559"/>
              <a:gd name="T44" fmla="*/ 4495 w 6559"/>
              <a:gd name="T45" fmla="*/ 2012 h 4559"/>
              <a:gd name="T46" fmla="*/ 4495 w 6559"/>
              <a:gd name="T47" fmla="*/ 1176 h 4559"/>
              <a:gd name="T48" fmla="*/ 5230 w 6559"/>
              <a:gd name="T49" fmla="*/ 1176 h 4559"/>
              <a:gd name="T50" fmla="*/ 753 w 6559"/>
              <a:gd name="T51" fmla="*/ 3514 h 4559"/>
              <a:gd name="T52" fmla="*/ 307 w 6559"/>
              <a:gd name="T53" fmla="*/ 3514 h 4559"/>
              <a:gd name="T54" fmla="*/ 307 w 6559"/>
              <a:gd name="T55" fmla="*/ 307 h 4559"/>
              <a:gd name="T56" fmla="*/ 4188 w 6559"/>
              <a:gd name="T57" fmla="*/ 307 h 4559"/>
              <a:gd name="T58" fmla="*/ 4188 w 6559"/>
              <a:gd name="T59" fmla="*/ 3514 h 4559"/>
              <a:gd name="T60" fmla="*/ 2493 w 6559"/>
              <a:gd name="T61" fmla="*/ 3514 h 4559"/>
              <a:gd name="T62" fmla="*/ 1623 w 6559"/>
              <a:gd name="T63" fmla="*/ 2789 h 4559"/>
              <a:gd name="T64" fmla="*/ 753 w 6559"/>
              <a:gd name="T65" fmla="*/ 3514 h 4559"/>
              <a:gd name="T66" fmla="*/ 1623 w 6559"/>
              <a:gd name="T67" fmla="*/ 4252 h 4559"/>
              <a:gd name="T68" fmla="*/ 1045 w 6559"/>
              <a:gd name="T69" fmla="*/ 3674 h 4559"/>
              <a:gd name="T70" fmla="*/ 1623 w 6559"/>
              <a:gd name="T71" fmla="*/ 3096 h 4559"/>
              <a:gd name="T72" fmla="*/ 2201 w 6559"/>
              <a:gd name="T73" fmla="*/ 3674 h 4559"/>
              <a:gd name="T74" fmla="*/ 1623 w 6559"/>
              <a:gd name="T75" fmla="*/ 4252 h 4559"/>
              <a:gd name="T76" fmla="*/ 5398 w 6559"/>
              <a:gd name="T77" fmla="*/ 4252 h 4559"/>
              <a:gd name="T78" fmla="*/ 4820 w 6559"/>
              <a:gd name="T79" fmla="*/ 3674 h 4559"/>
              <a:gd name="T80" fmla="*/ 5398 w 6559"/>
              <a:gd name="T81" fmla="*/ 3096 h 4559"/>
              <a:gd name="T82" fmla="*/ 5976 w 6559"/>
              <a:gd name="T83" fmla="*/ 3674 h 4559"/>
              <a:gd name="T84" fmla="*/ 5398 w 6559"/>
              <a:gd name="T85" fmla="*/ 4252 h 4559"/>
              <a:gd name="T86" fmla="*/ 5398 w 6559"/>
              <a:gd name="T87" fmla="*/ 2789 h 4559"/>
              <a:gd name="T88" fmla="*/ 4528 w 6559"/>
              <a:gd name="T89" fmla="*/ 3514 h 4559"/>
              <a:gd name="T90" fmla="*/ 4495 w 6559"/>
              <a:gd name="T91" fmla="*/ 3514 h 4559"/>
              <a:gd name="T92" fmla="*/ 4495 w 6559"/>
              <a:gd name="T93" fmla="*/ 2319 h 4559"/>
              <a:gd name="T94" fmla="*/ 6252 w 6559"/>
              <a:gd name="T95" fmla="*/ 2319 h 4559"/>
              <a:gd name="T96" fmla="*/ 6252 w 6559"/>
              <a:gd name="T97" fmla="*/ 3444 h 4559"/>
              <a:gd name="T98" fmla="*/ 5398 w 6559"/>
              <a:gd name="T99" fmla="*/ 2789 h 4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559" h="4559">
                <a:moveTo>
                  <a:pt x="6514" y="2026"/>
                </a:moveTo>
                <a:lnTo>
                  <a:pt x="5402" y="914"/>
                </a:lnTo>
                <a:cubicBezTo>
                  <a:pt x="5373" y="885"/>
                  <a:pt x="5334" y="869"/>
                  <a:pt x="5293" y="869"/>
                </a:cubicBezTo>
                <a:lnTo>
                  <a:pt x="4495" y="869"/>
                </a:lnTo>
                <a:lnTo>
                  <a:pt x="4495" y="284"/>
                </a:lnTo>
                <a:cubicBezTo>
                  <a:pt x="4495" y="130"/>
                  <a:pt x="4362" y="0"/>
                  <a:pt x="4204" y="0"/>
                </a:cubicBezTo>
                <a:lnTo>
                  <a:pt x="284" y="0"/>
                </a:lnTo>
                <a:cubicBezTo>
                  <a:pt x="127" y="0"/>
                  <a:pt x="0" y="128"/>
                  <a:pt x="0" y="284"/>
                </a:cubicBezTo>
                <a:lnTo>
                  <a:pt x="0" y="3537"/>
                </a:lnTo>
                <a:cubicBezTo>
                  <a:pt x="0" y="3693"/>
                  <a:pt x="127" y="3821"/>
                  <a:pt x="284" y="3821"/>
                </a:cubicBezTo>
                <a:lnTo>
                  <a:pt x="750" y="3821"/>
                </a:lnTo>
                <a:cubicBezTo>
                  <a:pt x="821" y="4239"/>
                  <a:pt x="1185" y="4559"/>
                  <a:pt x="1623" y="4559"/>
                </a:cubicBezTo>
                <a:cubicBezTo>
                  <a:pt x="2061" y="4559"/>
                  <a:pt x="2425" y="4239"/>
                  <a:pt x="2495" y="3821"/>
                </a:cubicBezTo>
                <a:lnTo>
                  <a:pt x="4526" y="3821"/>
                </a:lnTo>
                <a:cubicBezTo>
                  <a:pt x="4596" y="4239"/>
                  <a:pt x="4960" y="4559"/>
                  <a:pt x="5398" y="4559"/>
                </a:cubicBezTo>
                <a:cubicBezTo>
                  <a:pt x="5836" y="4559"/>
                  <a:pt x="6201" y="4239"/>
                  <a:pt x="6271" y="3821"/>
                </a:cubicBezTo>
                <a:cubicBezTo>
                  <a:pt x="6272" y="3821"/>
                  <a:pt x="6274" y="3821"/>
                  <a:pt x="6275" y="3821"/>
                </a:cubicBezTo>
                <a:cubicBezTo>
                  <a:pt x="6432" y="3821"/>
                  <a:pt x="6559" y="3693"/>
                  <a:pt x="6559" y="3537"/>
                </a:cubicBezTo>
                <a:lnTo>
                  <a:pt x="6559" y="2135"/>
                </a:lnTo>
                <a:cubicBezTo>
                  <a:pt x="6559" y="2094"/>
                  <a:pt x="6543" y="2055"/>
                  <a:pt x="6514" y="2026"/>
                </a:cubicBezTo>
                <a:close/>
                <a:moveTo>
                  <a:pt x="5230" y="1176"/>
                </a:moveTo>
                <a:lnTo>
                  <a:pt x="6066" y="2012"/>
                </a:lnTo>
                <a:lnTo>
                  <a:pt x="4495" y="2012"/>
                </a:lnTo>
                <a:lnTo>
                  <a:pt x="4495" y="1176"/>
                </a:lnTo>
                <a:lnTo>
                  <a:pt x="5230" y="1176"/>
                </a:lnTo>
                <a:close/>
                <a:moveTo>
                  <a:pt x="753" y="3514"/>
                </a:moveTo>
                <a:lnTo>
                  <a:pt x="307" y="3514"/>
                </a:lnTo>
                <a:lnTo>
                  <a:pt x="307" y="307"/>
                </a:lnTo>
                <a:lnTo>
                  <a:pt x="4188" y="307"/>
                </a:lnTo>
                <a:lnTo>
                  <a:pt x="4188" y="3514"/>
                </a:lnTo>
                <a:lnTo>
                  <a:pt x="2493" y="3514"/>
                </a:lnTo>
                <a:cubicBezTo>
                  <a:pt x="2418" y="3102"/>
                  <a:pt x="2056" y="2789"/>
                  <a:pt x="1623" y="2789"/>
                </a:cubicBezTo>
                <a:cubicBezTo>
                  <a:pt x="1190" y="2789"/>
                  <a:pt x="828" y="3102"/>
                  <a:pt x="753" y="3514"/>
                </a:cubicBezTo>
                <a:close/>
                <a:moveTo>
                  <a:pt x="1623" y="4252"/>
                </a:moveTo>
                <a:cubicBezTo>
                  <a:pt x="1304" y="4252"/>
                  <a:pt x="1045" y="3993"/>
                  <a:pt x="1045" y="3674"/>
                </a:cubicBezTo>
                <a:cubicBezTo>
                  <a:pt x="1045" y="3355"/>
                  <a:pt x="1304" y="3096"/>
                  <a:pt x="1623" y="3096"/>
                </a:cubicBezTo>
                <a:cubicBezTo>
                  <a:pt x="1942" y="3096"/>
                  <a:pt x="2201" y="3355"/>
                  <a:pt x="2201" y="3674"/>
                </a:cubicBezTo>
                <a:cubicBezTo>
                  <a:pt x="2201" y="3993"/>
                  <a:pt x="1942" y="4252"/>
                  <a:pt x="1623" y="4252"/>
                </a:cubicBezTo>
                <a:close/>
                <a:moveTo>
                  <a:pt x="5398" y="4252"/>
                </a:moveTo>
                <a:cubicBezTo>
                  <a:pt x="5079" y="4252"/>
                  <a:pt x="4820" y="3993"/>
                  <a:pt x="4820" y="3674"/>
                </a:cubicBezTo>
                <a:cubicBezTo>
                  <a:pt x="4820" y="3355"/>
                  <a:pt x="5079" y="3096"/>
                  <a:pt x="5398" y="3096"/>
                </a:cubicBezTo>
                <a:cubicBezTo>
                  <a:pt x="5717" y="3096"/>
                  <a:pt x="5976" y="3355"/>
                  <a:pt x="5976" y="3674"/>
                </a:cubicBezTo>
                <a:cubicBezTo>
                  <a:pt x="5976" y="3993"/>
                  <a:pt x="5717" y="4252"/>
                  <a:pt x="5398" y="4252"/>
                </a:cubicBezTo>
                <a:close/>
                <a:moveTo>
                  <a:pt x="5398" y="2789"/>
                </a:moveTo>
                <a:cubicBezTo>
                  <a:pt x="4965" y="2789"/>
                  <a:pt x="4603" y="3102"/>
                  <a:pt x="4528" y="3514"/>
                </a:cubicBezTo>
                <a:lnTo>
                  <a:pt x="4495" y="3514"/>
                </a:lnTo>
                <a:lnTo>
                  <a:pt x="4495" y="2319"/>
                </a:lnTo>
                <a:lnTo>
                  <a:pt x="6252" y="2319"/>
                </a:lnTo>
                <a:lnTo>
                  <a:pt x="6252" y="3444"/>
                </a:lnTo>
                <a:cubicBezTo>
                  <a:pt x="6151" y="3067"/>
                  <a:pt x="5806" y="2789"/>
                  <a:pt x="5398" y="2789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stack-of-coins_3814"/>
          <p:cNvSpPr>
            <a:spLocks noChangeAspect="1"/>
          </p:cNvSpPr>
          <p:nvPr>
            <p:custDataLst>
              <p:tags r:id="rId34"/>
            </p:custDataLst>
          </p:nvPr>
        </p:nvSpPr>
        <p:spPr bwMode="auto">
          <a:xfrm>
            <a:off x="5897794" y="1993357"/>
            <a:ext cx="294002" cy="347685"/>
          </a:xfrm>
          <a:custGeom>
            <a:avLst/>
            <a:gdLst>
              <a:gd name="T0" fmla="*/ 169 w 169"/>
              <a:gd name="T1" fmla="*/ 45 h 200"/>
              <a:gd name="T2" fmla="*/ 167 w 169"/>
              <a:gd name="T3" fmla="*/ 35 h 200"/>
              <a:gd name="T4" fmla="*/ 167 w 169"/>
              <a:gd name="T5" fmla="*/ 35 h 200"/>
              <a:gd name="T6" fmla="*/ 167 w 169"/>
              <a:gd name="T7" fmla="*/ 30 h 200"/>
              <a:gd name="T8" fmla="*/ 85 w 169"/>
              <a:gd name="T9" fmla="*/ 0 h 200"/>
              <a:gd name="T10" fmla="*/ 2 w 169"/>
              <a:gd name="T11" fmla="*/ 30 h 200"/>
              <a:gd name="T12" fmla="*/ 3 w 169"/>
              <a:gd name="T13" fmla="*/ 35 h 200"/>
              <a:gd name="T14" fmla="*/ 3 w 169"/>
              <a:gd name="T15" fmla="*/ 35 h 200"/>
              <a:gd name="T16" fmla="*/ 0 w 169"/>
              <a:gd name="T17" fmla="*/ 45 h 200"/>
              <a:gd name="T18" fmla="*/ 0 w 169"/>
              <a:gd name="T19" fmla="*/ 70 h 200"/>
              <a:gd name="T20" fmla="*/ 4 w 169"/>
              <a:gd name="T21" fmla="*/ 80 h 200"/>
              <a:gd name="T22" fmla="*/ 3 w 169"/>
              <a:gd name="T23" fmla="*/ 81 h 200"/>
              <a:gd name="T24" fmla="*/ 0 w 169"/>
              <a:gd name="T25" fmla="*/ 91 h 200"/>
              <a:gd name="T26" fmla="*/ 0 w 169"/>
              <a:gd name="T27" fmla="*/ 116 h 200"/>
              <a:gd name="T28" fmla="*/ 3 w 169"/>
              <a:gd name="T29" fmla="*/ 126 h 200"/>
              <a:gd name="T30" fmla="*/ 3 w 169"/>
              <a:gd name="T31" fmla="*/ 126 h 200"/>
              <a:gd name="T32" fmla="*/ 0 w 169"/>
              <a:gd name="T33" fmla="*/ 137 h 200"/>
              <a:gd name="T34" fmla="*/ 0 w 169"/>
              <a:gd name="T35" fmla="*/ 161 h 200"/>
              <a:gd name="T36" fmla="*/ 85 w 169"/>
              <a:gd name="T37" fmla="*/ 200 h 200"/>
              <a:gd name="T38" fmla="*/ 169 w 169"/>
              <a:gd name="T39" fmla="*/ 161 h 200"/>
              <a:gd name="T40" fmla="*/ 169 w 169"/>
              <a:gd name="T41" fmla="*/ 137 h 200"/>
              <a:gd name="T42" fmla="*/ 166 w 169"/>
              <a:gd name="T43" fmla="*/ 126 h 200"/>
              <a:gd name="T44" fmla="*/ 166 w 169"/>
              <a:gd name="T45" fmla="*/ 126 h 200"/>
              <a:gd name="T46" fmla="*/ 169 w 169"/>
              <a:gd name="T47" fmla="*/ 116 h 200"/>
              <a:gd name="T48" fmla="*/ 169 w 169"/>
              <a:gd name="T49" fmla="*/ 91 h 200"/>
              <a:gd name="T50" fmla="*/ 166 w 169"/>
              <a:gd name="T51" fmla="*/ 81 h 200"/>
              <a:gd name="T52" fmla="*/ 166 w 169"/>
              <a:gd name="T53" fmla="*/ 80 h 200"/>
              <a:gd name="T54" fmla="*/ 169 w 169"/>
              <a:gd name="T55" fmla="*/ 70 h 200"/>
              <a:gd name="T56" fmla="*/ 169 w 169"/>
              <a:gd name="T57" fmla="*/ 45 h 200"/>
              <a:gd name="T58" fmla="*/ 169 w 169"/>
              <a:gd name="T59" fmla="*/ 45 h 200"/>
              <a:gd name="T60" fmla="*/ 160 w 169"/>
              <a:gd name="T61" fmla="*/ 116 h 200"/>
              <a:gd name="T62" fmla="*/ 85 w 169"/>
              <a:gd name="T63" fmla="*/ 145 h 200"/>
              <a:gd name="T64" fmla="*/ 9 w 169"/>
              <a:gd name="T65" fmla="*/ 116 h 200"/>
              <a:gd name="T66" fmla="*/ 9 w 169"/>
              <a:gd name="T67" fmla="*/ 93 h 200"/>
              <a:gd name="T68" fmla="*/ 85 w 169"/>
              <a:gd name="T69" fmla="*/ 114 h 200"/>
              <a:gd name="T70" fmla="*/ 160 w 169"/>
              <a:gd name="T71" fmla="*/ 93 h 200"/>
              <a:gd name="T72" fmla="*/ 160 w 169"/>
              <a:gd name="T73" fmla="*/ 116 h 200"/>
              <a:gd name="T74" fmla="*/ 160 w 169"/>
              <a:gd name="T75" fmla="*/ 70 h 200"/>
              <a:gd name="T76" fmla="*/ 85 w 169"/>
              <a:gd name="T77" fmla="*/ 99 h 200"/>
              <a:gd name="T78" fmla="*/ 9 w 169"/>
              <a:gd name="T79" fmla="*/ 70 h 200"/>
              <a:gd name="T80" fmla="*/ 9 w 169"/>
              <a:gd name="T81" fmla="*/ 49 h 200"/>
              <a:gd name="T82" fmla="*/ 85 w 169"/>
              <a:gd name="T83" fmla="*/ 67 h 200"/>
              <a:gd name="T84" fmla="*/ 160 w 169"/>
              <a:gd name="T85" fmla="*/ 49 h 200"/>
              <a:gd name="T86" fmla="*/ 160 w 169"/>
              <a:gd name="T87" fmla="*/ 70 h 200"/>
              <a:gd name="T88" fmla="*/ 160 w 169"/>
              <a:gd name="T89" fmla="*/ 161 h 200"/>
              <a:gd name="T90" fmla="*/ 85 w 169"/>
              <a:gd name="T91" fmla="*/ 191 h 200"/>
              <a:gd name="T92" fmla="*/ 9 w 169"/>
              <a:gd name="T93" fmla="*/ 161 h 200"/>
              <a:gd name="T94" fmla="*/ 9 w 169"/>
              <a:gd name="T95" fmla="*/ 138 h 200"/>
              <a:gd name="T96" fmla="*/ 85 w 169"/>
              <a:gd name="T97" fmla="*/ 159 h 200"/>
              <a:gd name="T98" fmla="*/ 160 w 169"/>
              <a:gd name="T99" fmla="*/ 138 h 200"/>
              <a:gd name="T100" fmla="*/ 160 w 169"/>
              <a:gd name="T101" fmla="*/ 16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9" h="200">
                <a:moveTo>
                  <a:pt x="169" y="45"/>
                </a:moveTo>
                <a:cubicBezTo>
                  <a:pt x="169" y="42"/>
                  <a:pt x="169" y="39"/>
                  <a:pt x="167" y="35"/>
                </a:cubicBezTo>
                <a:lnTo>
                  <a:pt x="167" y="35"/>
                </a:lnTo>
                <a:cubicBezTo>
                  <a:pt x="167" y="33"/>
                  <a:pt x="167" y="32"/>
                  <a:pt x="167" y="30"/>
                </a:cubicBezTo>
                <a:cubicBezTo>
                  <a:pt x="167" y="11"/>
                  <a:pt x="125" y="0"/>
                  <a:pt x="85" y="0"/>
                </a:cubicBezTo>
                <a:cubicBezTo>
                  <a:pt x="45" y="0"/>
                  <a:pt x="2" y="11"/>
                  <a:pt x="2" y="30"/>
                </a:cubicBezTo>
                <a:cubicBezTo>
                  <a:pt x="2" y="32"/>
                  <a:pt x="3" y="33"/>
                  <a:pt x="3" y="35"/>
                </a:cubicBezTo>
                <a:lnTo>
                  <a:pt x="3" y="35"/>
                </a:lnTo>
                <a:cubicBezTo>
                  <a:pt x="1" y="39"/>
                  <a:pt x="0" y="42"/>
                  <a:pt x="0" y="45"/>
                </a:cubicBezTo>
                <a:lnTo>
                  <a:pt x="0" y="70"/>
                </a:lnTo>
                <a:cubicBezTo>
                  <a:pt x="0" y="73"/>
                  <a:pt x="1" y="77"/>
                  <a:pt x="4" y="80"/>
                </a:cubicBezTo>
                <a:lnTo>
                  <a:pt x="3" y="81"/>
                </a:lnTo>
                <a:cubicBezTo>
                  <a:pt x="1" y="84"/>
                  <a:pt x="0" y="88"/>
                  <a:pt x="0" y="91"/>
                </a:cubicBezTo>
                <a:lnTo>
                  <a:pt x="0" y="116"/>
                </a:lnTo>
                <a:cubicBezTo>
                  <a:pt x="0" y="119"/>
                  <a:pt x="1" y="123"/>
                  <a:pt x="3" y="126"/>
                </a:cubicBezTo>
                <a:lnTo>
                  <a:pt x="3" y="126"/>
                </a:lnTo>
                <a:cubicBezTo>
                  <a:pt x="1" y="130"/>
                  <a:pt x="0" y="133"/>
                  <a:pt x="0" y="137"/>
                </a:cubicBezTo>
                <a:lnTo>
                  <a:pt x="0" y="161"/>
                </a:lnTo>
                <a:cubicBezTo>
                  <a:pt x="0" y="183"/>
                  <a:pt x="37" y="200"/>
                  <a:pt x="85" y="200"/>
                </a:cubicBezTo>
                <a:cubicBezTo>
                  <a:pt x="132" y="200"/>
                  <a:pt x="169" y="183"/>
                  <a:pt x="169" y="161"/>
                </a:cubicBezTo>
                <a:lnTo>
                  <a:pt x="169" y="137"/>
                </a:lnTo>
                <a:cubicBezTo>
                  <a:pt x="169" y="133"/>
                  <a:pt x="168" y="130"/>
                  <a:pt x="166" y="126"/>
                </a:cubicBezTo>
                <a:lnTo>
                  <a:pt x="166" y="126"/>
                </a:lnTo>
                <a:cubicBezTo>
                  <a:pt x="168" y="123"/>
                  <a:pt x="169" y="119"/>
                  <a:pt x="169" y="116"/>
                </a:cubicBezTo>
                <a:lnTo>
                  <a:pt x="169" y="91"/>
                </a:lnTo>
                <a:cubicBezTo>
                  <a:pt x="169" y="88"/>
                  <a:pt x="168" y="84"/>
                  <a:pt x="166" y="81"/>
                </a:cubicBezTo>
                <a:lnTo>
                  <a:pt x="166" y="80"/>
                </a:lnTo>
                <a:cubicBezTo>
                  <a:pt x="168" y="77"/>
                  <a:pt x="169" y="73"/>
                  <a:pt x="169" y="70"/>
                </a:cubicBezTo>
                <a:lnTo>
                  <a:pt x="169" y="45"/>
                </a:lnTo>
                <a:lnTo>
                  <a:pt x="169" y="45"/>
                </a:lnTo>
                <a:close/>
                <a:moveTo>
                  <a:pt x="160" y="116"/>
                </a:moveTo>
                <a:cubicBezTo>
                  <a:pt x="160" y="130"/>
                  <a:pt x="129" y="145"/>
                  <a:pt x="85" y="145"/>
                </a:cubicBezTo>
                <a:cubicBezTo>
                  <a:pt x="40" y="145"/>
                  <a:pt x="9" y="130"/>
                  <a:pt x="9" y="116"/>
                </a:cubicBezTo>
                <a:lnTo>
                  <a:pt x="9" y="93"/>
                </a:lnTo>
                <a:cubicBezTo>
                  <a:pt x="23" y="105"/>
                  <a:pt x="52" y="114"/>
                  <a:pt x="85" y="114"/>
                </a:cubicBezTo>
                <a:cubicBezTo>
                  <a:pt x="118" y="114"/>
                  <a:pt x="147" y="105"/>
                  <a:pt x="160" y="93"/>
                </a:cubicBezTo>
                <a:lnTo>
                  <a:pt x="160" y="116"/>
                </a:lnTo>
                <a:close/>
                <a:moveTo>
                  <a:pt x="160" y="70"/>
                </a:moveTo>
                <a:cubicBezTo>
                  <a:pt x="160" y="84"/>
                  <a:pt x="129" y="99"/>
                  <a:pt x="85" y="99"/>
                </a:cubicBezTo>
                <a:cubicBezTo>
                  <a:pt x="40" y="99"/>
                  <a:pt x="9" y="84"/>
                  <a:pt x="9" y="70"/>
                </a:cubicBezTo>
                <a:lnTo>
                  <a:pt x="9" y="49"/>
                </a:lnTo>
                <a:cubicBezTo>
                  <a:pt x="23" y="61"/>
                  <a:pt x="54" y="67"/>
                  <a:pt x="85" y="67"/>
                </a:cubicBezTo>
                <a:cubicBezTo>
                  <a:pt x="115" y="67"/>
                  <a:pt x="147" y="61"/>
                  <a:pt x="160" y="49"/>
                </a:cubicBezTo>
                <a:lnTo>
                  <a:pt x="160" y="70"/>
                </a:lnTo>
                <a:close/>
                <a:moveTo>
                  <a:pt x="160" y="161"/>
                </a:moveTo>
                <a:cubicBezTo>
                  <a:pt x="160" y="175"/>
                  <a:pt x="129" y="191"/>
                  <a:pt x="85" y="191"/>
                </a:cubicBezTo>
                <a:cubicBezTo>
                  <a:pt x="40" y="191"/>
                  <a:pt x="9" y="175"/>
                  <a:pt x="9" y="161"/>
                </a:cubicBezTo>
                <a:lnTo>
                  <a:pt x="9" y="138"/>
                </a:lnTo>
                <a:cubicBezTo>
                  <a:pt x="23" y="151"/>
                  <a:pt x="52" y="159"/>
                  <a:pt x="85" y="159"/>
                </a:cubicBezTo>
                <a:cubicBezTo>
                  <a:pt x="118" y="159"/>
                  <a:pt x="147" y="151"/>
                  <a:pt x="160" y="138"/>
                </a:cubicBezTo>
                <a:lnTo>
                  <a:pt x="160" y="161"/>
                </a:ln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" name="photo_95019"/>
          <p:cNvSpPr>
            <a:spLocks noChangeAspect="1"/>
          </p:cNvSpPr>
          <p:nvPr>
            <p:custDataLst>
              <p:tags r:id="rId35"/>
            </p:custDataLst>
          </p:nvPr>
        </p:nvSpPr>
        <p:spPr bwMode="auto">
          <a:xfrm>
            <a:off x="7082564" y="1951157"/>
            <a:ext cx="373645" cy="334522"/>
          </a:xfrm>
          <a:custGeom>
            <a:avLst/>
            <a:gdLst>
              <a:gd name="connsiteX0" fmla="*/ 319731 w 599803"/>
              <a:gd name="connsiteY0" fmla="*/ 282601 h 537001"/>
              <a:gd name="connsiteX1" fmla="*/ 288451 w 599803"/>
              <a:gd name="connsiteY1" fmla="*/ 330692 h 537001"/>
              <a:gd name="connsiteX2" fmla="*/ 350515 w 599803"/>
              <a:gd name="connsiteY2" fmla="*/ 330692 h 537001"/>
              <a:gd name="connsiteX3" fmla="*/ 214968 w 599803"/>
              <a:gd name="connsiteY3" fmla="*/ 240460 h 537001"/>
              <a:gd name="connsiteX4" fmla="*/ 156876 w 599803"/>
              <a:gd name="connsiteY4" fmla="*/ 330692 h 537001"/>
              <a:gd name="connsiteX5" fmla="*/ 273059 w 599803"/>
              <a:gd name="connsiteY5" fmla="*/ 330692 h 537001"/>
              <a:gd name="connsiteX6" fmla="*/ 410641 w 599803"/>
              <a:gd name="connsiteY6" fmla="*/ 172034 h 537001"/>
              <a:gd name="connsiteX7" fmla="*/ 388305 w 599803"/>
              <a:gd name="connsiteY7" fmla="*/ 194342 h 537001"/>
              <a:gd name="connsiteX8" fmla="*/ 410641 w 599803"/>
              <a:gd name="connsiteY8" fmla="*/ 216649 h 537001"/>
              <a:gd name="connsiteX9" fmla="*/ 432978 w 599803"/>
              <a:gd name="connsiteY9" fmla="*/ 194342 h 537001"/>
              <a:gd name="connsiteX10" fmla="*/ 410641 w 599803"/>
              <a:gd name="connsiteY10" fmla="*/ 172034 h 537001"/>
              <a:gd name="connsiteX11" fmla="*/ 410641 w 599803"/>
              <a:gd name="connsiteY11" fmla="*/ 132377 h 537001"/>
              <a:gd name="connsiteX12" fmla="*/ 472686 w 599803"/>
              <a:gd name="connsiteY12" fmla="*/ 194342 h 537001"/>
              <a:gd name="connsiteX13" fmla="*/ 410641 w 599803"/>
              <a:gd name="connsiteY13" fmla="*/ 256306 h 537001"/>
              <a:gd name="connsiteX14" fmla="*/ 348597 w 599803"/>
              <a:gd name="connsiteY14" fmla="*/ 194342 h 537001"/>
              <a:gd name="connsiteX15" fmla="*/ 410641 w 599803"/>
              <a:gd name="connsiteY15" fmla="*/ 132377 h 537001"/>
              <a:gd name="connsiteX16" fmla="*/ 113680 w 599803"/>
              <a:gd name="connsiteY16" fmla="*/ 113541 h 537001"/>
              <a:gd name="connsiteX17" fmla="*/ 113680 w 599803"/>
              <a:gd name="connsiteY17" fmla="*/ 324247 h 537001"/>
              <a:gd name="connsiteX18" fmla="*/ 214968 w 599803"/>
              <a:gd name="connsiteY18" fmla="*/ 167085 h 537001"/>
              <a:gd name="connsiteX19" fmla="*/ 281003 w 599803"/>
              <a:gd name="connsiteY19" fmla="*/ 269711 h 537001"/>
              <a:gd name="connsiteX20" fmla="*/ 319731 w 599803"/>
              <a:gd name="connsiteY20" fmla="*/ 209226 h 537001"/>
              <a:gd name="connsiteX21" fmla="*/ 400662 w 599803"/>
              <a:gd name="connsiteY21" fmla="*/ 335154 h 537001"/>
              <a:gd name="connsiteX22" fmla="*/ 485565 w 599803"/>
              <a:gd name="connsiteY22" fmla="*/ 335154 h 537001"/>
              <a:gd name="connsiteX23" fmla="*/ 485565 w 599803"/>
              <a:gd name="connsiteY23" fmla="*/ 113541 h 537001"/>
              <a:gd name="connsiteX24" fmla="*/ 73959 w 599803"/>
              <a:gd name="connsiteY24" fmla="*/ 73879 h 537001"/>
              <a:gd name="connsiteX25" fmla="*/ 525286 w 599803"/>
              <a:gd name="connsiteY25" fmla="*/ 73879 h 537001"/>
              <a:gd name="connsiteX26" fmla="*/ 525286 w 599803"/>
              <a:gd name="connsiteY26" fmla="*/ 374816 h 537001"/>
              <a:gd name="connsiteX27" fmla="*/ 73959 w 599803"/>
              <a:gd name="connsiteY27" fmla="*/ 374816 h 537001"/>
              <a:gd name="connsiteX28" fmla="*/ 43198 w 599803"/>
              <a:gd name="connsiteY28" fmla="*/ 39668 h 537001"/>
              <a:gd name="connsiteX29" fmla="*/ 39722 w 599803"/>
              <a:gd name="connsiteY29" fmla="*/ 43139 h 537001"/>
              <a:gd name="connsiteX30" fmla="*/ 39722 w 599803"/>
              <a:gd name="connsiteY30" fmla="*/ 493862 h 537001"/>
              <a:gd name="connsiteX31" fmla="*/ 43198 w 599803"/>
              <a:gd name="connsiteY31" fmla="*/ 497333 h 537001"/>
              <a:gd name="connsiteX32" fmla="*/ 556605 w 599803"/>
              <a:gd name="connsiteY32" fmla="*/ 497333 h 537001"/>
              <a:gd name="connsiteX33" fmla="*/ 560081 w 599803"/>
              <a:gd name="connsiteY33" fmla="*/ 493862 h 537001"/>
              <a:gd name="connsiteX34" fmla="*/ 560081 w 599803"/>
              <a:gd name="connsiteY34" fmla="*/ 43139 h 537001"/>
              <a:gd name="connsiteX35" fmla="*/ 556605 w 599803"/>
              <a:gd name="connsiteY35" fmla="*/ 39668 h 537001"/>
              <a:gd name="connsiteX36" fmla="*/ 43198 w 599803"/>
              <a:gd name="connsiteY36" fmla="*/ 0 h 537001"/>
              <a:gd name="connsiteX37" fmla="*/ 556605 w 599803"/>
              <a:gd name="connsiteY37" fmla="*/ 0 h 537001"/>
              <a:gd name="connsiteX38" fmla="*/ 599803 w 599803"/>
              <a:gd name="connsiteY38" fmla="*/ 43139 h 537001"/>
              <a:gd name="connsiteX39" fmla="*/ 599803 w 599803"/>
              <a:gd name="connsiteY39" fmla="*/ 493862 h 537001"/>
              <a:gd name="connsiteX40" fmla="*/ 556605 w 599803"/>
              <a:gd name="connsiteY40" fmla="*/ 537001 h 537001"/>
              <a:gd name="connsiteX41" fmla="*/ 43198 w 599803"/>
              <a:gd name="connsiteY41" fmla="*/ 537001 h 537001"/>
              <a:gd name="connsiteX42" fmla="*/ 0 w 599803"/>
              <a:gd name="connsiteY42" fmla="*/ 493862 h 537001"/>
              <a:gd name="connsiteX43" fmla="*/ 0 w 599803"/>
              <a:gd name="connsiteY43" fmla="*/ 43139 h 537001"/>
              <a:gd name="connsiteX44" fmla="*/ 43198 w 599803"/>
              <a:gd name="connsiteY44" fmla="*/ 0 h 53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9803" h="537001">
                <a:moveTo>
                  <a:pt x="319731" y="282601"/>
                </a:moveTo>
                <a:lnTo>
                  <a:pt x="288451" y="330692"/>
                </a:lnTo>
                <a:lnTo>
                  <a:pt x="350515" y="330692"/>
                </a:lnTo>
                <a:close/>
                <a:moveTo>
                  <a:pt x="214968" y="240460"/>
                </a:moveTo>
                <a:lnTo>
                  <a:pt x="156876" y="330692"/>
                </a:lnTo>
                <a:lnTo>
                  <a:pt x="273059" y="330692"/>
                </a:lnTo>
                <a:close/>
                <a:moveTo>
                  <a:pt x="410641" y="172034"/>
                </a:moveTo>
                <a:cubicBezTo>
                  <a:pt x="398233" y="172034"/>
                  <a:pt x="388305" y="181949"/>
                  <a:pt x="388305" y="194342"/>
                </a:cubicBezTo>
                <a:cubicBezTo>
                  <a:pt x="388305" y="206734"/>
                  <a:pt x="398233" y="216649"/>
                  <a:pt x="410641" y="216649"/>
                </a:cubicBezTo>
                <a:cubicBezTo>
                  <a:pt x="423050" y="216649"/>
                  <a:pt x="432978" y="206734"/>
                  <a:pt x="432978" y="194342"/>
                </a:cubicBezTo>
                <a:cubicBezTo>
                  <a:pt x="432978" y="182444"/>
                  <a:pt x="423050" y="172034"/>
                  <a:pt x="410641" y="172034"/>
                </a:cubicBezTo>
                <a:close/>
                <a:moveTo>
                  <a:pt x="410641" y="132377"/>
                </a:moveTo>
                <a:cubicBezTo>
                  <a:pt x="444890" y="132377"/>
                  <a:pt x="472686" y="160137"/>
                  <a:pt x="472686" y="194342"/>
                </a:cubicBezTo>
                <a:cubicBezTo>
                  <a:pt x="472686" y="228546"/>
                  <a:pt x="444890" y="256306"/>
                  <a:pt x="410641" y="256306"/>
                </a:cubicBezTo>
                <a:cubicBezTo>
                  <a:pt x="376393" y="256306"/>
                  <a:pt x="348597" y="228546"/>
                  <a:pt x="348597" y="194342"/>
                </a:cubicBezTo>
                <a:cubicBezTo>
                  <a:pt x="348597" y="160137"/>
                  <a:pt x="376393" y="132377"/>
                  <a:pt x="410641" y="132377"/>
                </a:cubicBezTo>
                <a:close/>
                <a:moveTo>
                  <a:pt x="113680" y="113541"/>
                </a:moveTo>
                <a:lnTo>
                  <a:pt x="113680" y="324247"/>
                </a:lnTo>
                <a:lnTo>
                  <a:pt x="214968" y="167085"/>
                </a:lnTo>
                <a:lnTo>
                  <a:pt x="281003" y="269711"/>
                </a:lnTo>
                <a:lnTo>
                  <a:pt x="319731" y="209226"/>
                </a:lnTo>
                <a:lnTo>
                  <a:pt x="400662" y="335154"/>
                </a:lnTo>
                <a:lnTo>
                  <a:pt x="485565" y="335154"/>
                </a:lnTo>
                <a:lnTo>
                  <a:pt x="485565" y="113541"/>
                </a:lnTo>
                <a:close/>
                <a:moveTo>
                  <a:pt x="73959" y="73879"/>
                </a:moveTo>
                <a:lnTo>
                  <a:pt x="525286" y="73879"/>
                </a:lnTo>
                <a:lnTo>
                  <a:pt x="525286" y="374816"/>
                </a:lnTo>
                <a:lnTo>
                  <a:pt x="73959" y="374816"/>
                </a:lnTo>
                <a:close/>
                <a:moveTo>
                  <a:pt x="43198" y="39668"/>
                </a:moveTo>
                <a:cubicBezTo>
                  <a:pt x="41212" y="39668"/>
                  <a:pt x="39722" y="41155"/>
                  <a:pt x="39722" y="43139"/>
                </a:cubicBezTo>
                <a:lnTo>
                  <a:pt x="39722" y="493862"/>
                </a:lnTo>
                <a:cubicBezTo>
                  <a:pt x="39722" y="495350"/>
                  <a:pt x="41212" y="497333"/>
                  <a:pt x="43198" y="497333"/>
                </a:cubicBezTo>
                <a:lnTo>
                  <a:pt x="556605" y="497333"/>
                </a:lnTo>
                <a:cubicBezTo>
                  <a:pt x="558591" y="497333"/>
                  <a:pt x="560081" y="495350"/>
                  <a:pt x="560081" y="493862"/>
                </a:cubicBezTo>
                <a:lnTo>
                  <a:pt x="560081" y="43139"/>
                </a:lnTo>
                <a:cubicBezTo>
                  <a:pt x="560081" y="41155"/>
                  <a:pt x="558591" y="39668"/>
                  <a:pt x="556605" y="39668"/>
                </a:cubicBezTo>
                <a:close/>
                <a:moveTo>
                  <a:pt x="43198" y="0"/>
                </a:moveTo>
                <a:lnTo>
                  <a:pt x="556605" y="0"/>
                </a:lnTo>
                <a:cubicBezTo>
                  <a:pt x="580439" y="0"/>
                  <a:pt x="599803" y="19338"/>
                  <a:pt x="599803" y="43139"/>
                </a:cubicBezTo>
                <a:lnTo>
                  <a:pt x="599803" y="493862"/>
                </a:lnTo>
                <a:cubicBezTo>
                  <a:pt x="599803" y="517167"/>
                  <a:pt x="580439" y="537001"/>
                  <a:pt x="556605" y="537001"/>
                </a:cubicBezTo>
                <a:lnTo>
                  <a:pt x="43198" y="537001"/>
                </a:lnTo>
                <a:cubicBezTo>
                  <a:pt x="19365" y="537001"/>
                  <a:pt x="0" y="517167"/>
                  <a:pt x="0" y="493862"/>
                </a:cubicBezTo>
                <a:lnTo>
                  <a:pt x="0" y="43139"/>
                </a:lnTo>
                <a:cubicBezTo>
                  <a:pt x="0" y="19338"/>
                  <a:pt x="19365" y="0"/>
                  <a:pt x="43198" y="0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0" name="newspaper_59005"/>
          <p:cNvSpPr>
            <a:spLocks noChangeAspect="1"/>
          </p:cNvSpPr>
          <p:nvPr>
            <p:custDataLst>
              <p:tags r:id="rId36"/>
            </p:custDataLst>
          </p:nvPr>
        </p:nvSpPr>
        <p:spPr bwMode="auto">
          <a:xfrm>
            <a:off x="6416231" y="2627316"/>
            <a:ext cx="269891" cy="378347"/>
          </a:xfrm>
          <a:custGeom>
            <a:avLst/>
            <a:gdLst>
              <a:gd name="T0" fmla="*/ 694 w 921"/>
              <a:gd name="T1" fmla="*/ 10 h 1293"/>
              <a:gd name="T2" fmla="*/ 34 w 921"/>
              <a:gd name="T3" fmla="*/ 0 h 1293"/>
              <a:gd name="T4" fmla="*/ 0 w 921"/>
              <a:gd name="T5" fmla="*/ 1260 h 1293"/>
              <a:gd name="T6" fmla="*/ 888 w 921"/>
              <a:gd name="T7" fmla="*/ 1293 h 1293"/>
              <a:gd name="T8" fmla="*/ 921 w 921"/>
              <a:gd name="T9" fmla="*/ 250 h 1293"/>
              <a:gd name="T10" fmla="*/ 79 w 921"/>
              <a:gd name="T11" fmla="*/ 286 h 1293"/>
              <a:gd name="T12" fmla="*/ 462 w 921"/>
              <a:gd name="T13" fmla="*/ 266 h 1293"/>
              <a:gd name="T14" fmla="*/ 482 w 921"/>
              <a:gd name="T15" fmla="*/ 345 h 1293"/>
              <a:gd name="T16" fmla="*/ 99 w 921"/>
              <a:gd name="T17" fmla="*/ 365 h 1293"/>
              <a:gd name="T18" fmla="*/ 79 w 921"/>
              <a:gd name="T19" fmla="*/ 286 h 1293"/>
              <a:gd name="T20" fmla="*/ 99 w 921"/>
              <a:gd name="T21" fmla="*/ 466 h 1293"/>
              <a:gd name="T22" fmla="*/ 482 w 921"/>
              <a:gd name="T23" fmla="*/ 486 h 1293"/>
              <a:gd name="T24" fmla="*/ 462 w 921"/>
              <a:gd name="T25" fmla="*/ 565 h 1293"/>
              <a:gd name="T26" fmla="*/ 79 w 921"/>
              <a:gd name="T27" fmla="*/ 545 h 1293"/>
              <a:gd name="T28" fmla="*/ 552 w 921"/>
              <a:gd name="T29" fmla="*/ 486 h 1293"/>
              <a:gd name="T30" fmla="*/ 796 w 921"/>
              <a:gd name="T31" fmla="*/ 466 h 1293"/>
              <a:gd name="T32" fmla="*/ 816 w 921"/>
              <a:gd name="T33" fmla="*/ 945 h 1293"/>
              <a:gd name="T34" fmla="*/ 572 w 921"/>
              <a:gd name="T35" fmla="*/ 965 h 1293"/>
              <a:gd name="T36" fmla="*/ 552 w 921"/>
              <a:gd name="T37" fmla="*/ 486 h 1293"/>
              <a:gd name="T38" fmla="*/ 99 w 921"/>
              <a:gd name="T39" fmla="*/ 666 h 1293"/>
              <a:gd name="T40" fmla="*/ 482 w 921"/>
              <a:gd name="T41" fmla="*/ 686 h 1293"/>
              <a:gd name="T42" fmla="*/ 462 w 921"/>
              <a:gd name="T43" fmla="*/ 765 h 1293"/>
              <a:gd name="T44" fmla="*/ 79 w 921"/>
              <a:gd name="T45" fmla="*/ 745 h 1293"/>
              <a:gd name="T46" fmla="*/ 79 w 921"/>
              <a:gd name="T47" fmla="*/ 886 h 1293"/>
              <a:gd name="T48" fmla="*/ 462 w 921"/>
              <a:gd name="T49" fmla="*/ 866 h 1293"/>
              <a:gd name="T50" fmla="*/ 482 w 921"/>
              <a:gd name="T51" fmla="*/ 945 h 1293"/>
              <a:gd name="T52" fmla="*/ 99 w 921"/>
              <a:gd name="T53" fmla="*/ 965 h 1293"/>
              <a:gd name="T54" fmla="*/ 79 w 921"/>
              <a:gd name="T55" fmla="*/ 886 h 1293"/>
              <a:gd name="T56" fmla="*/ 802 w 921"/>
              <a:gd name="T57" fmla="*/ 1165 h 1293"/>
              <a:gd name="T58" fmla="*/ 79 w 921"/>
              <a:gd name="T59" fmla="*/ 1145 h 1293"/>
              <a:gd name="T60" fmla="*/ 99 w 921"/>
              <a:gd name="T61" fmla="*/ 1066 h 1293"/>
              <a:gd name="T62" fmla="*/ 822 w 921"/>
              <a:gd name="T63" fmla="*/ 1086 h 1293"/>
              <a:gd name="T64" fmla="*/ 641 w 921"/>
              <a:gd name="T65" fmla="*/ 298 h 1293"/>
              <a:gd name="T66" fmla="*/ 624 w 921"/>
              <a:gd name="T67" fmla="*/ 281 h 1293"/>
              <a:gd name="T68" fmla="*/ 843 w 921"/>
              <a:gd name="T69" fmla="*/ 298 h 1293"/>
              <a:gd name="T70" fmla="*/ 641 w 921"/>
              <a:gd name="T71" fmla="*/ 298 h 1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21" h="1293">
                <a:moveTo>
                  <a:pt x="911" y="226"/>
                </a:moveTo>
                <a:lnTo>
                  <a:pt x="694" y="10"/>
                </a:lnTo>
                <a:cubicBezTo>
                  <a:pt x="688" y="4"/>
                  <a:pt x="680" y="0"/>
                  <a:pt x="671" y="0"/>
                </a:cubicBezTo>
                <a:lnTo>
                  <a:pt x="34" y="0"/>
                </a:lnTo>
                <a:cubicBezTo>
                  <a:pt x="15" y="0"/>
                  <a:pt x="0" y="15"/>
                  <a:pt x="0" y="33"/>
                </a:cubicBezTo>
                <a:lnTo>
                  <a:pt x="0" y="1260"/>
                </a:lnTo>
                <a:cubicBezTo>
                  <a:pt x="0" y="1278"/>
                  <a:pt x="15" y="1293"/>
                  <a:pt x="34" y="1293"/>
                </a:cubicBezTo>
                <a:lnTo>
                  <a:pt x="888" y="1293"/>
                </a:lnTo>
                <a:cubicBezTo>
                  <a:pt x="906" y="1293"/>
                  <a:pt x="921" y="1278"/>
                  <a:pt x="921" y="1260"/>
                </a:cubicBezTo>
                <a:lnTo>
                  <a:pt x="921" y="250"/>
                </a:lnTo>
                <a:cubicBezTo>
                  <a:pt x="921" y="241"/>
                  <a:pt x="918" y="233"/>
                  <a:pt x="911" y="226"/>
                </a:cubicBezTo>
                <a:close/>
                <a:moveTo>
                  <a:pt x="79" y="286"/>
                </a:moveTo>
                <a:cubicBezTo>
                  <a:pt x="79" y="275"/>
                  <a:pt x="88" y="266"/>
                  <a:pt x="99" y="266"/>
                </a:cubicBezTo>
                <a:lnTo>
                  <a:pt x="462" y="266"/>
                </a:lnTo>
                <a:cubicBezTo>
                  <a:pt x="473" y="266"/>
                  <a:pt x="482" y="275"/>
                  <a:pt x="482" y="286"/>
                </a:cubicBezTo>
                <a:lnTo>
                  <a:pt x="482" y="345"/>
                </a:lnTo>
                <a:cubicBezTo>
                  <a:pt x="482" y="356"/>
                  <a:pt x="473" y="365"/>
                  <a:pt x="462" y="365"/>
                </a:cubicBezTo>
                <a:lnTo>
                  <a:pt x="99" y="365"/>
                </a:lnTo>
                <a:cubicBezTo>
                  <a:pt x="88" y="365"/>
                  <a:pt x="79" y="356"/>
                  <a:pt x="79" y="345"/>
                </a:cubicBezTo>
                <a:lnTo>
                  <a:pt x="79" y="286"/>
                </a:lnTo>
                <a:close/>
                <a:moveTo>
                  <a:pt x="79" y="486"/>
                </a:moveTo>
                <a:cubicBezTo>
                  <a:pt x="79" y="475"/>
                  <a:pt x="88" y="466"/>
                  <a:pt x="99" y="466"/>
                </a:cubicBezTo>
                <a:lnTo>
                  <a:pt x="462" y="466"/>
                </a:lnTo>
                <a:cubicBezTo>
                  <a:pt x="473" y="466"/>
                  <a:pt x="482" y="475"/>
                  <a:pt x="482" y="486"/>
                </a:cubicBezTo>
                <a:lnTo>
                  <a:pt x="482" y="545"/>
                </a:lnTo>
                <a:cubicBezTo>
                  <a:pt x="482" y="556"/>
                  <a:pt x="473" y="565"/>
                  <a:pt x="462" y="565"/>
                </a:cubicBezTo>
                <a:lnTo>
                  <a:pt x="99" y="565"/>
                </a:lnTo>
                <a:cubicBezTo>
                  <a:pt x="88" y="565"/>
                  <a:pt x="79" y="556"/>
                  <a:pt x="79" y="545"/>
                </a:cubicBezTo>
                <a:lnTo>
                  <a:pt x="79" y="486"/>
                </a:lnTo>
                <a:close/>
                <a:moveTo>
                  <a:pt x="552" y="486"/>
                </a:moveTo>
                <a:cubicBezTo>
                  <a:pt x="552" y="475"/>
                  <a:pt x="561" y="466"/>
                  <a:pt x="572" y="466"/>
                </a:cubicBezTo>
                <a:lnTo>
                  <a:pt x="796" y="466"/>
                </a:lnTo>
                <a:cubicBezTo>
                  <a:pt x="807" y="466"/>
                  <a:pt x="816" y="475"/>
                  <a:pt x="816" y="486"/>
                </a:cubicBezTo>
                <a:lnTo>
                  <a:pt x="816" y="945"/>
                </a:lnTo>
                <a:cubicBezTo>
                  <a:pt x="816" y="956"/>
                  <a:pt x="807" y="965"/>
                  <a:pt x="796" y="965"/>
                </a:cubicBezTo>
                <a:lnTo>
                  <a:pt x="572" y="965"/>
                </a:lnTo>
                <a:cubicBezTo>
                  <a:pt x="561" y="965"/>
                  <a:pt x="552" y="956"/>
                  <a:pt x="552" y="945"/>
                </a:cubicBezTo>
                <a:lnTo>
                  <a:pt x="552" y="486"/>
                </a:lnTo>
                <a:close/>
                <a:moveTo>
                  <a:pt x="79" y="686"/>
                </a:moveTo>
                <a:cubicBezTo>
                  <a:pt x="79" y="675"/>
                  <a:pt x="88" y="666"/>
                  <a:pt x="99" y="666"/>
                </a:cubicBezTo>
                <a:lnTo>
                  <a:pt x="462" y="666"/>
                </a:lnTo>
                <a:cubicBezTo>
                  <a:pt x="473" y="666"/>
                  <a:pt x="482" y="675"/>
                  <a:pt x="482" y="686"/>
                </a:cubicBezTo>
                <a:lnTo>
                  <a:pt x="482" y="745"/>
                </a:lnTo>
                <a:cubicBezTo>
                  <a:pt x="482" y="756"/>
                  <a:pt x="473" y="765"/>
                  <a:pt x="462" y="765"/>
                </a:cubicBezTo>
                <a:lnTo>
                  <a:pt x="99" y="765"/>
                </a:lnTo>
                <a:cubicBezTo>
                  <a:pt x="88" y="765"/>
                  <a:pt x="79" y="756"/>
                  <a:pt x="79" y="745"/>
                </a:cubicBezTo>
                <a:lnTo>
                  <a:pt x="79" y="686"/>
                </a:lnTo>
                <a:close/>
                <a:moveTo>
                  <a:pt x="79" y="886"/>
                </a:moveTo>
                <a:cubicBezTo>
                  <a:pt x="79" y="875"/>
                  <a:pt x="88" y="866"/>
                  <a:pt x="99" y="866"/>
                </a:cubicBezTo>
                <a:lnTo>
                  <a:pt x="462" y="866"/>
                </a:lnTo>
                <a:cubicBezTo>
                  <a:pt x="473" y="866"/>
                  <a:pt x="482" y="875"/>
                  <a:pt x="482" y="886"/>
                </a:cubicBezTo>
                <a:lnTo>
                  <a:pt x="482" y="945"/>
                </a:lnTo>
                <a:cubicBezTo>
                  <a:pt x="482" y="956"/>
                  <a:pt x="473" y="965"/>
                  <a:pt x="462" y="965"/>
                </a:cubicBezTo>
                <a:lnTo>
                  <a:pt x="99" y="965"/>
                </a:lnTo>
                <a:cubicBezTo>
                  <a:pt x="88" y="965"/>
                  <a:pt x="79" y="956"/>
                  <a:pt x="79" y="945"/>
                </a:cubicBezTo>
                <a:lnTo>
                  <a:pt x="79" y="886"/>
                </a:lnTo>
                <a:close/>
                <a:moveTo>
                  <a:pt x="822" y="1145"/>
                </a:moveTo>
                <a:cubicBezTo>
                  <a:pt x="822" y="1156"/>
                  <a:pt x="813" y="1165"/>
                  <a:pt x="802" y="1165"/>
                </a:cubicBezTo>
                <a:lnTo>
                  <a:pt x="99" y="1165"/>
                </a:lnTo>
                <a:cubicBezTo>
                  <a:pt x="88" y="1165"/>
                  <a:pt x="79" y="1156"/>
                  <a:pt x="79" y="1145"/>
                </a:cubicBezTo>
                <a:lnTo>
                  <a:pt x="79" y="1086"/>
                </a:lnTo>
                <a:cubicBezTo>
                  <a:pt x="79" y="1075"/>
                  <a:pt x="88" y="1066"/>
                  <a:pt x="99" y="1066"/>
                </a:cubicBezTo>
                <a:lnTo>
                  <a:pt x="802" y="1066"/>
                </a:lnTo>
                <a:cubicBezTo>
                  <a:pt x="813" y="1066"/>
                  <a:pt x="822" y="1075"/>
                  <a:pt x="822" y="1086"/>
                </a:cubicBezTo>
                <a:lnTo>
                  <a:pt x="822" y="1145"/>
                </a:lnTo>
                <a:close/>
                <a:moveTo>
                  <a:pt x="641" y="298"/>
                </a:moveTo>
                <a:cubicBezTo>
                  <a:pt x="637" y="298"/>
                  <a:pt x="633" y="296"/>
                  <a:pt x="629" y="293"/>
                </a:cubicBezTo>
                <a:cubicBezTo>
                  <a:pt x="626" y="290"/>
                  <a:pt x="624" y="285"/>
                  <a:pt x="624" y="281"/>
                </a:cubicBezTo>
                <a:lnTo>
                  <a:pt x="624" y="79"/>
                </a:lnTo>
                <a:lnTo>
                  <a:pt x="843" y="298"/>
                </a:lnTo>
                <a:lnTo>
                  <a:pt x="641" y="298"/>
                </a:lnTo>
                <a:lnTo>
                  <a:pt x="641" y="298"/>
                </a:lnTo>
                <a:close/>
              </a:path>
            </a:pathLst>
          </a:custGeom>
          <a:noFill/>
          <a:ln>
            <a:solidFill>
              <a:srgbClr val="87102C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1" name="like_319980"/>
          <p:cNvSpPr>
            <a:spLocks noChangeAspect="1"/>
          </p:cNvSpPr>
          <p:nvPr>
            <p:custDataLst>
              <p:tags r:id="rId37"/>
            </p:custDataLst>
          </p:nvPr>
        </p:nvSpPr>
        <p:spPr bwMode="auto">
          <a:xfrm>
            <a:off x="7114867" y="3400199"/>
            <a:ext cx="499522" cy="498767"/>
          </a:xfrm>
          <a:custGeom>
            <a:avLst/>
            <a:gdLst>
              <a:gd name="T0" fmla="*/ 6616 w 6827"/>
              <a:gd name="T1" fmla="*/ 3624 h 6827"/>
              <a:gd name="T2" fmla="*/ 5987 w 6827"/>
              <a:gd name="T3" fmla="*/ 2560 h 6827"/>
              <a:gd name="T4" fmla="*/ 4271 w 6827"/>
              <a:gd name="T5" fmla="*/ 2275 h 6827"/>
              <a:gd name="T6" fmla="*/ 3313 w 6827"/>
              <a:gd name="T7" fmla="*/ 0 h 6827"/>
              <a:gd name="T8" fmla="*/ 2244 w 6827"/>
              <a:gd name="T9" fmla="*/ 2191 h 6827"/>
              <a:gd name="T10" fmla="*/ 2061 w 6827"/>
              <a:gd name="T11" fmla="*/ 2276 h 6827"/>
              <a:gd name="T12" fmla="*/ 1707 w 6827"/>
              <a:gd name="T13" fmla="*/ 1991 h 6827"/>
              <a:gd name="T14" fmla="*/ 0 w 6827"/>
              <a:gd name="T15" fmla="*/ 2276 h 6827"/>
              <a:gd name="T16" fmla="*/ 284 w 6827"/>
              <a:gd name="T17" fmla="*/ 6827 h 6827"/>
              <a:gd name="T18" fmla="*/ 1991 w 6827"/>
              <a:gd name="T19" fmla="*/ 6542 h 6827"/>
              <a:gd name="T20" fmla="*/ 6160 w 6827"/>
              <a:gd name="T21" fmla="*/ 5840 h 6827"/>
              <a:gd name="T22" fmla="*/ 6492 w 6827"/>
              <a:gd name="T23" fmla="*/ 4984 h 6827"/>
              <a:gd name="T24" fmla="*/ 6827 w 6827"/>
              <a:gd name="T25" fmla="*/ 4138 h 6827"/>
              <a:gd name="T26" fmla="*/ 5765 w 6827"/>
              <a:gd name="T27" fmla="*/ 4267 h 6827"/>
              <a:gd name="T28" fmla="*/ 4836 w 6827"/>
              <a:gd name="T29" fmla="*/ 4551 h 6827"/>
              <a:gd name="T30" fmla="*/ 5765 w 6827"/>
              <a:gd name="T31" fmla="*/ 4836 h 6827"/>
              <a:gd name="T32" fmla="*/ 5765 w 6827"/>
              <a:gd name="T33" fmla="*/ 5120 h 6827"/>
              <a:gd name="T34" fmla="*/ 5431 w 6827"/>
              <a:gd name="T35" fmla="*/ 5120 h 6827"/>
              <a:gd name="T36" fmla="*/ 4551 w 6827"/>
              <a:gd name="T37" fmla="*/ 5404 h 6827"/>
              <a:gd name="T38" fmla="*/ 5431 w 6827"/>
              <a:gd name="T39" fmla="*/ 5689 h 6827"/>
              <a:gd name="T40" fmla="*/ 5431 w 6827"/>
              <a:gd name="T41" fmla="*/ 5973 h 6827"/>
              <a:gd name="T42" fmla="*/ 1991 w 6827"/>
              <a:gd name="T43" fmla="*/ 2844 h 6827"/>
              <a:gd name="T44" fmla="*/ 2602 w 6827"/>
              <a:gd name="T45" fmla="*/ 2635 h 6827"/>
              <a:gd name="T46" fmla="*/ 3340 w 6827"/>
              <a:gd name="T47" fmla="*/ 569 h 6827"/>
              <a:gd name="T48" fmla="*/ 3712 w 6827"/>
              <a:gd name="T49" fmla="*/ 2167 h 6827"/>
              <a:gd name="T50" fmla="*/ 3665 w 6827"/>
              <a:gd name="T51" fmla="*/ 3028 h 6827"/>
              <a:gd name="T52" fmla="*/ 5987 w 6827"/>
              <a:gd name="T53" fmla="*/ 3129 h 6827"/>
              <a:gd name="T54" fmla="*/ 5987 w 6827"/>
              <a:gd name="T55" fmla="*/ 3413 h 6827"/>
              <a:gd name="T56" fmla="*/ 5654 w 6827"/>
              <a:gd name="T57" fmla="*/ 3413 h 6827"/>
              <a:gd name="T58" fmla="*/ 4836 w 6827"/>
              <a:gd name="T59" fmla="*/ 3698 h 6827"/>
              <a:gd name="T60" fmla="*/ 5654 w 6827"/>
              <a:gd name="T61" fmla="*/ 3982 h 6827"/>
              <a:gd name="T62" fmla="*/ 6060 w 6827"/>
              <a:gd name="T63" fmla="*/ 3982 h 6827"/>
              <a:gd name="T64" fmla="*/ 6098 w 6827"/>
              <a:gd name="T65" fmla="*/ 4267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6827" y="4138"/>
                </a:moveTo>
                <a:cubicBezTo>
                  <a:pt x="6827" y="3931"/>
                  <a:pt x="6749" y="3752"/>
                  <a:pt x="6616" y="3624"/>
                </a:cubicBezTo>
                <a:cubicBezTo>
                  <a:pt x="6681" y="3515"/>
                  <a:pt x="6719" y="3388"/>
                  <a:pt x="6719" y="3253"/>
                </a:cubicBezTo>
                <a:cubicBezTo>
                  <a:pt x="6719" y="2858"/>
                  <a:pt x="6404" y="2560"/>
                  <a:pt x="5987" y="2560"/>
                </a:cubicBezTo>
                <a:lnTo>
                  <a:pt x="4221" y="2560"/>
                </a:lnTo>
                <a:lnTo>
                  <a:pt x="4271" y="2275"/>
                </a:lnTo>
                <a:cubicBezTo>
                  <a:pt x="4385" y="1741"/>
                  <a:pt x="4311" y="1141"/>
                  <a:pt x="4285" y="970"/>
                </a:cubicBezTo>
                <a:cubicBezTo>
                  <a:pt x="4217" y="511"/>
                  <a:pt x="3812" y="0"/>
                  <a:pt x="3313" y="0"/>
                </a:cubicBezTo>
                <a:cubicBezTo>
                  <a:pt x="2870" y="0"/>
                  <a:pt x="2560" y="351"/>
                  <a:pt x="2560" y="853"/>
                </a:cubicBezTo>
                <a:cubicBezTo>
                  <a:pt x="2560" y="1744"/>
                  <a:pt x="2362" y="2074"/>
                  <a:pt x="2244" y="2191"/>
                </a:cubicBezTo>
                <a:cubicBezTo>
                  <a:pt x="2159" y="2275"/>
                  <a:pt x="2090" y="2276"/>
                  <a:pt x="2097" y="2278"/>
                </a:cubicBezTo>
                <a:cubicBezTo>
                  <a:pt x="2085" y="2276"/>
                  <a:pt x="2073" y="2276"/>
                  <a:pt x="2061" y="2276"/>
                </a:cubicBezTo>
                <a:lnTo>
                  <a:pt x="1991" y="2276"/>
                </a:lnTo>
                <a:cubicBezTo>
                  <a:pt x="1991" y="2119"/>
                  <a:pt x="1864" y="1991"/>
                  <a:pt x="1707" y="1991"/>
                </a:cubicBezTo>
                <a:lnTo>
                  <a:pt x="284" y="1991"/>
                </a:lnTo>
                <a:cubicBezTo>
                  <a:pt x="127" y="1991"/>
                  <a:pt x="0" y="2119"/>
                  <a:pt x="0" y="2276"/>
                </a:cubicBezTo>
                <a:lnTo>
                  <a:pt x="0" y="6542"/>
                </a:lnTo>
                <a:cubicBezTo>
                  <a:pt x="0" y="6699"/>
                  <a:pt x="127" y="6827"/>
                  <a:pt x="284" y="6827"/>
                </a:cubicBezTo>
                <a:lnTo>
                  <a:pt x="1707" y="6827"/>
                </a:lnTo>
                <a:cubicBezTo>
                  <a:pt x="1864" y="6827"/>
                  <a:pt x="1991" y="6699"/>
                  <a:pt x="1991" y="6542"/>
                </a:cubicBezTo>
                <a:lnTo>
                  <a:pt x="5431" y="6542"/>
                </a:lnTo>
                <a:cubicBezTo>
                  <a:pt x="5840" y="6542"/>
                  <a:pt x="6160" y="6234"/>
                  <a:pt x="6160" y="5840"/>
                </a:cubicBezTo>
                <a:cubicBezTo>
                  <a:pt x="6160" y="5757"/>
                  <a:pt x="6146" y="5677"/>
                  <a:pt x="6120" y="5602"/>
                </a:cubicBezTo>
                <a:cubicBezTo>
                  <a:pt x="6343" y="5484"/>
                  <a:pt x="6492" y="5254"/>
                  <a:pt x="6492" y="4984"/>
                </a:cubicBezTo>
                <a:cubicBezTo>
                  <a:pt x="6492" y="4902"/>
                  <a:pt x="6479" y="4823"/>
                  <a:pt x="6454" y="4749"/>
                </a:cubicBezTo>
                <a:cubicBezTo>
                  <a:pt x="6678" y="4632"/>
                  <a:pt x="6827" y="4404"/>
                  <a:pt x="6827" y="4138"/>
                </a:cubicBezTo>
                <a:close/>
                <a:moveTo>
                  <a:pt x="6098" y="4267"/>
                </a:moveTo>
                <a:lnTo>
                  <a:pt x="5765" y="4267"/>
                </a:lnTo>
                <a:lnTo>
                  <a:pt x="5120" y="4267"/>
                </a:lnTo>
                <a:cubicBezTo>
                  <a:pt x="4963" y="4267"/>
                  <a:pt x="4836" y="4394"/>
                  <a:pt x="4836" y="4551"/>
                </a:cubicBezTo>
                <a:cubicBezTo>
                  <a:pt x="4836" y="4708"/>
                  <a:pt x="4963" y="4836"/>
                  <a:pt x="5120" y="4836"/>
                </a:cubicBezTo>
                <a:lnTo>
                  <a:pt x="5765" y="4836"/>
                </a:lnTo>
                <a:cubicBezTo>
                  <a:pt x="5857" y="4836"/>
                  <a:pt x="5923" y="4898"/>
                  <a:pt x="5923" y="4984"/>
                </a:cubicBezTo>
                <a:cubicBezTo>
                  <a:pt x="5923" y="5078"/>
                  <a:pt x="5844" y="5120"/>
                  <a:pt x="5765" y="5120"/>
                </a:cubicBezTo>
                <a:lnTo>
                  <a:pt x="5543" y="5120"/>
                </a:lnTo>
                <a:lnTo>
                  <a:pt x="5431" y="5120"/>
                </a:lnTo>
                <a:lnTo>
                  <a:pt x="4836" y="5120"/>
                </a:lnTo>
                <a:cubicBezTo>
                  <a:pt x="4679" y="5120"/>
                  <a:pt x="4551" y="5247"/>
                  <a:pt x="4551" y="5404"/>
                </a:cubicBezTo>
                <a:cubicBezTo>
                  <a:pt x="4551" y="5561"/>
                  <a:pt x="4679" y="5689"/>
                  <a:pt x="4836" y="5689"/>
                </a:cubicBezTo>
                <a:lnTo>
                  <a:pt x="5431" y="5689"/>
                </a:lnTo>
                <a:cubicBezTo>
                  <a:pt x="5523" y="5689"/>
                  <a:pt x="5591" y="5754"/>
                  <a:pt x="5591" y="5840"/>
                </a:cubicBezTo>
                <a:cubicBezTo>
                  <a:pt x="5591" y="5932"/>
                  <a:pt x="5511" y="5973"/>
                  <a:pt x="5431" y="5973"/>
                </a:cubicBezTo>
                <a:lnTo>
                  <a:pt x="1991" y="5973"/>
                </a:lnTo>
                <a:lnTo>
                  <a:pt x="1991" y="2844"/>
                </a:lnTo>
                <a:lnTo>
                  <a:pt x="2050" y="2844"/>
                </a:lnTo>
                <a:cubicBezTo>
                  <a:pt x="2134" y="2849"/>
                  <a:pt x="2367" y="2842"/>
                  <a:pt x="2602" y="2635"/>
                </a:cubicBezTo>
                <a:cubicBezTo>
                  <a:pt x="2951" y="2326"/>
                  <a:pt x="3129" y="1727"/>
                  <a:pt x="3129" y="853"/>
                </a:cubicBezTo>
                <a:cubicBezTo>
                  <a:pt x="3129" y="664"/>
                  <a:pt x="3191" y="569"/>
                  <a:pt x="3340" y="569"/>
                </a:cubicBezTo>
                <a:cubicBezTo>
                  <a:pt x="3470" y="569"/>
                  <a:pt x="3687" y="813"/>
                  <a:pt x="3723" y="1053"/>
                </a:cubicBezTo>
                <a:cubicBezTo>
                  <a:pt x="3767" y="1357"/>
                  <a:pt x="3789" y="1806"/>
                  <a:pt x="3712" y="2167"/>
                </a:cubicBezTo>
                <a:lnTo>
                  <a:pt x="3602" y="2796"/>
                </a:lnTo>
                <a:cubicBezTo>
                  <a:pt x="3588" y="2878"/>
                  <a:pt x="3611" y="2963"/>
                  <a:pt x="3665" y="3028"/>
                </a:cubicBezTo>
                <a:cubicBezTo>
                  <a:pt x="3719" y="3092"/>
                  <a:pt x="3799" y="3129"/>
                  <a:pt x="3883" y="3129"/>
                </a:cubicBezTo>
                <a:lnTo>
                  <a:pt x="5987" y="3129"/>
                </a:lnTo>
                <a:cubicBezTo>
                  <a:pt x="6003" y="3129"/>
                  <a:pt x="6150" y="3132"/>
                  <a:pt x="6150" y="3253"/>
                </a:cubicBezTo>
                <a:cubicBezTo>
                  <a:pt x="6150" y="3340"/>
                  <a:pt x="6075" y="3413"/>
                  <a:pt x="5987" y="3413"/>
                </a:cubicBezTo>
                <a:lnTo>
                  <a:pt x="5765" y="3413"/>
                </a:lnTo>
                <a:lnTo>
                  <a:pt x="5654" y="3413"/>
                </a:lnTo>
                <a:lnTo>
                  <a:pt x="5120" y="3413"/>
                </a:lnTo>
                <a:cubicBezTo>
                  <a:pt x="4963" y="3413"/>
                  <a:pt x="4836" y="3541"/>
                  <a:pt x="4836" y="3698"/>
                </a:cubicBezTo>
                <a:cubicBezTo>
                  <a:pt x="4836" y="3855"/>
                  <a:pt x="4963" y="3982"/>
                  <a:pt x="5120" y="3982"/>
                </a:cubicBezTo>
                <a:lnTo>
                  <a:pt x="5654" y="3982"/>
                </a:lnTo>
                <a:lnTo>
                  <a:pt x="5765" y="3982"/>
                </a:lnTo>
                <a:lnTo>
                  <a:pt x="6060" y="3982"/>
                </a:lnTo>
                <a:cubicBezTo>
                  <a:pt x="6134" y="3982"/>
                  <a:pt x="6258" y="4002"/>
                  <a:pt x="6258" y="4138"/>
                </a:cubicBezTo>
                <a:cubicBezTo>
                  <a:pt x="6258" y="4263"/>
                  <a:pt x="6114" y="4267"/>
                  <a:pt x="6098" y="4267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" name="wallet_124457"/>
          <p:cNvSpPr>
            <a:spLocks noChangeAspect="1"/>
          </p:cNvSpPr>
          <p:nvPr>
            <p:custDataLst>
              <p:tags r:id="rId38"/>
            </p:custDataLst>
          </p:nvPr>
        </p:nvSpPr>
        <p:spPr bwMode="auto">
          <a:xfrm>
            <a:off x="6115684" y="4274627"/>
            <a:ext cx="507385" cy="509163"/>
          </a:xfrm>
          <a:custGeom>
            <a:avLst/>
            <a:gdLst>
              <a:gd name="connsiteX0" fmla="*/ 465591 w 604322"/>
              <a:gd name="connsiteY0" fmla="*/ 345065 h 606439"/>
              <a:gd name="connsiteX1" fmla="*/ 481523 w 604322"/>
              <a:gd name="connsiteY1" fmla="*/ 351675 h 606439"/>
              <a:gd name="connsiteX2" fmla="*/ 488031 w 604322"/>
              <a:gd name="connsiteY2" fmla="*/ 367470 h 606439"/>
              <a:gd name="connsiteX3" fmla="*/ 481523 w 604322"/>
              <a:gd name="connsiteY3" fmla="*/ 383265 h 606439"/>
              <a:gd name="connsiteX4" fmla="*/ 465591 w 604322"/>
              <a:gd name="connsiteY4" fmla="*/ 389874 h 606439"/>
              <a:gd name="connsiteX5" fmla="*/ 449771 w 604322"/>
              <a:gd name="connsiteY5" fmla="*/ 383265 h 606439"/>
              <a:gd name="connsiteX6" fmla="*/ 443151 w 604322"/>
              <a:gd name="connsiteY6" fmla="*/ 367470 h 606439"/>
              <a:gd name="connsiteX7" fmla="*/ 449771 w 604322"/>
              <a:gd name="connsiteY7" fmla="*/ 351675 h 606439"/>
              <a:gd name="connsiteX8" fmla="*/ 465591 w 604322"/>
              <a:gd name="connsiteY8" fmla="*/ 345065 h 606439"/>
              <a:gd name="connsiteX9" fmla="*/ 464043 w 604322"/>
              <a:gd name="connsiteY9" fmla="*/ 314873 h 606439"/>
              <a:gd name="connsiteX10" fmla="*/ 411410 w 604322"/>
              <a:gd name="connsiteY10" fmla="*/ 367427 h 606439"/>
              <a:gd name="connsiteX11" fmla="*/ 464043 w 604322"/>
              <a:gd name="connsiteY11" fmla="*/ 419981 h 606439"/>
              <a:gd name="connsiteX12" fmla="*/ 559433 w 604322"/>
              <a:gd name="connsiteY12" fmla="*/ 419981 h 606439"/>
              <a:gd name="connsiteX13" fmla="*/ 559433 w 604322"/>
              <a:gd name="connsiteY13" fmla="*/ 314873 h 606439"/>
              <a:gd name="connsiteX14" fmla="*/ 44889 w 604322"/>
              <a:gd name="connsiteY14" fmla="*/ 162479 h 606439"/>
              <a:gd name="connsiteX15" fmla="*/ 44889 w 604322"/>
              <a:gd name="connsiteY15" fmla="*/ 516684 h 606439"/>
              <a:gd name="connsiteX16" fmla="*/ 89891 w 604322"/>
              <a:gd name="connsiteY16" fmla="*/ 561617 h 606439"/>
              <a:gd name="connsiteX17" fmla="*/ 559433 w 604322"/>
              <a:gd name="connsiteY17" fmla="*/ 561617 h 606439"/>
              <a:gd name="connsiteX18" fmla="*/ 559433 w 604322"/>
              <a:gd name="connsiteY18" fmla="*/ 449899 h 606439"/>
              <a:gd name="connsiteX19" fmla="*/ 464043 w 604322"/>
              <a:gd name="connsiteY19" fmla="*/ 449899 h 606439"/>
              <a:gd name="connsiteX20" fmla="*/ 381559 w 604322"/>
              <a:gd name="connsiteY20" fmla="*/ 367427 h 606439"/>
              <a:gd name="connsiteX21" fmla="*/ 464043 w 604322"/>
              <a:gd name="connsiteY21" fmla="*/ 285066 h 606439"/>
              <a:gd name="connsiteX22" fmla="*/ 559433 w 604322"/>
              <a:gd name="connsiteY22" fmla="*/ 285066 h 606439"/>
              <a:gd name="connsiteX23" fmla="*/ 559433 w 604322"/>
              <a:gd name="connsiteY23" fmla="*/ 173236 h 606439"/>
              <a:gd name="connsiteX24" fmla="*/ 86749 w 604322"/>
              <a:gd name="connsiteY24" fmla="*/ 173236 h 606439"/>
              <a:gd name="connsiteX25" fmla="*/ 44889 w 604322"/>
              <a:gd name="connsiteY25" fmla="*/ 162479 h 606439"/>
              <a:gd name="connsiteX26" fmla="*/ 47695 w 604322"/>
              <a:gd name="connsiteY26" fmla="*/ 101633 h 606439"/>
              <a:gd name="connsiteX27" fmla="*/ 86749 w 604322"/>
              <a:gd name="connsiteY27" fmla="*/ 128414 h 606439"/>
              <a:gd name="connsiteX28" fmla="*/ 494680 w 604322"/>
              <a:gd name="connsiteY28" fmla="*/ 128414 h 606439"/>
              <a:gd name="connsiteX29" fmla="*/ 494680 w 604322"/>
              <a:gd name="connsiteY29" fmla="*/ 101633 h 606439"/>
              <a:gd name="connsiteX30" fmla="*/ 86749 w 604322"/>
              <a:gd name="connsiteY30" fmla="*/ 44822 h 606439"/>
              <a:gd name="connsiteX31" fmla="*/ 47695 w 604322"/>
              <a:gd name="connsiteY31" fmla="*/ 71715 h 606439"/>
              <a:gd name="connsiteX32" fmla="*/ 509606 w 604322"/>
              <a:gd name="connsiteY32" fmla="*/ 71715 h 606439"/>
              <a:gd name="connsiteX33" fmla="*/ 524644 w 604322"/>
              <a:gd name="connsiteY33" fmla="*/ 86618 h 606439"/>
              <a:gd name="connsiteX34" fmla="*/ 524644 w 604322"/>
              <a:gd name="connsiteY34" fmla="*/ 128414 h 606439"/>
              <a:gd name="connsiteX35" fmla="*/ 559433 w 604322"/>
              <a:gd name="connsiteY35" fmla="*/ 128414 h 606439"/>
              <a:gd name="connsiteX36" fmla="*/ 559433 w 604322"/>
              <a:gd name="connsiteY36" fmla="*/ 44822 h 606439"/>
              <a:gd name="connsiteX37" fmla="*/ 86749 w 604322"/>
              <a:gd name="connsiteY37" fmla="*/ 0 h 606439"/>
              <a:gd name="connsiteX38" fmla="*/ 581877 w 604322"/>
              <a:gd name="connsiteY38" fmla="*/ 0 h 606439"/>
              <a:gd name="connsiteX39" fmla="*/ 604322 w 604322"/>
              <a:gd name="connsiteY39" fmla="*/ 22411 h 606439"/>
              <a:gd name="connsiteX40" fmla="*/ 604322 w 604322"/>
              <a:gd name="connsiteY40" fmla="*/ 584028 h 606439"/>
              <a:gd name="connsiteX41" fmla="*/ 581877 w 604322"/>
              <a:gd name="connsiteY41" fmla="*/ 606439 h 606439"/>
              <a:gd name="connsiteX42" fmla="*/ 89891 w 604322"/>
              <a:gd name="connsiteY42" fmla="*/ 606439 h 606439"/>
              <a:gd name="connsiteX43" fmla="*/ 0 w 604322"/>
              <a:gd name="connsiteY43" fmla="*/ 516684 h 606439"/>
              <a:gd name="connsiteX44" fmla="*/ 0 w 604322"/>
              <a:gd name="connsiteY44" fmla="*/ 86618 h 606439"/>
              <a:gd name="connsiteX45" fmla="*/ 86749 w 604322"/>
              <a:gd name="connsiteY45" fmla="*/ 0 h 60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04322" h="606439">
                <a:moveTo>
                  <a:pt x="465591" y="345065"/>
                </a:moveTo>
                <a:cubicBezTo>
                  <a:pt x="471538" y="345065"/>
                  <a:pt x="477260" y="347418"/>
                  <a:pt x="481523" y="351675"/>
                </a:cubicBezTo>
                <a:cubicBezTo>
                  <a:pt x="485675" y="355819"/>
                  <a:pt x="488031" y="361533"/>
                  <a:pt x="488031" y="367470"/>
                </a:cubicBezTo>
                <a:cubicBezTo>
                  <a:pt x="488031" y="373407"/>
                  <a:pt x="485675" y="379120"/>
                  <a:pt x="481523" y="383265"/>
                </a:cubicBezTo>
                <a:cubicBezTo>
                  <a:pt x="477260" y="387522"/>
                  <a:pt x="471538" y="389874"/>
                  <a:pt x="465591" y="389874"/>
                </a:cubicBezTo>
                <a:cubicBezTo>
                  <a:pt x="459757" y="389874"/>
                  <a:pt x="453922" y="387522"/>
                  <a:pt x="449771" y="383265"/>
                </a:cubicBezTo>
                <a:cubicBezTo>
                  <a:pt x="445619" y="379120"/>
                  <a:pt x="443151" y="373407"/>
                  <a:pt x="443151" y="367470"/>
                </a:cubicBezTo>
                <a:cubicBezTo>
                  <a:pt x="443151" y="361533"/>
                  <a:pt x="445619" y="355819"/>
                  <a:pt x="449771" y="351675"/>
                </a:cubicBezTo>
                <a:cubicBezTo>
                  <a:pt x="453922" y="347418"/>
                  <a:pt x="459757" y="345065"/>
                  <a:pt x="465591" y="345065"/>
                </a:cubicBezTo>
                <a:close/>
                <a:moveTo>
                  <a:pt x="464043" y="314873"/>
                </a:moveTo>
                <a:cubicBezTo>
                  <a:pt x="435089" y="314873"/>
                  <a:pt x="411410" y="338404"/>
                  <a:pt x="411410" y="367427"/>
                </a:cubicBezTo>
                <a:cubicBezTo>
                  <a:pt x="411410" y="396449"/>
                  <a:pt x="435089" y="419981"/>
                  <a:pt x="464043" y="419981"/>
                </a:cubicBezTo>
                <a:lnTo>
                  <a:pt x="559433" y="419981"/>
                </a:lnTo>
                <a:lnTo>
                  <a:pt x="559433" y="314873"/>
                </a:lnTo>
                <a:close/>
                <a:moveTo>
                  <a:pt x="44889" y="162479"/>
                </a:moveTo>
                <a:lnTo>
                  <a:pt x="44889" y="516684"/>
                </a:lnTo>
                <a:cubicBezTo>
                  <a:pt x="44889" y="541448"/>
                  <a:pt x="65089" y="561617"/>
                  <a:pt x="89891" y="561617"/>
                </a:cubicBezTo>
                <a:lnTo>
                  <a:pt x="559433" y="561617"/>
                </a:lnTo>
                <a:lnTo>
                  <a:pt x="559433" y="449899"/>
                </a:lnTo>
                <a:lnTo>
                  <a:pt x="464043" y="449899"/>
                </a:lnTo>
                <a:cubicBezTo>
                  <a:pt x="418593" y="449899"/>
                  <a:pt x="381559" y="412921"/>
                  <a:pt x="381559" y="367427"/>
                </a:cubicBezTo>
                <a:cubicBezTo>
                  <a:pt x="381559" y="321932"/>
                  <a:pt x="418593" y="285066"/>
                  <a:pt x="464043" y="285066"/>
                </a:cubicBezTo>
                <a:lnTo>
                  <a:pt x="559433" y="285066"/>
                </a:lnTo>
                <a:lnTo>
                  <a:pt x="559433" y="173236"/>
                </a:lnTo>
                <a:lnTo>
                  <a:pt x="86749" y="173236"/>
                </a:lnTo>
                <a:cubicBezTo>
                  <a:pt x="71598" y="173236"/>
                  <a:pt x="57346" y="169314"/>
                  <a:pt x="44889" y="162479"/>
                </a:cubicBezTo>
                <a:close/>
                <a:moveTo>
                  <a:pt x="47695" y="101633"/>
                </a:moveTo>
                <a:cubicBezTo>
                  <a:pt x="53755" y="117321"/>
                  <a:pt x="68905" y="128414"/>
                  <a:pt x="86749" y="128414"/>
                </a:cubicBezTo>
                <a:lnTo>
                  <a:pt x="494680" y="128414"/>
                </a:lnTo>
                <a:lnTo>
                  <a:pt x="494680" y="101633"/>
                </a:lnTo>
                <a:close/>
                <a:moveTo>
                  <a:pt x="86749" y="44822"/>
                </a:moveTo>
                <a:cubicBezTo>
                  <a:pt x="68905" y="44822"/>
                  <a:pt x="53755" y="56027"/>
                  <a:pt x="47695" y="71715"/>
                </a:cubicBezTo>
                <a:lnTo>
                  <a:pt x="509606" y="71715"/>
                </a:lnTo>
                <a:cubicBezTo>
                  <a:pt x="517910" y="71715"/>
                  <a:pt x="524644" y="78438"/>
                  <a:pt x="524644" y="86618"/>
                </a:cubicBezTo>
                <a:lnTo>
                  <a:pt x="524644" y="128414"/>
                </a:lnTo>
                <a:lnTo>
                  <a:pt x="559433" y="128414"/>
                </a:lnTo>
                <a:lnTo>
                  <a:pt x="559433" y="44822"/>
                </a:lnTo>
                <a:close/>
                <a:moveTo>
                  <a:pt x="86749" y="0"/>
                </a:moveTo>
                <a:lnTo>
                  <a:pt x="581877" y="0"/>
                </a:lnTo>
                <a:cubicBezTo>
                  <a:pt x="594334" y="0"/>
                  <a:pt x="604322" y="10085"/>
                  <a:pt x="604322" y="22411"/>
                </a:cubicBezTo>
                <a:lnTo>
                  <a:pt x="604322" y="584028"/>
                </a:lnTo>
                <a:cubicBezTo>
                  <a:pt x="604322" y="596354"/>
                  <a:pt x="594334" y="606439"/>
                  <a:pt x="581877" y="606439"/>
                </a:cubicBezTo>
                <a:lnTo>
                  <a:pt x="89891" y="606439"/>
                </a:lnTo>
                <a:cubicBezTo>
                  <a:pt x="40288" y="606439"/>
                  <a:pt x="0" y="566100"/>
                  <a:pt x="0" y="516684"/>
                </a:cubicBezTo>
                <a:lnTo>
                  <a:pt x="0" y="86618"/>
                </a:lnTo>
                <a:cubicBezTo>
                  <a:pt x="0" y="38883"/>
                  <a:pt x="38941" y="0"/>
                  <a:pt x="86749" y="0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" name="money_176104"/>
          <p:cNvSpPr>
            <a:spLocks noChangeAspect="1"/>
          </p:cNvSpPr>
          <p:nvPr>
            <p:custDataLst>
              <p:tags r:id="rId39"/>
            </p:custDataLst>
          </p:nvPr>
        </p:nvSpPr>
        <p:spPr bwMode="auto">
          <a:xfrm rot="18900000">
            <a:off x="7375609" y="4437592"/>
            <a:ext cx="386849" cy="219892"/>
          </a:xfrm>
          <a:custGeom>
            <a:avLst/>
            <a:gdLst>
              <a:gd name="connsiteX0" fmla="*/ 301495 w 602840"/>
              <a:gd name="connsiteY0" fmla="*/ 65061 h 342666"/>
              <a:gd name="connsiteX1" fmla="*/ 315759 w 602840"/>
              <a:gd name="connsiteY1" fmla="*/ 79295 h 342666"/>
              <a:gd name="connsiteX2" fmla="*/ 315759 w 602840"/>
              <a:gd name="connsiteY2" fmla="*/ 86786 h 342666"/>
              <a:gd name="connsiteX3" fmla="*/ 343685 w 602840"/>
              <a:gd name="connsiteY3" fmla="*/ 126490 h 342666"/>
              <a:gd name="connsiteX4" fmla="*/ 329271 w 602840"/>
              <a:gd name="connsiteY4" fmla="*/ 140874 h 342666"/>
              <a:gd name="connsiteX5" fmla="*/ 315008 w 602840"/>
              <a:gd name="connsiteY5" fmla="*/ 126490 h 342666"/>
              <a:gd name="connsiteX6" fmla="*/ 301495 w 602840"/>
              <a:gd name="connsiteY6" fmla="*/ 113006 h 342666"/>
              <a:gd name="connsiteX7" fmla="*/ 287832 w 602840"/>
              <a:gd name="connsiteY7" fmla="*/ 126490 h 342666"/>
              <a:gd name="connsiteX8" fmla="*/ 301495 w 602840"/>
              <a:gd name="connsiteY8" fmla="*/ 139975 h 342666"/>
              <a:gd name="connsiteX9" fmla="*/ 360801 w 602840"/>
              <a:gd name="connsiteY9" fmla="*/ 199157 h 342666"/>
              <a:gd name="connsiteX10" fmla="*/ 315759 w 602840"/>
              <a:gd name="connsiteY10" fmla="*/ 256690 h 342666"/>
              <a:gd name="connsiteX11" fmla="*/ 315759 w 602840"/>
              <a:gd name="connsiteY11" fmla="*/ 263433 h 342666"/>
              <a:gd name="connsiteX12" fmla="*/ 301495 w 602840"/>
              <a:gd name="connsiteY12" fmla="*/ 277816 h 342666"/>
              <a:gd name="connsiteX13" fmla="*/ 287081 w 602840"/>
              <a:gd name="connsiteY13" fmla="*/ 263433 h 342666"/>
              <a:gd name="connsiteX14" fmla="*/ 287081 w 602840"/>
              <a:gd name="connsiteY14" fmla="*/ 256690 h 342666"/>
              <a:gd name="connsiteX15" fmla="*/ 242039 w 602840"/>
              <a:gd name="connsiteY15" fmla="*/ 199157 h 342666"/>
              <a:gd name="connsiteX16" fmla="*/ 256453 w 602840"/>
              <a:gd name="connsiteY16" fmla="*/ 184923 h 342666"/>
              <a:gd name="connsiteX17" fmla="*/ 270866 w 602840"/>
              <a:gd name="connsiteY17" fmla="*/ 199157 h 342666"/>
              <a:gd name="connsiteX18" fmla="*/ 301495 w 602840"/>
              <a:gd name="connsiteY18" fmla="*/ 229721 h 342666"/>
              <a:gd name="connsiteX19" fmla="*/ 332124 w 602840"/>
              <a:gd name="connsiteY19" fmla="*/ 199157 h 342666"/>
              <a:gd name="connsiteX20" fmla="*/ 301495 w 602840"/>
              <a:gd name="connsiteY20" fmla="*/ 168592 h 342666"/>
              <a:gd name="connsiteX21" fmla="*/ 259155 w 602840"/>
              <a:gd name="connsiteY21" fmla="*/ 126490 h 342666"/>
              <a:gd name="connsiteX22" fmla="*/ 287081 w 602840"/>
              <a:gd name="connsiteY22" fmla="*/ 86786 h 342666"/>
              <a:gd name="connsiteX23" fmla="*/ 287081 w 602840"/>
              <a:gd name="connsiteY23" fmla="*/ 79295 h 342666"/>
              <a:gd name="connsiteX24" fmla="*/ 301495 w 602840"/>
              <a:gd name="connsiteY24" fmla="*/ 65061 h 342666"/>
              <a:gd name="connsiteX25" fmla="*/ 450817 w 602840"/>
              <a:gd name="connsiteY25" fmla="*/ 28618 h 342666"/>
              <a:gd name="connsiteX26" fmla="*/ 305997 w 602840"/>
              <a:gd name="connsiteY26" fmla="*/ 51243 h 342666"/>
              <a:gd name="connsiteX27" fmla="*/ 305697 w 602840"/>
              <a:gd name="connsiteY27" fmla="*/ 51392 h 342666"/>
              <a:gd name="connsiteX28" fmla="*/ 161628 w 602840"/>
              <a:gd name="connsiteY28" fmla="*/ 77613 h 342666"/>
              <a:gd name="connsiteX29" fmla="*/ 28664 w 602840"/>
              <a:gd name="connsiteY29" fmla="*/ 58884 h 342666"/>
              <a:gd name="connsiteX30" fmla="*/ 28664 w 602840"/>
              <a:gd name="connsiteY30" fmla="*/ 179199 h 342666"/>
              <a:gd name="connsiteX31" fmla="*/ 81489 w 602840"/>
              <a:gd name="connsiteY31" fmla="*/ 126608 h 342666"/>
              <a:gd name="connsiteX32" fmla="*/ 101749 w 602840"/>
              <a:gd name="connsiteY32" fmla="*/ 126608 h 342666"/>
              <a:gd name="connsiteX33" fmla="*/ 101749 w 602840"/>
              <a:gd name="connsiteY33" fmla="*/ 146835 h 342666"/>
              <a:gd name="connsiteX34" fmla="*/ 28664 w 602840"/>
              <a:gd name="connsiteY34" fmla="*/ 219654 h 342666"/>
              <a:gd name="connsiteX35" fmla="*/ 28664 w 602840"/>
              <a:gd name="connsiteY35" fmla="*/ 267001 h 342666"/>
              <a:gd name="connsiteX36" fmla="*/ 85541 w 602840"/>
              <a:gd name="connsiteY36" fmla="*/ 210214 h 342666"/>
              <a:gd name="connsiteX37" fmla="*/ 105801 w 602840"/>
              <a:gd name="connsiteY37" fmla="*/ 210214 h 342666"/>
              <a:gd name="connsiteX38" fmla="*/ 105801 w 602840"/>
              <a:gd name="connsiteY38" fmla="*/ 230442 h 342666"/>
              <a:gd name="connsiteX39" fmla="*/ 39019 w 602840"/>
              <a:gd name="connsiteY39" fmla="*/ 297267 h 342666"/>
              <a:gd name="connsiteX40" fmla="*/ 75786 w 602840"/>
              <a:gd name="connsiteY40" fmla="*/ 306556 h 342666"/>
              <a:gd name="connsiteX41" fmla="*/ 154424 w 602840"/>
              <a:gd name="connsiteY41" fmla="*/ 228044 h 342666"/>
              <a:gd name="connsiteX42" fmla="*/ 174684 w 602840"/>
              <a:gd name="connsiteY42" fmla="*/ 228044 h 342666"/>
              <a:gd name="connsiteX43" fmla="*/ 174684 w 602840"/>
              <a:gd name="connsiteY43" fmla="*/ 248422 h 342666"/>
              <a:gd name="connsiteX44" fmla="*/ 111354 w 602840"/>
              <a:gd name="connsiteY44" fmla="*/ 311651 h 342666"/>
              <a:gd name="connsiteX45" fmla="*/ 161628 w 602840"/>
              <a:gd name="connsiteY45" fmla="*/ 314048 h 342666"/>
              <a:gd name="connsiteX46" fmla="*/ 296993 w 602840"/>
              <a:gd name="connsiteY46" fmla="*/ 289026 h 342666"/>
              <a:gd name="connsiteX47" fmla="*/ 450817 w 602840"/>
              <a:gd name="connsiteY47" fmla="*/ 265053 h 342666"/>
              <a:gd name="connsiteX48" fmla="*/ 574176 w 602840"/>
              <a:gd name="connsiteY48" fmla="*/ 282434 h 342666"/>
              <a:gd name="connsiteX49" fmla="*/ 574176 w 602840"/>
              <a:gd name="connsiteY49" fmla="*/ 47647 h 342666"/>
              <a:gd name="connsiteX50" fmla="*/ 450817 w 602840"/>
              <a:gd name="connsiteY50" fmla="*/ 28618 h 342666"/>
              <a:gd name="connsiteX51" fmla="*/ 450817 w 602840"/>
              <a:gd name="connsiteY51" fmla="*/ 0 h 342666"/>
              <a:gd name="connsiteX52" fmla="*/ 594286 w 602840"/>
              <a:gd name="connsiteY52" fmla="*/ 24572 h 342666"/>
              <a:gd name="connsiteX53" fmla="*/ 602840 w 602840"/>
              <a:gd name="connsiteY53" fmla="*/ 37608 h 342666"/>
              <a:gd name="connsiteX54" fmla="*/ 602840 w 602840"/>
              <a:gd name="connsiteY54" fmla="*/ 302661 h 342666"/>
              <a:gd name="connsiteX55" fmla="*/ 596387 w 602840"/>
              <a:gd name="connsiteY55" fmla="*/ 314647 h 342666"/>
              <a:gd name="connsiteX56" fmla="*/ 582880 w 602840"/>
              <a:gd name="connsiteY56" fmla="*/ 315846 h 342666"/>
              <a:gd name="connsiteX57" fmla="*/ 450817 w 602840"/>
              <a:gd name="connsiteY57" fmla="*/ 293671 h 342666"/>
              <a:gd name="connsiteX58" fmla="*/ 305997 w 602840"/>
              <a:gd name="connsiteY58" fmla="*/ 316296 h 342666"/>
              <a:gd name="connsiteX59" fmla="*/ 305697 w 602840"/>
              <a:gd name="connsiteY59" fmla="*/ 316445 h 342666"/>
              <a:gd name="connsiteX60" fmla="*/ 161628 w 602840"/>
              <a:gd name="connsiteY60" fmla="*/ 342666 h 342666"/>
              <a:gd name="connsiteX61" fmla="*/ 7504 w 602840"/>
              <a:gd name="connsiteY61" fmla="*/ 315247 h 342666"/>
              <a:gd name="connsiteX62" fmla="*/ 0 w 602840"/>
              <a:gd name="connsiteY62" fmla="*/ 302661 h 342666"/>
              <a:gd name="connsiteX63" fmla="*/ 0 w 602840"/>
              <a:gd name="connsiteY63" fmla="*/ 37608 h 342666"/>
              <a:gd name="connsiteX64" fmla="*/ 7053 w 602840"/>
              <a:gd name="connsiteY64" fmla="*/ 25322 h 342666"/>
              <a:gd name="connsiteX65" fmla="*/ 21310 w 602840"/>
              <a:gd name="connsiteY65" fmla="*/ 25172 h 342666"/>
              <a:gd name="connsiteX66" fmla="*/ 161628 w 602840"/>
              <a:gd name="connsiteY66" fmla="*/ 48995 h 342666"/>
              <a:gd name="connsiteX67" fmla="*/ 296993 w 602840"/>
              <a:gd name="connsiteY67" fmla="*/ 23973 h 342666"/>
              <a:gd name="connsiteX68" fmla="*/ 450817 w 602840"/>
              <a:gd name="connsiteY68" fmla="*/ 0 h 34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2840" h="342666">
                <a:moveTo>
                  <a:pt x="301495" y="65061"/>
                </a:moveTo>
                <a:cubicBezTo>
                  <a:pt x="309302" y="65061"/>
                  <a:pt x="315759" y="71504"/>
                  <a:pt x="315759" y="79295"/>
                </a:cubicBezTo>
                <a:lnTo>
                  <a:pt x="315759" y="86786"/>
                </a:lnTo>
                <a:cubicBezTo>
                  <a:pt x="331974" y="92779"/>
                  <a:pt x="343685" y="108211"/>
                  <a:pt x="343685" y="126490"/>
                </a:cubicBezTo>
                <a:cubicBezTo>
                  <a:pt x="343685" y="134431"/>
                  <a:pt x="337229" y="140874"/>
                  <a:pt x="329271" y="140874"/>
                </a:cubicBezTo>
                <a:cubicBezTo>
                  <a:pt x="321464" y="140874"/>
                  <a:pt x="315008" y="134431"/>
                  <a:pt x="315008" y="126490"/>
                </a:cubicBezTo>
                <a:cubicBezTo>
                  <a:pt x="315008" y="118999"/>
                  <a:pt x="308852" y="113006"/>
                  <a:pt x="301495" y="113006"/>
                </a:cubicBezTo>
                <a:cubicBezTo>
                  <a:pt x="293988" y="113006"/>
                  <a:pt x="287832" y="118999"/>
                  <a:pt x="287832" y="126490"/>
                </a:cubicBezTo>
                <a:cubicBezTo>
                  <a:pt x="287832" y="133982"/>
                  <a:pt x="293988" y="139975"/>
                  <a:pt x="301495" y="139975"/>
                </a:cubicBezTo>
                <a:cubicBezTo>
                  <a:pt x="334226" y="139975"/>
                  <a:pt x="360801" y="166644"/>
                  <a:pt x="360801" y="199157"/>
                </a:cubicBezTo>
                <a:cubicBezTo>
                  <a:pt x="360801" y="226875"/>
                  <a:pt x="341583" y="250248"/>
                  <a:pt x="315759" y="256690"/>
                </a:cubicBezTo>
                <a:lnTo>
                  <a:pt x="315759" y="263433"/>
                </a:lnTo>
                <a:cubicBezTo>
                  <a:pt x="315759" y="271373"/>
                  <a:pt x="309302" y="277816"/>
                  <a:pt x="301495" y="277816"/>
                </a:cubicBezTo>
                <a:cubicBezTo>
                  <a:pt x="293538" y="277816"/>
                  <a:pt x="287081" y="271373"/>
                  <a:pt x="287081" y="263433"/>
                </a:cubicBezTo>
                <a:lnTo>
                  <a:pt x="287081" y="256690"/>
                </a:lnTo>
                <a:cubicBezTo>
                  <a:pt x="261257" y="250248"/>
                  <a:pt x="242039" y="226875"/>
                  <a:pt x="242039" y="199157"/>
                </a:cubicBezTo>
                <a:cubicBezTo>
                  <a:pt x="242039" y="191366"/>
                  <a:pt x="248495" y="184923"/>
                  <a:pt x="256453" y="184923"/>
                </a:cubicBezTo>
                <a:cubicBezTo>
                  <a:pt x="264410" y="184923"/>
                  <a:pt x="270866" y="191366"/>
                  <a:pt x="270866" y="199157"/>
                </a:cubicBezTo>
                <a:cubicBezTo>
                  <a:pt x="270866" y="216087"/>
                  <a:pt x="284529" y="229721"/>
                  <a:pt x="301495" y="229721"/>
                </a:cubicBezTo>
                <a:cubicBezTo>
                  <a:pt x="318311" y="229721"/>
                  <a:pt x="332124" y="216087"/>
                  <a:pt x="332124" y="199157"/>
                </a:cubicBezTo>
                <a:cubicBezTo>
                  <a:pt x="332124" y="182376"/>
                  <a:pt x="318311" y="168592"/>
                  <a:pt x="301495" y="168592"/>
                </a:cubicBezTo>
                <a:cubicBezTo>
                  <a:pt x="278073" y="168592"/>
                  <a:pt x="259155" y="149714"/>
                  <a:pt x="259155" y="126490"/>
                </a:cubicBezTo>
                <a:cubicBezTo>
                  <a:pt x="259155" y="108211"/>
                  <a:pt x="270866" y="92779"/>
                  <a:pt x="287081" y="86786"/>
                </a:cubicBezTo>
                <a:lnTo>
                  <a:pt x="287081" y="79295"/>
                </a:lnTo>
                <a:cubicBezTo>
                  <a:pt x="287081" y="71504"/>
                  <a:pt x="293538" y="65061"/>
                  <a:pt x="301495" y="65061"/>
                </a:cubicBezTo>
                <a:close/>
                <a:moveTo>
                  <a:pt x="450817" y="28618"/>
                </a:moveTo>
                <a:cubicBezTo>
                  <a:pt x="375331" y="28618"/>
                  <a:pt x="306598" y="51093"/>
                  <a:pt x="305997" y="51243"/>
                </a:cubicBezTo>
                <a:cubicBezTo>
                  <a:pt x="305847" y="51243"/>
                  <a:pt x="305847" y="51243"/>
                  <a:pt x="305697" y="51392"/>
                </a:cubicBezTo>
                <a:cubicBezTo>
                  <a:pt x="302395" y="52441"/>
                  <a:pt x="221206" y="77613"/>
                  <a:pt x="161628" y="77613"/>
                </a:cubicBezTo>
                <a:cubicBezTo>
                  <a:pt x="96046" y="77613"/>
                  <a:pt x="52375" y="66975"/>
                  <a:pt x="28664" y="58884"/>
                </a:cubicBezTo>
                <a:lnTo>
                  <a:pt x="28664" y="179199"/>
                </a:lnTo>
                <a:lnTo>
                  <a:pt x="81489" y="126608"/>
                </a:lnTo>
                <a:cubicBezTo>
                  <a:pt x="87042" y="120914"/>
                  <a:pt x="96046" y="120914"/>
                  <a:pt x="101749" y="126608"/>
                </a:cubicBezTo>
                <a:cubicBezTo>
                  <a:pt x="107302" y="132152"/>
                  <a:pt x="107302" y="141142"/>
                  <a:pt x="101749" y="146835"/>
                </a:cubicBezTo>
                <a:lnTo>
                  <a:pt x="28664" y="219654"/>
                </a:lnTo>
                <a:lnTo>
                  <a:pt x="28664" y="267001"/>
                </a:lnTo>
                <a:lnTo>
                  <a:pt x="85541" y="210214"/>
                </a:lnTo>
                <a:cubicBezTo>
                  <a:pt x="91094" y="204671"/>
                  <a:pt x="100248" y="204671"/>
                  <a:pt x="105801" y="210214"/>
                </a:cubicBezTo>
                <a:cubicBezTo>
                  <a:pt x="111354" y="215908"/>
                  <a:pt x="111354" y="224898"/>
                  <a:pt x="105801" y="230442"/>
                </a:cubicBezTo>
                <a:lnTo>
                  <a:pt x="39019" y="297267"/>
                </a:lnTo>
                <a:cubicBezTo>
                  <a:pt x="47873" y="300114"/>
                  <a:pt x="60179" y="303560"/>
                  <a:pt x="75786" y="306556"/>
                </a:cubicBezTo>
                <a:lnTo>
                  <a:pt x="154424" y="228044"/>
                </a:lnTo>
                <a:cubicBezTo>
                  <a:pt x="159977" y="222501"/>
                  <a:pt x="169131" y="222501"/>
                  <a:pt x="174684" y="228044"/>
                </a:cubicBezTo>
                <a:cubicBezTo>
                  <a:pt x="180387" y="233738"/>
                  <a:pt x="180387" y="242728"/>
                  <a:pt x="174684" y="248422"/>
                </a:cubicBezTo>
                <a:lnTo>
                  <a:pt x="111354" y="311651"/>
                </a:lnTo>
                <a:cubicBezTo>
                  <a:pt x="126211" y="313149"/>
                  <a:pt x="142869" y="314048"/>
                  <a:pt x="161628" y="314048"/>
                </a:cubicBezTo>
                <a:cubicBezTo>
                  <a:pt x="215954" y="314048"/>
                  <a:pt x="293991" y="290075"/>
                  <a:pt x="296993" y="289026"/>
                </a:cubicBezTo>
                <a:cubicBezTo>
                  <a:pt x="301495" y="287678"/>
                  <a:pt x="371429" y="265053"/>
                  <a:pt x="450817" y="265053"/>
                </a:cubicBezTo>
                <a:cubicBezTo>
                  <a:pt x="507394" y="265053"/>
                  <a:pt x="550615" y="275242"/>
                  <a:pt x="574176" y="282434"/>
                </a:cubicBezTo>
                <a:lnTo>
                  <a:pt x="574176" y="47647"/>
                </a:lnTo>
                <a:cubicBezTo>
                  <a:pt x="556318" y="41503"/>
                  <a:pt x="511596" y="28618"/>
                  <a:pt x="450817" y="28618"/>
                </a:cubicBezTo>
                <a:close/>
                <a:moveTo>
                  <a:pt x="450817" y="0"/>
                </a:moveTo>
                <a:cubicBezTo>
                  <a:pt x="536808" y="0"/>
                  <a:pt x="591885" y="23524"/>
                  <a:pt x="594286" y="24572"/>
                </a:cubicBezTo>
                <a:cubicBezTo>
                  <a:pt x="599538" y="26820"/>
                  <a:pt x="602840" y="31914"/>
                  <a:pt x="602840" y="37608"/>
                </a:cubicBezTo>
                <a:lnTo>
                  <a:pt x="602840" y="302661"/>
                </a:lnTo>
                <a:cubicBezTo>
                  <a:pt x="602840" y="307605"/>
                  <a:pt x="600439" y="312100"/>
                  <a:pt x="596387" y="314647"/>
                </a:cubicBezTo>
                <a:cubicBezTo>
                  <a:pt x="592335" y="317344"/>
                  <a:pt x="587232" y="317794"/>
                  <a:pt x="582880" y="315846"/>
                </a:cubicBezTo>
                <a:cubicBezTo>
                  <a:pt x="582280" y="315696"/>
                  <a:pt x="530505" y="293671"/>
                  <a:pt x="450817" y="293671"/>
                </a:cubicBezTo>
                <a:cubicBezTo>
                  <a:pt x="375331" y="293671"/>
                  <a:pt x="306598" y="316146"/>
                  <a:pt x="305997" y="316296"/>
                </a:cubicBezTo>
                <a:cubicBezTo>
                  <a:pt x="305847" y="316296"/>
                  <a:pt x="305847" y="316296"/>
                  <a:pt x="305697" y="316445"/>
                </a:cubicBezTo>
                <a:cubicBezTo>
                  <a:pt x="302245" y="317494"/>
                  <a:pt x="221206" y="342666"/>
                  <a:pt x="161628" y="342666"/>
                </a:cubicBezTo>
                <a:cubicBezTo>
                  <a:pt x="58528" y="342666"/>
                  <a:pt x="9455" y="316445"/>
                  <a:pt x="7504" y="315247"/>
                </a:cubicBezTo>
                <a:cubicBezTo>
                  <a:pt x="2851" y="312700"/>
                  <a:pt x="0" y="307905"/>
                  <a:pt x="0" y="302661"/>
                </a:cubicBezTo>
                <a:lnTo>
                  <a:pt x="0" y="37608"/>
                </a:lnTo>
                <a:cubicBezTo>
                  <a:pt x="0" y="32663"/>
                  <a:pt x="2701" y="27869"/>
                  <a:pt x="7053" y="25322"/>
                </a:cubicBezTo>
                <a:cubicBezTo>
                  <a:pt x="11405" y="22774"/>
                  <a:pt x="16808" y="22625"/>
                  <a:pt x="21310" y="25172"/>
                </a:cubicBezTo>
                <a:cubicBezTo>
                  <a:pt x="21610" y="25322"/>
                  <a:pt x="66782" y="48995"/>
                  <a:pt x="161628" y="48995"/>
                </a:cubicBezTo>
                <a:cubicBezTo>
                  <a:pt x="216104" y="48995"/>
                  <a:pt x="293991" y="25022"/>
                  <a:pt x="296993" y="23973"/>
                </a:cubicBezTo>
                <a:cubicBezTo>
                  <a:pt x="301495" y="22625"/>
                  <a:pt x="371429" y="0"/>
                  <a:pt x="450817" y="0"/>
                </a:cubicBezTo>
                <a:close/>
              </a:path>
            </a:pathLst>
          </a:custGeom>
          <a:solidFill>
            <a:srgbClr val="8710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40"/>
            </p:custDataLst>
          </p:nvPr>
        </p:nvSpPr>
        <p:spPr>
          <a:xfrm>
            <a:off x="1577780" y="2595271"/>
            <a:ext cx="1450189" cy="429861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rgbClr val="87102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数据需求</a:t>
            </a:r>
            <a:endParaRPr lang="zh-CN" altLang="en-US" sz="2000" b="1" spc="300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>
            <p:custDataLst>
              <p:tags r:id="rId41"/>
            </p:custDataLst>
          </p:nvPr>
        </p:nvSpPr>
        <p:spPr>
          <a:xfrm>
            <a:off x="9162415" y="2627630"/>
            <a:ext cx="1894840" cy="429895"/>
          </a:xfrm>
          <a:prstGeom prst="rect">
            <a:avLst/>
          </a:prstGeom>
        </p:spPr>
        <p:txBody>
          <a:bodyPr wrap="square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rgbClr val="87102C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数据需求说明</a:t>
            </a:r>
            <a:endParaRPr lang="zh-CN" altLang="en-US" sz="2000" b="1" spc="300">
              <a:solidFill>
                <a:srgbClr val="87102C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30" name="矩形 29"/>
          <p:cNvSpPr/>
          <p:nvPr>
            <p:custDataLst>
              <p:tags r:id="rId3"/>
            </p:custDataLst>
          </p:nvPr>
        </p:nvSpPr>
        <p:spPr>
          <a:xfrm>
            <a:off x="2089851" y="3071252"/>
            <a:ext cx="964656" cy="998212"/>
          </a:xfrm>
          <a:prstGeom prst="rect">
            <a:avLst/>
          </a:prstGeom>
          <a:ln>
            <a:noFill/>
          </a:ln>
        </p:spPr>
        <p:style>
          <a:lnRef idx="2">
            <a:srgbClr val="59C78A">
              <a:shade val="50000"/>
            </a:srgbClr>
          </a:lnRef>
          <a:fillRef idx="1">
            <a:srgbClr val="59C78A"/>
          </a:fillRef>
          <a:effectRef idx="0">
            <a:srgbClr val="59C78A"/>
          </a:effectRef>
          <a:fontRef idx="minor">
            <a:srgbClr val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3200" spc="1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 37"/>
          <p:cNvSpPr/>
          <p:nvPr>
            <p:custDataLst>
              <p:tags r:id="rId4"/>
            </p:custDataLst>
          </p:nvPr>
        </p:nvSpPr>
        <p:spPr>
          <a:xfrm>
            <a:off x="1905309" y="2881117"/>
            <a:ext cx="1333742" cy="1380136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rgbClr val="59C78A">
              <a:alpha val="71000"/>
            </a:srgbClr>
          </a:solidFill>
          <a:ln>
            <a:noFill/>
          </a:ln>
        </p:spPr>
        <p:style>
          <a:lnRef idx="2">
            <a:srgbClr val="59C78A">
              <a:shade val="50000"/>
            </a:srgbClr>
          </a:lnRef>
          <a:fillRef idx="1">
            <a:srgbClr val="59C78A"/>
          </a:fillRef>
          <a:effectRef idx="0">
            <a:srgbClr val="59C78A"/>
          </a:effectRef>
          <a:fontRef idx="minor">
            <a:srgbClr val="FFFFFF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3461154" y="2654271"/>
            <a:ext cx="3646678" cy="59588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p>
            <a:pPr>
              <a:lnSpc>
                <a:spcPct val="120000"/>
              </a:lnSpc>
            </a:pPr>
            <a:r>
              <a:rPr lang="zh-CN" altLang="en-US" sz="2000" b="1" spc="300" dirty="0">
                <a:solidFill>
                  <a:srgbClr val="59C78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思考与讨论</a:t>
            </a:r>
            <a:endParaRPr lang="zh-CN" altLang="en-US" sz="2000" b="1" spc="300" dirty="0">
              <a:solidFill>
                <a:srgbClr val="59C78A">
                  <a:lumMod val="7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3460770" y="3279470"/>
            <a:ext cx="6792313" cy="13687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p>
            <a:pPr>
              <a:lnSpc>
                <a:spcPct val="120000"/>
              </a:lnSpc>
            </a:pPr>
            <a:r>
              <a:rPr lang="zh-CN" altLang="en-US" sz="1800" spc="1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日常生活中，你知道哪些利用数据帮助判断、决策、解决问题的例子？</a:t>
            </a:r>
            <a:endParaRPr lang="zh-CN" altLang="en-US" sz="1800" spc="1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9f6673ce9d4f584f40ea246166489d60705bd73282370-6nxNDD_fw6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720" y="3249930"/>
            <a:ext cx="481330" cy="641350"/>
          </a:xfrm>
          <a:prstGeom prst="rect">
            <a:avLst/>
          </a:prstGeom>
        </p:spPr>
      </p:pic>
      <p:pic>
        <p:nvPicPr>
          <p:cNvPr id="2" name="图片 1" descr="QQ截图202406141601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8125" y="4872990"/>
            <a:ext cx="4505325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16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17358" y="1790516"/>
            <a:ext cx="2096323" cy="210408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>
            <a:noFill/>
          </a:ln>
        </p:spPr>
        <p:txBody>
          <a:bodyPr lIns="121912" tIns="60956" rIns="121912" bIns="60956"/>
          <a:lstStyle/>
          <a:p>
            <a:pPr>
              <a:lnSpc>
                <a:spcPct val="120000"/>
              </a:lnSpc>
            </a:pPr>
            <a:endParaRPr lang="zh-CN" altLang="en-US" sz="169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810117" y="1992562"/>
            <a:ext cx="1710804" cy="39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normAutofit lnSpcReduction="1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defRPr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>
                <a:sym typeface="Arial" panose="020B0604020202020204" pitchFamily="34" charset="0"/>
              </a:rPr>
              <a:t>成绩的分析</a:t>
            </a:r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2810299" y="2412186"/>
            <a:ext cx="1710690" cy="112864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0000"/>
          </a:bodyPr>
          <a:lstStyle>
            <a:defPPr>
              <a:defRPr lang="zh-CN"/>
            </a:defPPr>
            <a:lvl1pPr algn="ctr" fontAlgn="t">
              <a:lnSpc>
                <a:spcPct val="120000"/>
              </a:lnSpc>
              <a:defRPr sz="1400" spc="15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/>
                </a:solidFill>
                <a:sym typeface="Arial" panose="020B0604020202020204" pitchFamily="34" charset="0"/>
              </a:rPr>
              <a:t>教师通过对学生考试成绩的分析，找出薄弱知识环节，针对性地教学。</a:t>
            </a:r>
            <a:endParaRPr lang="zh-CN" altLang="en-US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47964" y="3894598"/>
            <a:ext cx="2096323" cy="210638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>
            <a:noFill/>
          </a:ln>
        </p:spPr>
        <p:txBody>
          <a:bodyPr lIns="121912" tIns="60956" rIns="121912" bIns="60956"/>
          <a:lstStyle/>
          <a:p>
            <a:pPr>
              <a:lnSpc>
                <a:spcPct val="120000"/>
              </a:lnSpc>
            </a:pPr>
            <a:endParaRPr lang="zh-CN" altLang="en-US" sz="169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5240722" y="4097793"/>
            <a:ext cx="1710804" cy="39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defRPr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>
                <a:sym typeface="Arial" panose="020B0604020202020204" pitchFamily="34" charset="0"/>
              </a:rPr>
              <a:t>录取分数分析</a:t>
            </a:r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5240656" y="4538166"/>
            <a:ext cx="1710690" cy="112864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0000"/>
          </a:bodyPr>
          <a:lstStyle>
            <a:defPPr>
              <a:defRPr lang="zh-CN"/>
            </a:defPPr>
            <a:lvl1pPr algn="ctr" fontAlgn="t">
              <a:lnSpc>
                <a:spcPct val="120000"/>
              </a:lnSpc>
              <a:defRPr sz="1400" spc="15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/>
                </a:solidFill>
                <a:sym typeface="Arial" panose="020B0604020202020204" pitchFamily="34" charset="0"/>
              </a:rPr>
              <a:t>对历年高考录取分数、人数统计分析，预估今年录取分数，填报志愿。</a:t>
            </a:r>
            <a:endParaRPr lang="zh-CN" altLang="en-US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pic>
        <p:nvPicPr>
          <p:cNvPr id="24" name="图片 23" descr="C:\Users\lenovo\Desktop\2020年下学期信息和通用\信息技术\图片\u=4028102081,631352356&amp;fm=15&amp;gp=0.jpgu=4028102081,631352356&amp;fm=15&amp;gp=0"/>
          <p:cNvPicPr/>
          <p:nvPr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2616835" y="3895725"/>
            <a:ext cx="2097405" cy="2105025"/>
          </a:xfrm>
          <a:custGeom>
            <a:avLst/>
            <a:gdLst>
              <a:gd name="connsiteX0" fmla="*/ 0 w 1808480"/>
              <a:gd name="connsiteY0" fmla="*/ 0 h 1808480"/>
              <a:gd name="connsiteX1" fmla="*/ 1808480 w 1808480"/>
              <a:gd name="connsiteY1" fmla="*/ 0 h 1808480"/>
              <a:gd name="connsiteX2" fmla="*/ 1808480 w 1808480"/>
              <a:gd name="connsiteY2" fmla="*/ 1808480 h 1808480"/>
              <a:gd name="connsiteX3" fmla="*/ 0 w 1808480"/>
              <a:gd name="connsiteY3" fmla="*/ 1808480 h 180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08480">
                <a:moveTo>
                  <a:pt x="0" y="0"/>
                </a:moveTo>
                <a:lnTo>
                  <a:pt x="1808480" y="0"/>
                </a:lnTo>
                <a:lnTo>
                  <a:pt x="1808480" y="1808480"/>
                </a:lnTo>
                <a:lnTo>
                  <a:pt x="0" y="1808480"/>
                </a:lnTo>
                <a:close/>
              </a:path>
            </a:pathLst>
          </a:custGeom>
        </p:spPr>
      </p:pic>
      <p:pic>
        <p:nvPicPr>
          <p:cNvPr id="25" name="图片 24" descr="C:\Users\lenovo\Desktop\2020年下学期信息和通用\信息技术\图片\2934793_1.png2934793_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5047615" y="1790065"/>
            <a:ext cx="2096135" cy="2103755"/>
          </a:xfrm>
          <a:custGeom>
            <a:avLst/>
            <a:gdLst>
              <a:gd name="connsiteX0" fmla="*/ 0 w 2096323"/>
              <a:gd name="connsiteY0" fmla="*/ 0 h 2096323"/>
              <a:gd name="connsiteX1" fmla="*/ 2096323 w 2096323"/>
              <a:gd name="connsiteY1" fmla="*/ 0 h 2096323"/>
              <a:gd name="connsiteX2" fmla="*/ 2096323 w 2096323"/>
              <a:gd name="connsiteY2" fmla="*/ 2096323 h 2096323"/>
              <a:gd name="connsiteX3" fmla="*/ 0 w 2096323"/>
              <a:gd name="connsiteY3" fmla="*/ 2096323 h 2096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323" h="2096323">
                <a:moveTo>
                  <a:pt x="0" y="0"/>
                </a:moveTo>
                <a:lnTo>
                  <a:pt x="2096323" y="0"/>
                </a:lnTo>
                <a:lnTo>
                  <a:pt x="2096323" y="2096323"/>
                </a:lnTo>
                <a:lnTo>
                  <a:pt x="0" y="2096323"/>
                </a:lnTo>
                <a:close/>
              </a:path>
            </a:pathLst>
          </a:custGeom>
        </p:spPr>
      </p:pic>
      <p:sp>
        <p:nvSpPr>
          <p:cNvPr id="27" name="Rectangle 1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478320" y="1790516"/>
            <a:ext cx="2096323" cy="210408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>
            <a:noFill/>
          </a:ln>
        </p:spPr>
        <p:txBody>
          <a:bodyPr lIns="121912" tIns="60956" rIns="121912" bIns="60956"/>
          <a:lstStyle/>
          <a:p>
            <a:pPr>
              <a:lnSpc>
                <a:spcPct val="120000"/>
              </a:lnSpc>
            </a:pPr>
            <a:endParaRPr lang="zh-CN" altLang="en-US" sz="169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7671079" y="1992562"/>
            <a:ext cx="1710804" cy="39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normAutofit fontScale="9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defRPr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>
                <a:sym typeface="Arial" panose="020B0604020202020204" pitchFamily="34" charset="0"/>
              </a:rPr>
              <a:t>网络购物平台</a:t>
            </a:r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7671261" y="2412186"/>
            <a:ext cx="1710690" cy="1128643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0000" lnSpcReduction="20000"/>
          </a:bodyPr>
          <a:lstStyle>
            <a:defPPr>
              <a:defRPr lang="zh-CN"/>
            </a:defPPr>
            <a:lvl1pPr algn="ctr" fontAlgn="t">
              <a:lnSpc>
                <a:spcPct val="120000"/>
              </a:lnSpc>
              <a:defRPr sz="1400" spc="15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/>
                </a:solidFill>
                <a:sym typeface="Arial" panose="020B0604020202020204" pitchFamily="34" charset="0"/>
              </a:rPr>
              <a:t>根据用户点击商品的频次、满意度等数据，提供商品排行榜，为用户选择商品提供参考。</a:t>
            </a:r>
            <a:endParaRPr lang="zh-CN" altLang="en-US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pic>
        <p:nvPicPr>
          <p:cNvPr id="32" name="图片 31" descr="C:\Users\lenovo\Desktop\2020年下学期信息和通用\信息技术\图片\01550b5c62a24ca801213f26e51367.png@2o.png01550b5c62a24ca801213f26e51367.png@2o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7478395" y="3894455"/>
            <a:ext cx="2096135" cy="2106295"/>
          </a:xfrm>
          <a:custGeom>
            <a:avLst/>
            <a:gdLst>
              <a:gd name="connsiteX0" fmla="*/ 0 w 2096323"/>
              <a:gd name="connsiteY0" fmla="*/ 0 h 2104080"/>
              <a:gd name="connsiteX1" fmla="*/ 2096323 w 2096323"/>
              <a:gd name="connsiteY1" fmla="*/ 0 h 2104080"/>
              <a:gd name="connsiteX2" fmla="*/ 2096323 w 2096323"/>
              <a:gd name="connsiteY2" fmla="*/ 2104080 h 2104080"/>
              <a:gd name="connsiteX3" fmla="*/ 0 w 2096323"/>
              <a:gd name="connsiteY3" fmla="*/ 2104080 h 210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323" h="2104080">
                <a:moveTo>
                  <a:pt x="0" y="0"/>
                </a:moveTo>
                <a:lnTo>
                  <a:pt x="2096323" y="0"/>
                </a:lnTo>
                <a:lnTo>
                  <a:pt x="2096323" y="2104080"/>
                </a:lnTo>
                <a:lnTo>
                  <a:pt x="0" y="210408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14339" name="Freeform 5"/>
          <p:cNvSpPr/>
          <p:nvPr>
            <p:custDataLst>
              <p:tags r:id="rId3"/>
            </p:custDataLst>
          </p:nvPr>
        </p:nvSpPr>
        <p:spPr bwMode="auto">
          <a:xfrm>
            <a:off x="4823619" y="2253457"/>
            <a:ext cx="1562100" cy="1804987"/>
          </a:xfrm>
          <a:custGeom>
            <a:avLst/>
            <a:gdLst>
              <a:gd name="T0" fmla="*/ 0 w 789"/>
              <a:gd name="T1" fmla="*/ 2147483646 h 912"/>
              <a:gd name="T2" fmla="*/ 2147483646 w 789"/>
              <a:gd name="T3" fmla="*/ 0 h 912"/>
              <a:gd name="T4" fmla="*/ 2147483646 w 789"/>
              <a:gd name="T5" fmla="*/ 2147483646 h 912"/>
              <a:gd name="T6" fmla="*/ 2147483646 w 789"/>
              <a:gd name="T7" fmla="*/ 2147483646 h 912"/>
              <a:gd name="T8" fmla="*/ 2147483646 w 789"/>
              <a:gd name="T9" fmla="*/ 2147483646 h 912"/>
              <a:gd name="T10" fmla="*/ 0 w 789"/>
              <a:gd name="T11" fmla="*/ 2147483646 h 912"/>
              <a:gd name="T12" fmla="*/ 0 w 789"/>
              <a:gd name="T13" fmla="*/ 2147483646 h 9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89" h="912">
                <a:moveTo>
                  <a:pt x="0" y="227"/>
                </a:moveTo>
                <a:lnTo>
                  <a:pt x="396" y="0"/>
                </a:lnTo>
                <a:lnTo>
                  <a:pt x="789" y="227"/>
                </a:lnTo>
                <a:lnTo>
                  <a:pt x="789" y="682"/>
                </a:lnTo>
                <a:lnTo>
                  <a:pt x="396" y="912"/>
                </a:lnTo>
                <a:lnTo>
                  <a:pt x="0" y="682"/>
                </a:lnTo>
                <a:lnTo>
                  <a:pt x="0" y="227"/>
                </a:lnTo>
                <a:close/>
              </a:path>
            </a:pathLst>
          </a:custGeom>
          <a:solidFill>
            <a:srgbClr val="1D6D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0">
            <a:normAutofit/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0" name="Freeform 6"/>
          <p:cNvSpPr/>
          <p:nvPr>
            <p:custDataLst>
              <p:tags r:id="rId4"/>
            </p:custDataLst>
          </p:nvPr>
        </p:nvSpPr>
        <p:spPr bwMode="auto">
          <a:xfrm>
            <a:off x="6525419" y="2697957"/>
            <a:ext cx="1403350" cy="1616075"/>
          </a:xfrm>
          <a:custGeom>
            <a:avLst/>
            <a:gdLst>
              <a:gd name="T0" fmla="*/ 0 w 709"/>
              <a:gd name="T1" fmla="*/ 2147483646 h 816"/>
              <a:gd name="T2" fmla="*/ 2147483646 w 709"/>
              <a:gd name="T3" fmla="*/ 0 h 816"/>
              <a:gd name="T4" fmla="*/ 2147483646 w 709"/>
              <a:gd name="T5" fmla="*/ 2147483646 h 816"/>
              <a:gd name="T6" fmla="*/ 2147483646 w 709"/>
              <a:gd name="T7" fmla="*/ 2147483646 h 816"/>
              <a:gd name="T8" fmla="*/ 2147483646 w 709"/>
              <a:gd name="T9" fmla="*/ 2147483646 h 816"/>
              <a:gd name="T10" fmla="*/ 0 w 709"/>
              <a:gd name="T11" fmla="*/ 2147483646 h 816"/>
              <a:gd name="T12" fmla="*/ 0 w 709"/>
              <a:gd name="T13" fmla="*/ 2147483646 h 8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09" h="816">
                <a:moveTo>
                  <a:pt x="0" y="205"/>
                </a:moveTo>
                <a:lnTo>
                  <a:pt x="354" y="0"/>
                </a:lnTo>
                <a:lnTo>
                  <a:pt x="709" y="205"/>
                </a:lnTo>
                <a:lnTo>
                  <a:pt x="709" y="614"/>
                </a:lnTo>
                <a:lnTo>
                  <a:pt x="354" y="816"/>
                </a:lnTo>
                <a:lnTo>
                  <a:pt x="0" y="614"/>
                </a:lnTo>
                <a:lnTo>
                  <a:pt x="0" y="205"/>
                </a:lnTo>
                <a:close/>
              </a:path>
            </a:pathLst>
          </a:custGeom>
          <a:solidFill>
            <a:srgbClr val="0088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0">
            <a:normAutofit/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Freeform 34"/>
          <p:cNvSpPr/>
          <p:nvPr>
            <p:custDataLst>
              <p:tags r:id="rId5"/>
            </p:custDataLst>
          </p:nvPr>
        </p:nvSpPr>
        <p:spPr bwMode="auto">
          <a:xfrm>
            <a:off x="4263390" y="1997710"/>
            <a:ext cx="1344295" cy="259080"/>
          </a:xfrm>
          <a:custGeom>
            <a:avLst/>
            <a:gdLst>
              <a:gd name="T0" fmla="*/ 2147483646 w 444"/>
              <a:gd name="T1" fmla="*/ 2147483646 h 130"/>
              <a:gd name="T2" fmla="*/ 2147483646 w 444"/>
              <a:gd name="T3" fmla="*/ 0 h 130"/>
              <a:gd name="T4" fmla="*/ 0 w 444"/>
              <a:gd name="T5" fmla="*/ 0 h 1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1D6DC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0">
            <a:normAutofit fontScale="45000" lnSpcReduction="20000"/>
          </a:bodyPr>
          <a:lstStyle/>
          <a:p>
            <a:pPr>
              <a:lnSpc>
                <a:spcPct val="14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6" name="Freeform 39"/>
          <p:cNvSpPr/>
          <p:nvPr>
            <p:custDataLst>
              <p:tags r:id="rId6"/>
            </p:custDataLst>
          </p:nvPr>
        </p:nvSpPr>
        <p:spPr bwMode="auto">
          <a:xfrm>
            <a:off x="6210935" y="3914140"/>
            <a:ext cx="2357755" cy="963295"/>
          </a:xfrm>
          <a:custGeom>
            <a:avLst/>
            <a:gdLst>
              <a:gd name="T0" fmla="*/ 2147483646 w 729"/>
              <a:gd name="T1" fmla="*/ 0 h 487"/>
              <a:gd name="T2" fmla="*/ 0 w 729"/>
              <a:gd name="T3" fmla="*/ 0 h 487"/>
              <a:gd name="T4" fmla="*/ 0 w 729"/>
              <a:gd name="T5" fmla="*/ 2147483646 h 487"/>
              <a:gd name="T6" fmla="*/ 2147483646 w 729"/>
              <a:gd name="T7" fmla="*/ 2147483646 h 4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6350" cap="flat" cmpd="sng">
            <a:solidFill>
              <a:srgbClr val="0088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0">
            <a:normAutofit/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568690" y="3053715"/>
            <a:ext cx="22479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 spc="100"/>
            </a:lvl1pPr>
          </a:lstStyle>
          <a:p>
            <a:r>
              <a:rPr lang="zh-CN" altLang="en-US" spc="150">
                <a:solidFill>
                  <a:srgbClr val="000000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分组讨论，确定调查目标、研究问题和需要采集的数据，用思维导图或其他形式记录讨论结果。</a:t>
            </a:r>
            <a:endParaRPr lang="zh-CN" altLang="en-US" spc="150">
              <a:solidFill>
                <a:srgbClr val="000000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1604010" y="1597660"/>
            <a:ext cx="2821305" cy="28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 anchor="ctr" anchorCtr="0"/>
          <a:lstStyle>
            <a:defPPr>
              <a:defRPr lang="zh-CN"/>
            </a:defPPr>
            <a:lvl1pPr>
              <a:lnSpc>
                <a:spcPct val="120000"/>
              </a:lnSpc>
              <a:defRPr sz="2000" spc="100"/>
            </a:lvl1pPr>
          </a:lstStyle>
          <a:p>
            <a:pPr algn="l"/>
            <a:r>
              <a:rPr lang="zh-CN" altLang="en-US" spc="15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不同的调查目的，需求不同的数据来支持。</a:t>
            </a:r>
            <a:endParaRPr lang="zh-CN" altLang="en-US" spc="150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/>
            <a:r>
              <a:rPr lang="zh-CN" altLang="en-US" spc="15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如果我们要调查中学生移动学习现状，我们需要采集哪些数据？</a:t>
            </a:r>
            <a:endParaRPr lang="zh-CN" altLang="en-US" spc="150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形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50350" y="3242875"/>
            <a:ext cx="602439" cy="602439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39209" y="2793665"/>
            <a:ext cx="730921" cy="7309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2" name="图片 -2147482593" descr="84621142199e1e2cd47d310583ae7a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75" y="1355725"/>
            <a:ext cx="10342245" cy="48145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2678507" y="2825660"/>
            <a:ext cx="945542" cy="945542"/>
          </a:xfrm>
          <a:prstGeom prst="roundRect">
            <a:avLst>
              <a:gd name="adj" fmla="val 9711"/>
            </a:avLst>
          </a:prstGeom>
          <a:noFill/>
          <a:ln w="107950" cap="flat">
            <a:solidFill>
              <a:srgbClr val="1D6DC2"/>
            </a:solidFill>
            <a:miter lim="800000"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863975" y="3249295"/>
            <a:ext cx="6202045" cy="1760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2000" spc="150" dirty="0"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明确数据需求，就是某个项目对所需要的数据进行说明，如果说明出现方向性偏差或错误 ，就会增加这个项目的资金和时间成本，还有可能造成项目无法完成。</a:t>
            </a:r>
            <a:endParaRPr lang="zh-CN" altLang="en-US" sz="2000" spc="150" dirty="0"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863768" y="2572167"/>
            <a:ext cx="6201822" cy="63350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p>
            <a:pPr>
              <a:lnSpc>
                <a:spcPct val="120000"/>
              </a:lnSpc>
            </a:pPr>
            <a:r>
              <a:rPr lang="zh-CN" altLang="en-US" sz="2000" b="1" spc="30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明确数据需求的重要性</a:t>
            </a:r>
            <a:endParaRPr lang="zh-CN" altLang="en-US" sz="2000" b="1" spc="30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5" name="图形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56359" y="2932730"/>
            <a:ext cx="730921" cy="7309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新知讲解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8" name="3 arrow"/>
          <p:cNvSpPr/>
          <p:nvPr>
            <p:custDataLst>
              <p:tags r:id="rId3"/>
            </p:custDataLst>
          </p:nvPr>
        </p:nvSpPr>
        <p:spPr bwMode="auto">
          <a:xfrm>
            <a:off x="2864872" y="3107925"/>
            <a:ext cx="1908981" cy="642150"/>
          </a:xfrm>
          <a:prstGeom prst="homePlate">
            <a:avLst/>
          </a:prstGeom>
          <a:noFill/>
          <a:ln w="12700" cap="flat" cmpd="sng" algn="ctr">
            <a:solidFill>
              <a:srgbClr val="1F74A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96" rIns="91386" bIns="73109" numCol="1" rtlCol="0" anchor="ctr" anchorCtr="0" compatLnSpc="1">
            <a:noAutofit/>
          </a:bodyPr>
          <a:p>
            <a:pPr defTabSz="913765"/>
            <a:endParaRPr lang="da-DK" kern="0" dirty="0">
              <a:solidFill>
                <a:srgbClr val="1F74A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20"/>
          <p:cNvSpPr/>
          <p:nvPr>
            <p:custDataLst>
              <p:tags r:id="rId4"/>
            </p:custDataLst>
          </p:nvPr>
        </p:nvSpPr>
        <p:spPr bwMode="auto">
          <a:xfrm>
            <a:off x="1597025" y="2700020"/>
            <a:ext cx="1496695" cy="1457325"/>
          </a:xfrm>
          <a:prstGeom prst="ellipse">
            <a:avLst/>
          </a:prstGeom>
          <a:solidFill>
            <a:sysClr val="window" lastClr="FFFFFF"/>
          </a:solidFill>
          <a:ln w="12700">
            <a:solidFill>
              <a:srgbClr val="1F74AD"/>
            </a:solidFill>
            <a:headEnd type="none" w="med" len="med"/>
            <a:tailEnd type="none" w="med" len="med"/>
          </a:ln>
          <a:effectLst/>
        </p:spPr>
        <p:style>
          <a:lnRef idx="1">
            <a:srgbClr val="3498DB"/>
          </a:lnRef>
          <a:fillRef idx="3">
            <a:srgbClr val="3498DB"/>
          </a:fillRef>
          <a:effectRef idx="2">
            <a:srgbClr val="3498DB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normAutofit/>
          </a:bodyPr>
          <a:p>
            <a:pPr algn="ctr" defTabSz="93218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4840605" y="2433320"/>
            <a:ext cx="5555615" cy="2149475"/>
          </a:xfrm>
          <a:prstGeom prst="rect">
            <a:avLst/>
          </a:prstGeom>
        </p:spPr>
        <p:txBody>
          <a:bodyPr wrap="square" lIns="91440" tIns="45720" rIns="91440" bIns="45720" anchor="ctr"/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面对中学生开展移动学习这一社会现象，不同的组织或个人，如教育部门、移动学习资源开发企业、家长，会面临或思考哪些问题？需求收集哪些数据帮助自己形成判断和决策？</a:t>
            </a:r>
            <a:endParaRPr lang="zh-CN" altLang="en-US" sz="2000" spc="150">
              <a:solidFill>
                <a:srgbClr val="7030A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2988945" y="3017520"/>
            <a:ext cx="1746885" cy="76073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rgbClr val="1F74A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思考与讨论</a:t>
            </a:r>
            <a:endParaRPr lang="zh-CN" altLang="en-US" sz="2000" b="1" spc="300">
              <a:solidFill>
                <a:srgbClr val="1F74AD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 descr="9f6673ce9d4f584f40ea246166489d60705bd73282370-6nxNDD_fw6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5155" y="2801620"/>
            <a:ext cx="940435" cy="12547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1266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8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课堂总结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2832863" y="2870497"/>
            <a:ext cx="707020" cy="707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rgbClr val="FFC000">
              <a:shade val="50000"/>
            </a:srgbClr>
          </a:lnRef>
          <a:fillRef idx="1">
            <a:srgbClr val="FFC000"/>
          </a:fillRef>
          <a:effectRef idx="0">
            <a:srgbClr val="FFC000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2979506" y="2999306"/>
            <a:ext cx="707020" cy="7070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rgbClr val="FFC000">
              <a:shade val="50000"/>
            </a:srgbClr>
          </a:lnRef>
          <a:fillRef idx="1">
            <a:srgbClr val="FFC000"/>
          </a:fillRef>
          <a:effectRef idx="0">
            <a:srgbClr val="FFC000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3832860" y="3343910"/>
            <a:ext cx="5120640" cy="73850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p>
            <a:r>
              <a:rPr lang="zh-CN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这节课，我们学习了哪方面的知识？通过这节课的学习，你知道了什么？</a:t>
            </a:r>
            <a:endParaRPr lang="zh-CN" altLang="en-US" sz="2400" dirty="0">
              <a:solidFill>
                <a:srgbClr val="7030A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6"/>
            </p:custDataLst>
          </p:nvPr>
        </p:nvSpPr>
        <p:spPr>
          <a:xfrm>
            <a:off x="3850058" y="2836039"/>
            <a:ext cx="1402080" cy="36893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p>
            <a:pPr algn="l"/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回顾总结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形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34305" y="3044755"/>
            <a:ext cx="602439" cy="6024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4338" name="图片 1" descr="组48325同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658813"/>
            <a:ext cx="2389188" cy="608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6" descr="盒子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611188"/>
            <a:ext cx="747713" cy="74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文本框 7"/>
          <p:cNvSpPr txBox="1"/>
          <p:nvPr/>
        </p:nvSpPr>
        <p:spPr>
          <a:xfrm>
            <a:off x="1060450" y="75247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EF7509"/>
                </a:solidFill>
                <a:latin typeface="思源黑体 CN Heavy" pitchFamily="34" charset="-122"/>
                <a:ea typeface="思源黑体 CN Heavy" pitchFamily="34" charset="-122"/>
              </a:rPr>
              <a:t>作业布置</a:t>
            </a:r>
            <a:endParaRPr lang="zh-CN" altLang="en-US" sz="2400" b="1" dirty="0">
              <a:solidFill>
                <a:srgbClr val="EF7509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19" name="对角圆角矩形 3"/>
          <p:cNvSpPr/>
          <p:nvPr>
            <p:custDataLst>
              <p:tags r:id="rId3"/>
            </p:custDataLst>
          </p:nvPr>
        </p:nvSpPr>
        <p:spPr>
          <a:xfrm>
            <a:off x="2693035" y="2507615"/>
            <a:ext cx="6581775" cy="1865630"/>
          </a:xfrm>
          <a:prstGeom prst="round2DiagRect">
            <a:avLst>
              <a:gd name="adj1" fmla="val 0"/>
              <a:gd name="adj2" fmla="val 0"/>
            </a:avLst>
          </a:prstGeom>
          <a:noFill/>
          <a:ln w="25400">
            <a:solidFill>
              <a:srgbClr val="8590CA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just">
              <a:lnSpc>
                <a:spcPct val="120000"/>
              </a:lnSpc>
            </a:pPr>
            <a:endParaRPr lang="da-DK" altLang="zh-CN" dirty="0">
              <a:solidFill>
                <a:srgbClr val="8590CA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3556000" y="2647950"/>
            <a:ext cx="5497195" cy="1725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zh-CN" sz="2400">
                <a:ea typeface="楷体" panose="02010609060101010101" charset="-122"/>
                <a:sym typeface="+mn-ea"/>
              </a:rPr>
              <a:t>如果你中餐在学校食堂吃，想节约时间要尽快吃完，有哪些方法？你需要哪些数据来分析你的方法是正确的？</a:t>
            </a:r>
            <a:endParaRPr lang="zh-CN" altLang="en-US" sz="2400"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endParaRPr lang="zh-CN" altLang="en-US" sz="2400" spc="150">
              <a:solidFill>
                <a:sysClr val="windowText" lastClr="000000">
                  <a:lumMod val="75000"/>
                  <a:lumOff val="25000"/>
                </a:sysClr>
              </a:solidFill>
              <a:uFillTx/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>
            <a:off x="2788709" y="2724586"/>
            <a:ext cx="567418" cy="551090"/>
          </a:xfrm>
          <a:prstGeom prst="rect">
            <a:avLst/>
          </a:prstGeom>
          <a:ln>
            <a:noFill/>
          </a:ln>
        </p:spPr>
        <p:style>
          <a:lnRef idx="2">
            <a:srgbClr val="8590CA">
              <a:shade val="50000"/>
            </a:srgbClr>
          </a:lnRef>
          <a:fillRef idx="1">
            <a:srgbClr val="8590CA"/>
          </a:fillRef>
          <a:effectRef idx="0">
            <a:srgbClr val="8590CA"/>
          </a:effectRef>
          <a:fontRef idx="minor">
            <a:sysClr val="window" lastClr="FFFFFF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Freeform 34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2789237" y="2816653"/>
            <a:ext cx="564384" cy="367189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 lnSpcReduction="10000"/>
          </a:bodyPr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8681_1*l_h_i*1_1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68681_1*l_i*1_1"/>
  <p:tag name="KSO_WM_TEMPLATE_CATEGORY" val="diagram"/>
  <p:tag name="KSO_WM_TEMPLATE_INDEX" val="20168681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68681_1*l_h_i*1_1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RELATE_UNITID" val="diagram20168681_1*l_h_f*1_1_1"/>
  <p:tag name="KSO_WM_UNIT_PRESET_TEXT" val="Option 01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1_1"/>
  <p:tag name="KSO_WM_UNIT_ID" val="diagram20168681_1*l_h_g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5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681_1*l_h_f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681_1*l_h_i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UNIT_ISCONTENTSTITLE" val="0"/>
  <p:tag name="KSO_WM_UNIT_PRESET_TEXT" val="Option 01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8681_1*l_h_a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8681_1*l_h_i*1_1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68681_1*l_i*1_1"/>
  <p:tag name="KSO_WM_TEMPLATE_CATEGORY" val="diagram"/>
  <p:tag name="KSO_WM_TEMPLATE_INDEX" val="20168681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68681_1*l_h_i*1_1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UNIT_RELATE_UNITID" val="diagram20168681_1*l_h_f*1_1_1"/>
  <p:tag name="KSO_WM_UNIT_PRESET_TEXT" val="Option 01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1_1"/>
  <p:tag name="KSO_WM_UNIT_ID" val="diagram20168681_1*l_h_g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2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681_1*l_h_f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681_1*l_h_i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UNIT_ISCONTENTSTITLE" val="0"/>
  <p:tag name="KSO_WM_UNIT_PRESET_TEXT" val="Option 01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8681_1*l_h_a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9760_1*l_h_i*1_1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LINE_FORE_SCHEMECOLOR_INDEX" val="5"/>
  <p:tag name="KSO_WM_UNIT_LINE_FILL_TYPE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69760_1*l_h_i*1_2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LINE_FORE_SCHEMECOLOR_INDEX" val="5"/>
  <p:tag name="KSO_WM_UNIT_LINE_FILL_TYPE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69760_1*l_i*1_1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7"/>
  <p:tag name="KSO_WM_UNIT_ID" val="diagram20169760_1*l_i*1_17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169760_1*l_i*1_3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169760_1*l_i*1_4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169760_1*l_i*1_5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6"/>
  <p:tag name="KSO_WM_UNIT_ID" val="diagram20169760_1*l_i*1_6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7"/>
  <p:tag name="KSO_WM_UNIT_ID" val="diagram20169760_1*l_i*1_7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8"/>
  <p:tag name="KSO_WM_UNIT_ID" val="diagram20169760_1*l_i*1_8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9"/>
  <p:tag name="KSO_WM_UNIT_ID" val="diagram20169760_1*l_i*1_9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0"/>
  <p:tag name="KSO_WM_UNIT_ID" val="diagram20169760_1*l_i*1_10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1"/>
  <p:tag name="KSO_WM_UNIT_ID" val="diagram20169760_1*l_i*1_11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69760_1*l_h_i*1_2_3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2"/>
  <p:tag name="KSO_WM_UNIT_ID" val="diagram20169760_1*l_i*1_12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69760_1*l_h_i*1_1_3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3"/>
  <p:tag name="KSO_WM_UNIT_ID" val="diagram20169760_1*l_i*1_13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4"/>
  <p:tag name="KSO_WM_UNIT_ID" val="diagram20169760_1*l_i*1_14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5"/>
  <p:tag name="KSO_WM_UNIT_ID" val="diagram20169760_1*l_i*1_15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6"/>
  <p:tag name="KSO_WM_UNIT_ID" val="diagram20169760_1*l_i*1_16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5.xml><?xml version="1.0" encoding="utf-8"?>
<p:tagLst xmlns:p="http://schemas.openxmlformats.org/presentationml/2006/main">
  <p:tag name="KSO_WM_UNIT_VALUE" val="97*9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3"/>
  <p:tag name="KSO_WM_UNIT_ID" val="diagram20169760_1*l_x*1_3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UNIT_VALUE" val="100*1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69760_1*l_h_x*1_2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VALUE" val="100*10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2"/>
  <p:tag name="KSO_WM_UNIT_ID" val="diagram20169760_1*l_x*1_2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9760_1*l_h_i*1_1_2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69760_1*l_h_i*1_2_2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4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9760_1*l_h_f*1_1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69760_1*l_h_f*1_2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169760_1*l_i*1_2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5"/>
  <p:tag name="KSO_WM_UNIT_TEXT_FILL_TYPE" val="1"/>
</p:tagLst>
</file>

<file path=ppt/tags/tag43.xml><?xml version="1.0" encoding="utf-8"?>
<p:tagLst xmlns:p="http://schemas.openxmlformats.org/presentationml/2006/main">
  <p:tag name="KSO_WM_UNIT_VALUE" val="98*9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69760_1*l_h_x*1_1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4.xml><?xml version="1.0" encoding="utf-8"?>
<p:tagLst xmlns:p="http://schemas.openxmlformats.org/presentationml/2006/main">
  <p:tag name="KSO_WM_UNIT_VALUE" val="113*7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10"/>
  <p:tag name="KSO_WM_UNIT_ID" val="diagram20169760_1*l_x*1_10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5.xml><?xml version="1.0" encoding="utf-8"?>
<p:tagLst xmlns:p="http://schemas.openxmlformats.org/presentationml/2006/main">
  <p:tag name="KSO_WM_UNIT_VALUE" val="76*1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9"/>
  <p:tag name="KSO_WM_UNIT_ID" val="diagram20169760_1*l_x*1_9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UNIT_VALUE" val="97*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8"/>
  <p:tag name="KSO_WM_UNIT_ID" val="diagram20169760_1*l_x*1_8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7.xml><?xml version="1.0" encoding="utf-8"?>
<p:tagLst xmlns:p="http://schemas.openxmlformats.org/presentationml/2006/main">
  <p:tag name="KSO_WM_UNIT_VALUE" val="93*10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7"/>
  <p:tag name="KSO_WM_UNIT_ID" val="diagram20169760_1*l_x*1_7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UNIT_VALUE" val="10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6"/>
  <p:tag name="KSO_WM_UNIT_ID" val="diagram20169760_1*l_x*1_6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9.xml><?xml version="1.0" encoding="utf-8"?>
<p:tagLst xmlns:p="http://schemas.openxmlformats.org/presentationml/2006/main">
  <p:tag name="KSO_WM_UNIT_VALUE" val="138*13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5"/>
  <p:tag name="KSO_WM_UNIT_ID" val="diagram20169760_1*l_x*1_5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UNIT_VALUE" val="141*1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1"/>
  <p:tag name="KSO_WM_UNIT_ID" val="diagram20169760_1*l_x*1_1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UNIT_VALUE" val="61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x"/>
  <p:tag name="KSO_WM_UNIT_INDEX" val="1_4"/>
  <p:tag name="KSO_WM_UNIT_ID" val="diagram20169760_1*l_x*1_4"/>
  <p:tag name="KSO_WM_TEMPLATE_CATEGORY" val="diagram"/>
  <p:tag name="KSO_WM_TEMPLATE_INDEX" val="20169760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9760_1*l_h_a*1_1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5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69760_1*l_h_a*1_2_1"/>
  <p:tag name="KSO_WM_TEMPLATE_CATEGORY" val="diagram"/>
  <p:tag name="KSO_WM_TEMPLATE_INDEX" val="2016976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160390_1*l_h_i*1_1_1"/>
  <p:tag name="KSO_WM_TEMPLATE_CATEGORY" val="diagram"/>
  <p:tag name="KSO_WM_TEMPLATE_INDEX" val="16039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160390_1*l_h_i*1_1_2"/>
  <p:tag name="KSO_WM_TEMPLATE_CATEGORY" val="diagram"/>
  <p:tag name="KSO_WM_TEMPLATE_INDEX" val="16039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160390_1*l_h_a*1_1_1"/>
  <p:tag name="KSO_WM_TEMPLATE_CATEGORY" val="diagram"/>
  <p:tag name="KSO_WM_TEMPLATE_INDEX" val="160390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57.xml><?xml version="1.0" encoding="utf-8"?>
<p:tagLst xmlns:p="http://schemas.openxmlformats.org/presentationml/2006/main">
  <p:tag name="KSO_WM_UNIT_SUBTYPE" val="a"/>
  <p:tag name="KSO_WM_UNIT_PRESET_TEXT" val="单击此处输入你的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160390_1*l_h_f*1_1_1"/>
  <p:tag name="KSO_WM_TEMPLATE_CATEGORY" val="diagram"/>
  <p:tag name="KSO_WM_TEMPLATE_INDEX" val="16039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9934_2*l_h_i*1_1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FILL_FORE_SCHEMECOLOR_INDEX" val="14"/>
  <p:tag name="KSO_WM_UNIT_FILL_TYPE" val="1"/>
</p:tagLst>
</file>

<file path=ppt/tags/tag59.xml><?xml version="1.0" encoding="utf-8"?>
<p:tagLst xmlns:p="http://schemas.openxmlformats.org/presentationml/2006/main">
  <p:tag name="KSO_WM_UNIT_ISCONTENTSTITLE" val="0"/>
  <p:tag name="KSO_WM_UNIT_PRESET_TEXT" val="添加文本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9934_2*l_h_a*1_1_1"/>
  <p:tag name="KSO_WM_TEMPLATE_CATEGORY" val="diagram"/>
  <p:tag name="KSO_WM_TEMPLATE_INDEX" val="20169934"/>
  <p:tag name="KSO_WM_UNIT_LAYERLEVEL" val="1_1_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PRESET_TEXT" val="单击此处添加文本具体内容，简明扼要阐述你的观点。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9934_2*l_h_f*1_1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69934_2*l_h_i*1_2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FILL_FORE_SCHEMECOLOR_INDEX" val="14"/>
  <p:tag name="KSO_WM_UNIT_FILL_TYPE" val="1"/>
</p:tagLst>
</file>

<file path=ppt/tags/tag62.xml><?xml version="1.0" encoding="utf-8"?>
<p:tagLst xmlns:p="http://schemas.openxmlformats.org/presentationml/2006/main">
  <p:tag name="KSO_WM_UNIT_ISCONTENTSTITLE" val="0"/>
  <p:tag name="KSO_WM_UNIT_PRESET_TEXT" val="添加文本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69934_2*l_h_a*1_2_1"/>
  <p:tag name="KSO_WM_TEMPLATE_CATEGORY" val="diagram"/>
  <p:tag name="KSO_WM_TEMPLATE_INDEX" val="20169934"/>
  <p:tag name="KSO_WM_UNIT_LAYERLEVEL" val="1_1_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PRESET_TEXT" val="单击此处添加文本具体内容，简明扼要阐述你的观点。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69934_2*l_h_f*1_2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VALUE" val="582*5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169934_2*l_h_d*1_1_1"/>
  <p:tag name="KSO_WM_TEMPLATE_CATEGORY" val="diagram"/>
  <p:tag name="KSO_WM_TEMPLATE_INDEX" val="20169934"/>
  <p:tag name="KSO_WM_UNIT_SUPPORT_UNIT_TYPE" val="[]"/>
  <p:tag name="KSO_WM_UNIT_LAYERLEVEL" val="1_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VALUE" val="582*5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169934_2*l_h_d*1_2_1"/>
  <p:tag name="KSO_WM_TEMPLATE_CATEGORY" val="diagram"/>
  <p:tag name="KSO_WM_TEMPLATE_INDEX" val="20169934"/>
  <p:tag name="KSO_WM_UNIT_SUPPORT_UNIT_TYPE" val="[]"/>
  <p:tag name="KSO_WM_UNIT_LAYERLEVEL" val="1_1_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69934_2*l_h_i*1_3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FILL_FORE_SCHEMECOLOR_INDEX" val="14"/>
  <p:tag name="KSO_WM_UNIT_FILL_TYPE" val="1"/>
</p:tagLst>
</file>

<file path=ppt/tags/tag67.xml><?xml version="1.0" encoding="utf-8"?>
<p:tagLst xmlns:p="http://schemas.openxmlformats.org/presentationml/2006/main">
  <p:tag name="KSO_WM_UNIT_ISCONTENTSTITLE" val="0"/>
  <p:tag name="KSO_WM_UNIT_PRESET_TEXT" val="添加文本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69934_2*l_h_a*1_3_1"/>
  <p:tag name="KSO_WM_TEMPLATE_CATEGORY" val="diagram"/>
  <p:tag name="KSO_WM_TEMPLATE_INDEX" val="20169934"/>
  <p:tag name="KSO_WM_UNIT_LAYERLEVEL" val="1_1_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PRESET_TEXT" val="单击此处添加文本具体内容，简明扼要阐述你的观点。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69934_2*l_h_f*1_3_1"/>
  <p:tag name="KSO_WM_TEMPLATE_CATEGORY" val="diagram"/>
  <p:tag name="KSO_WM_TEMPLATE_INDEX" val="20169934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VALUE" val="584*5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169934_2*l_h_d*1_3_1"/>
  <p:tag name="KSO_WM_TEMPLATE_CATEGORY" val="diagram"/>
  <p:tag name="KSO_WM_TEMPLATE_INDEX" val="20169934"/>
  <p:tag name="KSO_WM_UNIT_SUPPORT_UNIT_TYPE" val="[]"/>
  <p:tag name="KSO_WM_UNIT_LAYERLEVEL" val="1_1_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406_1*l_h_i*1_1_1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68406_1*l_h_i*1_2_1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8406_1*l_h_i*1_1_2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68406_1*l_h_i*1_2_2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LINE_FORE_SCHEMECOLOR_INDEX" val="6"/>
  <p:tag name="KSO_WM_UNIT_LINE_FILL_TYPE" val="2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68406_1*l_h_f*1_2_1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75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406_1*l_h_f*1_1_1"/>
  <p:tag name="KSO_WM_TEMPLATE_CATEGORY" val="diagram"/>
  <p:tag name="KSO_WM_TEMPLATE_INDEX" val="20168406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76.xml><?xml version="1.0" encoding="utf-8"?>
<p:tagLst xmlns:p="http://schemas.openxmlformats.org/presentationml/2006/main">
  <p:tag name="KSO_WM_UNIT_VALUE" val="167*16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68406_1*l_h_x*1_2_1"/>
  <p:tag name="KSO_WM_TEMPLATE_CATEGORY" val="diagram"/>
  <p:tag name="KSO_WM_TEMPLATE_INDEX" val="20168406"/>
  <p:tag name="KSO_WM_UNIT_LAYERLEVEL" val="1_1_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VALUE" val="203*20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68406_1*l_h_x*1_1_1"/>
  <p:tag name="KSO_WM_TEMPLATE_CATEGORY" val="diagram"/>
  <p:tag name="KSO_WM_TEMPLATE_INDEX" val="20168406"/>
  <p:tag name="KSO_WM_UNIT_LAYERLEVEL" val="1_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938_1*l_h_i*1_1_1"/>
  <p:tag name="KSO_WM_TEMPLATE_CATEGORY" val="diagram"/>
  <p:tag name="KSO_WM_TEMPLATE_INDEX" val="2016893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938_1*l_h_f*1_1_1"/>
  <p:tag name="KSO_WM_TEMPLATE_CATEGORY" val="diagram"/>
  <p:tag name="KSO_WM_TEMPLATE_INDEX" val="20168938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8938_1*l_h_a*1_1_1"/>
  <p:tag name="KSO_WM_TEMPLATE_CATEGORY" val="diagram"/>
  <p:tag name="KSO_WM_TEMPLATE_INDEX" val="20168938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81.xml><?xml version="1.0" encoding="utf-8"?>
<p:tagLst xmlns:p="http://schemas.openxmlformats.org/presentationml/2006/main">
  <p:tag name="KSO_WM_UNIT_VALUE" val="203*20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68406_1*l_h_x*1_1_1"/>
  <p:tag name="KSO_WM_TEMPLATE_CATEGORY" val="diagram"/>
  <p:tag name="KSO_WM_TEMPLATE_INDEX" val="20168406"/>
  <p:tag name="KSO_WM_UNIT_LAYERLEVEL" val="1_1_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160352_1*l_h_i*1_1_1"/>
  <p:tag name="KSO_WM_TEMPLATE_CATEGORY" val="diagram"/>
  <p:tag name="KSO_WM_TEMPLATE_INDEX" val="160352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160352_1*l_h_i*1_1_2"/>
  <p:tag name="KSO_WM_TEMPLATE_CATEGORY" val="diagram"/>
  <p:tag name="KSO_WM_TEMPLATE_INDEX" val="160352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</p:tagLst>
</file>

<file path=ppt/tags/tag84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160352_1*l_h_f*1_1_1"/>
  <p:tag name="KSO_WM_TEMPLATE_CATEGORY" val="diagram"/>
  <p:tag name="KSO_WM_TEMPLATE_INDEX" val="160352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5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160352_1*l_h_a*1_1_1"/>
  <p:tag name="KSO_WM_TEMPLATE_CATEGORY" val="diagram"/>
  <p:tag name="KSO_WM_TEMPLATE_INDEX" val="160352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81264_1*l_h_i*1_1_1"/>
  <p:tag name="KSO_WM_TEMPLATE_CATEGORY" val="diagram"/>
  <p:tag name="KSO_WM_TEMPLATE_INDEX" val="2018126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81264_1*l_h_i*1_1_2"/>
  <p:tag name="KSO_WM_TEMPLATE_CATEGORY" val="diagram"/>
  <p:tag name="KSO_WM_TEMPLATE_INDEX" val="2018126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88.xml><?xml version="1.0" encoding="utf-8"?>
<p:tagLst xmlns:p="http://schemas.openxmlformats.org/presentationml/2006/main">
  <p:tag name="KSO_WM_UNIT_SUBTYPE" val="a"/>
  <p:tag name="KSO_WM_UNIT_PRESET_TEXT" val="点击输入本栏的具体文字简明扼要地说明分项内容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1264_1*l_h_f*1_1_1"/>
  <p:tag name="KSO_WM_TEMPLATE_CATEGORY" val="diagram"/>
  <p:tag name="KSO_WM_TEMPLATE_INDEX" val="20181264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点击输入标题内容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1264_1*l_h_a*1_1_1"/>
  <p:tag name="KSO_WM_TEMPLATE_CATEGORY" val="diagram"/>
  <p:tag name="KSO_WM_TEMPLATE_INDEX" val="20181264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90.xml><?xml version="1.0" encoding="utf-8"?>
<p:tagLst xmlns:p="http://schemas.openxmlformats.org/presentationml/2006/main">
  <p:tag name="KSO_WM_UNIT_VALUE" val="167*16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68406_1*l_h_x*1_2_1"/>
  <p:tag name="KSO_WM_TEMPLATE_CATEGORY" val="diagram"/>
  <p:tag name="KSO_WM_TEMPLATE_INDEX" val="20168406"/>
  <p:tag name="KSO_WM_UNIT_LAYERLEVEL" val="1_1_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71_3*l_h_i*1_1_2"/>
  <p:tag name="KSO_WM_TEMPLATE_CATEGORY" val="diagram"/>
  <p:tag name="KSO_WM_TEMPLATE_INDEX" val="71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5"/>
  <p:tag name="KSO_WM_UNIT_TEXT_FILL_TYPE" val="1"/>
</p:tagLst>
</file>

<file path=ppt/tags/tag92.xml><?xml version="1.0" encoding="utf-8"?>
<p:tagLst xmlns:p="http://schemas.openxmlformats.org/presentationml/2006/main"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71_3*l_h_f*1_1_1"/>
  <p:tag name="KSO_WM_TEMPLATE_CATEGORY" val="diagram"/>
  <p:tag name="KSO_WM_TEMPLATE_INDEX" val="71"/>
  <p:tag name="KSO_WM_UNIT_LAYERLEVEL" val="1_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"/>
  <p:tag name="KSO_WM_UNIT_TEXT_FILL_FORE_SCHEMECOLOR_INDEX" val="13"/>
  <p:tag name="KSO_WM_UNIT_TEXT_FILL_TYPE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71_3*l_h_i*1_1_1"/>
  <p:tag name="KSO_WM_TEMPLATE_CATEGORY" val="diagram"/>
  <p:tag name="KSO_WM_TEMPLATE_INDEX" val="7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68681_1*l_h_i*1_1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95.xml><?xml version="1.0" encoding="utf-8"?>
<p:tagLst xmlns:p="http://schemas.openxmlformats.org/presentationml/2006/main">
  <p:tag name="commondata" val="eyJoZGlkIjoiNzI0MjhiN2IyZmJjN2Q4ZGRhNWJkMGNkYjk0NjdjODg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745</Words>
  <Application>WPS 演示</Application>
  <PresentationFormat>宽屏</PresentationFormat>
  <Paragraphs>85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Calibri Light</vt:lpstr>
      <vt:lpstr>思源黑体 CN Bold</vt:lpstr>
      <vt:lpstr>黑体</vt:lpstr>
      <vt:lpstr>微软雅黑</vt:lpstr>
      <vt:lpstr>PMingLiU</vt:lpstr>
      <vt:lpstr>思源黑体 CN Heavy</vt:lpstr>
      <vt:lpstr>楷体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鸣</cp:lastModifiedBy>
  <cp:revision>230</cp:revision>
  <dcterms:created xsi:type="dcterms:W3CDTF">2017-11-13T08:28:00Z</dcterms:created>
  <dcterms:modified xsi:type="dcterms:W3CDTF">2024-06-24T06:21:37Z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2052-12.1.0.17133</vt:lpwstr>
  </property>
  <property fmtid="{D5CDD505-2E9C-101B-9397-08002B2CF9AE}" pid="3" name="ICV">
    <vt:lpwstr>22A866DDFF18489F8013C970AAB1CACE_12</vt:lpwstr>
  </property>
</Properties>
</file>