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51" r:id="rId1"/>
    <p:sldMasterId id="2147484888" r:id="rId2"/>
  </p:sldMasterIdLst>
  <p:notesMasterIdLst>
    <p:notesMasterId r:id="rId3"/>
  </p:notesMasterIdLst>
  <p:sldIdLst>
    <p:sldId id="815" r:id="rId4"/>
    <p:sldId id="819" r:id="rId5"/>
    <p:sldId id="822" r:id="rId6"/>
    <p:sldId id="825" r:id="rId7"/>
    <p:sldId id="828" r:id="rId8"/>
    <p:sldId id="831" r:id="rId9"/>
    <p:sldId id="834" r:id="rId10"/>
    <p:sldId id="837" r:id="rId11"/>
    <p:sldId id="840" r:id="rId12"/>
    <p:sldId id="843" r:id="rId13"/>
    <p:sldId id="846" r:id="rId14"/>
    <p:sldId id="849" r:id="rId15"/>
    <p:sldId id="852" r:id="rId16"/>
    <p:sldId id="855" r:id="rId17"/>
    <p:sldId id="858" r:id="rId18"/>
    <p:sldId id="861" r:id="rId19"/>
    <p:sldId id="864" r:id="rId20"/>
    <p:sldId id="867" r:id="rId21"/>
    <p:sldId id="870" r:id="rId22"/>
    <p:sldId id="873" r:id="rId23"/>
    <p:sldId id="876" r:id="rId24"/>
    <p:sldId id="879" r:id="rId25"/>
    <p:sldId id="882" r:id="rId26"/>
    <p:sldId id="885" r:id="rId27"/>
    <p:sldId id="888" r:id="rId28"/>
    <p:sldId id="891" r:id="rId29"/>
    <p:sldId id="89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52" r:id="rId1"/>
    <p:sldLayoutId id="2147484853" r:id="rId2"/>
    <p:sldLayoutId id="2147484854" r:id="rId3"/>
    <p:sldLayoutId id="2147484855" r:id="rId4"/>
    <p:sldLayoutId id="2147484856" r:id="rId5"/>
    <p:sldLayoutId id="2147484857" r:id="rId6"/>
    <p:sldLayoutId id="2147484858" r:id="rId7"/>
    <p:sldLayoutId id="2147484859" r:id="rId8"/>
    <p:sldLayoutId id="2147484860" r:id="rId9"/>
    <p:sldLayoutId id="2147484861" r:id="rId10"/>
    <p:sldLayoutId id="21474848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饮料零售市场状况及2024年投资预测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饮料零售市场概述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2024年饮料零售市场预测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投资策略和建议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成功案例分析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未来发展趋势和展望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饮料零售市场概述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市场规模和增长趋势</a:t>
            </a:r>
            <a:endParaRPr altLang="en-US" lang="zh-CN"/>
          </a:p>
        </p:txBody>
      </p:sp>
      <p:sp>
        <p:nvSpPr>
          <p:cNvPr id="10489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2019年饮料零售市场规模约为XX元，预计到2024年将增长至XX元，年复合增长率约为XX%。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饮料零售市场主要分为果汁、碳酸饮料、茶饮料等子类别，其中果汁饮料市场规模最大，占比超过XX%。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随着消费者健康意识的提高，低糖、低卡路里、有机等健康饮料受到青睐，市场规模逐年增长。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饮料零售市场呈现出多元化、个性化、健康化的发展趋势，未来市场前景广阔。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饮料零售市场的参与者包括大型连锁超市、便利店、独立零售商等。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市场份额主要由几家大型连锁超市占据，但也有一些独立零售商通过提供特色产品和服务获得市场份额。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市场竞争激烈，价格战和服务质量成为重要的竞争手段。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未来几年，随着消费者需求的多样化，市场竞争将更加激烈，需要不断创新和改进以适应市场变化。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消费者需求和行为特点</a:t>
            </a:r>
            <a:endParaRPr altLang="en-US" lang="zh-CN"/>
          </a:p>
        </p:txBody>
      </p:sp>
      <p:sp>
        <p:nvSpPr>
          <p:cNvPr id="10491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品质与口感：消费者对饮料的品质和口感有更高的要求，追求新鲜、天然的口感。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健康意识增强：消费者越来越注重饮品的健康成分和营养价值。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个性化需求：消费者对饮料的个性化需求增加，追求独特、与众不同的饮品。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便利性需求：消费者对饮料的便利性需求增加，追求方便携带、易于保存的饮品。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行业痛点和挑战</a:t>
            </a:r>
            <a:endParaRPr altLang="en-US" lang="zh-CN"/>
          </a:p>
        </p:txBody>
      </p:sp>
      <p:sp>
        <p:nvSpPr>
          <p:cNvPr id="10491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消费者口味多变：消费者对饮料的口味和品质要求越来越高，企业需要不断研发新产品以满足消费者需求。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市场竞争激烈：饮料零售市场品牌众多，竞争激烈，企业需要不断创新以保持竞争力。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价格战频发：为了争夺市场份额，企业经常采用价格战策略，导致利润下降。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渠道管理难度大：饮料零售市场涉及多个渠道，如超市、便利店、电商平台等，企业需要加强渠道管理以提高销售效率。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1852"/>
          </a:bodyPr>
          <a:p>
            <a:r>
              <a:rPr altLang="en-US" lang="zh-CN"/>
              <a:t>2024年饮料零售市场预测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市场规模预测</a:t>
            </a:r>
            <a:endParaRPr altLang="en-US" lang="zh-CN"/>
          </a:p>
        </p:txBody>
      </p:sp>
      <p:sp>
        <p:nvSpPr>
          <p:cNvPr id="10492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2024年饮料零售市场规模将达到XX亿元人民币，同比增长XX%。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线上销售渠道将继续保持高速增长，成为未来饮料零售市场的重要趋势。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品牌知名度和品质保障将成为消费者选择饮料的重要因素。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随着消费者健康意识的提高，低糖、无糖和健康饮料的需求将持续增长。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消费趋势预测</a:t>
            </a:r>
            <a:endParaRPr altLang="en-US" lang="zh-CN"/>
          </a:p>
        </p:txBody>
      </p:sp>
      <p:sp>
        <p:nvSpPr>
          <p:cNvPr id="10493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年轻人成为消费主力，对饮料口味和品质要求更高。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健康意识提高，低糖、无糖和天然有机饮料受到青睐。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线上销售渠道持续增长，社交电商和直播带货成为新趋势。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品牌知名度和文化内涵成为消费者购买的重要因素。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竞争格局预测</a:t>
            </a:r>
            <a:endParaRPr altLang="en-US" lang="zh-CN"/>
          </a:p>
        </p:txBody>
      </p:sp>
      <p:sp>
        <p:nvSpPr>
          <p:cNvPr id="10494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品牌竞争：分析各大饮料品牌的市场份额和竞争优势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新兴品牌：预测未来可能出现的新兴饮料品牌和特色产品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价格竞争：分析未来饮料零售市场的价格走势和竞争态势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渠道竞争：探讨线上和线下销售渠道的竞争关系和未来趋势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投资机会和风险评估</a:t>
            </a:r>
            <a:endParaRPr altLang="en-US" lang="zh-CN"/>
          </a:p>
        </p:txBody>
      </p:sp>
      <p:sp>
        <p:nvSpPr>
          <p:cNvPr id="10494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投资机会：随着消费者健康意识的提高，低糖、无糖饮料市场将迎来增长机会。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风险评估：市场竞争激烈，品牌忠诚度不高，需要不断创新和营销策略来吸引消费者。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投资机会：数字化转型和线上线下融合成为行业趋势，为投资者提供了新的商业模式和机会。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风险评估：宏观经济环境和政策变化可能对市场产生影响，投资者需要关注相关动态并作出相应调整。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5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投资策略和建议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投资方向和重点</a:t>
            </a:r>
            <a:endParaRPr altLang="en-US" lang="zh-CN"/>
          </a:p>
        </p:txBody>
      </p:sp>
      <p:sp>
        <p:nvSpPr>
          <p:cNvPr id="10496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投资方向：健康饮料、有机饮料、功能饮料等细分市场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风险控制：了解市场风险，制定应对策略，保持灵活性和适应性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投资策略：关注市场趋势，选择有潜力的品牌和产品，合理配置资金和资源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投资重点：品牌建设、渠道拓展、产品创新和营销推广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品牌建设和营销策略</a:t>
            </a:r>
            <a:endParaRPr altLang="en-US" lang="zh-CN"/>
          </a:p>
        </p:txBody>
      </p:sp>
      <p:sp>
        <p:nvSpPr>
          <p:cNvPr id="10496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品牌定位：针对目标消费者，明确品牌形象和特点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品牌传播：利用多种渠道，如广告、公关、内容营销等进行品牌推广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营销策略：制定有针对性的营销活动，如促销、捆绑销售、会员计划等，以吸引和留住消费者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数字营销：利用数据分析，精准推送广告和促销信息，提高转化率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供应链优化和成本控制</a:t>
            </a:r>
            <a:endParaRPr altLang="en-US" lang="zh-CN"/>
          </a:p>
        </p:txBody>
      </p:sp>
      <p:sp>
        <p:nvSpPr>
          <p:cNvPr id="10497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优化采购策略，降低成本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建立高效的物流配送体系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实现库存管理信息化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强化与供应商的战略合作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创新和研发方向</a:t>
            </a:r>
            <a:endParaRPr altLang="en-US" lang="zh-CN"/>
          </a:p>
        </p:txBody>
      </p:sp>
      <p:sp>
        <p:nvSpPr>
          <p:cNvPr id="10498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开发新型健康饮料，满足消费者对健康的需求。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探索使用新型包装材料，提高产品的环保性和可持续性。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结合科技元素，推出智能饮料，提供个性化的消费体验。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深入研究消费者的口味偏好，开发出更符合市场需求的饮料产品。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8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成功企业案例介绍</a:t>
            </a:r>
            <a:endParaRPr altLang="en-US" lang="zh-CN"/>
          </a:p>
        </p:txBody>
      </p:sp>
      <p:sp>
        <p:nvSpPr>
          <p:cNvPr id="10499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农夫山泉：凭借高品质的产品和创新的营销策略，在中国市场取得巨大成功，成为该国最知名的矿泉水品牌之一。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可口可乐：全球最大的饮料生产商之一，通过不断创新和多元化产品组合，在市场中保持领先地位。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百事可乐：以独特的口味和品牌营销策略著称，通过与明星和热门IP合作，吸引年轻消费者。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星巴克：不仅是一家咖啡连锁店，更是一个全球性的生活方式品牌。通过提供优质咖啡和舒适的消费环境，吸引大量忠实顾客。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成功因素分析和提炼</a:t>
            </a:r>
            <a:endParaRPr altLang="en-US" lang="zh-CN"/>
          </a:p>
        </p:txBody>
      </p:sp>
      <p:sp>
        <p:nvSpPr>
          <p:cNvPr id="10500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品牌定位明确，针对目标消费群体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产品创新，不断推陈出新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营销策略得当，线上线下宣传到位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渠道拓展，覆盖面广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对投资者的启示和借鉴意义</a:t>
            </a:r>
            <a:endParaRPr altLang="en-US" lang="zh-CN"/>
          </a:p>
        </p:txBody>
      </p:sp>
      <p:sp>
        <p:nvSpPr>
          <p:cNvPr id="10500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了解市场趋势和消费者需求，选择有潜力的细分市场进行投资。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注重品牌建设和产品质量，提高消费者忠诚度和口碑。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创新经营模式和营销策略，提高市场占有率和竞争力。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关注行业动态和竞争对手情况，及时调整战略和应对市场变化。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502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区块链技术保障食品安全和追溯体系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物联网技术实现智能物流和库存管理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自动化和机器人技术提高生产效率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数据分析驱动个性化营销和精准定位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消费升级和市场细分</a:t>
            </a:r>
            <a:endParaRPr altLang="en-US" lang="zh-CN"/>
          </a:p>
        </p:txBody>
      </p:sp>
      <p:sp>
        <p:nvSpPr>
          <p:cNvPr id="10502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健康趋势：健康成为消费者越来越关注的因素，无糖、低糖、天然等健康概念的饮料将受到更多消费者的青睐。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数字化转型：随着互联网技术的发展，饮料零售市场将更加注重数字化转型，通过线上渠道和智能技术提升用户体验和销售效率。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消费升级：随着消费者对品质和健康需求的提高，饮料零售市场将更加注重高端、健康、有机等细分市场。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市场细分：针对不同消费群体，如年轻人、老年人、运动爱好者等，推出个性化、差异化的饮料产品，满足不同需求。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国际市场的机会和挑战</a:t>
            </a:r>
            <a:endParaRPr altLang="en-US" lang="zh-CN"/>
          </a:p>
        </p:txBody>
      </p:sp>
      <p:sp>
        <p:nvSpPr>
          <p:cNvPr id="10503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机会：随着全球中产阶级的扩大和消费升级，国际饮料零售市场将持续增长。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挑战：国际市场的竞争激烈，需要面对不同国家和地区的文化差异、法律法规和消费习惯等方面的挑战。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建议：针对不同国际市场制定差异化营销策略，加强品牌建设和产品创新，提高品牌知名度和美誉度。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前景：随着全球化的深入发展，国际饮料零售市场将呈现多元化、个性化和健康化的发展趋势，为饮料企业带来更多商机。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可持续发展和绿色环保趋势</a:t>
            </a:r>
            <a:endParaRPr altLang="en-US" lang="zh-CN"/>
          </a:p>
        </p:txBody>
      </p:sp>
      <p:sp>
        <p:nvSpPr>
          <p:cNvPr id="10503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可持续发展成为行业共识，饮料零售企业将更加注重环保和社会责任。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消费者对健康和环保的关注度不断提高，绿色环保产品越来越受欢迎。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政府对环保法规的加强，将推动饮料零售企业采取更加环保的经营方式。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可持续发展和绿色环保将成为饮料零售市场新的竞争点，企业需要不断创新以满足市场需求。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46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2024-01-03T10:27:05Z</dcterms:created>
  <dcterms:modified xsi:type="dcterms:W3CDTF">2024-01-03T10:27:05Z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cc68b2fbc98c4d8f904ffffd191c1a17_21</vt:lpwstr>
  </property>
</Properties>
</file>