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522" r:id="rId1"/>
    <p:sldMasterId id="2147489559" r:id="rId2"/>
  </p:sldMasterIdLst>
  <p:notesMasterIdLst>
    <p:notesMasterId r:id="rId3"/>
  </p:notesMasterIdLst>
  <p:sldIdLst>
    <p:sldId id="3020" r:id="rId4"/>
    <p:sldId id="3025" r:id="rId5"/>
    <p:sldId id="3029" r:id="rId6"/>
    <p:sldId id="3032" r:id="rId7"/>
    <p:sldId id="3038" r:id="rId9"/>
    <p:sldId id="3041" r:id="rId10"/>
    <p:sldId id="3044" r:id="rId11"/>
    <p:sldId id="3047" r:id="rId12"/>
    <p:sldId id="3053" r:id="rId14"/>
    <p:sldId id="3056" r:id="rId15"/>
    <p:sldId id="3059" r:id="rId16"/>
    <p:sldId id="3062" r:id="rId17"/>
    <p:sldId id="3065" r:id="rId18"/>
    <p:sldId id="3071" r:id="rId20"/>
    <p:sldId id="3074" r:id="rId21"/>
    <p:sldId id="3077" r:id="rId22"/>
    <p:sldId id="3080" r:id="rId23"/>
    <p:sldId id="3083" r:id="rId24"/>
    <p:sldId id="3089" r:id="rId26"/>
    <p:sldId id="3092" r:id="rId27"/>
    <p:sldId id="3095" r:id="rId28"/>
    <p:sldId id="3098" r:id="rId29"/>
    <p:sldId id="3101" r:id="rId30"/>
    <p:sldId id="3107" r:id="rId32"/>
    <p:sldId id="3110" r:id="rId33"/>
    <p:sldId id="3113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23" r:id="rId1"/>
    <p:sldLayoutId id="2147489524" r:id="rId2"/>
    <p:sldLayoutId id="2147489525" r:id="rId3"/>
    <p:sldLayoutId id="2147489526" r:id="rId4"/>
    <p:sldLayoutId id="2147489527" r:id="rId5"/>
    <p:sldLayoutId id="2147489528" r:id="rId6"/>
    <p:sldLayoutId id="2147489529" r:id="rId7"/>
    <p:sldLayoutId id="2147489530" r:id="rId8"/>
    <p:sldLayoutId id="2147489531" r:id="rId9"/>
    <p:sldLayoutId id="2147489532" r:id="rId10"/>
    <p:sldLayoutId id="21474895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560" r:id="rId1"/>
    <p:sldLayoutId id="2147489561" r:id="rId2"/>
    <p:sldLayoutId id="2147489562" r:id="rId3"/>
    <p:sldLayoutId id="2147489563" r:id="rId4"/>
    <p:sldLayoutId id="2147489564" r:id="rId5"/>
    <p:sldLayoutId id="2147489565" r:id="rId6"/>
    <p:sldLayoutId id="2147489566" r:id="rId7"/>
    <p:sldLayoutId id="2147489567" r:id="rId8"/>
    <p:sldLayoutId id="2147489568" r:id="rId9"/>
    <p:sldLayoutId id="2147489569" r:id="rId10"/>
    <p:sldLayoutId id="21474895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tags" Target="../tags/tag755.xml"/><Relationship Id="rId11" Type="http://schemas.openxmlformats.org/officeDocument/2006/relationships/tags" Target="../tags/tag756.xml"/><Relationship Id="rId12" Type="http://schemas.openxmlformats.org/officeDocument/2006/relationships/tags" Target="../tags/tag757.xml"/><Relationship Id="rId13" Type="http://schemas.openxmlformats.org/officeDocument/2006/relationships/tags" Target="../tags/tag758.xml"/><Relationship Id="rId14" Type="http://schemas.openxmlformats.org/officeDocument/2006/relationships/tags" Target="../tags/tag759.xml"/><Relationship Id="rId15" Type="http://schemas.openxmlformats.org/officeDocument/2006/relationships/tags" Target="../tags/tag760.xml"/><Relationship Id="rId16" Type="http://schemas.openxmlformats.org/officeDocument/2006/relationships/tags" Target="../tags/tag761.xml"/><Relationship Id="rId17" Type="http://schemas.openxmlformats.org/officeDocument/2006/relationships/tags" Target="../tags/tag762.xml"/><Relationship Id="rId18" Type="http://schemas.openxmlformats.org/officeDocument/2006/relationships/tags" Target="../tags/tag763.xml"/><Relationship Id="rId19" Type="http://schemas.openxmlformats.org/officeDocument/2006/relationships/tags" Target="../tags/tag764.xml"/><Relationship Id="rId20" Type="http://schemas.openxmlformats.org/officeDocument/2006/relationships/tags" Target="../tags/tag765.xml"/><Relationship Id="rId21" Type="http://schemas.openxmlformats.org/officeDocument/2006/relationships/tags" Target="../tags/tag766.xml"/><Relationship Id="rId22" Type="http://schemas.openxmlformats.org/officeDocument/2006/relationships/tags" Target="../tags/tag767.xml"/><Relationship Id="rId23" Type="http://schemas.openxmlformats.org/officeDocument/2006/relationships/tags" Target="../tags/tag768.xml"/><Relationship Id="rId24" Type="http://schemas.openxmlformats.org/officeDocument/2006/relationships/tags" Target="../tags/tag769.xml"/><Relationship Id="rId25" Type="http://schemas.openxmlformats.org/officeDocument/2006/relationships/tags" Target="../tags/tag770.xml"/><Relationship Id="rId26" Type="http://schemas.openxmlformats.org/officeDocument/2006/relationships/tags" Target="../tags/tag771.xml"/><Relationship Id="rId27" Type="http://schemas.openxmlformats.org/officeDocument/2006/relationships/tags" Target="../tags/tag772.xml"/><Relationship Id="rId28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73.xml"/><Relationship Id="rId2" Type="http://schemas.openxmlformats.org/officeDocument/2006/relationships/tags" Target="../tags/tag774.xml"/><Relationship Id="rId3" Type="http://schemas.openxmlformats.org/officeDocument/2006/relationships/tags" Target="../tags/tag775.xml"/><Relationship Id="rId4" Type="http://schemas.openxmlformats.org/officeDocument/2006/relationships/tags" Target="../tags/tag776.xml"/><Relationship Id="rId5" Type="http://schemas.openxmlformats.org/officeDocument/2006/relationships/tags" Target="../tags/tag777.xml"/><Relationship Id="rId6" Type="http://schemas.openxmlformats.org/officeDocument/2006/relationships/tags" Target="../tags/tag778.xml"/><Relationship Id="rId7" Type="http://schemas.openxmlformats.org/officeDocument/2006/relationships/tags" Target="../tags/tag779.xml"/><Relationship Id="rId8" Type="http://schemas.openxmlformats.org/officeDocument/2006/relationships/tags" Target="../tags/tag780.xml"/><Relationship Id="rId9" Type="http://schemas.openxmlformats.org/officeDocument/2006/relationships/tags" Target="../tags/tag781.xml"/><Relationship Id="rId10" Type="http://schemas.openxmlformats.org/officeDocument/2006/relationships/tags" Target="../tags/tag782.xml"/><Relationship Id="rId11" Type="http://schemas.openxmlformats.org/officeDocument/2006/relationships/tags" Target="../tags/tag783.xml"/><Relationship Id="rId12" Type="http://schemas.openxmlformats.org/officeDocument/2006/relationships/tags" Target="../tags/tag78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85.xml"/><Relationship Id="rId2" Type="http://schemas.openxmlformats.org/officeDocument/2006/relationships/tags" Target="../tags/tag786.xml"/><Relationship Id="rId3" Type="http://schemas.openxmlformats.org/officeDocument/2006/relationships/tags" Target="../tags/tag78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88.xml"/><Relationship Id="rId2" Type="http://schemas.openxmlformats.org/officeDocument/2006/relationships/tags" Target="../tags/tag789.xml"/><Relationship Id="rId3" Type="http://schemas.openxmlformats.org/officeDocument/2006/relationships/tags" Target="../tags/tag790.xml"/><Relationship Id="rId4" Type="http://schemas.openxmlformats.org/officeDocument/2006/relationships/tags" Target="../tags/tag791.xml"/><Relationship Id="rId5" Type="http://schemas.openxmlformats.org/officeDocument/2006/relationships/tags" Target="../tags/tag792.xml"/><Relationship Id="rId6" Type="http://schemas.openxmlformats.org/officeDocument/2006/relationships/tags" Target="../tags/tag793.xml"/><Relationship Id="rId7" Type="http://schemas.openxmlformats.org/officeDocument/2006/relationships/tags" Target="../tags/tag794.xml"/><Relationship Id="rId8" Type="http://schemas.openxmlformats.org/officeDocument/2006/relationships/tags" Target="../tags/tag795.xml"/><Relationship Id="rId9" Type="http://schemas.openxmlformats.org/officeDocument/2006/relationships/tags" Target="../tags/tag796.xml"/><Relationship Id="rId10" Type="http://schemas.openxmlformats.org/officeDocument/2006/relationships/tags" Target="../tags/tag797.xml"/><Relationship Id="rId11" Type="http://schemas.openxmlformats.org/officeDocument/2006/relationships/tags" Target="../tags/tag798.xml"/><Relationship Id="rId12" Type="http://schemas.openxmlformats.org/officeDocument/2006/relationships/tags" Target="../tags/tag79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800.xml"/><Relationship Id="rId2" Type="http://schemas.openxmlformats.org/officeDocument/2006/relationships/tags" Target="../tags/tag801.xml"/><Relationship Id="rId3" Type="http://schemas.openxmlformats.org/officeDocument/2006/relationships/tags" Target="../tags/tag802.xml"/><Relationship Id="rId4" Type="http://schemas.openxmlformats.org/officeDocument/2006/relationships/tags" Target="../tags/tag803.xml"/><Relationship Id="rId5" Type="http://schemas.openxmlformats.org/officeDocument/2006/relationships/tags" Target="../tags/tag804.xml"/><Relationship Id="rId6" Type="http://schemas.openxmlformats.org/officeDocument/2006/relationships/tags" Target="../tags/tag805.xml"/><Relationship Id="rId7" Type="http://schemas.openxmlformats.org/officeDocument/2006/relationships/tags" Target="../tags/tag806.xml"/><Relationship Id="rId8" Type="http://schemas.openxmlformats.org/officeDocument/2006/relationships/tags" Target="../tags/tag807.xml"/><Relationship Id="rId9" Type="http://schemas.openxmlformats.org/officeDocument/2006/relationships/tags" Target="../tags/tag808.xml"/><Relationship Id="rId10" Type="http://schemas.openxmlformats.org/officeDocument/2006/relationships/tags" Target="../tags/tag809.xml"/><Relationship Id="rId11" Type="http://schemas.openxmlformats.org/officeDocument/2006/relationships/tags" Target="../tags/tag810.xml"/><Relationship Id="rId12" Type="http://schemas.openxmlformats.org/officeDocument/2006/relationships/tags" Target="../tags/tag81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12.xml"/><Relationship Id="rId2" Type="http://schemas.openxmlformats.org/officeDocument/2006/relationships/tags" Target="../tags/tag813.xml"/><Relationship Id="rId3" Type="http://schemas.openxmlformats.org/officeDocument/2006/relationships/tags" Target="../tags/tag814.xml"/><Relationship Id="rId4" Type="http://schemas.openxmlformats.org/officeDocument/2006/relationships/tags" Target="../tags/tag815.xml"/><Relationship Id="rId5" Type="http://schemas.openxmlformats.org/officeDocument/2006/relationships/tags" Target="../tags/tag816.xml"/><Relationship Id="rId6" Type="http://schemas.openxmlformats.org/officeDocument/2006/relationships/tags" Target="../tags/tag817.xml"/><Relationship Id="rId7" Type="http://schemas.openxmlformats.org/officeDocument/2006/relationships/tags" Target="../tags/tag818.xml"/><Relationship Id="rId8" Type="http://schemas.openxmlformats.org/officeDocument/2006/relationships/tags" Target="../tags/tag81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20.xml"/><Relationship Id="rId2" Type="http://schemas.openxmlformats.org/officeDocument/2006/relationships/tags" Target="../tags/tag821.xml"/><Relationship Id="rId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2.xml"/><Relationship Id="rId2" Type="http://schemas.openxmlformats.org/officeDocument/2006/relationships/tags" Target="../tags/tag823.xml"/><Relationship Id="rId3" Type="http://schemas.openxmlformats.org/officeDocument/2006/relationships/tags" Target="../tags/tag82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5.xml"/><Relationship Id="rId2" Type="http://schemas.openxmlformats.org/officeDocument/2006/relationships/tags" Target="../tags/tag826.xml"/><Relationship Id="rId3" Type="http://schemas.openxmlformats.org/officeDocument/2006/relationships/tags" Target="../tags/tag827.xml"/><Relationship Id="rId4" Type="http://schemas.openxmlformats.org/officeDocument/2006/relationships/tags" Target="../tags/tag828.xml"/><Relationship Id="rId5" Type="http://schemas.openxmlformats.org/officeDocument/2006/relationships/tags" Target="../tags/tag829.xml"/><Relationship Id="rId6" Type="http://schemas.openxmlformats.org/officeDocument/2006/relationships/tags" Target="../tags/tag830.xml"/><Relationship Id="rId7" Type="http://schemas.openxmlformats.org/officeDocument/2006/relationships/tags" Target="../tags/tag831.xml"/><Relationship Id="rId8" Type="http://schemas.openxmlformats.org/officeDocument/2006/relationships/tags" Target="../tags/tag832.xml"/><Relationship Id="rId9" Type="http://schemas.openxmlformats.org/officeDocument/2006/relationships/tags" Target="../tags/tag833.xml"/><Relationship Id="rId10" Type="http://schemas.openxmlformats.org/officeDocument/2006/relationships/tags" Target="../tags/tag834.xml"/><Relationship Id="rId11" Type="http://schemas.openxmlformats.org/officeDocument/2006/relationships/tags" Target="../tags/tag835.xml"/><Relationship Id="rId12" Type="http://schemas.openxmlformats.org/officeDocument/2006/relationships/tags" Target="../tags/tag83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7.xml"/><Relationship Id="rId2" Type="http://schemas.openxmlformats.org/officeDocument/2006/relationships/tags" Target="../tags/tag838.xml"/><Relationship Id="rId3" Type="http://schemas.openxmlformats.org/officeDocument/2006/relationships/tags" Target="../tags/tag839.xml"/><Relationship Id="rId4" Type="http://schemas.openxmlformats.org/officeDocument/2006/relationships/tags" Target="../tags/tag840.xml"/><Relationship Id="rId5" Type="http://schemas.openxmlformats.org/officeDocument/2006/relationships/tags" Target="../tags/tag841.xml"/><Relationship Id="rId6" Type="http://schemas.openxmlformats.org/officeDocument/2006/relationships/tags" Target="../tags/tag842.xml"/><Relationship Id="rId7" Type="http://schemas.openxmlformats.org/officeDocument/2006/relationships/tags" Target="../tags/tag843.xml"/><Relationship Id="rId8" Type="http://schemas.openxmlformats.org/officeDocument/2006/relationships/tags" Target="../tags/tag844.xml"/><Relationship Id="rId9" Type="http://schemas.openxmlformats.org/officeDocument/2006/relationships/tags" Target="../tags/tag845.xml"/><Relationship Id="rId10" Type="http://schemas.openxmlformats.org/officeDocument/2006/relationships/tags" Target="../tags/tag846.xml"/><Relationship Id="rId11" Type="http://schemas.openxmlformats.org/officeDocument/2006/relationships/tags" Target="../tags/tag847.xml"/><Relationship Id="rId12" Type="http://schemas.openxmlformats.org/officeDocument/2006/relationships/tags" Target="../tags/tag84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49.xml"/><Relationship Id="rId2" Type="http://schemas.openxmlformats.org/officeDocument/2006/relationships/tags" Target="../tags/tag850.xml"/><Relationship Id="rId3" Type="http://schemas.openxmlformats.org/officeDocument/2006/relationships/tags" Target="../tags/tag851.xml"/><Relationship Id="rId4" Type="http://schemas.openxmlformats.org/officeDocument/2006/relationships/tags" Target="../tags/tag852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53.xml"/><Relationship Id="rId2" Type="http://schemas.openxmlformats.org/officeDocument/2006/relationships/tags" Target="../tags/tag854.xml"/><Relationship Id="rId3" Type="http://schemas.openxmlformats.org/officeDocument/2006/relationships/tags" Target="../tags/tag855.xml"/><Relationship Id="rId4" Type="http://schemas.openxmlformats.org/officeDocument/2006/relationships/tags" Target="../tags/tag856.xml"/><Relationship Id="rId5" Type="http://schemas.openxmlformats.org/officeDocument/2006/relationships/tags" Target="../tags/tag857.xml"/><Relationship Id="rId6" Type="http://schemas.openxmlformats.org/officeDocument/2006/relationships/tags" Target="../tags/tag858.xml"/><Relationship Id="rId7" Type="http://schemas.openxmlformats.org/officeDocument/2006/relationships/tags" Target="../tags/tag859.xml"/><Relationship Id="rId8" Type="http://schemas.openxmlformats.org/officeDocument/2006/relationships/tags" Target="../tags/tag860.xml"/><Relationship Id="rId9" Type="http://schemas.openxmlformats.org/officeDocument/2006/relationships/tags" Target="../tags/tag861.xml"/><Relationship Id="rId10" Type="http://schemas.openxmlformats.org/officeDocument/2006/relationships/tags" Target="../tags/tag862.xml"/><Relationship Id="rId11" Type="http://schemas.openxmlformats.org/officeDocument/2006/relationships/tags" Target="../tags/tag863.xml"/><Relationship Id="rId12" Type="http://schemas.openxmlformats.org/officeDocument/2006/relationships/tags" Target="../tags/tag86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68.xml"/><Relationship Id="rId2" Type="http://schemas.openxmlformats.org/officeDocument/2006/relationships/tags" Target="../tags/tag869.xml"/><Relationship Id="rId3" Type="http://schemas.openxmlformats.org/officeDocument/2006/relationships/tags" Target="../tags/tag870.xml"/><Relationship Id="rId4" Type="http://schemas.openxmlformats.org/officeDocument/2006/relationships/tags" Target="../tags/tag871.xml"/><Relationship Id="rId5" Type="http://schemas.openxmlformats.org/officeDocument/2006/relationships/tags" Target="../tags/tag872.xml"/><Relationship Id="rId6" Type="http://schemas.openxmlformats.org/officeDocument/2006/relationships/tags" Target="../tags/tag873.xml"/><Relationship Id="rId7" Type="http://schemas.openxmlformats.org/officeDocument/2006/relationships/tags" Target="../tags/tag874.xml"/><Relationship Id="rId8" Type="http://schemas.openxmlformats.org/officeDocument/2006/relationships/tags" Target="../tags/tag875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76.xml"/><Relationship Id="rId2" Type="http://schemas.openxmlformats.org/officeDocument/2006/relationships/tags" Target="../tags/tag877.xml"/><Relationship Id="rId3" Type="http://schemas.openxmlformats.org/officeDocument/2006/relationships/tags" Target="../tags/tag878.xml"/><Relationship Id="rId4" Type="http://schemas.openxmlformats.org/officeDocument/2006/relationships/tags" Target="../tags/tag879.xml"/><Relationship Id="rId5" Type="http://schemas.openxmlformats.org/officeDocument/2006/relationships/tags" Target="../tags/tag880.xml"/><Relationship Id="rId6" Type="http://schemas.openxmlformats.org/officeDocument/2006/relationships/tags" Target="../tags/tag881.xml"/><Relationship Id="rId7" Type="http://schemas.openxmlformats.org/officeDocument/2006/relationships/tags" Target="../tags/tag882.xml"/><Relationship Id="rId8" Type="http://schemas.openxmlformats.org/officeDocument/2006/relationships/tags" Target="../tags/tag883.xml"/><Relationship Id="rId9" Type="http://schemas.openxmlformats.org/officeDocument/2006/relationships/tags" Target="../tags/tag884.xml"/><Relationship Id="rId10" Type="http://schemas.openxmlformats.org/officeDocument/2006/relationships/tags" Target="../tags/tag885.xml"/><Relationship Id="rId11" Type="http://schemas.openxmlformats.org/officeDocument/2006/relationships/tags" Target="../tags/tag886.xml"/><Relationship Id="rId12" Type="http://schemas.openxmlformats.org/officeDocument/2006/relationships/tags" Target="../tags/tag88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88.xml"/><Relationship Id="rId2" Type="http://schemas.openxmlformats.org/officeDocument/2006/relationships/tags" Target="../tags/tag889.xml"/><Relationship Id="rId3" Type="http://schemas.openxmlformats.org/officeDocument/2006/relationships/tags" Target="../tags/tag890.xml"/><Relationship Id="rId4" Type="http://schemas.openxmlformats.org/officeDocument/2006/relationships/tags" Target="../tags/tag891.xml"/><Relationship Id="rId5" Type="http://schemas.openxmlformats.org/officeDocument/2006/relationships/tags" Target="../tags/tag892.xml"/><Relationship Id="rId6" Type="http://schemas.openxmlformats.org/officeDocument/2006/relationships/tags" Target="../tags/tag893.xml"/><Relationship Id="rId7" Type="http://schemas.openxmlformats.org/officeDocument/2006/relationships/tags" Target="../tags/tag894.xml"/><Relationship Id="rId8" Type="http://schemas.openxmlformats.org/officeDocument/2006/relationships/tags" Target="../tags/tag895.xml"/><Relationship Id="rId9" Type="http://schemas.openxmlformats.org/officeDocument/2006/relationships/tags" Target="../tags/tag896.xml"/><Relationship Id="rId10" Type="http://schemas.openxmlformats.org/officeDocument/2006/relationships/tags" Target="../tags/tag897.xml"/><Relationship Id="rId11" Type="http://schemas.openxmlformats.org/officeDocument/2006/relationships/tags" Target="../tags/tag898.xml"/><Relationship Id="rId12" Type="http://schemas.openxmlformats.org/officeDocument/2006/relationships/tags" Target="../tags/tag89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900.xml"/><Relationship Id="rId2" Type="http://schemas.openxmlformats.org/officeDocument/2006/relationships/tags" Target="../tags/tag901.xml"/><Relationship Id="rId3" Type="http://schemas.openxmlformats.org/officeDocument/2006/relationships/tags" Target="../tags/tag902.xml"/><Relationship Id="rId4" Type="http://schemas.openxmlformats.org/officeDocument/2006/relationships/tags" Target="../tags/tag903.xml"/><Relationship Id="rId5" Type="http://schemas.openxmlformats.org/officeDocument/2006/relationships/tags" Target="../tags/tag904.xml"/><Relationship Id="rId6" Type="http://schemas.openxmlformats.org/officeDocument/2006/relationships/tags" Target="../tags/tag905.xml"/><Relationship Id="rId7" Type="http://schemas.openxmlformats.org/officeDocument/2006/relationships/tags" Target="../tags/tag906.xml"/><Relationship Id="rId8" Type="http://schemas.openxmlformats.org/officeDocument/2006/relationships/tags" Target="../tags/tag907.xml"/><Relationship Id="rId9" Type="http://schemas.openxmlformats.org/officeDocument/2006/relationships/tags" Target="../tags/tag908.xml"/><Relationship Id="rId10" Type="http://schemas.openxmlformats.org/officeDocument/2006/relationships/tags" Target="../tags/tag909.xml"/><Relationship Id="rId11" Type="http://schemas.openxmlformats.org/officeDocument/2006/relationships/tags" Target="../tags/tag910.xml"/><Relationship Id="rId12" Type="http://schemas.openxmlformats.org/officeDocument/2006/relationships/tags" Target="../tags/tag911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15.xml"/><Relationship Id="rId2" Type="http://schemas.openxmlformats.org/officeDocument/2006/relationships/tags" Target="../tags/tag916.xml"/><Relationship Id="rId3" Type="http://schemas.openxmlformats.org/officeDocument/2006/relationships/tags" Target="../tags/tag917.xml"/><Relationship Id="rId4" Type="http://schemas.openxmlformats.org/officeDocument/2006/relationships/tags" Target="../tags/tag918.xml"/><Relationship Id="rId5" Type="http://schemas.openxmlformats.org/officeDocument/2006/relationships/tags" Target="../tags/tag919.xml"/><Relationship Id="rId6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20.xml"/><Relationship Id="rId2" Type="http://schemas.openxmlformats.org/officeDocument/2006/relationships/tags" Target="../tags/tag921.xml"/><Relationship Id="rId3" Type="http://schemas.openxmlformats.org/officeDocument/2006/relationships/tags" Target="../tags/tag922.xml"/><Relationship Id="rId4" Type="http://schemas.openxmlformats.org/officeDocument/2006/relationships/tags" Target="../tags/tag923.xml"/><Relationship Id="rId5" Type="http://schemas.openxmlformats.org/officeDocument/2006/relationships/tags" Target="../tags/tag924.xml"/><Relationship Id="rId6" Type="http://schemas.openxmlformats.org/officeDocument/2006/relationships/tags" Target="../tags/tag925.xml"/><Relationship Id="rId7" Type="http://schemas.openxmlformats.org/officeDocument/2006/relationships/tags" Target="../tags/tag926.xml"/><Relationship Id="rId8" Type="http://schemas.openxmlformats.org/officeDocument/2006/relationships/tags" Target="../tags/tag927.xml"/><Relationship Id="rId9" Type="http://schemas.openxmlformats.org/officeDocument/2006/relationships/tags" Target="../tags/tag928.xml"/><Relationship Id="rId10" Type="http://schemas.openxmlformats.org/officeDocument/2006/relationships/tags" Target="../tags/tag929.xml"/><Relationship Id="rId11" Type="http://schemas.openxmlformats.org/officeDocument/2006/relationships/tags" Target="../tags/tag930.xml"/><Relationship Id="rId12" Type="http://schemas.openxmlformats.org/officeDocument/2006/relationships/tags" Target="../tags/tag93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32.xml"/><Relationship Id="rId2" Type="http://schemas.openxmlformats.org/officeDocument/2006/relationships/tags" Target="../tags/tag933.xml"/><Relationship Id="rId3" Type="http://schemas.openxmlformats.org/officeDocument/2006/relationships/tags" Target="../tags/tag93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2024冶金与铸造机械行业工作总结与展望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冶金与铸造机械行业概述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2024年冶金与铸造机械行业工作总结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冶金与铸造机械行业发展趋势分析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冶金与铸造机械行业展望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冶金与铸造机械行业概述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517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5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冶金与铸造机械行业的定义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6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冶金与铸造机械行业的分类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176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行业的主要产品与服务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176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177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行业在国民经济中的地位与作用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52062" name="椭圆 262"/>
          <p:cNvSpPr/>
          <p:nvPr>
            <p:custDataLst>
              <p:tags r:id="rId1"/>
            </p:custDataLst>
          </p:nvPr>
        </p:nvSpPr>
        <p:spPr>
          <a:xfrm>
            <a:off x="2414161" y="3172988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4" name="椭圆 263"/>
          <p:cNvSpPr/>
          <p:nvPr>
            <p:custDataLst>
              <p:tags r:id="rId2"/>
            </p:custDataLst>
          </p:nvPr>
        </p:nvSpPr>
        <p:spPr>
          <a:xfrm>
            <a:off x="3266392" y="3253375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6" name="椭圆 264"/>
          <p:cNvSpPr/>
          <p:nvPr>
            <p:custDataLst>
              <p:tags r:id="rId3"/>
            </p:custDataLst>
          </p:nvPr>
        </p:nvSpPr>
        <p:spPr>
          <a:xfrm>
            <a:off x="4064378" y="3489960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68" name="椭圆 265"/>
          <p:cNvSpPr/>
          <p:nvPr>
            <p:custDataLst>
              <p:tags r:id="rId4"/>
            </p:custDataLst>
          </p:nvPr>
        </p:nvSpPr>
        <p:spPr>
          <a:xfrm>
            <a:off x="4738842" y="3689947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0" name="椭圆 266"/>
          <p:cNvSpPr/>
          <p:nvPr>
            <p:custDataLst>
              <p:tags r:id="rId5"/>
            </p:custDataLst>
          </p:nvPr>
        </p:nvSpPr>
        <p:spPr>
          <a:xfrm>
            <a:off x="5430299" y="3894508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3820003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2" name="椭圆 268"/>
          <p:cNvSpPr/>
          <p:nvPr>
            <p:custDataLst>
              <p:tags r:id="rId7"/>
            </p:custDataLst>
          </p:nvPr>
        </p:nvSpPr>
        <p:spPr>
          <a:xfrm flipV="1">
            <a:off x="2778189" y="3633741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4" name="椭圆 269"/>
          <p:cNvSpPr/>
          <p:nvPr>
            <p:custDataLst>
              <p:tags r:id="rId8"/>
            </p:custDataLst>
          </p:nvPr>
        </p:nvSpPr>
        <p:spPr>
          <a:xfrm flipV="1">
            <a:off x="2820017" y="3676222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76" name="椭圆 270"/>
          <p:cNvSpPr/>
          <p:nvPr>
            <p:custDataLst>
              <p:tags r:id="rId9"/>
            </p:custDataLst>
          </p:nvPr>
        </p:nvSpPr>
        <p:spPr>
          <a:xfrm flipV="1">
            <a:off x="7787004" y="2819417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2934442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78" name="椭圆 272"/>
          <p:cNvSpPr/>
          <p:nvPr>
            <p:custDataLst>
              <p:tags r:id="rId11"/>
            </p:custDataLst>
          </p:nvPr>
        </p:nvSpPr>
        <p:spPr>
          <a:xfrm flipV="1">
            <a:off x="4010133" y="2693935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3113515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2801117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0" name="椭圆 275"/>
          <p:cNvSpPr/>
          <p:nvPr>
            <p:custDataLst>
              <p:tags r:id="rId14"/>
            </p:custDataLst>
          </p:nvPr>
        </p:nvSpPr>
        <p:spPr>
          <a:xfrm flipV="1">
            <a:off x="7039342" y="2614855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2" name="椭圆 276"/>
          <p:cNvSpPr/>
          <p:nvPr>
            <p:custDataLst>
              <p:tags r:id="rId15"/>
            </p:custDataLst>
          </p:nvPr>
        </p:nvSpPr>
        <p:spPr>
          <a:xfrm flipV="1">
            <a:off x="7081169" y="2657336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2084" name="椭圆 277"/>
          <p:cNvSpPr/>
          <p:nvPr>
            <p:custDataLst>
              <p:tags r:id="rId16"/>
            </p:custDataLst>
          </p:nvPr>
        </p:nvSpPr>
        <p:spPr>
          <a:xfrm flipV="1">
            <a:off x="3758516" y="3475582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3590607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6" name="椭圆 279"/>
          <p:cNvSpPr/>
          <p:nvPr>
            <p:custDataLst>
              <p:tags r:id="rId18"/>
            </p:custDataLst>
          </p:nvPr>
        </p:nvSpPr>
        <p:spPr>
          <a:xfrm flipV="1">
            <a:off x="8529438" y="3711514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004305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8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023258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4402317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2090" name="图形 15"/>
          <p:cNvSpPr/>
          <p:nvPr>
            <p:custDataLst>
              <p:tags r:id="rId22"/>
            </p:custDataLst>
          </p:nvPr>
        </p:nvSpPr>
        <p:spPr>
          <a:xfrm>
            <a:off x="5016602" y="4093188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2" name="图形 19"/>
          <p:cNvSpPr/>
          <p:nvPr>
            <p:custDataLst>
              <p:tags r:id="rId23"/>
            </p:custDataLst>
          </p:nvPr>
        </p:nvSpPr>
        <p:spPr>
          <a:xfrm>
            <a:off x="8597408" y="3785365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4" name="图形 27"/>
          <p:cNvSpPr/>
          <p:nvPr>
            <p:custDataLst>
              <p:tags r:id="rId24"/>
            </p:custDataLst>
          </p:nvPr>
        </p:nvSpPr>
        <p:spPr>
          <a:xfrm>
            <a:off x="4113394" y="2818110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2767133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2098" name="正文"/>
          <p:cNvSpPr txBox="1"/>
          <p:nvPr>
            <p:custDataLst>
              <p:tags r:id="rId26"/>
            </p:custDataLst>
          </p:nvPr>
        </p:nvSpPr>
        <p:spPr>
          <a:xfrm>
            <a:off x="608400" y="283967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行业规模：2024年冶金与铸造机械行业的总规模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2100" name="正文"/>
          <p:cNvSpPr txBox="1"/>
          <p:nvPr>
            <p:custDataLst>
              <p:tags r:id="rId27"/>
            </p:custDataLst>
          </p:nvPr>
        </p:nvSpPr>
        <p:spPr>
          <a:xfrm>
            <a:off x="9419575" y="2839677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增长情况：过去几年冶金与铸造机械行业的增长率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8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行业主要产品与服务</a:t>
            </a:r>
            <a:endParaRPr altLang="en-US" lang="zh-CN"/>
          </a:p>
        </p:txBody>
      </p:sp>
      <p:sp>
        <p:nvSpPr>
          <p:cNvPr id="10523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39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冶金机械产品：包括炼铁、炼钢、轧钢等设备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3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39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39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铸造机械产品：包括熔炼、造型、浇注、清理等设备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4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240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行业服务：包括设备安装调试、维护保养、技术支持等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240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240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241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行业发展趋势：随着环保要求的提高，冶金与铸造机械行业将向智能化、绿色化方向发展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9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2024年冶金与铸造机械行业工作总结</a:t>
            </a:r>
            <a:endParaRPr altLang="en-US" lang="zh-CN"/>
          </a:p>
        </p:txBody>
      </p:sp>
      <p:sp>
        <p:nvSpPr>
          <p:cNvPr id="105269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行业主要工作成果</a:t>
            </a:r>
            <a:endParaRPr altLang="en-US" lang="zh-CN"/>
          </a:p>
        </p:txBody>
      </p:sp>
      <p:sp>
        <p:nvSpPr>
          <p:cNvPr id="10534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完成重点任务：包括重点产品研发、技术改造、市场拓展等方面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提升产业水平：通过引进先进技术、加强人才培养等方式，提高产业整体水平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4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推进绿色发展：加强环保治理，推广清洁生产，降低能耗和排放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5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34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拓展国际合作：加强与国际同行的交流与合作，引进先进技术和管理经验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6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4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行业技术创新与突破</a:t>
            </a:r>
            <a:endParaRPr altLang="en-US" lang="zh-CN"/>
          </a:p>
        </p:txBody>
      </p:sp>
      <p:sp>
        <p:nvSpPr>
          <p:cNvPr id="105374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75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5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376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6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376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行业积极推广绿色制造技术，降低能耗和排放，提高资源利用效率。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76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行业加强产学研合作，推动技术创新和人才培养，为未来发展奠定坚实基础。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76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冶金与铸造机械行业技术创新成果显著，如高精度、高效率的自动化生产线、智能化设备等。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377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行业在材料研发、工艺改进等方面取得突破，提高了产品质量和生产效率。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5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行业政策与法规影响</a:t>
            </a:r>
            <a:endParaRPr altLang="en-US" lang="zh-CN"/>
          </a:p>
        </p:txBody>
      </p:sp>
      <p:sp>
        <p:nvSpPr>
          <p:cNvPr id="10540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40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政策法规对行业的影响：分析政策法规对冶金与铸造机械行业的影响，包括促进技术创新、提高产品质量、加强环保等方面的作用。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政策法规概述：介绍2024年冶金与铸造机械行业相关的政策法规及其主要内容。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行业应对策略：探讨冶金与铸造机械行业如何应对政策法规的影响，包括调整产业结构、加强技术研发、提高环保意识等方面的措施。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0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未来展望：预测未来政策法规的发展趋势，以及冶金与铸造机械行业的发展方向和应对策略。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行业面临的主要挑战与机遇</a:t>
            </a:r>
            <a:endParaRPr altLang="en-US" lang="zh-CN"/>
          </a:p>
        </p:txBody>
      </p:sp>
      <p:sp>
        <p:nvSpPr>
          <p:cNvPr id="1054360" name="矩形 31"/>
          <p:cNvSpPr/>
          <p:nvPr>
            <p:custDataLst>
              <p:tags r:id="rId1"/>
            </p:custDataLst>
          </p:nvPr>
        </p:nvSpPr>
        <p:spPr>
          <a:xfrm>
            <a:off x="608400" y="2032401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挑战：环保政策趋严、市场竞争激烈、技术更新迅速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62" name="矩形 4"/>
          <p:cNvSpPr/>
          <p:nvPr>
            <p:custDataLst>
              <p:tags r:id="rId2"/>
            </p:custDataLst>
          </p:nvPr>
        </p:nvSpPr>
        <p:spPr>
          <a:xfrm>
            <a:off x="608400" y="4015816"/>
            <a:ext cx="10970811" cy="1691783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机遇：国家政策支持、市场需求增长、技术创新驱动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冶金与铸造机械行业发展趋势分析</a:t>
            </a:r>
            <a:endParaRPr altLang="en-US" lang="zh-CN"/>
          </a:p>
        </p:txBody>
      </p:sp>
      <p:sp>
        <p:nvSpPr>
          <p:cNvPr id="10546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38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市场需求变化趋势</a:t>
            </a:r>
            <a:endParaRPr altLang="en-US" lang="zh-CN"/>
          </a:p>
        </p:txBody>
      </p:sp>
      <p:sp>
        <p:nvSpPr>
          <p:cNvPr id="105539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环保要求提高：随着环保意识的增强，冶金与铸造机械行业对环保技术的要求也越来越高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9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9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39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智能化发展：随着科技的发展，冶金与铸造机械行业正在向智能化方向发展，提高生产效率和产品质量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39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0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0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定制化需求增加：随着个性化消费的兴起，冶金与铸造机械行业对定制化产品的需求也在不断增加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0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0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0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全球化趋势：随着全球化的加速，冶金与铸造机械行业也在向全球化方向发展，加强国际合作与交流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541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541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9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技术创新趋势</a:t>
            </a:r>
            <a:endParaRPr altLang="en-US" lang="zh-CN"/>
          </a:p>
        </p:txBody>
      </p:sp>
      <p:sp>
        <p:nvSpPr>
          <p:cNvPr id="10557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0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0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智能化技术：提高生产效率，降低人力成本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0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1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绿色环保技术：减少污染排放，提高资源利用效率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571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数字化技术：实现生产过程的可视化、可控制和智能化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571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572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572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高端装备制造技术：提升产品质量和性能，满足高端市场需求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政策法规变化趋势</a:t>
            </a:r>
            <a:endParaRPr altLang="en-US" lang="zh-CN"/>
          </a:p>
        </p:txBody>
      </p:sp>
      <p:sp>
        <p:nvSpPr>
          <p:cNvPr id="105601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环保政策趋严：推动冶金与铸造机械行业向绿色、低碳方向发展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1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产业政策调整：促进冶金与铸造机械行业结构优化和转型升级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1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技术创新支持：加大对冶金与铸造机械行业科技创新的支持力度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1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市场竞争规范：加强市场监管，推动冶金与铸造机械行业公平竞争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0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行业竞争格局变化趋势</a:t>
            </a:r>
            <a:endParaRPr altLang="en-US" lang="zh-CN"/>
          </a:p>
        </p:txBody>
      </p:sp>
      <p:sp>
        <p:nvSpPr>
          <p:cNvPr id="105630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0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0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行业竞争格局概述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1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1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行业竞争格局变化趋势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1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1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行业竞争格局对企业影响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632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632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行业竞争格局未来展望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1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冶金与铸造机械行业展望</a:t>
            </a:r>
            <a:endParaRPr altLang="en-US" lang="zh-CN"/>
          </a:p>
        </p:txBody>
      </p:sp>
      <p:sp>
        <p:nvSpPr>
          <p:cNvPr id="105661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5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未来发展目标与规划</a:t>
            </a:r>
            <a:endParaRPr altLang="en-US" lang="zh-CN"/>
          </a:p>
        </p:txBody>
      </p:sp>
      <p:sp>
        <p:nvSpPr>
          <p:cNvPr id="105735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35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35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36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36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推动智能化和数字化转型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6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提升产品质量和性能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6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加强环保和节能减排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36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拓展国际市场和加强国际合作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5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技术创新方向与重点</a:t>
            </a:r>
            <a:endParaRPr altLang="en-US" lang="zh-CN"/>
          </a:p>
        </p:txBody>
      </p:sp>
      <p:sp>
        <p:nvSpPr>
          <p:cNvPr id="105765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65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智能化技术：提高生产效率，降低人力成本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6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66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66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绿色环保技术：减少污染排放，提高资源利用效率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6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66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67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高效节能技术：降低能耗，提高能源利用效率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7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67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67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新型材料技术：研发新型材料，提高产品质量和性能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67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6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政策法规建议与措施</a:t>
            </a:r>
            <a:endParaRPr altLang="en-US" lang="zh-CN"/>
          </a:p>
        </p:txBody>
      </p:sp>
      <p:sp>
        <p:nvSpPr>
          <p:cNvPr id="10579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9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9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制定更加严格的环保法规，推动冶金与铸造机械行业绿色发展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9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9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9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加强知识产权保护，鼓励技术创新和产品升级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9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9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9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完善行业标准体系，提高产品质量和竞争力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79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9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79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加强政策引导和支持，推动冶金与铸造机械行业高质量发展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行业人才培养与引进策略</a:t>
            </a:r>
            <a:endParaRPr altLang="en-US" lang="zh-CN"/>
          </a:p>
        </p:txBody>
      </p:sp>
      <p:sp>
        <p:nvSpPr>
          <p:cNvPr id="10582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2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2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82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82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82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激励机制：建立完善的激励机制，激发人才创新活力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2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人才储备：加强人才储备，为行业未来发展提供有力保障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2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人才培养：加强职业教育和培训，提高技能水平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82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引进策略：制定优惠政策，吸引优秀人才加入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5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85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2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对冶金与铸造机械行业的总结</a:t>
            </a:r>
            <a:endParaRPr altLang="en-US" lang="zh-CN"/>
          </a:p>
        </p:txBody>
      </p:sp>
      <p:sp>
        <p:nvSpPr>
          <p:cNvPr id="1059326" name="正文"/>
          <p:cNvSpPr txBox="1"/>
          <p:nvPr>
            <p:custDataLst>
              <p:tags r:id="rId1"/>
            </p:custDataLst>
          </p:nvPr>
        </p:nvSpPr>
        <p:spPr>
          <a:xfrm>
            <a:off x="2880868" y="1490400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行业现状：概述冶金与铸造机械行业的发展历程、市场规模、主要产品和应用领域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28" name="正文"/>
          <p:cNvSpPr txBox="1"/>
          <p:nvPr>
            <p:custDataLst>
              <p:tags r:id="rId2"/>
            </p:custDataLst>
          </p:nvPr>
        </p:nvSpPr>
        <p:spPr>
          <a:xfrm>
            <a:off x="2880868" y="2467879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技术创新：介绍行业在技术研发、产品升级和智能化制造方面的进展和成果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30" name="正文"/>
          <p:cNvSpPr txBox="1"/>
          <p:nvPr>
            <p:custDataLst>
              <p:tags r:id="rId3"/>
            </p:custDataLst>
          </p:nvPr>
        </p:nvSpPr>
        <p:spPr>
          <a:xfrm>
            <a:off x="2880868" y="3445358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产业链协同：分析行业上下游企业之间的合作与协同发展情况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32" name="正文"/>
          <p:cNvSpPr txBox="1"/>
          <p:nvPr>
            <p:custDataLst>
              <p:tags r:id="rId4"/>
            </p:custDataLst>
          </p:nvPr>
        </p:nvSpPr>
        <p:spPr>
          <a:xfrm>
            <a:off x="2880868" y="4422836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政策支持：阐述政府对冶金与铸造机械行业的政策扶持和推动措施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34" name="正文"/>
          <p:cNvSpPr txBox="1"/>
          <p:nvPr>
            <p:custDataLst>
              <p:tags r:id="rId5"/>
            </p:custDataLst>
          </p:nvPr>
        </p:nvSpPr>
        <p:spPr>
          <a:xfrm>
            <a:off x="2880868" y="5400315"/>
            <a:ext cx="6424264" cy="84928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未来展望：预测行业未来的发展趋势、重点领域和市场机遇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2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对未来发展的建议与展望</a:t>
            </a:r>
            <a:endParaRPr altLang="en-US" lang="zh-CN"/>
          </a:p>
        </p:txBody>
      </p:sp>
      <p:sp>
        <p:nvSpPr>
          <p:cNvPr id="10596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62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62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加强技术创新，提高产品质量和竞争力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6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963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63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推动绿色发展，减少环境污染和资源消耗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6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963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加强人才培养和引进，提高企业综合素质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963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6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964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964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加强国际合作与交流，拓展海外市场和资源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3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993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1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1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1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1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1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1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1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1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1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1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1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1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1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1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1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1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1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1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1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1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1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1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1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1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1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1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1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8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8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255_1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255_1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2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6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1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91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3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34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2023-12-17T10:52:10Z</dcterms:created>
  <dcterms:modified xsi:type="dcterms:W3CDTF">2023-12-17T10:52:10Z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827b369af2bd4effa962e17950e6e371_21</vt:lpwstr>
  </property>
</Properties>
</file>