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427" r:id="rId1"/>
    <p:sldMasterId id="2147492464" r:id="rId2"/>
  </p:sldMasterIdLst>
  <p:notesMasterIdLst>
    <p:notesMasterId r:id="rId3"/>
  </p:notesMasterIdLst>
  <p:sldIdLst>
    <p:sldId id="4371" r:id="rId4"/>
    <p:sldId id="4374" r:id="rId5"/>
    <p:sldId id="4377" r:id="rId6"/>
    <p:sldId id="4380" r:id="rId7"/>
    <p:sldId id="4386" r:id="rId9"/>
    <p:sldId id="4389" r:id="rId10"/>
    <p:sldId id="4392" r:id="rId11"/>
    <p:sldId id="4395" r:id="rId12"/>
    <p:sldId id="4398" r:id="rId13"/>
    <p:sldId id="4404" r:id="rId15"/>
    <p:sldId id="4407" r:id="rId16"/>
    <p:sldId id="4410" r:id="rId17"/>
    <p:sldId id="4413" r:id="rId18"/>
    <p:sldId id="4416" r:id="rId19"/>
    <p:sldId id="4422" r:id="rId21"/>
    <p:sldId id="4425" r:id="rId22"/>
    <p:sldId id="4428" r:id="rId23"/>
    <p:sldId id="4431" r:id="rId24"/>
    <p:sldId id="4437" r:id="rId26"/>
    <p:sldId id="4440" r:id="rId27"/>
    <p:sldId id="4443" r:id="rId28"/>
    <p:sldId id="4446" r:id="rId29"/>
    <p:sldId id="4452" r:id="rId31"/>
    <p:sldId id="4455" r:id="rId32"/>
    <p:sldId id="4458" r:id="rId33"/>
    <p:sldId id="4462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428" r:id="rId1"/>
    <p:sldLayoutId id="2147492429" r:id="rId2"/>
    <p:sldLayoutId id="2147492430" r:id="rId3"/>
    <p:sldLayoutId id="2147492431" r:id="rId4"/>
    <p:sldLayoutId id="2147492432" r:id="rId5"/>
    <p:sldLayoutId id="2147492433" r:id="rId6"/>
    <p:sldLayoutId id="2147492434" r:id="rId7"/>
    <p:sldLayoutId id="2147492435" r:id="rId8"/>
    <p:sldLayoutId id="2147492436" r:id="rId9"/>
    <p:sldLayoutId id="2147492437" r:id="rId10"/>
    <p:sldLayoutId id="214749243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465" r:id="rId1"/>
    <p:sldLayoutId id="2147492466" r:id="rId2"/>
    <p:sldLayoutId id="2147492467" r:id="rId3"/>
    <p:sldLayoutId id="2147492468" r:id="rId4"/>
    <p:sldLayoutId id="2147492469" r:id="rId5"/>
    <p:sldLayoutId id="2147492470" r:id="rId6"/>
    <p:sldLayoutId id="2147492471" r:id="rId7"/>
    <p:sldLayoutId id="2147492472" r:id="rId8"/>
    <p:sldLayoutId id="2147492473" r:id="rId9"/>
    <p:sldLayoutId id="2147492474" r:id="rId10"/>
    <p:sldLayoutId id="214749247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tags" Target="../tags/tag116.xml"/><Relationship Id="rId19" Type="http://schemas.openxmlformats.org/officeDocument/2006/relationships/tags" Target="../tags/tag117.xml"/><Relationship Id="rId20" Type="http://schemas.openxmlformats.org/officeDocument/2006/relationships/tags" Target="../tags/tag118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tags" Target="../tags/tag143.xml"/><Relationship Id="rId20" Type="http://schemas.openxmlformats.org/officeDocument/2006/relationships/tags" Target="../tags/tag144.xml"/><Relationship Id="rId21" Type="http://schemas.openxmlformats.org/officeDocument/2006/relationships/tags" Target="../tags/tag145.xml"/><Relationship Id="rId22" Type="http://schemas.openxmlformats.org/officeDocument/2006/relationships/tags" Target="../tags/tag146.xml"/><Relationship Id="rId23" Type="http://schemas.openxmlformats.org/officeDocument/2006/relationships/tags" Target="../tags/tag147.xml"/><Relationship Id="rId24" Type="http://schemas.openxmlformats.org/officeDocument/2006/relationships/tags" Target="../tags/tag148.xml"/><Relationship Id="rId25" Type="http://schemas.openxmlformats.org/officeDocument/2006/relationships/tags" Target="../tags/tag149.xml"/><Relationship Id="rId26" Type="http://schemas.openxmlformats.org/officeDocument/2006/relationships/tags" Target="../tags/tag150.xml"/><Relationship Id="rId27" Type="http://schemas.openxmlformats.org/officeDocument/2006/relationships/tags" Target="../tags/tag151.xml"/><Relationship Id="rId28" Type="http://schemas.openxmlformats.org/officeDocument/2006/relationships/tags" Target="../tags/tag152.xml"/><Relationship Id="rId29" Type="http://schemas.openxmlformats.org/officeDocument/2006/relationships/tags" Target="../tags/tag153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tags" Target="../tags/tag232.xml"/><Relationship Id="rId22" Type="http://schemas.openxmlformats.org/officeDocument/2006/relationships/tags" Target="../tags/tag233.xml"/><Relationship Id="rId23" Type="http://schemas.openxmlformats.org/officeDocument/2006/relationships/tags" Target="../tags/tag234.xml"/><Relationship Id="rId24" Type="http://schemas.openxmlformats.org/officeDocument/2006/relationships/tags" Target="../tags/tag235.xml"/><Relationship Id="rId25" Type="http://schemas.openxmlformats.org/officeDocument/2006/relationships/tags" Target="../tags/tag236.xml"/><Relationship Id="rId26" Type="http://schemas.openxmlformats.org/officeDocument/2006/relationships/tags" Target="../tags/tag237.xml"/><Relationship Id="rId27" Type="http://schemas.openxmlformats.org/officeDocument/2006/relationships/tags" Target="../tags/tag238.xml"/><Relationship Id="rId28" Type="http://schemas.openxmlformats.org/officeDocument/2006/relationships/tags" Target="../tags/tag239.xml"/><Relationship Id="rId29" Type="http://schemas.openxmlformats.org/officeDocument/2006/relationships/tags" Target="../tags/tag240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tags" Target="../tags/tag300.xml"/><Relationship Id="rId22" Type="http://schemas.openxmlformats.org/officeDocument/2006/relationships/tags" Target="../tags/tag301.xml"/><Relationship Id="rId23" Type="http://schemas.openxmlformats.org/officeDocument/2006/relationships/tags" Target="../tags/tag302.xml"/><Relationship Id="rId24" Type="http://schemas.openxmlformats.org/officeDocument/2006/relationships/tags" Target="../tags/tag303.xml"/><Relationship Id="rId25" Type="http://schemas.openxmlformats.org/officeDocument/2006/relationships/tags" Target="../tags/tag304.xml"/><Relationship Id="rId26" Type="http://schemas.openxmlformats.org/officeDocument/2006/relationships/tags" Target="../tags/tag305.xml"/><Relationship Id="rId27" Type="http://schemas.openxmlformats.org/officeDocument/2006/relationships/tags" Target="../tags/tag306.xml"/><Relationship Id="rId28" Type="http://schemas.openxmlformats.org/officeDocument/2006/relationships/tags" Target="../tags/tag307.xml"/><Relationship Id="rId29" Type="http://schemas.openxmlformats.org/officeDocument/2006/relationships/tags" Target="../tags/tag308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tags" Target="../tags/tag386.xml"/><Relationship Id="rId5" Type="http://schemas.openxmlformats.org/officeDocument/2006/relationships/tags" Target="../tags/tag387.xml"/><Relationship Id="rId6" Type="http://schemas.openxmlformats.org/officeDocument/2006/relationships/tags" Target="../tags/tag388.xml"/><Relationship Id="rId7" Type="http://schemas.openxmlformats.org/officeDocument/2006/relationships/tags" Target="../tags/tag389.xml"/><Relationship Id="rId8" Type="http://schemas.openxmlformats.org/officeDocument/2006/relationships/tags" Target="../tags/tag390.xml"/><Relationship Id="rId9" Type="http://schemas.openxmlformats.org/officeDocument/2006/relationships/tags" Target="../tags/tag391.xml"/><Relationship Id="rId10" Type="http://schemas.openxmlformats.org/officeDocument/2006/relationships/tags" Target="../tags/tag392.xml"/><Relationship Id="rId11" Type="http://schemas.openxmlformats.org/officeDocument/2006/relationships/tags" Target="../tags/tag393.xml"/><Relationship Id="rId12" Type="http://schemas.openxmlformats.org/officeDocument/2006/relationships/tags" Target="../tags/tag394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4167"/>
          </a:bodyPr>
          <a:p>
            <a:r>
              <a:rPr altLang="en-US" dirty="0" lang="zh-CN"/>
              <a:t>2024机床与数控机械行业工作总结与展望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sp>
        <p:nvSpPr>
          <p:cNvPr id="1048840" name="序号"/>
          <p:cNvSpPr txBox="1">
            <a:spLocks noChangeAspect="1"/>
          </p:cNvSpPr>
          <p:nvPr>
            <p:custDataLst>
              <p:tags r:id="rId3"/>
            </p:custDataLst>
          </p:nvPr>
        </p:nvSpPr>
        <p:spPr>
          <a:xfrm>
            <a:off x="8782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4"/>
            </p:custDataLst>
          </p:nvPr>
        </p:nvSpPr>
        <p:spPr>
          <a:xfrm>
            <a:off x="897291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70772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6"/>
            </p:custDataLst>
          </p:nvPr>
        </p:nvSpPr>
        <p:spPr>
          <a:xfrm>
            <a:off x="2726778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行业概述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53721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8"/>
            </p:custDataLst>
          </p:nvPr>
        </p:nvSpPr>
        <p:spPr>
          <a:xfrm>
            <a:off x="4556265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6670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0"/>
            </p:custDataLst>
          </p:nvPr>
        </p:nvSpPr>
        <p:spPr>
          <a:xfrm>
            <a:off x="6385752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行业问题与挑战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196188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2"/>
            </p:custDataLst>
          </p:nvPr>
        </p:nvSpPr>
        <p:spPr>
          <a:xfrm>
            <a:off x="8215239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政策环境分析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0" name="序号"/>
          <p:cNvSpPr txBox="1"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0025679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62" name="项标题"/>
          <p:cNvSpPr txBox="1"/>
          <p:nvPr>
            <p:custDataLst>
              <p:tags r:id="rId14"/>
            </p:custDataLst>
          </p:nvPr>
        </p:nvSpPr>
        <p:spPr>
          <a:xfrm>
            <a:off x="10044730" y="4909915"/>
            <a:ext cx="1414110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未来展望与建议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509564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3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339051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39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168538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40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7998025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41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9827512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单击添加章节标题</a:t>
            </a:r>
            <a:endParaRPr altLang="en-US" dirty="0" lang="zh-CN"/>
          </a:p>
        </p:txBody>
      </p:sp>
      <p:sp>
        <p:nvSpPr>
          <p:cNvPr id="10488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行业概述</a:t>
            </a:r>
            <a:endParaRPr altLang="en-US" dirty="0" lang="zh-CN"/>
          </a:p>
        </p:txBody>
      </p:sp>
      <p:sp>
        <p:nvSpPr>
          <p:cNvPr id="1048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机床与数控机械行业定义</a:t>
            </a:r>
            <a:endParaRPr altLang="en-US" lang="zh-CN"/>
          </a:p>
        </p:txBody>
      </p:sp>
      <p:sp>
        <p:nvSpPr>
          <p:cNvPr id="10490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0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机床与数控机械行业的定义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机床与数控机械行业在国民经济中的地位和作用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机床与数控机械行业的发展历程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机床与数控机械行业的分类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91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0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行业规模：机床与数控机械行业的市场规模和产值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0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增长趋势：近年来机床与数控机械行业的增长趋势和未来预测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1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影响因素：影响机床与数控机械行业增长的主要因素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1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2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竞争格局：机床与数控机械行业的竞争格局和主要企业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行业主要产品与服务</a:t>
            </a:r>
            <a:endParaRPr altLang="en-US" lang="zh-CN"/>
          </a:p>
        </p:txBody>
      </p:sp>
      <p:sp>
        <p:nvSpPr>
          <p:cNvPr id="1049158" name="圆角矩形 3"/>
          <p:cNvSpPr/>
          <p:nvPr>
            <p:custDataLst>
              <p:tags r:id="rId1"/>
            </p:custDataLst>
          </p:nvPr>
        </p:nvSpPr>
        <p:spPr>
          <a:xfrm rot="16200000">
            <a:off x="5702418" y="-2489057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圆角矩形 4"/>
          <p:cNvSpPr/>
          <p:nvPr>
            <p:custDataLst>
              <p:tags r:id="rId2"/>
            </p:custDataLst>
          </p:nvPr>
        </p:nvSpPr>
        <p:spPr>
          <a:xfrm rot="16200000">
            <a:off x="514912" y="2699097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圆角矩形 5"/>
          <p:cNvSpPr/>
          <p:nvPr>
            <p:custDataLst>
              <p:tags r:id="rId3"/>
            </p:custDataLst>
          </p:nvPr>
        </p:nvSpPr>
        <p:spPr>
          <a:xfrm rot="16200000">
            <a:off x="5702418" y="-3491314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圆角矩形 6"/>
          <p:cNvSpPr/>
          <p:nvPr>
            <p:custDataLst>
              <p:tags r:id="rId4"/>
            </p:custDataLst>
          </p:nvPr>
        </p:nvSpPr>
        <p:spPr>
          <a:xfrm rot="16200000">
            <a:off x="514912" y="1696192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6" name="圆角矩形 11"/>
          <p:cNvSpPr/>
          <p:nvPr>
            <p:custDataLst>
              <p:tags r:id="rId5"/>
            </p:custDataLst>
          </p:nvPr>
        </p:nvSpPr>
        <p:spPr>
          <a:xfrm rot="16200000">
            <a:off x="5702418" y="-483895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8" name="圆角矩形 12"/>
          <p:cNvSpPr/>
          <p:nvPr>
            <p:custDataLst>
              <p:tags r:id="rId6"/>
            </p:custDataLst>
          </p:nvPr>
        </p:nvSpPr>
        <p:spPr>
          <a:xfrm rot="16200000">
            <a:off x="514912" y="4704259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0" name="圆角矩形 9"/>
          <p:cNvSpPr/>
          <p:nvPr>
            <p:custDataLst>
              <p:tags r:id="rId7"/>
            </p:custDataLst>
          </p:nvPr>
        </p:nvSpPr>
        <p:spPr>
          <a:xfrm rot="16200000">
            <a:off x="5702418" y="-1486152"/>
            <a:ext cx="787164" cy="10514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圆角矩形 10"/>
          <p:cNvSpPr/>
          <p:nvPr>
            <p:custDataLst>
              <p:tags r:id="rId8"/>
            </p:custDataLst>
          </p:nvPr>
        </p:nvSpPr>
        <p:spPr>
          <a:xfrm rot="16200000">
            <a:off x="514912" y="3701354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4" name="圆角矩形 7"/>
          <p:cNvSpPr/>
          <p:nvPr>
            <p:custDataLst>
              <p:tags r:id="rId9"/>
            </p:custDataLst>
          </p:nvPr>
        </p:nvSpPr>
        <p:spPr>
          <a:xfrm rot="16200000">
            <a:off x="5702418" y="517714"/>
            <a:ext cx="787164" cy="105152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圆角矩形 8"/>
          <p:cNvSpPr/>
          <p:nvPr>
            <p:custDataLst>
              <p:tags r:id="rId10"/>
            </p:custDataLst>
          </p:nvPr>
        </p:nvSpPr>
        <p:spPr>
          <a:xfrm rot="16200000">
            <a:off x="514912" y="5705868"/>
            <a:ext cx="785868" cy="13878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8" name="文本框 14"/>
          <p:cNvSpPr txBox="1"/>
          <p:nvPr>
            <p:custDataLst>
              <p:tags r:id="rId11"/>
            </p:custDataLst>
          </p:nvPr>
        </p:nvSpPr>
        <p:spPr>
          <a:xfrm>
            <a:off x="1280048" y="5383228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行业服务：包括设备维修、保养、改造等服务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80" name="文本框 15"/>
          <p:cNvSpPr txBox="1"/>
          <p:nvPr>
            <p:custDataLst>
              <p:tags r:id="rId12"/>
            </p:custDataLst>
          </p:nvPr>
        </p:nvSpPr>
        <p:spPr>
          <a:xfrm>
            <a:off x="1280696" y="3377418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自动化生产线：用于汽车、航空航天等行业的自动化生产线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82" name="文本框 16"/>
          <p:cNvSpPr txBox="1"/>
          <p:nvPr>
            <p:custDataLst>
              <p:tags r:id="rId13"/>
            </p:custDataLst>
          </p:nvPr>
        </p:nvSpPr>
        <p:spPr>
          <a:xfrm>
            <a:off x="1280048" y="4380971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工业机器人：应用于机床上下料、搬运等环节的工业机器人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84" name="文本框 17"/>
          <p:cNvSpPr txBox="1"/>
          <p:nvPr>
            <p:custDataLst>
              <p:tags r:id="rId14"/>
            </p:custDataLst>
          </p:nvPr>
        </p:nvSpPr>
        <p:spPr>
          <a:xfrm>
            <a:off x="1280696" y="1372256"/>
            <a:ext cx="10073027" cy="787164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机床设备：包括车床、铣床、磨床等各类机床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186" name="文本框 18"/>
          <p:cNvSpPr txBox="1"/>
          <p:nvPr>
            <p:custDataLst>
              <p:tags r:id="rId15"/>
            </p:custDataLst>
          </p:nvPr>
        </p:nvSpPr>
        <p:spPr>
          <a:xfrm>
            <a:off x="1280048" y="2375809"/>
            <a:ext cx="10073027" cy="78651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数控机械：数控机床、数控加工中心等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行业产业链结构</a:t>
            </a:r>
            <a:endParaRPr altLang="en-US" lang="zh-CN"/>
          </a:p>
        </p:txBody>
      </p:sp>
      <p:sp>
        <p:nvSpPr>
          <p:cNvPr id="104922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2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上游：原材料、零部件供应商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中游：机床与数控机械制造商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下游：汽车、航空航天、电子等应用领域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配套服务：物流、金融、技术等支持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92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2024年行业工作亮点</a:t>
            </a:r>
            <a:endParaRPr altLang="en-US" lang="zh-CN"/>
          </a:p>
        </p:txBody>
      </p:sp>
      <p:sp>
        <p:nvSpPr>
          <p:cNvPr id="10493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行业应用领域不断拓展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数控机床技术取得重大突破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智能化、自动化水平显著提高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产业链协同发展取得新进展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行业技术创新与突破</a:t>
            </a:r>
            <a:endParaRPr altLang="en-US" lang="zh-CN"/>
          </a:p>
        </p:txBody>
      </p:sp>
      <p:sp>
        <p:nvSpPr>
          <p:cNvPr id="104942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2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3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3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4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5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数控机床技术升级：提高加工精度和效率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绿色制造技术：降低能耗和环境污染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复合加工技术：满足复杂零件加工需求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智能化技术应用：实现自动化、智能化生产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行业市场拓展与营销策略</a:t>
            </a:r>
            <a:endParaRPr altLang="en-US" lang="zh-CN"/>
          </a:p>
        </p:txBody>
      </p:sp>
      <p:sp>
        <p:nvSpPr>
          <p:cNvPr id="10495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拓展市场：通过参加展会、举办推介会等方式，提高品牌知名度，拓展市场份额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营销策略：制定有针对性的营销策略，包括价格、渠道、促销等方面，提高产品竞争力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客户关系管理：建立良好的客户关系管理体系，提高客户满意度和忠诚度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售后服务：提供优质的售后服务，包括维修、保养、技术支持等方面，提高客户满意度和口碑效应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行业人才培养与引进</a:t>
            </a:r>
            <a:endParaRPr altLang="en-US" lang="zh-CN"/>
          </a:p>
        </p:txBody>
      </p:sp>
      <p:sp>
        <p:nvSpPr>
          <p:cNvPr id="10495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人才培养：加强职业教育和培训，提高技能水平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人才引进：引进国内外优秀人才，促进技术创新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人才激励：建立激励机制，激发创新活力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人才交流：加强人才交流与合作，促进产业升级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行业问题与挑战</a:t>
            </a:r>
            <a:endParaRPr altLang="en-US" dirty="0" lang="zh-CN"/>
          </a:p>
        </p:txBody>
      </p:sp>
      <p:sp>
        <p:nvSpPr>
          <p:cNvPr id="10496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行业面临的主要问题</a:t>
            </a:r>
            <a:endParaRPr altLang="en-US" lang="zh-CN"/>
          </a:p>
        </p:txBody>
      </p:sp>
      <p:sp>
        <p:nvSpPr>
          <p:cNvPr id="10496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技术创新不足：缺乏具有自主知识产权的核心技术和关键技术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市场竞争激烈：国内外品牌众多，价格战激烈，利润空间有限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人才短缺：缺乏高素质、高技能的人才，制约了行业的发展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政策法规不完善：相关政策法规不够完善，缺乏有效的监管和规范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行业面临的挑战与机遇</a:t>
            </a:r>
            <a:endParaRPr altLang="en-US" lang="zh-CN"/>
          </a:p>
        </p:txBody>
      </p:sp>
      <p:sp>
        <p:nvSpPr>
          <p:cNvPr id="10497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1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2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挑战：技术更新换代快，市场竞争激烈，人才短缺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未来展望：行业将迎来更多发展机遇，需要不断创新和进步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应对策略：加强技术研发，提高产品质量，拓展市场份额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机遇：国家政策支持，市场需求增长，技术创新驱动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行业发展趋势与前景展望</a:t>
            </a:r>
            <a:endParaRPr altLang="en-US" lang="zh-CN"/>
          </a:p>
        </p:txBody>
      </p:sp>
      <p:sp>
        <p:nvSpPr>
          <p:cNvPr id="10498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行业发展趋势：数字化、智能化、绿色化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前景展望：创新驱动、高质量发展、国际化拓展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未来挑战：技术升级、人才培养、市场拓展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应对策略：加强技术创新、推动产业升级、拓展国际合作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政策环境分析</a:t>
            </a:r>
            <a:endParaRPr altLang="en-US" dirty="0" lang="zh-CN"/>
          </a:p>
        </p:txBody>
      </p:sp>
      <p:sp>
        <p:nvSpPr>
          <p:cNvPr id="10498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国家政策对机床与数控机械行业的支持情况</a:t>
            </a:r>
            <a:endParaRPr altLang="en-US" lang="zh-CN"/>
          </a:p>
        </p:txBody>
      </p:sp>
      <p:sp>
        <p:nvSpPr>
          <p:cNvPr id="10499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政策背景：国家对机床与数控机械行业的重视程度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政策效果：政策对机床与数控机械行业发展的推动作用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未来政策展望：未来政策对机床与数控机械行业发展的预期影响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政策措施：支持机床与数控机械行业发展的具体政策措施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地方政策对机床与数控机械行业的支持情况</a:t>
            </a:r>
            <a:endParaRPr altLang="en-US" lang="zh-CN"/>
          </a:p>
        </p:txBody>
      </p:sp>
      <p:sp>
        <p:nvSpPr>
          <p:cNvPr id="105003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地方政策对机床与数控机械行业的支持力度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地方政策对机床与数控机械行业的技术研发支持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地方政策对机床与数控机械行业的市场拓展支持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地方政策对机床与数控机械行业的产业链支持情况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政策环境对行业发展的影响分析</a:t>
            </a:r>
            <a:endParaRPr altLang="en-US" lang="zh-CN"/>
          </a:p>
        </p:txBody>
      </p:sp>
      <p:sp>
        <p:nvSpPr>
          <p:cNvPr id="105007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政策环境对机床与数控机械行业的影响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政策环境对行业技术创新的影响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政策环境对行业市场拓展的影响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政策环境对行业未来发展的影响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未来展望与建议</a:t>
            </a:r>
            <a:endParaRPr altLang="en-US" dirty="0" lang="zh-CN"/>
          </a:p>
        </p:txBody>
      </p:sp>
      <p:sp>
        <p:nvSpPr>
          <p:cNvPr id="10501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501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智能化发展：机床与数控机械将更加智能化，提高生产效率和产品质量。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绿色环保：环保要求越来越高，机床与数控机械将更加注重环保和节能。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定制化生产：个性化需求越来越高，机床与数控机械将更加注重定制化生产。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跨界合作：机床与数控机械将与更多领域进行跨界合作，拓展应用领域。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行业发展建议与政策建议</a:t>
            </a:r>
            <a:endParaRPr altLang="en-US" lang="zh-CN"/>
          </a:p>
        </p:txBody>
      </p:sp>
      <p:sp>
        <p:nvSpPr>
          <p:cNvPr id="10502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加强产业链上下游合作，形成产业集群效应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加强技术研发与创新，提高产品质量和竞争力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推动数字化转型，实现智能化、网络化生产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关注政策变化，及时调整企业战略和业务模式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企业发展策略与建议</a:t>
            </a:r>
            <a:endParaRPr altLang="en-US" lang="zh-CN"/>
          </a:p>
        </p:txBody>
      </p:sp>
      <p:sp>
        <p:nvSpPr>
          <p:cNvPr id="105032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加大技术研发力度，提高产品核心竞争力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2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2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拓展国内外市场，扩大品牌影响力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3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3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加强人才培养和引进，提升企业综合素质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3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4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推进数字化转型，提高生产效率和产品质量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7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xxx学院</a:t>
            </a:r>
            <a:endParaRPr altLang="en-US" dirty="0" lang="zh-CN"/>
          </a:p>
        </p:txBody>
      </p:sp>
      <p:sp>
        <p:nvSpPr>
          <p:cNvPr id="1050380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82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6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6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6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7_6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6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7_6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6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7_6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6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6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6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87_6*l_h_i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7_6*l_h_a*1_6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0987_6*l_h_i*1_6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SLIDE_ID" val="custom2023098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21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2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95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6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2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6"/>
</p:tagLst>
</file>

<file path=ppt/tags/tag354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99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2023-12-17T14:45:00Z</dcterms:created>
  <dcterms:modified xsi:type="dcterms:W3CDTF">2023-12-17T14:45:00Z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cd6ada1f4ae04b34ab68c718014e308a_21</vt:lpwstr>
  </property>
</Properties>
</file>