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63" r:id="rId1"/>
    <p:sldMasterId id="2147485900" r:id="rId2"/>
  </p:sldMasterIdLst>
  <p:notesMasterIdLst>
    <p:notesMasterId r:id="rId3"/>
  </p:notesMasterIdLst>
  <p:sldIdLst>
    <p:sldId id="1254" r:id="rId4"/>
    <p:sldId id="1257" r:id="rId5"/>
    <p:sldId id="1260" r:id="rId6"/>
    <p:sldId id="1263" r:id="rId7"/>
    <p:sldId id="1266" r:id="rId8"/>
    <p:sldId id="1269" r:id="rId9"/>
    <p:sldId id="1272" r:id="rId10"/>
    <p:sldId id="1275" r:id="rId11"/>
    <p:sldId id="1278" r:id="rId12"/>
    <p:sldId id="1281" r:id="rId13"/>
    <p:sldId id="1284" r:id="rId14"/>
    <p:sldId id="1287" r:id="rId15"/>
    <p:sldId id="1290" r:id="rId16"/>
    <p:sldId id="1293" r:id="rId17"/>
    <p:sldId id="1296" r:id="rId18"/>
    <p:sldId id="1299" r:id="rId19"/>
    <p:sldId id="1302" r:id="rId20"/>
    <p:sldId id="1305" r:id="rId21"/>
    <p:sldId id="1308" r:id="rId22"/>
    <p:sldId id="1311" r:id="rId23"/>
    <p:sldId id="1314" r:id="rId24"/>
    <p:sldId id="1317" r:id="rId25"/>
    <p:sldId id="1320" r:id="rId26"/>
    <p:sldId id="1323" r:id="rId27"/>
    <p:sldId id="1326" r:id="rId28"/>
    <p:sldId id="1329" r:id="rId29"/>
    <p:sldId id="1332" r:id="rId30"/>
    <p:sldId id="133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64" r:id="rId1"/>
    <p:sldLayoutId id="2147485865" r:id="rId2"/>
    <p:sldLayoutId id="2147485866" r:id="rId3"/>
    <p:sldLayoutId id="2147485867" r:id="rId4"/>
    <p:sldLayoutId id="2147485868" r:id="rId5"/>
    <p:sldLayoutId id="2147485869" r:id="rId6"/>
    <p:sldLayoutId id="2147485870" r:id="rId7"/>
    <p:sldLayoutId id="2147485871" r:id="rId8"/>
    <p:sldLayoutId id="2147485872" r:id="rId9"/>
    <p:sldLayoutId id="2147485873" r:id="rId10"/>
    <p:sldLayoutId id="21474858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01" r:id="rId1"/>
    <p:sldLayoutId id="2147485902" r:id="rId2"/>
    <p:sldLayoutId id="2147485903" r:id="rId3"/>
    <p:sldLayoutId id="2147485904" r:id="rId4"/>
    <p:sldLayoutId id="2147485905" r:id="rId5"/>
    <p:sldLayoutId id="2147485906" r:id="rId6"/>
    <p:sldLayoutId id="2147485907" r:id="rId7"/>
    <p:sldLayoutId id="2147485908" r:id="rId8"/>
    <p:sldLayoutId id="2147485909" r:id="rId9"/>
    <p:sldLayoutId id="2147485910" r:id="rId10"/>
    <p:sldLayoutId id="2147485911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学校领导力在2024年小学教育中的重要性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学校领导力对教育质量的影响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学校领导力对学生发展的影响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学校领导力在不同类型学校中的体现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学校领导力对教育改革的作用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9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项标题"/>
          <p:cNvSpPr txBox="1"/>
          <p:nvPr>
            <p:custDataLst>
              <p:tags r:id="rId10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提升学校领导力的途径与策略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标题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学校领导力对教育质量的影响</a:t>
            </a:r>
            <a:endParaRPr altLang="en-US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提高教学质量</a:t>
            </a:r>
            <a:endParaRPr altLang="en-US" lang="zh-CN"/>
          </a:p>
        </p:txBody>
      </p:sp>
      <p:sp>
        <p:nvSpPr>
          <p:cNvPr id="1048900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学校领导力能够制定明确的教学目标和计划，确保教育工作的有序进行。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学校领导力能够促进教师专业发展，提升教学质量和效果。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学校领导力能够营造良好的教学环境和学习氛围，激发学生的学习兴趣和动力。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学校领导力能够建立健全的教学评估和反馈机制，及时发现问题并采取有效措施改进教学质量。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促进教师专业发展</a:t>
            </a:r>
            <a:endParaRPr altLang="en-US" lang="zh-CN"/>
          </a:p>
        </p:txBody>
      </p:sp>
      <p:sp>
        <p:nvSpPr>
          <p:cNvPr id="1048960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4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2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营造良好的教育环境：学校领导力能够营造一个积极向上、和谐有序的教育环境，帮助学生更好地学习和成长。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8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引领学校文化发展：学校领导力能够塑造和引领学校文化，促进学校的整体发展和进步。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0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促进教师专业发展：学校领导力能够为教师提供专业发展的机会和资源，鼓励教师不断学习和提高自己的教学水平。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2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提升教育质量：学校领导力关注学生的学习成果和教学质量，通过制定和实施有效的教育策略，提高整体教育质量。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优化教育资源配置</a:t>
            </a:r>
            <a:endParaRPr altLang="en-US" lang="zh-CN"/>
          </a:p>
        </p:txBody>
      </p:sp>
      <p:sp>
        <p:nvSpPr>
          <p:cNvPr id="104902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促进教师专业发展：学校领导力关注教师成长，提供专业培训和发展机会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优化教育资源配置：学校领导力能够合理分配教学资源，提高教学质量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创新教育教学模式：学校领导力鼓励教师创新教学方法，提高学生学习兴趣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营造良好校园文化：学校领导力营造积极向上的校园文化，促进学生全面发展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营造良好的教育环境</a:t>
            </a:r>
            <a:endParaRPr altLang="en-US" lang="zh-CN"/>
          </a:p>
        </p:txBody>
      </p:sp>
      <p:sp>
        <p:nvSpPr>
          <p:cNvPr id="10490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学校领导力能够规划和建设适合学生发展的教育环境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学校领导力关注教育环境的细节，如校园文化、设施等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良好的教育环境有助于培养学生的综合素质和社会责任感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良好的教育环境有助于提高学生的学习兴趣和积极性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学校领导力对学生发展的影响</a:t>
            </a:r>
            <a:endParaRPr altLang="en-US" lang="zh-CN"/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培养学生综合素质</a:t>
            </a:r>
            <a:endParaRPr altLang="en-US" lang="zh-CN"/>
          </a:p>
        </p:txBody>
      </p:sp>
      <p:sp>
        <p:nvSpPr>
          <p:cNvPr id="104919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学校领导力能够引导学生树立正确的价值观和人生观，培养学生的道德品质和社会责任感。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学校领导力能够为学生提供良好的学习环境和教育资源，促进学生的全面发展。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学校领导力能够关注学生的个性化需求，提供个性化的教育服务，帮助学生发掘自身潜力和优势。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学校领导力能够加强家校合作，促进家长和学生之间的沟通和互动，共同促进学生的成长和发展。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关注学生个性化发展</a:t>
            </a:r>
            <a:endParaRPr altLang="en-US" lang="zh-CN"/>
          </a:p>
        </p:txBody>
      </p:sp>
      <p:sp>
        <p:nvSpPr>
          <p:cNvPr id="1049242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4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6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学校领导力能够关注学生的个性化需求，提供个性化的教育服务，促进学生的全面发展。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0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2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学校领导力能够营造良好的教育环境，激发学生的创新精神和实践能力，培养学生的个性特长。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6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8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学校领导力能够建立健全的学生评价体系，关注学生的过程性评价，激发学生的自我发展动力。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2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4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学校领导力能够加强与家长的沟通与合作，共同关注学生的成长，促进家校共育。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引导学生树立正确价值观</a:t>
            </a:r>
            <a:endParaRPr altLang="en-US" lang="zh-CN"/>
          </a:p>
        </p:txBody>
      </p:sp>
      <p:sp>
        <p:nvSpPr>
          <p:cNvPr id="104930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价值观塑造：学校领导力通过日常教育活动，引导学生树立正确的价值观，培养良好的道德品质。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目标导向：学校领导力能够帮助学生明确个人和集体目标，激发学生的学习动力和积极性。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团队合作：学校领导力能够培养学生的团队合作精神，提高学生在集体中的沟通和协作能力。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创新思维：学校领导力注重培养学生的创新思维和批判性思维，鼓励学生独立思考，勇于探索。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促进学生心理健康发展</a:t>
            </a:r>
            <a:endParaRPr altLang="en-US" lang="zh-CN"/>
          </a:p>
        </p:txBody>
      </p:sp>
      <p:sp>
        <p:nvSpPr>
          <p:cNvPr id="10493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学校领导力能够营造良好的校园氛围，减少学生心理压力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建立有效的沟通机制，及时解决学生心理问题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开展心理健康教育活动，提高学生心理素质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关注学生个体差异，提供个性化心理辅导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学校领导力对教育改革的作用</a:t>
            </a:r>
            <a:endParaRPr altLang="en-US" lang="zh-CN"/>
          </a:p>
        </p:txBody>
      </p:sp>
      <p:sp>
        <p:nvSpPr>
          <p:cNvPr id="10494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引领教育理念创新</a:t>
            </a:r>
            <a:endParaRPr altLang="en-US" lang="zh-CN"/>
          </a:p>
        </p:txBody>
      </p:sp>
      <p:sp>
        <p:nvSpPr>
          <p:cNvPr id="1049480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4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2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学校领导力能够引领学校文化的发展，营造良好的教育环境，促进学生的全面发展。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8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学校领导力能够引领学校与社区、家庭等各方面的合作，共同推动教育改革的发展。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0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学校领导力能够引领教育理念的变革和创新，推动教育改革的发展。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2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学校领导力能够激发教师的创新精神，培养教师的创新能力和专业素养。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推动课程改革实施</a:t>
            </a:r>
            <a:endParaRPr altLang="en-US" lang="zh-CN"/>
          </a:p>
        </p:txBody>
      </p:sp>
      <p:sp>
        <p:nvSpPr>
          <p:cNvPr id="1049540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4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制定课程改革方案：学校领导需要关注教育发展趋势，制定符合学校实际情况的课程改革方案。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0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引导教师参与：鼓励教师积极参与课程改革，提供必要的培训和支持。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监督实施过程：确保课程改革方案得到有效执行，及时解决实施过程中出现的问题。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评估改革效果：对课程改革的效果进行评估，不断改进和完善课程改革方案。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加强信息技术与教育融合</a:t>
            </a:r>
            <a:endParaRPr altLang="en-US" lang="zh-CN"/>
          </a:p>
        </p:txBody>
      </p:sp>
      <p:sp>
        <p:nvSpPr>
          <p:cNvPr id="104960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促进个性化学习：利用信息技术实现个性化教学，满足学生多样化需求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提升教学质量：利用信息技术整合优质教育资源，提高教学质量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加强家校沟通：利用信息技术建立家校沟通平台，促进家长参与学校教育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提升教师专业能力：利用信息技术开展教师培训和交流，提高教师专业水平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促进家校合作共育</a:t>
            </a:r>
            <a:endParaRPr altLang="en-US" lang="zh-CN"/>
          </a:p>
        </p:txBody>
      </p:sp>
      <p:sp>
        <p:nvSpPr>
          <p:cNvPr id="1049652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56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4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学校领导力能够协调家校之间的矛盾和分歧，推动教育改革顺利进行。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0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学校领导力能够激发家长参与教育的热情，提高家校共育的质量和效果。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2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学校领导力能够搭建家校沟通桥梁，促进信息交流和资源共享。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4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学校领导力能够引领家校共同关注学生的成长需求，形成教育合力。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学校领导力在不同类型学校中的体现</a:t>
            </a:r>
            <a:endParaRPr altLang="en-US" lang="zh-CN"/>
          </a:p>
        </p:txBody>
      </p:sp>
      <p:sp>
        <p:nvSpPr>
          <p:cNvPr id="10497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城市小学的领导力特点</a:t>
            </a:r>
            <a:endParaRPr altLang="en-US" lang="zh-CN"/>
          </a:p>
        </p:txBody>
      </p:sp>
      <p:sp>
        <p:nvSpPr>
          <p:cNvPr id="104975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城市小学的领导力特点：注重教育创新和教学质量，致力于培养学生的综合素质和未来竞争力。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农村小学的领导力特点：强调基础教育的普及和巩固，努力提高学生的学习成绩和升学率。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私立小学的领导力特点：注重个性化教育和精英培养，致力于发掘和培养学生的特长和优势。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国际学校的领导力特点：强调全球视野和跨文化交流，致力于培养具有国际竞争力的学生。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农村小学的领导力特点</a:t>
            </a:r>
            <a:endParaRPr altLang="en-US" lang="zh-CN"/>
          </a:p>
        </p:txBody>
      </p:sp>
      <p:sp>
        <p:nvSpPr>
          <p:cNvPr id="104979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强调实践教学：注重实践教学，培养学生的实际操作能力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重视家校合作：与家长保持紧密联系，共同关注学生的成长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关注教师发展：为教师提供专业发展机会，提升教学质量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推崇民主管理：鼓励师生参与学校管理，营造民主氛围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民办小学的领导力特点</a:t>
            </a:r>
            <a:endParaRPr altLang="en-US" lang="zh-CN"/>
          </a:p>
        </p:txBody>
      </p:sp>
      <p:sp>
        <p:nvSpPr>
          <p:cNvPr id="1049850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2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4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注重创新：民办小学通常更加注重创新和特色，领导力需具备创新思维和创新能力，以推动学校特色发展。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8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0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强调个性化教育：民办小学通常更加注重个性化教育，领导力需关注学生个体差异，提供个性化教育支持。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4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6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8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紧密家校合作：民办小学通常更加注重与家长的沟通和合作，领导力需具备与家长沟通和合作的能力，建立紧密的家校合作关系。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0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2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灵活的管理机制：民办小学的管理机制通常更加灵活，领导力需具备灵活应变和快速决策的能力，以适应教育环境的变化。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国际小学的领导力特点</a:t>
            </a:r>
            <a:endParaRPr altLang="en-US" lang="zh-CN"/>
          </a:p>
        </p:txBody>
      </p:sp>
      <p:sp>
        <p:nvSpPr>
          <p:cNvPr id="1049910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2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14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8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国际小学的领导力特点：注重培养学生的国际视野和跨文化交流能力，强调多元化和包容性，致力于营造开放、多元、和谐的校园文化。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8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0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公立小学的领导力特点：注重规范和稳定，强调教育教学质量和学校管理的高效性，以满足社会和家长的需求为目标。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4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6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私立小学的领导力特点：注重创新和个性化教育，强调学校特色和品牌建设，注重与家长和学生之间的互动与沟通，以提供优质的教育服务为宗旨。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0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2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7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乡村小学的领导力特点：注重实用性和适应性，强调教育教学的基本要求和学生的实际需求，注重与当地社区的合作与交流，以促进当地社会和经济的发展。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提升学校领导力的途径与策略</a:t>
            </a:r>
            <a:endParaRPr altLang="en-US" lang="zh-CN"/>
          </a:p>
        </p:txBody>
      </p:sp>
      <p:sp>
        <p:nvSpPr>
          <p:cNvPr id="10499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加强学校领导力培训</a:t>
            </a:r>
            <a:endParaRPr altLang="en-US" lang="zh-CN"/>
          </a:p>
        </p:txBody>
      </p:sp>
      <p:sp>
        <p:nvSpPr>
          <p:cNvPr id="105001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邀请业内专家进行讲座，分享先进的领导理念和实践经验。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定期开展领导力培训课程，提升校长的领导能力和管理水平。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加强学校内部培训，鼓励校长与教师之间的交流与合作，共同提升领导力。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建立领导力评估机制，对校长的领导力进行定期评估和反馈，促进持续改进。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建立科学的评价体系</a:t>
            </a:r>
            <a:endParaRPr altLang="en-US" lang="zh-CN"/>
          </a:p>
        </p:txBody>
      </p:sp>
      <p:sp>
        <p:nvSpPr>
          <p:cNvPr id="1050064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6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8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0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定期进行领导力评估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制定明确的评价标准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建立有效的反馈机制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鼓励领导力发展的持续学习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鼓励学校自主创新</a:t>
            </a:r>
            <a:endParaRPr altLang="en-US" lang="zh-CN"/>
          </a:p>
        </p:txBody>
      </p:sp>
      <p:sp>
        <p:nvSpPr>
          <p:cNvPr id="1050116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培养创新意识和创新思维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2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建立鼓励创新的机制和氛围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8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鼓励教师开展创新性教学和研究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4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搭建平台，支持学生参与创新活动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加强校际交流与合作</a:t>
            </a:r>
            <a:endParaRPr altLang="en-US" lang="zh-CN"/>
          </a:p>
        </p:txBody>
      </p:sp>
      <p:sp>
        <p:nvSpPr>
          <p:cNvPr id="10501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8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促进教育资源共享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4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提升学校管理水平和教学质量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0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加强教师队伍建设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2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6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推动学校创新发展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23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5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5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5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5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5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5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5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5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5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5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5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SLIDE_ID" val="custom2023141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8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32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2024-01-05T14:28:03Z</dcterms:created>
  <dcterms:modified xsi:type="dcterms:W3CDTF">2024-01-05T14:28:03Z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1a174bdbc20542d2b4f1bb657a654699_21</vt:lpwstr>
  </property>
</Properties>
</file>