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5501" r:id="rId1"/>
    <p:sldMasterId id="2147485538" r:id="rId2"/>
  </p:sldMasterIdLst>
  <p:notesMasterIdLst>
    <p:notesMasterId r:id="rId3"/>
  </p:notesMasterIdLst>
  <p:sldIdLst>
    <p:sldId id="1131" r:id="rId4"/>
    <p:sldId id="1135" r:id="rId5"/>
    <p:sldId id="1138" r:id="rId6"/>
    <p:sldId id="1141" r:id="rId7"/>
    <p:sldId id="1147" r:id="rId9"/>
    <p:sldId id="1150" r:id="rId10"/>
    <p:sldId id="1153" r:id="rId11"/>
    <p:sldId id="1156" r:id="rId12"/>
    <p:sldId id="1159" r:id="rId13"/>
    <p:sldId id="1165" r:id="rId15"/>
    <p:sldId id="1168" r:id="rId16"/>
    <p:sldId id="1171" r:id="rId17"/>
    <p:sldId id="1174" r:id="rId18"/>
    <p:sldId id="1177" r:id="rId19"/>
    <p:sldId id="1183" r:id="rId21"/>
    <p:sldId id="1186" r:id="rId22"/>
    <p:sldId id="1190" r:id="rId23"/>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tableStyles" Target="tableStyles.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1" name="幻灯片图像占位符 1"/>
          <p:cNvSpPr>
            <a:spLocks noChangeAspect="1" noRot="1" noGrp="1"/>
          </p:cNvSpPr>
          <p:nvPr>
            <p:ph type="sldImg"/>
          </p:nvPr>
        </p:nvSpPr>
        <p:spPr/>
      </p:sp>
      <p:sp>
        <p:nvSpPr>
          <p:cNvPr id="1048653" name="备注占位符 2"/>
          <p:cNvSpPr>
            <a:spLocks noGrp="1"/>
          </p:cNvSpPr>
          <p:nvPr>
            <p:ph type="body" idx="1"/>
          </p:nvPr>
        </p:nvSpPr>
        <p:spPr/>
        <p:txBody>
          <a:bodyPr/>
          <a:p>
            <a:endParaRPr altLang="en-US" dirty="0" lang="zh-CN"/>
          </a:p>
        </p:txBody>
      </p:sp>
      <p:sp>
        <p:nvSpPr>
          <p:cNvPr id="1048655"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p:nvPr>
        </p:nvSpPr>
        <p:spPr/>
      </p:sp>
      <p:sp>
        <p:nvSpPr>
          <p:cNvPr id="1048604" name="备注占位符 2"/>
          <p:cNvSpPr>
            <a:spLocks noGrp="1"/>
          </p:cNvSpPr>
          <p:nvPr>
            <p:ph type="body" idx="1"/>
          </p:nvPr>
        </p:nvSpPr>
        <p:spPr/>
        <p:txBody>
          <a:bodyPr/>
          <a:p>
            <a:endParaRPr altLang="en-US" dirty="0" lang="zh-CN"/>
          </a:p>
        </p:txBody>
      </p:sp>
      <p:sp>
        <p:nvSpPr>
          <p:cNvPr id="1048606"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7.xml"/><Relationship Id="rId2" Type="http://schemas.openxmlformats.org/officeDocument/2006/relationships/tags" Target="../tags/tag8.xml"/><Relationship Id="rId3" Type="http://schemas.openxmlformats.org/officeDocument/2006/relationships/tags" Target="../tags/tag9.xml"/><Relationship Id="rId4" Type="http://schemas.openxmlformats.org/officeDocument/2006/relationships/tags" Target="../tags/tag10.xml"/><Relationship Id="rId5" Type="http://schemas.openxmlformats.org/officeDocument/2006/relationships/tags" Target="../tags/tag11.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image" Target="../media/image2.png"/><Relationship Id="rId3" Type="http://schemas.openxmlformats.org/officeDocument/2006/relationships/tags" Target="../tags/tag13.xml"/><Relationship Id="rId4" Type="http://schemas.openxmlformats.org/officeDocument/2006/relationships/tags" Target="../tags/tag14.xml"/><Relationship Id="rId5" Type="http://schemas.openxmlformats.org/officeDocument/2006/relationships/tags" Target="../tags/tag15.xml"/><Relationship Id="rId6" Type="http://schemas.openxmlformats.org/officeDocument/2006/relationships/tags" Target="../tags/tag16.xml"/><Relationship Id="rId7"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image" Target="../media/image1.png"/><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tags" Target="../tags/tag22.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tags" Target="../tags/tag24.xml"/><Relationship Id="rId3" Type="http://schemas.openxmlformats.org/officeDocument/2006/relationships/tags" Target="../tags/tag25.xml"/><Relationship Id="rId4" Type="http://schemas.openxmlformats.org/officeDocument/2006/relationships/tags" Target="../tags/tag26.xml"/><Relationship Id="rId5" Type="http://schemas.openxmlformats.org/officeDocument/2006/relationships/tags" Target="../tags/tag27.xml"/><Relationship Id="rId6" Type="http://schemas.openxmlformats.org/officeDocument/2006/relationships/tags" Target="../tags/tag28.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tags" Target="../tags/tag36.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tags" Target="../tags/tag38.xml"/><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tags" Target="../tags/tag45.xml"/><Relationship Id="rId3" Type="http://schemas.openxmlformats.org/officeDocument/2006/relationships/tags" Target="../tags/tag46.xml"/><Relationship Id="rId4" Type="http://schemas.openxmlformats.org/officeDocument/2006/relationships/tags" Target="../tags/tag47.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48.xml"/><Relationship Id="rId2" Type="http://schemas.openxmlformats.org/officeDocument/2006/relationships/tags" Target="../tags/tag49.xml"/><Relationship Id="rId3" Type="http://schemas.openxmlformats.org/officeDocument/2006/relationships/tags" Target="../tags/tag50.xml"/><Relationship Id="rId4" Type="http://schemas.openxmlformats.org/officeDocument/2006/relationships/tags" Target="../tags/tag51.xml"/><Relationship Id="rId5" Type="http://schemas.openxmlformats.org/officeDocument/2006/relationships/tags" Target="../tags/tag52.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3.xml"/><Relationship Id="rId2" Type="http://schemas.openxmlformats.org/officeDocument/2006/relationships/image" Target="../media/image3.png"/><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tags" Target="../tags/tag57.xml"/><Relationship Id="rId7"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3" name="图片 10"/>
          <p:cNvPicPr>
            <a:picLocks noChangeAspect="1"/>
          </p:cNvPicPr>
          <p:nvPr userDrawn="1">
            <p:custDataLst>
              <p:tags r:id="rId1"/>
            </p:custDataLst>
          </p:nvPr>
        </p:nvPicPr>
        <p:blipFill>
          <a:blip xmlns:r="http://schemas.openxmlformats.org/officeDocument/2006/relationships" r:embed="rId2"/>
          <a:stretch>
            <a:fillRect/>
          </a:stretch>
        </p:blipFill>
        <p:spPr>
          <a:xfrm>
            <a:off x="1506" y="0"/>
            <a:ext cx="12188988" cy="6858000"/>
          </a:xfrm>
          <a:prstGeom prst="rect"/>
        </p:spPr>
      </p:pic>
      <p:sp>
        <p:nvSpPr>
          <p:cNvPr id="1048668" name="标题 1"/>
          <p:cNvSpPr>
            <a:spLocks noGrp="1"/>
          </p:cNvSpPr>
          <p:nvPr>
            <p:ph type="ctrTitle" hasCustomPrompt="1"/>
            <p:custDataLst>
              <p:tags r:id="rId3"/>
            </p:custDataLst>
          </p:nvPr>
        </p:nvSpPr>
        <p:spPr>
          <a:xfrm>
            <a:off x="838201" y="1018390"/>
            <a:ext cx="6911108" cy="1774346"/>
          </a:xfrm>
        </p:spPr>
        <p:txBody>
          <a:bodyPr anchor="b">
            <a:normAutofit/>
          </a:bodyPr>
          <a:lstStyle>
            <a:lvl1pPr algn="l">
              <a:lnSpc>
                <a:spcPct val="100000"/>
              </a:lnSpc>
              <a:defRPr sz="6000">
                <a:gradFill>
                  <a:gsLst>
                    <a:gs pos="0">
                      <a:srgbClr val="FFFFFF"/>
                    </a:gs>
                    <a:gs pos="85000">
                      <a:schemeClr val="accent1"/>
                    </a:gs>
                  </a:gsLst>
                  <a:lin ang="2700000" scaled="0"/>
                </a:gradFill>
              </a:defRPr>
            </a:lvl1pPr>
          </a:lstStyle>
          <a:p>
            <a:r>
              <a:rPr altLang="en-US" dirty="0" lang="zh-CN"/>
              <a:t>单击编辑母版标题</a:t>
            </a:r>
            <a:endParaRPr altLang="en-US" dirty="0" lang="zh-CN"/>
          </a:p>
        </p:txBody>
      </p:sp>
      <p:sp>
        <p:nvSpPr>
          <p:cNvPr id="1048670" name="副标题 2"/>
          <p:cNvSpPr>
            <a:spLocks noGrp="1"/>
          </p:cNvSpPr>
          <p:nvPr>
            <p:ph type="subTitle" idx="1"/>
            <p:custDataLst>
              <p:tags r:id="rId4"/>
            </p:custDataLst>
          </p:nvPr>
        </p:nvSpPr>
        <p:spPr>
          <a:xfrm>
            <a:off x="838201" y="3021580"/>
            <a:ext cx="6903960" cy="365125"/>
          </a:xfrm>
        </p:spPr>
        <p:txBody>
          <a:bodyPr>
            <a:normAutofit/>
          </a:bodyPr>
          <a:lstStyle>
            <a:lvl1pPr algn="l" indent="0" marL="0">
              <a:lnSpc>
                <a:spcPct val="100000"/>
              </a:lnSpc>
              <a:buNone/>
              <a:defRPr sz="1800">
                <a:gradFill>
                  <a:gsLst>
                    <a:gs pos="0">
                      <a:srgbClr val="FFFFFF"/>
                    </a:gs>
                    <a:gs pos="85000">
                      <a:schemeClr val="accent1"/>
                    </a:gs>
                  </a:gsLst>
                  <a:lin ang="270000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2" name="文本占位符 9"/>
          <p:cNvSpPr>
            <a:spLocks noGrp="1"/>
          </p:cNvSpPr>
          <p:nvPr>
            <p:ph type="body" sz="quarter" idx="13" hasCustomPrompt="1"/>
            <p:custDataLst>
              <p:tags r:id="rId5"/>
            </p:custDataLst>
          </p:nvPr>
        </p:nvSpPr>
        <p:spPr>
          <a:xfrm>
            <a:off x="838200" y="504000"/>
            <a:ext cx="6903960" cy="504000"/>
          </a:xfrm>
          <a:noFill/>
        </p:spPr>
        <p:txBody>
          <a:bodyPr anchor="ctr" bIns="0" lIns="0" rIns="0" rtlCol="0" tIns="0" vert="horz">
            <a:normAutofit/>
          </a:bodyPr>
          <a:lstStyle>
            <a:lvl1pPr>
              <a:defRPr altLang="en-US" dirty="0" sz="1100" lang="zh-CN">
                <a:gradFill>
                  <a:gsLst>
                    <a:gs pos="0">
                      <a:srgbClr val="FFFFFF"/>
                    </a:gs>
                    <a:gs pos="85000">
                      <a:schemeClr val="accent1"/>
                    </a:gs>
                  </a:gsLst>
                  <a:lin ang="2700000" scaled="0"/>
                </a:gradFill>
              </a:defRPr>
            </a:lvl1pPr>
          </a:lstStyle>
          <a:p>
            <a:pPr indent="0" lvl="0" marL="0">
              <a:lnSpc>
                <a:spcPct val="100000"/>
              </a:lnSpc>
              <a:buNone/>
            </a:pPr>
            <a:r>
              <a:rPr altLang="en-US" dirty="0" lang="zh-CN"/>
              <a:t>公司名占位符</a:t>
            </a:r>
            <a:endParaRPr altLang="en-US" dirty="0" lang="zh-CN"/>
          </a:p>
        </p:txBody>
      </p:sp>
      <p:sp>
        <p:nvSpPr>
          <p:cNvPr id="1048674" name="文本占位符 23"/>
          <p:cNvSpPr>
            <a:spLocks noGrp="1"/>
          </p:cNvSpPr>
          <p:nvPr>
            <p:ph type="body" sz="quarter" idx="17" hasCustomPrompt="1"/>
            <p:custDataLst>
              <p:tags r:id="rId6"/>
            </p:custDataLst>
          </p:nvPr>
        </p:nvSpPr>
        <p:spPr>
          <a:xfrm>
            <a:off x="1119171" y="3534481"/>
            <a:ext cx="4992413" cy="504000"/>
          </a:xfrm>
        </p:spPr>
        <p:txBody>
          <a:bodyPr anchor="ctr">
            <a:normAutofit/>
          </a:bodyPr>
          <a:lstStyle>
            <a:lvl1pPr algn="l" indent="0" marL="0">
              <a:lnSpc>
                <a:spcPct val="100000"/>
              </a:lnSpc>
              <a:buNone/>
              <a:defRPr sz="1800">
                <a:gradFill>
                  <a:gsLst>
                    <a:gs pos="0">
                      <a:srgbClr val="FFFFFF"/>
                    </a:gs>
                    <a:gs pos="85000">
                      <a:schemeClr val="accent1"/>
                    </a:gs>
                  </a:gsLst>
                  <a:lin ang="2700000" scaled="0"/>
                </a:gradFill>
              </a:defRPr>
            </a:lvl1pPr>
          </a:lstStyle>
          <a:p>
            <a:pPr lvl="0"/>
            <a:r>
              <a:rPr altLang="en-US" dirty="0" lang="zh-CN"/>
              <a:t>署名占位符</a:t>
            </a:r>
            <a:endParaRPr altLang="en-US" dirty="0" lang="zh-CN"/>
          </a:p>
        </p:txBody>
      </p:sp>
      <p:cxnSp>
        <p:nvCxnSpPr>
          <p:cNvPr id="3145729" name="直接连接符 3"/>
          <p:cNvCxnSpPr>
            <a:cxnSpLocks/>
          </p:cNvCxnSpPr>
          <p:nvPr userDrawn="1">
            <p:custDataLst>
              <p:tags r:id="rId7"/>
            </p:custDataLst>
          </p:nvPr>
        </p:nvCxnSpPr>
        <p:spPr>
          <a:xfrm>
            <a:off x="893281" y="3677626"/>
            <a:ext cx="0" cy="242570"/>
          </a:xfrm>
          <a:prstGeom prst="line"/>
          <a:solidFill>
            <a:srgbClr val="21D29E"/>
          </a:solidFill>
          <a:ln w="50800" cap="rnd">
            <a:solidFill>
              <a:schemeClr val="accent1"/>
            </a:solidFill>
          </a:ln>
          <a:effectLst>
            <a:outerShdw algn="ctr" blurRad="63500" rotWithShape="0" sx="102000" sy="102000">
              <a:schemeClr val="accent1">
                <a:alpha val="38000"/>
              </a:schemeClr>
            </a:outerShdw>
          </a:effectLst>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7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7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8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82" name="页脚占位符 4"/>
          <p:cNvSpPr>
            <a:spLocks noGrp="1"/>
          </p:cNvSpPr>
          <p:nvPr>
            <p:ph type="ftr" sz="quarter" idx="11"/>
            <p:custDataLst>
              <p:tags r:id="rId4"/>
            </p:custDataLst>
          </p:nvPr>
        </p:nvSpPr>
        <p:spPr/>
        <p:txBody>
          <a:bodyPr/>
          <a:p>
            <a:endParaRPr altLang="en-US" dirty="0" lang="zh-CN"/>
          </a:p>
        </p:txBody>
      </p:sp>
      <p:sp>
        <p:nvSpPr>
          <p:cNvPr id="104868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5" name="图片 9"/>
          <p:cNvPicPr>
            <a:picLocks noChangeAspect="1"/>
          </p:cNvPicPr>
          <p:nvPr userDrawn="1">
            <p:custDataLst>
              <p:tags r:id="rId1"/>
            </p:custDataLst>
          </p:nvPr>
        </p:nvPicPr>
        <p:blipFill>
          <a:blip xmlns:r="http://schemas.openxmlformats.org/officeDocument/2006/relationships" r:embed="rId2"/>
          <a:stretch>
            <a:fillRect/>
          </a:stretch>
        </p:blipFill>
        <p:spPr>
          <a:xfrm>
            <a:off x="12137" y="0"/>
            <a:ext cx="12167726" cy="6858000"/>
          </a:xfrm>
          <a:prstGeom prst="rect"/>
        </p:spPr>
      </p:pic>
      <p:sp>
        <p:nvSpPr>
          <p:cNvPr id="1048686" name="标题 1"/>
          <p:cNvSpPr>
            <a:spLocks noGrp="1"/>
          </p:cNvSpPr>
          <p:nvPr>
            <p:ph type="title" hasCustomPrompt="1"/>
            <p:custDataLst>
              <p:tags r:id="rId3"/>
            </p:custDataLst>
          </p:nvPr>
        </p:nvSpPr>
        <p:spPr>
          <a:xfrm>
            <a:off x="548293" y="5037135"/>
            <a:ext cx="5285241" cy="1081088"/>
          </a:xfrm>
          <a:noFill/>
        </p:spPr>
        <p:txBody>
          <a:bodyPr anchor="b">
            <a:normAutofit/>
          </a:bodyPr>
          <a:lstStyle>
            <a:lvl1pPr>
              <a:defRPr sz="5400">
                <a:gradFill>
                  <a:gsLst>
                    <a:gs pos="0">
                      <a:schemeClr val="tx1"/>
                    </a:gs>
                    <a:gs pos="85000">
                      <a:schemeClr val="accent1"/>
                    </a:gs>
                  </a:gsLst>
                  <a:lin ang="2700000" scaled="0"/>
                </a:gradFill>
              </a:defRPr>
            </a:lvl1pPr>
          </a:lstStyle>
          <a:p>
            <a:r>
              <a:rPr altLang="en-US" dirty="0" lang="zh-CN"/>
              <a:t>标题</a:t>
            </a:r>
            <a:endParaRPr altLang="en-US" dirty="0" lang="zh-CN"/>
          </a:p>
        </p:txBody>
      </p:sp>
      <p:sp>
        <p:nvSpPr>
          <p:cNvPr id="1048688" name="日期占位符 6"/>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690" name="页脚占位符 7"/>
          <p:cNvSpPr>
            <a:spLocks noGrp="1"/>
          </p:cNvSpPr>
          <p:nvPr>
            <p:ph type="ftr" sz="quarter" idx="11"/>
            <p:custDataLst>
              <p:tags r:id="rId5"/>
            </p:custDataLst>
          </p:nvPr>
        </p:nvSpPr>
        <p:spPr/>
        <p:txBody>
          <a:bodyPr/>
          <a:p>
            <a:endParaRPr altLang="en-US" lang="zh-CN"/>
          </a:p>
        </p:txBody>
      </p:sp>
      <p:sp>
        <p:nvSpPr>
          <p:cNvPr id="1048692" name="灯片编号占位符 8"/>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57" name="图片 10"/>
          <p:cNvPicPr>
            <a:picLocks noChangeAspect="1"/>
          </p:cNvPicPr>
          <p:nvPr userDrawn="1">
            <p:custDataLst>
              <p:tags r:id="rId1"/>
            </p:custDataLst>
          </p:nvPr>
        </p:nvPicPr>
        <p:blipFill>
          <a:blip xmlns:r="http://schemas.openxmlformats.org/officeDocument/2006/relationships" r:embed="rId2"/>
          <a:stretch>
            <a:fillRect/>
          </a:stretch>
        </p:blipFill>
        <p:spPr>
          <a:xfrm>
            <a:off x="1506" y="0"/>
            <a:ext cx="12188988" cy="6858000"/>
          </a:xfrm>
          <a:prstGeom prst="rect"/>
        </p:spPr>
      </p:pic>
      <p:sp>
        <p:nvSpPr>
          <p:cNvPr id="1048694" name="标题 1"/>
          <p:cNvSpPr>
            <a:spLocks noGrp="1"/>
          </p:cNvSpPr>
          <p:nvPr>
            <p:ph type="title" hasCustomPrompt="1"/>
            <p:custDataLst>
              <p:tags r:id="rId3"/>
            </p:custDataLst>
          </p:nvPr>
        </p:nvSpPr>
        <p:spPr>
          <a:xfrm>
            <a:off x="990691" y="2308321"/>
            <a:ext cx="7841673" cy="1152000"/>
          </a:xfrm>
          <a:ln>
            <a:noFill/>
          </a:ln>
        </p:spPr>
        <p:style>
          <a:lnRef idx="1">
            <a:schemeClr val="accent1"/>
          </a:lnRef>
          <a:fillRef idx="0">
            <a:schemeClr val="accent1"/>
          </a:fillRef>
          <a:effectRef idx="0">
            <a:schemeClr val="accent1"/>
          </a:effectRef>
          <a:fontRef idx="minor">
            <a:schemeClr val="tx1"/>
          </a:fontRef>
        </p:style>
        <p:txBody>
          <a:bodyPr anchor="b"/>
          <a:lstStyle>
            <a:lvl1pPr algn="l">
              <a:defRPr sz="5400">
                <a:gradFill>
                  <a:gsLst>
                    <a:gs pos="0">
                      <a:srgbClr val="FFFFFF"/>
                    </a:gs>
                    <a:gs pos="85000">
                      <a:schemeClr val="accent1"/>
                    </a:gs>
                  </a:gsLst>
                  <a:lin ang="2700000" scaled="0"/>
                </a:gradFill>
              </a:defRPr>
            </a:lvl1pPr>
          </a:lstStyle>
          <a:p>
            <a:r>
              <a:rPr altLang="en-US" dirty="0" lang="zh-CN"/>
              <a:t>单击此处编辑母版标题</a:t>
            </a:r>
            <a:endParaRPr altLang="en-US" dirty="0" lang="zh-CN"/>
          </a:p>
        </p:txBody>
      </p:sp>
      <p:sp>
        <p:nvSpPr>
          <p:cNvPr id="1048696"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698" name="页脚占位符 4"/>
          <p:cNvSpPr>
            <a:spLocks noGrp="1"/>
          </p:cNvSpPr>
          <p:nvPr>
            <p:ph type="ftr" sz="quarter" idx="11"/>
            <p:custDataLst>
              <p:tags r:id="rId5"/>
            </p:custDataLst>
          </p:nvPr>
        </p:nvSpPr>
        <p:spPr/>
        <p:txBody>
          <a:bodyPr/>
          <a:p>
            <a:endParaRPr altLang="en-US" lang="zh-CN"/>
          </a:p>
        </p:txBody>
      </p:sp>
      <p:sp>
        <p:nvSpPr>
          <p:cNvPr id="1048700" name="灯片编号占位符 5"/>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
        <p:nvSpPr>
          <p:cNvPr id="1048702" name="文本占位符 7"/>
          <p:cNvSpPr>
            <a:spLocks noGrp="1"/>
          </p:cNvSpPr>
          <p:nvPr>
            <p:ph type="body" sz="quarter" idx="13" hasCustomPrompt="1"/>
            <p:custDataLst>
              <p:tags r:id="rId7"/>
            </p:custDataLst>
          </p:nvPr>
        </p:nvSpPr>
        <p:spPr>
          <a:xfrm>
            <a:off x="971405" y="442221"/>
            <a:ext cx="7841673" cy="2174364"/>
          </a:xfrm>
          <a:ln>
            <a:noFill/>
          </a:ln>
        </p:spPr>
        <p:style>
          <a:lnRef idx="1">
            <a:schemeClr val="accent1"/>
          </a:lnRef>
          <a:fillRef idx="0">
            <a:schemeClr val="accent1"/>
          </a:fillRef>
          <a:effectRef idx="0">
            <a:schemeClr val="accent1"/>
          </a:effectRef>
          <a:fontRef idx="minor">
            <a:schemeClr val="tx1"/>
          </a:fontRef>
        </p:style>
        <p:txBody>
          <a:bodyPr anchor="b">
            <a:normAutofit/>
          </a:bodyPr>
          <a:lstStyle>
            <a:lvl1pPr algn="l" indent="0" marL="0">
              <a:buNone/>
              <a:defRPr sz="7200" i="1">
                <a:gradFill>
                  <a:gsLst>
                    <a:gs pos="0">
                      <a:schemeClr val="accent1">
                        <a:alpha val="0"/>
                      </a:schemeClr>
                    </a:gs>
                    <a:gs pos="100000">
                      <a:schemeClr val="accent1"/>
                    </a:gs>
                  </a:gsLst>
                  <a:lin ang="16200000" scaled="0"/>
                </a:gra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04"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06"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8"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0"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12" name="页脚占位符 5"/>
          <p:cNvSpPr>
            <a:spLocks noGrp="1"/>
          </p:cNvSpPr>
          <p:nvPr>
            <p:ph type="ftr" sz="quarter" idx="11"/>
            <p:custDataLst>
              <p:tags r:id="rId5"/>
            </p:custDataLst>
          </p:nvPr>
        </p:nvSpPr>
        <p:spPr/>
        <p:txBody>
          <a:bodyPr/>
          <a:p>
            <a:endParaRPr altLang="en-US" lang="zh-CN"/>
          </a:p>
        </p:txBody>
      </p:sp>
      <p:sp>
        <p:nvSpPr>
          <p:cNvPr id="1048714"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16"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18"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20"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2"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24"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6"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28" name="页脚占位符 7"/>
          <p:cNvSpPr>
            <a:spLocks noGrp="1"/>
          </p:cNvSpPr>
          <p:nvPr>
            <p:ph type="ftr" sz="quarter" idx="11"/>
            <p:custDataLst>
              <p:tags r:id="rId7"/>
            </p:custDataLst>
          </p:nvPr>
        </p:nvSpPr>
        <p:spPr/>
        <p:txBody>
          <a:bodyPr/>
          <a:p>
            <a:endParaRPr altLang="en-US" lang="zh-CN"/>
          </a:p>
        </p:txBody>
      </p:sp>
      <p:sp>
        <p:nvSpPr>
          <p:cNvPr id="1048730"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32"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34"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6" name="页脚占位符 3"/>
          <p:cNvSpPr>
            <a:spLocks noGrp="1"/>
          </p:cNvSpPr>
          <p:nvPr>
            <p:ph type="ftr" sz="quarter" idx="11"/>
            <p:custDataLst>
              <p:tags r:id="rId3"/>
            </p:custDataLst>
          </p:nvPr>
        </p:nvSpPr>
        <p:spPr/>
        <p:txBody>
          <a:bodyPr/>
          <a:p>
            <a:endParaRPr altLang="en-US" lang="zh-CN"/>
          </a:p>
        </p:txBody>
      </p:sp>
      <p:sp>
        <p:nvSpPr>
          <p:cNvPr id="1048738"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40"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42" name="页脚占位符 2"/>
          <p:cNvSpPr>
            <a:spLocks noGrp="1"/>
          </p:cNvSpPr>
          <p:nvPr>
            <p:ph type="ftr" sz="quarter" idx="11"/>
            <p:custDataLst>
              <p:tags r:id="rId2"/>
            </p:custDataLst>
          </p:nvPr>
        </p:nvSpPr>
        <p:spPr/>
        <p:txBody>
          <a:bodyPr/>
          <a:p>
            <a:endParaRPr altLang="en-US" lang="zh-CN"/>
          </a:p>
        </p:txBody>
      </p:sp>
      <p:sp>
        <p:nvSpPr>
          <p:cNvPr id="1048744"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46"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8"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50" name="页脚占位符 4"/>
          <p:cNvSpPr>
            <a:spLocks noGrp="1"/>
          </p:cNvSpPr>
          <p:nvPr>
            <p:ph type="ftr" sz="quarter" idx="11"/>
            <p:custDataLst>
              <p:tags r:id="rId3"/>
            </p:custDataLst>
          </p:nvPr>
        </p:nvSpPr>
        <p:spPr/>
        <p:txBody>
          <a:bodyPr/>
          <a:p>
            <a:endParaRPr altLang="en-US" lang="zh-CN"/>
          </a:p>
        </p:txBody>
      </p:sp>
      <p:sp>
        <p:nvSpPr>
          <p:cNvPr id="1048752"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54"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56"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58"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60" name="页脚占位符 7"/>
          <p:cNvSpPr>
            <a:spLocks noGrp="1"/>
          </p:cNvSpPr>
          <p:nvPr>
            <p:ph type="ftr" sz="quarter" idx="11"/>
            <p:custDataLst>
              <p:tags r:id="rId4"/>
            </p:custDataLst>
          </p:nvPr>
        </p:nvSpPr>
        <p:spPr/>
        <p:txBody>
          <a:bodyPr/>
          <a:p>
            <a:endParaRPr altLang="en-US" lang="zh-CN"/>
          </a:p>
        </p:txBody>
      </p:sp>
      <p:sp>
        <p:nvSpPr>
          <p:cNvPr id="1048762"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59" name="图片 15"/>
          <p:cNvPicPr>
            <a:picLocks noChangeAspect="1"/>
          </p:cNvPicPr>
          <p:nvPr userDrawn="1">
            <p:custDataLst>
              <p:tags r:id="rId1"/>
            </p:custDataLst>
          </p:nvPr>
        </p:nvPicPr>
        <p:blipFill>
          <a:blip xmlns:r="http://schemas.openxmlformats.org/officeDocument/2006/relationships" r:embed="rId2"/>
          <a:stretch>
            <a:fillRect/>
          </a:stretch>
        </p:blipFill>
        <p:spPr>
          <a:xfrm>
            <a:off x="3072" y="0"/>
            <a:ext cx="12185855" cy="6858000"/>
          </a:xfrm>
          <a:prstGeom prst="rect"/>
        </p:spPr>
      </p:pic>
      <p:sp>
        <p:nvSpPr>
          <p:cNvPr id="1048764" name="标题 1"/>
          <p:cNvSpPr>
            <a:spLocks noGrp="1"/>
          </p:cNvSpPr>
          <p:nvPr>
            <p:ph type="ctrTitle" hasCustomPrompt="1"/>
            <p:custDataLst>
              <p:tags r:id="rId3"/>
            </p:custDataLst>
          </p:nvPr>
        </p:nvSpPr>
        <p:spPr>
          <a:xfrm>
            <a:off x="845713" y="1288864"/>
            <a:ext cx="6892636" cy="1800000"/>
          </a:xfrm>
        </p:spPr>
        <p:txBody>
          <a:bodyPr anchor="b">
            <a:normAutofit/>
          </a:bodyPr>
          <a:lstStyle>
            <a:lvl1pPr algn="l">
              <a:lnSpc>
                <a:spcPct val="100000"/>
              </a:lnSpc>
              <a:defRPr sz="6600">
                <a:gradFill>
                  <a:gsLst>
                    <a:gs pos="0">
                      <a:srgbClr val="FFFFFF"/>
                    </a:gs>
                    <a:gs pos="85000">
                      <a:schemeClr val="accent1"/>
                    </a:gs>
                  </a:gsLst>
                  <a:lin ang="2700000" scaled="0"/>
                </a:gradFill>
              </a:defRPr>
            </a:lvl1pPr>
          </a:lstStyle>
          <a:p>
            <a:r>
              <a:rPr altLang="en-US" dirty="0" lang="zh-CN"/>
              <a:t>单击编辑母版标题</a:t>
            </a:r>
            <a:endParaRPr altLang="en-US" dirty="0" lang="zh-CN"/>
          </a:p>
        </p:txBody>
      </p:sp>
      <p:sp>
        <p:nvSpPr>
          <p:cNvPr id="1048766" name="文本占位符 9"/>
          <p:cNvSpPr>
            <a:spLocks noGrp="1"/>
          </p:cNvSpPr>
          <p:nvPr>
            <p:ph type="body" sz="quarter" idx="13" hasCustomPrompt="1"/>
            <p:custDataLst>
              <p:tags r:id="rId4"/>
            </p:custDataLst>
          </p:nvPr>
        </p:nvSpPr>
        <p:spPr>
          <a:xfrm>
            <a:off x="838200" y="324000"/>
            <a:ext cx="6892636" cy="504000"/>
          </a:xfrm>
          <a:noFill/>
        </p:spPr>
        <p:txBody>
          <a:bodyPr anchor="ctr">
            <a:normAutofit/>
          </a:bodyPr>
          <a:lstStyle>
            <a:lvl1pPr indent="0" marL="0">
              <a:lnSpc>
                <a:spcPct val="100000"/>
              </a:lnSpc>
              <a:buNone/>
              <a:defRPr sz="1100">
                <a:gradFill>
                  <a:gsLst>
                    <a:gs pos="0">
                      <a:srgbClr val="FFFFFF"/>
                    </a:gs>
                    <a:gs pos="85000">
                      <a:schemeClr val="accent1"/>
                    </a:gs>
                  </a:gsLst>
                  <a:lin ang="2700000" scaled="0"/>
                </a:gradFill>
              </a:defRPr>
            </a:lvl1pPr>
          </a:lstStyle>
          <a:p>
            <a:pPr lvl="0"/>
            <a:r>
              <a:rPr altLang="en-US" dirty="0" lang="zh-CN"/>
              <a:t>公司名占位符</a:t>
            </a:r>
            <a:endParaRPr altLang="en-US" dirty="0" lang="zh-CN"/>
          </a:p>
        </p:txBody>
      </p:sp>
      <p:sp>
        <p:nvSpPr>
          <p:cNvPr id="1048768" name="文本占位符 23"/>
          <p:cNvSpPr>
            <a:spLocks noGrp="1"/>
          </p:cNvSpPr>
          <p:nvPr>
            <p:ph type="body" sz="quarter" idx="17" hasCustomPrompt="1"/>
            <p:custDataLst>
              <p:tags r:id="rId5"/>
            </p:custDataLst>
          </p:nvPr>
        </p:nvSpPr>
        <p:spPr>
          <a:xfrm>
            <a:off x="1163207" y="3307686"/>
            <a:ext cx="5785996" cy="504000"/>
          </a:xfrm>
        </p:spPr>
        <p:txBody>
          <a:bodyPr anchor="ctr">
            <a:normAutofit/>
          </a:bodyPr>
          <a:lstStyle>
            <a:lvl1pPr algn="l" indent="0" marL="0">
              <a:lnSpc>
                <a:spcPct val="100000"/>
              </a:lnSpc>
              <a:buNone/>
              <a:defRPr sz="1800">
                <a:gradFill>
                  <a:gsLst>
                    <a:gs pos="0">
                      <a:srgbClr val="FFFFFF"/>
                    </a:gs>
                    <a:gs pos="85000">
                      <a:schemeClr val="accent1"/>
                    </a:gs>
                  </a:gsLst>
                  <a:lin ang="2700000" scaled="0"/>
                </a:gradFill>
              </a:defRPr>
            </a:lvl1pPr>
          </a:lstStyle>
          <a:p>
            <a:pPr lvl="0"/>
            <a:r>
              <a:rPr altLang="en-US" dirty="0" lang="zh-CN"/>
              <a:t>署名占位符</a:t>
            </a:r>
            <a:endParaRPr altLang="en-US" dirty="0" lang="zh-CN"/>
          </a:p>
        </p:txBody>
      </p:sp>
      <p:cxnSp>
        <p:nvCxnSpPr>
          <p:cNvPr id="3145731" name="直接连接符 16"/>
          <p:cNvCxnSpPr>
            <a:cxnSpLocks/>
          </p:cNvCxnSpPr>
          <p:nvPr userDrawn="1">
            <p:custDataLst>
              <p:tags r:id="rId6"/>
            </p:custDataLst>
          </p:nvPr>
        </p:nvCxnSpPr>
        <p:spPr>
          <a:xfrm>
            <a:off x="892921" y="3439172"/>
            <a:ext cx="0" cy="242570"/>
          </a:xfrm>
          <a:prstGeom prst="line"/>
          <a:solidFill>
            <a:srgbClr val="21D29E"/>
          </a:solidFill>
          <a:ln w="50800" cap="rnd">
            <a:solidFill>
              <a:schemeClr val="accent1"/>
            </a:solidFill>
          </a:ln>
          <a:effectLst>
            <a:outerShdw algn="ctr" blurRad="63500" rotWithShape="0" sx="102000" sy="102000">
              <a:schemeClr val="accent1">
                <a:alpha val="38000"/>
              </a:schemeClr>
            </a:outerShdw>
          </a:effectLst>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58.xml"/><Relationship Id="rId13" Type="http://schemas.openxmlformats.org/officeDocument/2006/relationships/tags" Target="../tags/tag59.xml"/><Relationship Id="rId14" Type="http://schemas.openxmlformats.org/officeDocument/2006/relationships/tags" Target="../tags/tag60.xml"/><Relationship Id="rId15" Type="http://schemas.openxmlformats.org/officeDocument/2006/relationships/tags" Target="../tags/tag61.xml"/><Relationship Id="rId16" Type="http://schemas.openxmlformats.org/officeDocument/2006/relationships/tags" Target="../tags/tag62.xml"/><Relationship Id="rId17" Type="http://schemas.openxmlformats.org/officeDocument/2006/relationships/tags" Target="../tags/tag63.xml"/><Relationship Id="rId18"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5502" r:id="rId1"/>
    <p:sldLayoutId id="2147485503" r:id="rId2"/>
    <p:sldLayoutId id="2147485504" r:id="rId3"/>
    <p:sldLayoutId id="2147485505" r:id="rId4"/>
    <p:sldLayoutId id="2147485506" r:id="rId5"/>
    <p:sldLayoutId id="2147485507" r:id="rId6"/>
    <p:sldLayoutId id="2147485508" r:id="rId7"/>
    <p:sldLayoutId id="2147485509" r:id="rId8"/>
    <p:sldLayoutId id="2147485510" r:id="rId9"/>
    <p:sldLayoutId id="2147485511" r:id="rId10"/>
    <p:sldLayoutId id="2147485512"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6" name="标题占位符 1"/>
          <p:cNvSpPr>
            <a:spLocks noGrp="1"/>
          </p:cNvSpPr>
          <p:nvPr>
            <p:ph type="title"/>
            <p:custDataLst>
              <p:tags r:id="rId12"/>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8" name="文本占位符 2"/>
          <p:cNvSpPr>
            <a:spLocks noGrp="1"/>
          </p:cNvSpPr>
          <p:nvPr>
            <p:ph type="body" idx="1"/>
            <p:custDataLst>
              <p:tags r:id="rId13"/>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0" name="日期占位符 3"/>
          <p:cNvSpPr>
            <a:spLocks noGrp="1"/>
          </p:cNvSpPr>
          <p:nvPr>
            <p:ph type="dt" sz="half" idx="2"/>
            <p:custDataLst>
              <p:tags r:id="rId14"/>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2" name="页脚占位符 4"/>
          <p:cNvSpPr>
            <a:spLocks noGrp="1"/>
          </p:cNvSpPr>
          <p:nvPr>
            <p:ph type="ftr" sz="quarter" idx="3"/>
            <p:custDataLst>
              <p:tags r:id="rId15"/>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4" name="灯片编号占位符 5"/>
          <p:cNvSpPr>
            <a:spLocks noGrp="1"/>
          </p:cNvSpPr>
          <p:nvPr>
            <p:ph type="sldNum" sz="quarter" idx="4"/>
            <p:custDataLst>
              <p:tags r:id="rId16"/>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6" name="KSO_TEMPLATE" hidden="1"/>
          <p:cNvSpPr/>
          <p:nvPr userDrawn="1">
            <p:custDataLst>
              <p:tags r:id="rId17"/>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5539" r:id="rId1"/>
    <p:sldLayoutId id="2147485540" r:id="rId2"/>
    <p:sldLayoutId id="2147485541" r:id="rId3"/>
    <p:sldLayoutId id="2147485542" r:id="rId4"/>
    <p:sldLayoutId id="2147485543" r:id="rId5"/>
    <p:sldLayoutId id="2147485544" r:id="rId6"/>
    <p:sldLayoutId id="2147485545" r:id="rId7"/>
    <p:sldLayoutId id="2147485546" r:id="rId8"/>
    <p:sldLayoutId id="2147485547" r:id="rId9"/>
    <p:sldLayoutId id="2147485548" r:id="rId10"/>
    <p:sldLayoutId id="214748554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44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tags" Target="../tags/tag65.xml"/><Relationship Id="rId3" Type="http://schemas.openxmlformats.org/officeDocument/2006/relationships/tags" Target="../tags/tag66.xml"/><Relationship Id="rId4" Type="http://schemas.openxmlformats.org/officeDocument/2006/relationships/tags" Target="../tags/tag67.xml"/><Relationship Id="rId5" Type="http://schemas.openxmlformats.org/officeDocument/2006/relationships/tags" Target="../tags/tag68.xml"/><Relationship Id="rId6" Type="http://schemas.openxmlformats.org/officeDocument/2006/relationships/slideLayout" Target="../slideLayouts/slideLayout12.xm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tags" Target="../tags/tag70.xml"/><Relationship Id="rId3" Type="http://schemas.openxmlformats.org/officeDocument/2006/relationships/tags" Target="../tags/tag71.xml"/><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tags" Target="../tags/tag77.xml"/><Relationship Id="rId10" Type="http://schemas.openxmlformats.org/officeDocument/2006/relationships/tags" Target="../tags/tag78.xml"/><Relationship Id="rId11" Type="http://schemas.openxmlformats.org/officeDocument/2006/relationships/tags" Target="../tags/tag79.xml"/><Relationship Id="rId12" Type="http://schemas.openxmlformats.org/officeDocument/2006/relationships/tags" Target="../tags/tag80.xml"/><Relationship Id="rId13" Type="http://schemas.openxmlformats.org/officeDocument/2006/relationships/tags" Target="../tags/tag81.xml"/><Relationship Id="rId14"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82.xml"/><Relationship Id="rId2" Type="http://schemas.openxmlformats.org/officeDocument/2006/relationships/tags" Target="../tags/tag83.xml"/><Relationship Id="rId3" Type="http://schemas.openxmlformats.org/officeDocument/2006/relationships/tags" Target="../tags/tag84.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88.xml"/><Relationship Id="rId2" Type="http://schemas.openxmlformats.org/officeDocument/2006/relationships/tags" Target="../tags/tag89.xml"/><Relationship Id="rId3" Type="http://schemas.openxmlformats.org/officeDocument/2006/relationships/tags" Target="../tags/tag90.xml"/><Relationship Id="rId4" Type="http://schemas.openxmlformats.org/officeDocument/2006/relationships/tags" Target="../tags/tag91.xml"/><Relationship Id="rId5" Type="http://schemas.openxmlformats.org/officeDocument/2006/relationships/tags" Target="../tags/tag92.xml"/><Relationship Id="rId6" Type="http://schemas.openxmlformats.org/officeDocument/2006/relationships/tags" Target="../tags/tag93.xml"/><Relationship Id="rId7" Type="http://schemas.openxmlformats.org/officeDocument/2006/relationships/tags" Target="../tags/tag94.xml"/><Relationship Id="rId8" Type="http://schemas.openxmlformats.org/officeDocument/2006/relationships/tags" Target="../tags/tag95.xml"/><Relationship Id="rId9" Type="http://schemas.openxmlformats.org/officeDocument/2006/relationships/tags" Target="../tags/tag96.xml"/><Relationship Id="rId10" Type="http://schemas.openxmlformats.org/officeDocument/2006/relationships/tags" Target="../tags/tag97.xml"/><Relationship Id="rId11" Type="http://schemas.openxmlformats.org/officeDocument/2006/relationships/tags" Target="../tags/tag98.xml"/><Relationship Id="rId12" Type="http://schemas.openxmlformats.org/officeDocument/2006/relationships/tags" Target="../tags/tag99.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00.xml"/><Relationship Id="rId2" Type="http://schemas.openxmlformats.org/officeDocument/2006/relationships/tags" Target="../tags/tag101.xml"/><Relationship Id="rId3" Type="http://schemas.openxmlformats.org/officeDocument/2006/relationships/tags" Target="../tags/tag102.xml"/><Relationship Id="rId4" Type="http://schemas.openxmlformats.org/officeDocument/2006/relationships/tags" Target="../tags/tag103.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04.xml"/><Relationship Id="rId2" Type="http://schemas.openxmlformats.org/officeDocument/2006/relationships/tags" Target="../tags/tag105.xml"/><Relationship Id="rId3" Type="http://schemas.openxmlformats.org/officeDocument/2006/relationships/tags" Target="../tags/tag106.xml"/><Relationship Id="rId4" Type="http://schemas.openxmlformats.org/officeDocument/2006/relationships/tags" Target="../tags/tag107.xml"/><Relationship Id="rId5" Type="http://schemas.openxmlformats.org/officeDocument/2006/relationships/tags" Target="../tags/tag108.xml"/><Relationship Id="rId6" Type="http://schemas.openxmlformats.org/officeDocument/2006/relationships/tags" Target="../tags/tag109.xml"/><Relationship Id="rId7" Type="http://schemas.openxmlformats.org/officeDocument/2006/relationships/tags" Target="../tags/tag110.xml"/><Relationship Id="rId8" Type="http://schemas.openxmlformats.org/officeDocument/2006/relationships/tags" Target="../tags/tag111.xml"/><Relationship Id="rId9" Type="http://schemas.openxmlformats.org/officeDocument/2006/relationships/tags" Target="../tags/tag112.xml"/><Relationship Id="rId10" Type="http://schemas.openxmlformats.org/officeDocument/2006/relationships/tags" Target="../tags/tag113.xml"/><Relationship Id="rId11" Type="http://schemas.openxmlformats.org/officeDocument/2006/relationships/tags" Target="../tags/tag114.xml"/><Relationship Id="rId12" Type="http://schemas.openxmlformats.org/officeDocument/2006/relationships/tags" Target="../tags/tag115.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tags" Target="../tags/tag119.xml"/><Relationship Id="rId5"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20.xml"/><Relationship Id="rId2" Type="http://schemas.openxmlformats.org/officeDocument/2006/relationships/tags" Target="../tags/tag121.xml"/><Relationship Id="rId3" Type="http://schemas.openxmlformats.org/officeDocument/2006/relationships/tags" Target="../tags/tag122.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23.xml"/><Relationship Id="rId2" Type="http://schemas.openxmlformats.org/officeDocument/2006/relationships/tags" Target="../tags/tag124.xml"/><Relationship Id="rId3" Type="http://schemas.openxmlformats.org/officeDocument/2006/relationships/tags" Target="../tags/tag125.xml"/><Relationship Id="rId4" Type="http://schemas.openxmlformats.org/officeDocument/2006/relationships/tags" Target="../tags/tag126.xml"/><Relationship Id="rId5" Type="http://schemas.openxmlformats.org/officeDocument/2006/relationships/tags" Target="../tags/tag127.xml"/><Relationship Id="rId6" Type="http://schemas.openxmlformats.org/officeDocument/2006/relationships/tags" Target="../tags/tag128.xml"/><Relationship Id="rId7" Type="http://schemas.openxmlformats.org/officeDocument/2006/relationships/tags" Target="../tags/tag129.xml"/><Relationship Id="rId8" Type="http://schemas.openxmlformats.org/officeDocument/2006/relationships/tags" Target="../tags/tag130.xml"/><Relationship Id="rId9"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tags" Target="../tags/tag134.xml"/><Relationship Id="rId5"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35.xml"/><Relationship Id="rId2" Type="http://schemas.openxmlformats.org/officeDocument/2006/relationships/tags" Target="../tags/tag136.xml"/><Relationship Id="rId3" Type="http://schemas.openxmlformats.org/officeDocument/2006/relationships/tags" Target="../tags/tag137.xml"/><Relationship Id="rId4" Type="http://schemas.openxmlformats.org/officeDocument/2006/relationships/tags" Target="../tags/tag138.xml"/><Relationship Id="rId5" Type="http://schemas.openxmlformats.org/officeDocument/2006/relationships/tags" Target="../tags/tag139.xml"/><Relationship Id="rId6" Type="http://schemas.openxmlformats.org/officeDocument/2006/relationships/tags" Target="../tags/tag140.xml"/><Relationship Id="rId7" Type="http://schemas.openxmlformats.org/officeDocument/2006/relationships/tags" Target="../tags/tag141.xml"/><Relationship Id="rId8" Type="http://schemas.openxmlformats.org/officeDocument/2006/relationships/tags" Target="../tags/tag142.xml"/><Relationship Id="rId9" Type="http://schemas.openxmlformats.org/officeDocument/2006/relationships/tags" Target="../tags/tag143.xml"/><Relationship Id="rId10" Type="http://schemas.openxmlformats.org/officeDocument/2006/relationships/tags" Target="../tags/tag144.xml"/><Relationship Id="rId11" Type="http://schemas.openxmlformats.org/officeDocument/2006/relationships/tags" Target="../tags/tag145.xml"/><Relationship Id="rId12" Type="http://schemas.openxmlformats.org/officeDocument/2006/relationships/tags" Target="../tags/tag146.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47.xml"/><Relationship Id="rId2" Type="http://schemas.openxmlformats.org/officeDocument/2006/relationships/tags" Target="../tags/tag148.xml"/><Relationship Id="rId3" Type="http://schemas.openxmlformats.org/officeDocument/2006/relationships/tags" Target="../tags/tag149.xml"/><Relationship Id="rId4" Type="http://schemas.openxmlformats.org/officeDocument/2006/relationships/tags" Target="../tags/tag150.xml"/><Relationship Id="rId5" Type="http://schemas.openxmlformats.org/officeDocument/2006/relationships/tags" Target="../tags/tag151.xml"/><Relationship Id="rId6" Type="http://schemas.openxmlformats.org/officeDocument/2006/relationships/tags" Target="../tags/tag152.xml"/><Relationship Id="rId7" Type="http://schemas.openxmlformats.org/officeDocument/2006/relationships/tags" Target="../tags/tag153.xml"/><Relationship Id="rId8" Type="http://schemas.openxmlformats.org/officeDocument/2006/relationships/tags" Target="../tags/tag154.xml"/><Relationship Id="rId9" Type="http://schemas.openxmlformats.org/officeDocument/2006/relationships/tags" Target="../tags/tag155.xml"/><Relationship Id="rId10" Type="http://schemas.openxmlformats.org/officeDocument/2006/relationships/tags" Target="../tags/tag156.xml"/><Relationship Id="rId11" Type="http://schemas.openxmlformats.org/officeDocument/2006/relationships/tags" Target="../tags/tag157.xml"/><Relationship Id="rId12" Type="http://schemas.openxmlformats.org/officeDocument/2006/relationships/tags" Target="../tags/tag158.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162.xml"/><Relationship Id="rId2" Type="http://schemas.openxmlformats.org/officeDocument/2006/relationships/tags" Target="../tags/tag163.xml"/><Relationship Id="rId3" Type="http://schemas.openxmlformats.org/officeDocument/2006/relationships/tags" Target="../tags/tag164.xml"/><Relationship Id="rId4" Type="http://schemas.openxmlformats.org/officeDocument/2006/relationships/tags" Target="../tags/tag165.xml"/><Relationship Id="rId5" Type="http://schemas.openxmlformats.org/officeDocument/2006/relationships/tags" Target="../tags/tag166.xml"/><Relationship Id="rId6"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167.xml"/><Relationship Id="rId2" Type="http://schemas.openxmlformats.org/officeDocument/2006/relationships/tags" Target="../tags/tag168.xml"/><Relationship Id="rId3" Type="http://schemas.openxmlformats.org/officeDocument/2006/relationships/tags" Target="../tags/tag169.xml"/><Relationship Id="rId4" Type="http://schemas.openxmlformats.org/officeDocument/2006/relationships/tags" Target="../tags/tag170.xml"/><Relationship Id="rId5" Type="http://schemas.openxmlformats.org/officeDocument/2006/relationships/tags" Target="../tags/tag171.xml"/><Relationship Id="rId6" Type="http://schemas.openxmlformats.org/officeDocument/2006/relationships/tags" Target="../tags/tag172.xml"/><Relationship Id="rId7" Type="http://schemas.openxmlformats.org/officeDocument/2006/relationships/tags" Target="../tags/tag173.xml"/><Relationship Id="rId8" Type="http://schemas.openxmlformats.org/officeDocument/2006/relationships/tags" Target="../tags/tag174.xml"/><Relationship Id="rId9" Type="http://schemas.openxmlformats.org/officeDocument/2006/relationships/tags" Target="../tags/tag175.xml"/><Relationship Id="rId10" Type="http://schemas.openxmlformats.org/officeDocument/2006/relationships/tags" Target="../tags/tag176.xml"/><Relationship Id="rId11" Type="http://schemas.openxmlformats.org/officeDocument/2006/relationships/tags" Target="../tags/tag177.xml"/><Relationship Id="rId12" Type="http://schemas.openxmlformats.org/officeDocument/2006/relationships/tags" Target="../tags/tag178.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179.xml"/><Relationship Id="rId2" Type="http://schemas.openxmlformats.org/officeDocument/2006/relationships/tags" Target="../tags/tag180.xml"/><Relationship Id="rId3" Type="http://schemas.openxmlformats.org/officeDocument/2006/relationships/tags" Target="../tags/tag181.xml"/><Relationship Id="rId4" Type="http://schemas.openxmlformats.org/officeDocument/2006/relationships/tags" Target="../tags/tag182.xml"/><Relationship Id="rId5" Type="http://schemas.openxmlformats.org/officeDocument/2006/relationships/slideLayout" Target="../slideLayouts/slideLayout22.xml"/><Relationship Id="rId6" Type="http://schemas.openxmlformats.org/officeDocument/2006/relationships/notesSlide" Target="../notesSlides/notesSlid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normAutofit fontScale="90000"/>
          </a:bodyPr>
          <a:p>
            <a:r>
              <a:rPr altLang="en-US" lang="zh-CN"/>
              <a:t>2024年生物医学研究与临床试验行业工作总结及展望</a:t>
            </a:r>
            <a:endParaRPr altLang="en-US" lang="zh-CN"/>
          </a:p>
        </p:txBody>
      </p:sp>
      <p:sp>
        <p:nvSpPr>
          <p:cNvPr id="1048650" name="副标题"/>
          <p:cNvSpPr>
            <a:spLocks noGrp="1"/>
          </p:cNvSpPr>
          <p:nvPr>
            <p:ph type="subTitle" idx="1"/>
            <p:custDataLst>
              <p:tags r:id="rId2"/>
            </p:custDataLst>
          </p:nvPr>
        </p:nvSpPr>
        <p:spPr/>
        <p:txBody>
          <a:bodyPr/>
          <a:p>
            <a:r>
              <a:rPr altLang="en-US" lang="zh-CN"/>
              <a:t>单击此处添加副标题</a:t>
            </a:r>
            <a:endParaRPr altLang="en-US" lang="zh-CN"/>
          </a:p>
        </p:txBody>
      </p:sp>
      <p:sp>
        <p:nvSpPr>
          <p:cNvPr id="1048652" name="联系方式"/>
          <p:cNvSpPr>
            <a:spLocks noGrp="1"/>
          </p:cNvSpPr>
          <p:nvPr>
            <p:ph type="body" sz="quarter" idx="13"/>
            <p:custDataLst>
              <p:tags r:id="rId3"/>
            </p:custDataLst>
          </p:nvPr>
        </p:nvSpPr>
        <p:spPr/>
        <p:txBody>
          <a:bodyPr>
            <a:normAutofit/>
          </a:bodyPr>
          <a:p>
            <a:pPr indent="0" marL="0">
              <a:buNone/>
            </a:pPr>
            <a:r>
              <a:rPr altLang="zh-CN" lang="en-US"/>
              <a:t>YOUR LOGO</a:t>
            </a:r>
            <a:endParaRPr altLang="zh-CN" lang="en-US"/>
          </a:p>
        </p:txBody>
      </p:sp>
      <p:sp>
        <p:nvSpPr>
          <p:cNvPr id="1048654" name="署名"/>
          <p:cNvSpPr>
            <a:spLocks noGrp="1"/>
          </p:cNvSpPr>
          <p:nvPr>
            <p:ph type="body" sz="quarter" idx="17"/>
            <p:custDataLst>
              <p:tags r:id="rId4"/>
            </p:custDataLst>
          </p:nvPr>
        </p:nvSpPr>
        <p:spPr/>
        <p:txBody>
          <a:bodyPr/>
          <a:p>
            <a:r>
              <a:rPr altLang="en-US" lang="zh-CN"/>
              <a:t>汇报人：</a:t>
            </a:r>
            <a:r>
              <a:rPr altLang="zh-CN" lang="en-US"/>
              <a:t>xxx</a:t>
            </a:r>
            <a:endParaRPr altLang="en-US"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78" name="标题"/>
          <p:cNvSpPr>
            <a:spLocks noGrp="1"/>
          </p:cNvSpPr>
          <p:nvPr>
            <p:ph type="title"/>
            <p:custDataLst>
              <p:tags r:id="rId1"/>
            </p:custDataLst>
          </p:nvPr>
        </p:nvSpPr>
        <p:spPr>
          <a:xfrm>
            <a:off x="548293" y="5037135"/>
            <a:ext cx="5285241" cy="1081088"/>
          </a:xfrm>
        </p:spPr>
        <p:txBody>
          <a:bodyPr/>
          <a:p>
            <a:r>
              <a:rPr altLang="zh-CN" dirty="0" lang="en-US"/>
              <a:t>目录</a:t>
            </a:r>
            <a:endParaRPr altLang="zh-CN" dirty="0" lang="en-US"/>
          </a:p>
        </p:txBody>
      </p:sp>
      <p:cxnSp>
        <p:nvCxnSpPr>
          <p:cNvPr id="3145735" name="直接连接符 13"/>
          <p:cNvCxnSpPr>
            <a:cxnSpLocks/>
          </p:cNvCxnSpPr>
          <p:nvPr>
            <p:custDataLst>
              <p:tags r:id="rId2"/>
            </p:custDataLst>
          </p:nvPr>
        </p:nvCxnSpPr>
        <p:spPr>
          <a:xfrm>
            <a:off x="501161" y="6318738"/>
            <a:ext cx="5008685" cy="0"/>
          </a:xfrm>
          <a:prstGeom prst="line"/>
          <a:ln>
            <a:gradFill flip="none" rotWithShape="1">
              <a:gsLst>
                <a:gs pos="0">
                  <a:schemeClr val="accent1"/>
                </a:gs>
                <a:gs pos="100000">
                  <a:schemeClr val="accent1">
                    <a:alpha val="0"/>
                  </a:schemeClr>
                </a:gs>
              </a:gsLst>
              <a:lin ang="10800000" scaled="1"/>
            </a:gradFill>
          </a:ln>
        </p:spPr>
        <p:style>
          <a:lnRef idx="1">
            <a:schemeClr val="accent1"/>
          </a:lnRef>
          <a:fillRef idx="0">
            <a:schemeClr val="accent1"/>
          </a:fillRef>
          <a:effectRef idx="0">
            <a:schemeClr val="accent1"/>
          </a:effectRef>
          <a:fontRef idx="minor">
            <a:schemeClr val="tx1"/>
          </a:fontRef>
        </p:style>
      </p:cxnSp>
      <p:sp>
        <p:nvSpPr>
          <p:cNvPr id="1048780" name="序号"/>
          <p:cNvSpPr txBox="1"/>
          <p:nvPr>
            <p:custDataLst>
              <p:tags r:id="rId3"/>
            </p:custDataLst>
          </p:nvPr>
        </p:nvSpPr>
        <p:spPr>
          <a:xfrm>
            <a:off x="4182110" y="158750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chemeClr val="accent1"/>
                    </a:gs>
                  </a:gsLst>
                  <a:lin ang="16200000" scaled="0"/>
                </a:gradFill>
                <a:latin typeface="+mj-ea"/>
                <a:ea typeface="+mj-ea"/>
              </a:rPr>
              <a:t>01.</a:t>
            </a:r>
            <a:endParaRPr b="1" dirty="0" sz="3600" i="1" lang="en-US">
              <a:gradFill>
                <a:gsLst>
                  <a:gs pos="0">
                    <a:schemeClr val="accent1">
                      <a:alpha val="0"/>
                    </a:schemeClr>
                  </a:gs>
                  <a:gs pos="100000">
                    <a:schemeClr val="accent1"/>
                  </a:gs>
                </a:gsLst>
                <a:lin ang="16200000" scaled="0"/>
              </a:gradFill>
              <a:latin typeface="+mj-ea"/>
              <a:ea typeface="+mj-ea"/>
            </a:endParaRPr>
          </a:p>
        </p:txBody>
      </p:sp>
      <p:sp>
        <p:nvSpPr>
          <p:cNvPr id="1048782" name="项标题"/>
          <p:cNvSpPr txBox="1"/>
          <p:nvPr>
            <p:custDataLst>
              <p:tags r:id="rId4"/>
            </p:custDataLst>
          </p:nvPr>
        </p:nvSpPr>
        <p:spPr>
          <a:xfrm>
            <a:off x="5643245" y="1678940"/>
            <a:ext cx="2281555" cy="899795"/>
          </a:xfrm>
          <a:prstGeom prst="rect"/>
          <a:noFill/>
        </p:spPr>
        <p:txBody>
          <a:bodyPr anchor="t" anchorCtr="0" bIns="0" lIns="0" rIns="0" rtlCol="0" tIns="0" wrap="square">
            <a:normAutofit/>
          </a:bodyPr>
          <a:p>
            <a:pPr>
              <a:lnSpc>
                <a:spcPct val="100000"/>
              </a:lnSpc>
            </a:pPr>
            <a:r>
              <a:rPr altLang="en-US" b="1" dirty="0" sz="2400" kern="0" lang="zh-CN" spc="100">
                <a:solidFill>
                  <a:schemeClr val="lt1">
                    <a:lumMod val="100000"/>
                  </a:schemeClr>
                </a:solidFill>
                <a:latin typeface="+中文标题" charset="0"/>
                <a:ea typeface="+mj-ea"/>
              </a:rPr>
              <a:t>单击添加标题</a:t>
            </a:r>
            <a:endParaRPr altLang="en-US" b="1" dirty="0" sz="2400" kern="0" lang="zh-CN" spc="100">
              <a:solidFill>
                <a:schemeClr val="lt1">
                  <a:lumMod val="100000"/>
                </a:schemeClr>
              </a:solidFill>
              <a:latin typeface="+中文标题" charset="0"/>
              <a:ea typeface="+mj-ea"/>
            </a:endParaRPr>
          </a:p>
        </p:txBody>
      </p:sp>
      <p:sp>
        <p:nvSpPr>
          <p:cNvPr id="1048784" name="序号"/>
          <p:cNvSpPr txBox="1"/>
          <p:nvPr>
            <p:custDataLst>
              <p:tags r:id="rId5"/>
            </p:custDataLst>
          </p:nvPr>
        </p:nvSpPr>
        <p:spPr>
          <a:xfrm>
            <a:off x="8014970" y="158750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02.</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786" name="项标题"/>
          <p:cNvSpPr txBox="1"/>
          <p:nvPr>
            <p:custDataLst>
              <p:tags r:id="rId6"/>
            </p:custDataLst>
          </p:nvPr>
        </p:nvSpPr>
        <p:spPr>
          <a:xfrm>
            <a:off x="9476105" y="1678940"/>
            <a:ext cx="2281555" cy="899795"/>
          </a:xfrm>
          <a:prstGeom prst="rect"/>
          <a:noFill/>
        </p:spPr>
        <p:txBody>
          <a:bodyPr anchor="t" anchorCtr="0" bIns="0" lIns="0" rIns="0" rtlCol="0" tIns="0" wrap="square">
            <a:normAutofit/>
          </a:bodyPr>
          <a:p>
            <a:pPr>
              <a:lnSpc>
                <a:spcPct val="100000"/>
              </a:lnSpc>
            </a:pPr>
            <a:r>
              <a:rPr altLang="en-US" b="1" dirty="0" sz="2400" kern="0" lang="zh-CN" spc="100">
                <a:solidFill>
                  <a:schemeClr val="lt1">
                    <a:lumMod val="100000"/>
                  </a:schemeClr>
                </a:solidFill>
                <a:latin typeface="+中文标题" charset="0"/>
                <a:ea typeface="+mj-ea"/>
              </a:rPr>
              <a:t>工作总结</a:t>
            </a:r>
            <a:endParaRPr altLang="en-US" b="1" dirty="0" sz="2400" kern="0" lang="zh-CN" spc="100">
              <a:solidFill>
                <a:schemeClr val="lt1">
                  <a:lumMod val="100000"/>
                </a:schemeClr>
              </a:solidFill>
              <a:latin typeface="+中文标题" charset="0"/>
              <a:ea typeface="+mj-ea"/>
            </a:endParaRPr>
          </a:p>
        </p:txBody>
      </p:sp>
      <p:sp>
        <p:nvSpPr>
          <p:cNvPr id="1048788" name="序号"/>
          <p:cNvSpPr txBox="1"/>
          <p:nvPr>
            <p:custDataLst>
              <p:tags r:id="rId7"/>
            </p:custDataLst>
          </p:nvPr>
        </p:nvSpPr>
        <p:spPr>
          <a:xfrm>
            <a:off x="4182110" y="293624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03.</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790" name="项标题"/>
          <p:cNvSpPr txBox="1"/>
          <p:nvPr>
            <p:custDataLst>
              <p:tags r:id="rId8"/>
            </p:custDataLst>
          </p:nvPr>
        </p:nvSpPr>
        <p:spPr>
          <a:xfrm>
            <a:off x="5643245" y="3027680"/>
            <a:ext cx="2281555" cy="899795"/>
          </a:xfrm>
          <a:prstGeom prst="rect"/>
          <a:noFill/>
        </p:spPr>
        <p:txBody>
          <a:bodyPr anchor="t" anchorCtr="0" bIns="0" lIns="0" rIns="0" rtlCol="0" tIns="0" wrap="square">
            <a:normAutofit/>
          </a:bodyPr>
          <a:p>
            <a:pPr>
              <a:lnSpc>
                <a:spcPct val="100000"/>
              </a:lnSpc>
            </a:pPr>
            <a:r>
              <a:rPr altLang="en-US" b="1" dirty="0" sz="2400" kern="0" lang="zh-CN" spc="100">
                <a:solidFill>
                  <a:schemeClr val="lt1">
                    <a:lumMod val="100000"/>
                  </a:schemeClr>
                </a:solidFill>
                <a:latin typeface="+中文标题" charset="0"/>
                <a:ea typeface="+mj-ea"/>
              </a:rPr>
              <a:t>展望</a:t>
            </a:r>
            <a:endParaRPr altLang="en-US" b="1" dirty="0" sz="2400" kern="0" lang="zh-CN" spc="100">
              <a:solidFill>
                <a:schemeClr val="lt1">
                  <a:lumMod val="100000"/>
                </a:schemeClr>
              </a:solidFill>
              <a:latin typeface="+中文标题" charset="0"/>
              <a:ea typeface="+mj-ea"/>
            </a:endParaRPr>
          </a:p>
        </p:txBody>
      </p:sp>
      <p:sp>
        <p:nvSpPr>
          <p:cNvPr id="1048792" name="序号"/>
          <p:cNvSpPr txBox="1"/>
          <p:nvPr>
            <p:custDataLst>
              <p:tags r:id="rId9"/>
            </p:custDataLst>
          </p:nvPr>
        </p:nvSpPr>
        <p:spPr>
          <a:xfrm>
            <a:off x="8014970" y="293624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04.</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794" name="项标题"/>
          <p:cNvSpPr txBox="1"/>
          <p:nvPr>
            <p:custDataLst>
              <p:tags r:id="rId10"/>
            </p:custDataLst>
          </p:nvPr>
        </p:nvSpPr>
        <p:spPr>
          <a:xfrm>
            <a:off x="9476105" y="3027680"/>
            <a:ext cx="2281555" cy="899795"/>
          </a:xfrm>
          <a:prstGeom prst="rect"/>
          <a:noFill/>
        </p:spPr>
        <p:txBody>
          <a:bodyPr anchor="t" anchorCtr="0" bIns="0" lIns="0" rIns="0" rtlCol="0" tIns="0" wrap="square">
            <a:normAutofit/>
          </a:bodyPr>
          <a:p>
            <a:pPr>
              <a:lnSpc>
                <a:spcPct val="100000"/>
              </a:lnSpc>
            </a:pPr>
            <a:r>
              <a:rPr altLang="en-US" b="1" dirty="0" sz="2400" kern="0" lang="zh-CN" spc="100">
                <a:solidFill>
                  <a:schemeClr val="lt1">
                    <a:lumMod val="100000"/>
                  </a:schemeClr>
                </a:solidFill>
                <a:latin typeface="+中文标题" charset="0"/>
                <a:ea typeface="+mj-ea"/>
              </a:rPr>
              <a:t>结论和建议</a:t>
            </a:r>
            <a:endParaRPr altLang="en-US" b="1" dirty="0" sz="2400" kern="0" lang="zh-CN" spc="100">
              <a:solidFill>
                <a:schemeClr val="lt1">
                  <a:lumMod val="100000"/>
                </a:schemeClr>
              </a:solidFill>
              <a:latin typeface="+中文标题" charset="0"/>
              <a:ea typeface="+mj-ea"/>
            </a:endParaRPr>
          </a:p>
        </p:txBody>
      </p:sp>
      <p:cxnSp>
        <p:nvCxnSpPr>
          <p:cNvPr id="3145737" name="直接连接符 19"/>
          <p:cNvCxnSpPr>
            <a:cxnSpLocks/>
          </p:cNvCxnSpPr>
          <p:nvPr>
            <p:custDataLst>
              <p:tags r:id="rId11"/>
            </p:custDataLst>
          </p:nvPr>
        </p:nvCxnSpPr>
        <p:spPr>
          <a:xfrm>
            <a:off x="3200400" y="2604476"/>
            <a:ext cx="8575431" cy="0"/>
          </a:xfrm>
          <a:prstGeom prst="line"/>
          <a:ln>
            <a:gradFill flip="none" rotWithShape="1">
              <a:gsLst>
                <a:gs pos="0">
                  <a:schemeClr val="accent1">
                    <a:alpha val="50000"/>
                  </a:schemeClr>
                </a:gs>
                <a:gs pos="100000">
                  <a:schemeClr val="accent1">
                    <a:alpha val="0"/>
                  </a:schemeClr>
                </a:gs>
              </a:gsLst>
              <a:lin ang="10800000" scaled="1"/>
            </a:gradFill>
          </a:ln>
        </p:spPr>
        <p:style>
          <a:lnRef idx="1">
            <a:schemeClr val="accent1"/>
          </a:lnRef>
          <a:fillRef idx="0">
            <a:schemeClr val="accent1"/>
          </a:fillRef>
          <a:effectRef idx="0">
            <a:schemeClr val="accent1"/>
          </a:effectRef>
          <a:fontRef idx="minor">
            <a:schemeClr val="tx1"/>
          </a:fontRef>
        </p:style>
      </p:cxnSp>
      <p:cxnSp>
        <p:nvCxnSpPr>
          <p:cNvPr id="3145739" name="直接连接符 20"/>
          <p:cNvCxnSpPr>
            <a:cxnSpLocks/>
          </p:cNvCxnSpPr>
          <p:nvPr>
            <p:custDataLst>
              <p:tags r:id="rId12"/>
            </p:custDataLst>
          </p:nvPr>
        </p:nvCxnSpPr>
        <p:spPr>
          <a:xfrm>
            <a:off x="4665785" y="3926259"/>
            <a:ext cx="7110046" cy="0"/>
          </a:xfrm>
          <a:prstGeom prst="line"/>
          <a:ln>
            <a:gradFill flip="none" rotWithShape="1">
              <a:gsLst>
                <a:gs pos="0">
                  <a:schemeClr val="accent1">
                    <a:alpha val="50000"/>
                  </a:schemeClr>
                </a:gs>
                <a:gs pos="100000">
                  <a:schemeClr val="accent1">
                    <a:alpha val="0"/>
                  </a:schemeClr>
                </a:gs>
              </a:gsLst>
              <a:lin ang="10800000" scaled="1"/>
            </a:gradFill>
          </a:ln>
        </p:spPr>
        <p:style>
          <a:lnRef idx="1">
            <a:schemeClr val="accent1"/>
          </a:lnRef>
          <a:fillRef idx="0">
            <a:schemeClr val="accent1"/>
          </a:fillRef>
          <a:effectRef idx="0">
            <a:schemeClr val="accent1"/>
          </a:effectRef>
          <a:fontRef idx="minor">
            <a:schemeClr val="tx1"/>
          </a:fontRef>
        </p:style>
      </p:cxnSp>
    </p:spTree>
    <p:custDataLst>
      <p:tags r:id="rId1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24" name="标题"/>
          <p:cNvSpPr>
            <a:spLocks noGrp="1"/>
          </p:cNvSpPr>
          <p:nvPr>
            <p:ph type="title"/>
            <p:custDataLst>
              <p:tags r:id="rId1"/>
            </p:custDataLst>
          </p:nvPr>
        </p:nvSpPr>
        <p:spPr>
          <a:xfrm>
            <a:off x="990691" y="2308321"/>
            <a:ext cx="7841673" cy="1152000"/>
          </a:xfrm>
        </p:spPr>
        <p:txBody>
          <a:bodyPr/>
          <a:p>
            <a:r>
              <a:rPr altLang="en-US" dirty="0" lang="zh-CN"/>
              <a:t>添加章节标题</a:t>
            </a:r>
            <a:endParaRPr altLang="en-US" dirty="0" lang="zh-CN"/>
          </a:p>
        </p:txBody>
      </p:sp>
      <p:sp>
        <p:nvSpPr>
          <p:cNvPr id="1048826"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01</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60" name="标题"/>
          <p:cNvSpPr>
            <a:spLocks noGrp="1"/>
          </p:cNvSpPr>
          <p:nvPr>
            <p:ph type="title"/>
            <p:custDataLst>
              <p:tags r:id="rId1"/>
            </p:custDataLst>
          </p:nvPr>
        </p:nvSpPr>
        <p:spPr>
          <a:xfrm>
            <a:off x="990691" y="2308321"/>
            <a:ext cx="7841673" cy="1152000"/>
          </a:xfrm>
        </p:spPr>
        <p:txBody>
          <a:bodyPr/>
          <a:p>
            <a:r>
              <a:rPr altLang="en-US" dirty="0" lang="zh-CN"/>
              <a:t>工作总结</a:t>
            </a:r>
            <a:endParaRPr altLang="en-US" dirty="0" lang="zh-CN"/>
          </a:p>
        </p:txBody>
      </p:sp>
      <p:sp>
        <p:nvSpPr>
          <p:cNvPr id="1048862"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02</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24" name="标题 1"/>
          <p:cNvSpPr>
            <a:spLocks noGrp="1"/>
          </p:cNvSpPr>
          <p:nvPr>
            <p:ph type="title"/>
          </p:nvPr>
        </p:nvSpPr>
        <p:spPr/>
        <p:txBody>
          <a:bodyPr/>
          <a:p>
            <a:r>
              <a:rPr altLang="en-US" lang="zh-CN"/>
              <a:t>2024年生物医学研究与临床试验行业概述</a:t>
            </a:r>
            <a:endParaRPr altLang="en-US" lang="zh-CN"/>
          </a:p>
        </p:txBody>
      </p:sp>
      <p:sp>
        <p:nvSpPr>
          <p:cNvPr id="1048926" name="矩形 38"/>
          <p:cNvSpPr/>
          <p:nvPr>
            <p:custDataLst>
              <p:tags r:id="rId1"/>
            </p:custDataLst>
          </p:nvPr>
        </p:nvSpPr>
        <p:spPr>
          <a:xfrm rot="204112">
            <a:off x="1478505" y="1364400"/>
            <a:ext cx="4095276" cy="2137548"/>
          </a:xfrm>
          <a:prstGeom prst="rect"/>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28" name="矩形 39"/>
          <p:cNvSpPr/>
          <p:nvPr>
            <p:custDataLst>
              <p:tags r:id="rId2"/>
            </p:custDataLst>
          </p:nvPr>
        </p:nvSpPr>
        <p:spPr>
          <a:xfrm>
            <a:off x="1483237" y="1365076"/>
            <a:ext cx="4095276" cy="213754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30" name="TextBox 2"/>
          <p:cNvSpPr txBox="1"/>
          <p:nvPr>
            <p:custDataLst>
              <p:tags r:id="rId3"/>
            </p:custDataLst>
          </p:nvPr>
        </p:nvSpPr>
        <p:spPr>
          <a:xfrm>
            <a:off x="1720517" y="1532051"/>
            <a:ext cx="3638292" cy="1765065"/>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行业规模与增长</a:t>
            </a:r>
            <a:endParaRPr altLang="en-US" b="1" dirty="0" sz="4400" lang="zh-CN" spc="150">
              <a:solidFill>
                <a:srgbClr val="FFFFFF"/>
              </a:solidFill>
              <a:latin typeface="+mj-ea"/>
              <a:ea typeface="+mj-ea"/>
              <a:cs typeface="微软雅黑" panose="020B0503020204020204" pitchFamily="34" charset="-122"/>
              <a:sym typeface="+mn-lt"/>
            </a:endParaRPr>
          </a:p>
        </p:txBody>
      </p:sp>
      <p:sp>
        <p:nvSpPr>
          <p:cNvPr id="1048932" name="矩形 100"/>
          <p:cNvSpPr/>
          <p:nvPr>
            <p:custDataLst>
              <p:tags r:id="rId4"/>
            </p:custDataLst>
          </p:nvPr>
        </p:nvSpPr>
        <p:spPr>
          <a:xfrm rot="204112">
            <a:off x="6612811" y="1364400"/>
            <a:ext cx="4095276" cy="2137548"/>
          </a:xfrm>
          <a:prstGeom prst="rect"/>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34" name="矩形 101"/>
          <p:cNvSpPr/>
          <p:nvPr>
            <p:custDataLst>
              <p:tags r:id="rId5"/>
            </p:custDataLst>
          </p:nvPr>
        </p:nvSpPr>
        <p:spPr>
          <a:xfrm>
            <a:off x="6618219" y="1365076"/>
            <a:ext cx="4095276" cy="2137548"/>
          </a:xfrm>
          <a:prstGeom prst="rect"/>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36" name="TextBox 2"/>
          <p:cNvSpPr txBox="1"/>
          <p:nvPr>
            <p:custDataLst>
              <p:tags r:id="rId6"/>
            </p:custDataLst>
          </p:nvPr>
        </p:nvSpPr>
        <p:spPr>
          <a:xfrm>
            <a:off x="6856175" y="1532051"/>
            <a:ext cx="3638292" cy="1765065"/>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行业主要参与者</a:t>
            </a:r>
            <a:endParaRPr altLang="en-US" b="1" dirty="0" sz="4400" lang="zh-CN" spc="150">
              <a:solidFill>
                <a:srgbClr val="FFFFFF"/>
              </a:solidFill>
              <a:latin typeface="+mj-ea"/>
              <a:ea typeface="+mj-ea"/>
              <a:cs typeface="微软雅黑" panose="020B0503020204020204" pitchFamily="34" charset="-122"/>
              <a:sym typeface="+mn-lt"/>
            </a:endParaRPr>
          </a:p>
        </p:txBody>
      </p:sp>
      <p:sp>
        <p:nvSpPr>
          <p:cNvPr id="1048938" name="矩形 122"/>
          <p:cNvSpPr/>
          <p:nvPr>
            <p:custDataLst>
              <p:tags r:id="rId7"/>
            </p:custDataLst>
          </p:nvPr>
        </p:nvSpPr>
        <p:spPr>
          <a:xfrm rot="204112">
            <a:off x="1478505" y="4039376"/>
            <a:ext cx="4095276" cy="2137548"/>
          </a:xfrm>
          <a:prstGeom prst="rect"/>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40" name="矩形 123"/>
          <p:cNvSpPr/>
          <p:nvPr>
            <p:custDataLst>
              <p:tags r:id="rId8"/>
            </p:custDataLst>
          </p:nvPr>
        </p:nvSpPr>
        <p:spPr>
          <a:xfrm>
            <a:off x="1483237" y="4040052"/>
            <a:ext cx="4095276" cy="213754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42" name="TextBox 2"/>
          <p:cNvSpPr txBox="1"/>
          <p:nvPr>
            <p:custDataLst>
              <p:tags r:id="rId9"/>
            </p:custDataLst>
          </p:nvPr>
        </p:nvSpPr>
        <p:spPr>
          <a:xfrm>
            <a:off x="1719841" y="4207027"/>
            <a:ext cx="3638292" cy="1765065"/>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行业主要研究领域</a:t>
            </a:r>
            <a:endParaRPr altLang="en-US" b="1" dirty="0" sz="4400" lang="zh-CN" spc="150">
              <a:solidFill>
                <a:srgbClr val="FFFFFF"/>
              </a:solidFill>
              <a:latin typeface="+mj-ea"/>
              <a:ea typeface="+mj-ea"/>
              <a:cs typeface="微软雅黑" panose="020B0503020204020204" pitchFamily="34" charset="-122"/>
              <a:sym typeface="+mn-lt"/>
            </a:endParaRPr>
          </a:p>
        </p:txBody>
      </p:sp>
      <p:sp>
        <p:nvSpPr>
          <p:cNvPr id="1048944" name="矩形 89"/>
          <p:cNvSpPr/>
          <p:nvPr>
            <p:custDataLst>
              <p:tags r:id="rId10"/>
            </p:custDataLst>
          </p:nvPr>
        </p:nvSpPr>
        <p:spPr>
          <a:xfrm rot="204112">
            <a:off x="6612811" y="4039376"/>
            <a:ext cx="4095276" cy="2137548"/>
          </a:xfrm>
          <a:prstGeom prst="rect"/>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46" name="矩形 90"/>
          <p:cNvSpPr/>
          <p:nvPr>
            <p:custDataLst>
              <p:tags r:id="rId11"/>
            </p:custDataLst>
          </p:nvPr>
        </p:nvSpPr>
        <p:spPr>
          <a:xfrm>
            <a:off x="6618219" y="4040052"/>
            <a:ext cx="4095276" cy="2137548"/>
          </a:xfrm>
          <a:prstGeom prst="rect"/>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48" name="TextBox 2"/>
          <p:cNvSpPr txBox="1"/>
          <p:nvPr>
            <p:custDataLst>
              <p:tags r:id="rId12"/>
            </p:custDataLst>
          </p:nvPr>
        </p:nvSpPr>
        <p:spPr>
          <a:xfrm>
            <a:off x="6854823" y="4207027"/>
            <a:ext cx="3638292" cy="1765065"/>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行业发展趋势与挑战</a:t>
            </a:r>
            <a:endParaRPr altLang="en-US" b="1" dirty="0" sz="4400" lang="zh-CN" spc="150">
              <a:solidFill>
                <a:srgbClr val="FFFFFF"/>
              </a:solidFill>
              <a:latin typeface="+mj-ea"/>
              <a:ea typeface="+mj-ea"/>
              <a:cs typeface="微软雅黑" panose="020B0503020204020204" pitchFamily="34" charset="-122"/>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8982" name="标题 1"/>
          <p:cNvSpPr>
            <a:spLocks noGrp="1"/>
          </p:cNvSpPr>
          <p:nvPr>
            <p:ph type="title"/>
          </p:nvPr>
        </p:nvSpPr>
        <p:spPr/>
        <p:txBody>
          <a:bodyPr/>
          <a:p>
            <a:r>
              <a:rPr altLang="en-US" lang="zh-CN"/>
              <a:t>行业主要成就和突破</a:t>
            </a:r>
            <a:endParaRPr altLang="en-US" lang="zh-CN"/>
          </a:p>
        </p:txBody>
      </p:sp>
      <p:sp>
        <p:nvSpPr>
          <p:cNvPr id="1048984"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生物医学研究领域取得重大突破，如基因编辑、细胞治疗等</a:t>
            </a:r>
            <a:endParaRPr altLang="en-US" dirty="0" sz="1200" lang="zh-CN" spc="150">
              <a:solidFill>
                <a:schemeClr val="tx1">
                  <a:lumMod val="65000"/>
                  <a:lumOff val="35000"/>
                </a:schemeClr>
              </a:solidFill>
              <a:latin typeface="+mn-ea"/>
              <a:sym typeface="+mn-ea"/>
            </a:endParaRPr>
          </a:p>
        </p:txBody>
      </p:sp>
      <p:sp>
        <p:nvSpPr>
          <p:cNvPr id="1048986"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临床试验数量和规模不断扩大，为新药研发提供了有力支持</a:t>
            </a:r>
            <a:endParaRPr altLang="en-US" dirty="0" sz="1200" lang="zh-CN" spc="150">
              <a:solidFill>
                <a:schemeClr val="tx1">
                  <a:lumMod val="65000"/>
                  <a:lumOff val="35000"/>
                </a:schemeClr>
              </a:solidFill>
              <a:latin typeface="+mn-ea"/>
              <a:sym typeface="+mn-ea"/>
            </a:endParaRPr>
          </a:p>
        </p:txBody>
      </p:sp>
      <p:sp>
        <p:nvSpPr>
          <p:cNvPr id="1048988"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人工智能技术在生物医学领域的应用取得显著进展</a:t>
            </a:r>
            <a:endParaRPr altLang="en-US" dirty="0" sz="1200" lang="zh-CN" spc="150">
              <a:solidFill>
                <a:schemeClr val="tx1">
                  <a:lumMod val="65000"/>
                  <a:lumOff val="35000"/>
                </a:schemeClr>
              </a:solidFill>
              <a:latin typeface="+mn-ea"/>
              <a:sym typeface="+mn-ea"/>
            </a:endParaRPr>
          </a:p>
        </p:txBody>
      </p:sp>
      <p:sp>
        <p:nvSpPr>
          <p:cNvPr id="1048990"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跨界合作与创新成为行业发展的新趋势</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24" name="标题 1"/>
          <p:cNvSpPr>
            <a:spLocks noGrp="1"/>
          </p:cNvSpPr>
          <p:nvPr>
            <p:ph type="title"/>
          </p:nvPr>
        </p:nvSpPr>
        <p:spPr/>
        <p:txBody>
          <a:bodyPr/>
          <a:p>
            <a:r>
              <a:rPr altLang="en-US" lang="zh-CN"/>
              <a:t>行业面临的主要挑战和问题</a:t>
            </a:r>
            <a:endParaRPr altLang="en-US" lang="zh-CN"/>
          </a:p>
        </p:txBody>
      </p:sp>
      <p:sp>
        <p:nvSpPr>
          <p:cNvPr id="1049026"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临床试验的伦理和法规限制</a:t>
            </a:r>
            <a:endParaRPr altLang="en-US" dirty="0" sz="1200" lang="zh-CN" spc="150">
              <a:solidFill>
                <a:schemeClr val="tx1">
                  <a:lumMod val="85000"/>
                  <a:lumOff val="15000"/>
                </a:schemeClr>
              </a:solidFill>
              <a:latin typeface="+mn-ea"/>
              <a:sym typeface="+mn-ea"/>
            </a:endParaRPr>
          </a:p>
        </p:txBody>
      </p:sp>
      <p:sp>
        <p:nvSpPr>
          <p:cNvPr id="1049028"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30"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32"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临床试验的招募和参与率低</a:t>
            </a:r>
            <a:endParaRPr altLang="en-US" dirty="0" sz="1200" lang="zh-CN" spc="150">
              <a:solidFill>
                <a:schemeClr val="tx1">
                  <a:lumMod val="85000"/>
                  <a:lumOff val="15000"/>
                </a:schemeClr>
              </a:solidFill>
              <a:latin typeface="+mn-ea"/>
              <a:sym typeface="+mn-ea"/>
            </a:endParaRPr>
          </a:p>
        </p:txBody>
      </p:sp>
      <p:sp>
        <p:nvSpPr>
          <p:cNvPr id="1049034"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36"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38"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临床试验的监管和质量控制</a:t>
            </a:r>
            <a:endParaRPr altLang="en-US" dirty="0" sz="1200" lang="zh-CN" spc="150">
              <a:solidFill>
                <a:schemeClr val="tx1">
                  <a:lumMod val="85000"/>
                  <a:lumOff val="15000"/>
                </a:schemeClr>
              </a:solidFill>
              <a:latin typeface="+mn-ea"/>
              <a:sym typeface="+mn-ea"/>
            </a:endParaRPr>
          </a:p>
        </p:txBody>
      </p:sp>
      <p:sp>
        <p:nvSpPr>
          <p:cNvPr id="1049040"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42"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44"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临床试验的伦理和法规限制</a:t>
            </a:r>
            <a:endParaRPr altLang="en-US" dirty="0" sz="1200" lang="zh-CN" spc="150">
              <a:solidFill>
                <a:schemeClr val="tx1">
                  <a:lumMod val="85000"/>
                  <a:lumOff val="15000"/>
                </a:schemeClr>
              </a:solidFill>
              <a:latin typeface="+mn-ea"/>
              <a:sym typeface="+mn-ea"/>
            </a:endParaRPr>
          </a:p>
        </p:txBody>
      </p:sp>
      <p:sp>
        <p:nvSpPr>
          <p:cNvPr id="1049046"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048"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082" name="标题 1"/>
          <p:cNvSpPr>
            <a:spLocks noGrp="1"/>
          </p:cNvSpPr>
          <p:nvPr>
            <p:ph type="title"/>
          </p:nvPr>
        </p:nvSpPr>
        <p:spPr/>
        <p:txBody>
          <a:bodyPr/>
          <a:p>
            <a:r>
              <a:rPr altLang="en-US" lang="zh-CN"/>
              <a:t>行业发展趋势和前景</a:t>
            </a:r>
            <a:endParaRPr altLang="en-US" lang="zh-CN"/>
          </a:p>
        </p:txBody>
      </p:sp>
      <p:sp>
        <p:nvSpPr>
          <p:cNvPr id="1049084"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生物医学研究与临床试验行业概述</a:t>
            </a:r>
            <a:endParaRPr altLang="en-US" dirty="0" sz="1200" lang="zh-CN" spc="150">
              <a:solidFill>
                <a:schemeClr val="tx1">
                  <a:lumMod val="65000"/>
                  <a:lumOff val="35000"/>
                </a:schemeClr>
              </a:solidFill>
              <a:latin typeface="+mn-ea"/>
              <a:sym typeface="+mn-ea"/>
            </a:endParaRPr>
          </a:p>
        </p:txBody>
      </p:sp>
      <p:sp>
        <p:nvSpPr>
          <p:cNvPr id="1049086"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行业发展趋势：技术进步、政策支持、市场需求等</a:t>
            </a:r>
            <a:endParaRPr altLang="en-US" dirty="0" sz="1200" lang="zh-CN" spc="150">
              <a:solidFill>
                <a:schemeClr val="tx1">
                  <a:lumMod val="65000"/>
                  <a:lumOff val="35000"/>
                </a:schemeClr>
              </a:solidFill>
              <a:latin typeface="+mn-ea"/>
              <a:sym typeface="+mn-ea"/>
            </a:endParaRPr>
          </a:p>
        </p:txBody>
      </p:sp>
      <p:sp>
        <p:nvSpPr>
          <p:cNvPr id="1049088"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行业前景展望：未来发展方向、潜在机遇与挑战</a:t>
            </a:r>
            <a:endParaRPr altLang="en-US" dirty="0" sz="1200" lang="zh-CN" spc="150">
              <a:solidFill>
                <a:schemeClr val="tx1">
                  <a:lumMod val="65000"/>
                  <a:lumOff val="35000"/>
                </a:schemeClr>
              </a:solidFill>
              <a:latin typeface="+mn-ea"/>
              <a:sym typeface="+mn-ea"/>
            </a:endParaRPr>
          </a:p>
        </p:txBody>
      </p:sp>
      <p:sp>
        <p:nvSpPr>
          <p:cNvPr id="1049090"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行业发展趋势和前景对工作总结的影响</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24" name="标题"/>
          <p:cNvSpPr>
            <a:spLocks noGrp="1"/>
          </p:cNvSpPr>
          <p:nvPr>
            <p:ph type="title"/>
            <p:custDataLst>
              <p:tags r:id="rId1"/>
            </p:custDataLst>
          </p:nvPr>
        </p:nvSpPr>
        <p:spPr>
          <a:xfrm>
            <a:off x="990691" y="2308321"/>
            <a:ext cx="7841673" cy="1152000"/>
          </a:xfrm>
        </p:spPr>
        <p:txBody>
          <a:bodyPr/>
          <a:p>
            <a:r>
              <a:rPr altLang="en-US" dirty="0" lang="zh-CN"/>
              <a:t>展望</a:t>
            </a:r>
            <a:endParaRPr altLang="en-US" dirty="0" lang="zh-CN"/>
          </a:p>
        </p:txBody>
      </p:sp>
      <p:sp>
        <p:nvSpPr>
          <p:cNvPr id="1049126"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03</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188" name="标题 1"/>
          <p:cNvSpPr>
            <a:spLocks noGrp="1"/>
          </p:cNvSpPr>
          <p:nvPr>
            <p:ph type="title"/>
          </p:nvPr>
        </p:nvSpPr>
        <p:spPr/>
        <p:txBody>
          <a:bodyPr>
            <a:normAutofit fontScale="92273"/>
          </a:bodyPr>
          <a:p>
            <a:r>
              <a:rPr altLang="en-US" lang="zh-CN"/>
              <a:t>未来生物医学研究与临床试验行业的发展趋势</a:t>
            </a:r>
            <a:endParaRPr altLang="en-US" lang="zh-CN"/>
          </a:p>
        </p:txBody>
      </p:sp>
      <p:sp>
        <p:nvSpPr>
          <p:cNvPr id="1049190"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92"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94"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96"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98"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精准医疗与个性化治疗的发展：实现更精确的诊断和治疗</a:t>
            </a:r>
            <a:endParaRPr altLang="en-US" sz="1400" lang="zh-CN" spc="150">
              <a:solidFill>
                <a:schemeClr val="tx1"/>
              </a:solidFill>
              <a:effectLst/>
              <a:latin typeface="+mn-ea"/>
              <a:sym typeface="+mn-ea"/>
            </a:endParaRPr>
          </a:p>
        </p:txBody>
      </p:sp>
      <p:sp>
        <p:nvSpPr>
          <p:cNvPr id="1049200"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人工智能与大数据技术的应用：提高研究与试验的效率和质量</a:t>
            </a:r>
            <a:endParaRPr altLang="en-US" dirty="0" sz="1400" lang="zh-CN" spc="150">
              <a:solidFill>
                <a:schemeClr val="tx1"/>
              </a:solidFill>
              <a:effectLst/>
              <a:latin typeface="+mn-ea"/>
              <a:sym typeface="+mn-ea"/>
            </a:endParaRPr>
          </a:p>
        </p:txBody>
      </p:sp>
      <p:sp>
        <p:nvSpPr>
          <p:cNvPr id="1049202"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细胞疗法与基因编辑技术的突破：为疾病治疗提供更多可能性</a:t>
            </a:r>
            <a:endParaRPr altLang="en-US" sz="1400" lang="zh-CN" spc="150">
              <a:solidFill>
                <a:schemeClr val="tx1"/>
              </a:solidFill>
              <a:effectLst/>
              <a:latin typeface="+mn-ea"/>
              <a:sym typeface="+mn-ea"/>
            </a:endParaRPr>
          </a:p>
        </p:txBody>
      </p:sp>
      <p:sp>
        <p:nvSpPr>
          <p:cNvPr id="1049204"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跨学科合作与创新：推动生物医学研究的进步与发展</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238" name="标题 1"/>
          <p:cNvSpPr>
            <a:spLocks noGrp="1"/>
          </p:cNvSpPr>
          <p:nvPr>
            <p:ph type="title"/>
          </p:nvPr>
        </p:nvSpPr>
        <p:spPr/>
        <p:txBody>
          <a:bodyPr/>
          <a:p>
            <a:r>
              <a:rPr altLang="en-US" lang="zh-CN"/>
              <a:t>行业发展的重点领域和方向</a:t>
            </a:r>
            <a:endParaRPr altLang="en-US" lang="zh-CN"/>
          </a:p>
        </p:txBody>
      </p:sp>
      <p:sp>
        <p:nvSpPr>
          <p:cNvPr id="1049240"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精准医疗与个性化治疗：利用基因组学、蛋白质组学等技术，实现疾病的精准诊断和个性化治疗。</a:t>
            </a:r>
            <a:endParaRPr altLang="en-US" dirty="0" sz="1200" lang="zh-CN" spc="150">
              <a:solidFill>
                <a:schemeClr val="tx1">
                  <a:lumMod val="65000"/>
                  <a:lumOff val="35000"/>
                </a:schemeClr>
              </a:solidFill>
              <a:latin typeface="+mn-ea"/>
              <a:sym typeface="+mn-ea"/>
            </a:endParaRPr>
          </a:p>
        </p:txBody>
      </p:sp>
      <p:sp>
        <p:nvSpPr>
          <p:cNvPr id="1049242"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细胞疗法与再生医学：研究细胞再生、分化等机制，为疾病治疗提供新的手段。</a:t>
            </a:r>
            <a:endParaRPr altLang="en-US" dirty="0" sz="1200" lang="zh-CN" spc="150">
              <a:solidFill>
                <a:schemeClr val="tx1">
                  <a:lumMod val="65000"/>
                  <a:lumOff val="35000"/>
                </a:schemeClr>
              </a:solidFill>
              <a:latin typeface="+mn-ea"/>
              <a:sym typeface="+mn-ea"/>
            </a:endParaRPr>
          </a:p>
        </p:txBody>
      </p:sp>
      <p:sp>
        <p:nvSpPr>
          <p:cNvPr id="1049244"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人工智能与大数据在生物医学领域的应用：利用人工智能和大数据技术，提高疾病诊断和治疗效率。</a:t>
            </a:r>
            <a:endParaRPr altLang="en-US" dirty="0" sz="1200" lang="zh-CN" spc="150">
              <a:solidFill>
                <a:schemeClr val="tx1">
                  <a:lumMod val="65000"/>
                  <a:lumOff val="35000"/>
                </a:schemeClr>
              </a:solidFill>
              <a:latin typeface="+mn-ea"/>
              <a:sym typeface="+mn-ea"/>
            </a:endParaRPr>
          </a:p>
        </p:txBody>
      </p:sp>
      <p:sp>
        <p:nvSpPr>
          <p:cNvPr id="1049246"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生物医学与环境科学的交叉研究：研究生物与环境之间的相互作用，为环境保护和人类健康提供支持。</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280" name="标题 1"/>
          <p:cNvSpPr>
            <a:spLocks noGrp="1"/>
          </p:cNvSpPr>
          <p:nvPr>
            <p:ph type="title"/>
          </p:nvPr>
        </p:nvSpPr>
        <p:spPr/>
        <p:txBody>
          <a:bodyPr/>
          <a:p>
            <a:r>
              <a:rPr altLang="en-US" lang="zh-CN"/>
              <a:t>行业发展的机遇和挑战</a:t>
            </a:r>
            <a:endParaRPr altLang="en-US" lang="zh-CN"/>
          </a:p>
        </p:txBody>
      </p:sp>
      <p:sp>
        <p:nvSpPr>
          <p:cNvPr id="1049282" name="正文"/>
          <p:cNvSpPr txBox="1"/>
          <p:nvPr>
            <p:custDataLst>
              <p:tags r:id="rId1"/>
            </p:custDataLst>
          </p:nvPr>
        </p:nvSpPr>
        <p:spPr>
          <a:xfrm>
            <a:off x="3930677" y="5803651"/>
            <a:ext cx="4331263" cy="374830"/>
          </a:xfrm>
          <a:prstGeom prst="rect"/>
          <a:noFill/>
        </p:spPr>
        <p:txBody>
          <a:bodyPr anchor="t" anchorCtr="0" bIns="0" lIns="0" rIns="0" rtlCol="0" tIns="0" wrap="square">
            <a:normAutofit/>
          </a:bodyPr>
          <a:p>
            <a:pPr algn="l" fontAlgn="auto" indent="0">
              <a:lnSpc>
                <a:spcPct val="130000"/>
              </a:lnSpc>
              <a:spcBef>
                <a:spcPts val="600"/>
              </a:spcBef>
              <a:spcAft>
                <a:spcPts val="600"/>
              </a:spcAft>
            </a:pPr>
            <a:r>
              <a:rPr altLang="en-US" dirty="0" sz="1400" lang="zh-CN" spc="150">
                <a:solidFill>
                  <a:schemeClr val="tx1">
                    <a:lumMod val="50000"/>
                    <a:lumOff val="50000"/>
                  </a:schemeClr>
                </a:solidFill>
                <a:latin typeface="+mn-ea"/>
                <a:sym typeface="+mn-ea"/>
              </a:rPr>
              <a:t>单击此处输入你的项正文，请尽量言简意阐述观点。</a:t>
            </a:r>
            <a:endParaRPr altLang="en-US" dirty="0" sz="1400" lang="zh-CN" spc="150">
              <a:solidFill>
                <a:schemeClr val="tx1">
                  <a:lumMod val="50000"/>
                  <a:lumOff val="50000"/>
                </a:schemeClr>
              </a:solidFill>
              <a:latin typeface="+mn-ea"/>
              <a:sym typeface="+mn-ea"/>
            </a:endParaRPr>
          </a:p>
        </p:txBody>
      </p:sp>
      <p:sp>
        <p:nvSpPr>
          <p:cNvPr id="1049284" name="标题"/>
          <p:cNvSpPr txBox="1"/>
          <p:nvPr>
            <p:custDataLst>
              <p:tags r:id="rId2"/>
            </p:custDataLst>
          </p:nvPr>
        </p:nvSpPr>
        <p:spPr>
          <a:xfrm>
            <a:off x="3930677" y="5464876"/>
            <a:ext cx="4331263" cy="295580"/>
          </a:xfrm>
          <a:prstGeom prst="rect"/>
          <a:noFill/>
        </p:spPr>
        <p:txBody>
          <a:bodyPr anchor="b" bIns="0" lIns="0" rIns="0" rtlCol="0" tIns="0" wrap="square">
            <a:normAutofit lnSpcReduction="10000"/>
          </a:bodyPr>
          <a:p>
            <a:r>
              <a:rPr altLang="en-US" b="1" dirty="0" sz="1000" lang="zh-CN" spc="300">
                <a:solidFill>
                  <a:schemeClr val="tx1">
                    <a:lumMod val="75000"/>
                    <a:lumOff val="25000"/>
                  </a:schemeClr>
                </a:solidFill>
                <a:latin typeface="+mj-ea"/>
                <a:ea typeface="+mj-ea"/>
                <a:sym typeface="+mn-ea"/>
              </a:rPr>
              <a:t>法规和政策变化：法规和政策的变化将为行业发展带来不确定性和风险，需要密切关注并适应变化。</a:t>
            </a:r>
            <a:endParaRPr altLang="en-US" b="1" dirty="0" sz="1000" lang="zh-CN" spc="300">
              <a:solidFill>
                <a:schemeClr val="tx1">
                  <a:lumMod val="75000"/>
                  <a:lumOff val="25000"/>
                </a:schemeClr>
              </a:solidFill>
              <a:latin typeface="+mj-ea"/>
              <a:ea typeface="+mj-ea"/>
              <a:sym typeface="+mn-ea"/>
            </a:endParaRPr>
          </a:p>
        </p:txBody>
      </p:sp>
      <p:sp>
        <p:nvSpPr>
          <p:cNvPr id="1049286" name="正文"/>
          <p:cNvSpPr txBox="1"/>
          <p:nvPr>
            <p:custDataLst>
              <p:tags r:id="rId3"/>
            </p:custDataLst>
          </p:nvPr>
        </p:nvSpPr>
        <p:spPr>
          <a:xfrm>
            <a:off x="3930677" y="1703175"/>
            <a:ext cx="4331263" cy="374830"/>
          </a:xfrm>
          <a:prstGeom prst="rect"/>
          <a:noFill/>
        </p:spPr>
        <p:txBody>
          <a:bodyPr anchor="t" anchorCtr="0" bIns="0" lIns="0" rIns="0" rtlCol="0" tIns="0" wrap="square">
            <a:normAutofit/>
          </a:bodyPr>
          <a:p>
            <a:pPr algn="l" fontAlgn="auto" indent="0">
              <a:lnSpc>
                <a:spcPct val="130000"/>
              </a:lnSpc>
              <a:spcBef>
                <a:spcPts val="600"/>
              </a:spcBef>
              <a:spcAft>
                <a:spcPts val="600"/>
              </a:spcAft>
            </a:pPr>
            <a:r>
              <a:rPr altLang="en-US" dirty="0" sz="1400" lang="zh-CN" spc="150">
                <a:solidFill>
                  <a:schemeClr val="tx1">
                    <a:lumMod val="50000"/>
                    <a:lumOff val="50000"/>
                  </a:schemeClr>
                </a:solidFill>
                <a:latin typeface="+mn-ea"/>
                <a:sym typeface="+mn-ea"/>
              </a:rPr>
              <a:t>单击此处输入你的项正文，请尽量言简意阐述观点。</a:t>
            </a:r>
            <a:endParaRPr altLang="en-US" dirty="0" sz="1400" lang="zh-CN" spc="150">
              <a:solidFill>
                <a:schemeClr val="tx1">
                  <a:lumMod val="50000"/>
                  <a:lumOff val="50000"/>
                </a:schemeClr>
              </a:solidFill>
              <a:latin typeface="+mn-ea"/>
              <a:sym typeface="+mn-ea"/>
            </a:endParaRPr>
          </a:p>
        </p:txBody>
      </p:sp>
      <p:sp>
        <p:nvSpPr>
          <p:cNvPr id="1049288" name="标题"/>
          <p:cNvSpPr txBox="1"/>
          <p:nvPr>
            <p:custDataLst>
              <p:tags r:id="rId4"/>
            </p:custDataLst>
          </p:nvPr>
        </p:nvSpPr>
        <p:spPr>
          <a:xfrm>
            <a:off x="3930677" y="1364400"/>
            <a:ext cx="4331263" cy="295580"/>
          </a:xfrm>
          <a:prstGeom prst="rect"/>
          <a:noFill/>
        </p:spPr>
        <p:txBody>
          <a:bodyPr anchor="b" bIns="0" lIns="0" rIns="0" rtlCol="0" tIns="0" wrap="square">
            <a:normAutofit lnSpcReduction="10000"/>
          </a:bodyPr>
          <a:p>
            <a:r>
              <a:rPr altLang="en-US" b="1" dirty="0" sz="1000" lang="zh-CN" spc="300">
                <a:solidFill>
                  <a:schemeClr val="tx1">
                    <a:lumMod val="75000"/>
                    <a:lumOff val="25000"/>
                  </a:schemeClr>
                </a:solidFill>
                <a:latin typeface="+mj-ea"/>
                <a:ea typeface="+mj-ea"/>
                <a:sym typeface="+mn-ea"/>
              </a:rPr>
              <a:t>生物医学技术的不断进步：随着生物医学技术的不断发展，将为行业带来更多的创新和突破。</a:t>
            </a:r>
            <a:endParaRPr altLang="en-US" b="1" dirty="0" sz="1000" lang="zh-CN" spc="300">
              <a:solidFill>
                <a:schemeClr val="tx1">
                  <a:lumMod val="75000"/>
                  <a:lumOff val="25000"/>
                </a:schemeClr>
              </a:solidFill>
              <a:latin typeface="+mj-ea"/>
              <a:ea typeface="+mj-ea"/>
              <a:sym typeface="+mn-ea"/>
            </a:endParaRPr>
          </a:p>
        </p:txBody>
      </p:sp>
      <p:sp>
        <p:nvSpPr>
          <p:cNvPr id="1049290" name="正文"/>
          <p:cNvSpPr txBox="1"/>
          <p:nvPr>
            <p:custDataLst>
              <p:tags r:id="rId5"/>
            </p:custDataLst>
          </p:nvPr>
        </p:nvSpPr>
        <p:spPr>
          <a:xfrm>
            <a:off x="3930677" y="2523270"/>
            <a:ext cx="4331263" cy="374830"/>
          </a:xfrm>
          <a:prstGeom prst="rect"/>
          <a:noFill/>
        </p:spPr>
        <p:txBody>
          <a:bodyPr anchor="t" anchorCtr="0" bIns="0" lIns="0" rIns="0" rtlCol="0" tIns="0" wrap="square">
            <a:normAutofit/>
          </a:bodyPr>
          <a:p>
            <a:pPr algn="l" fontAlgn="auto" indent="0">
              <a:lnSpc>
                <a:spcPct val="130000"/>
              </a:lnSpc>
              <a:spcBef>
                <a:spcPts val="600"/>
              </a:spcBef>
              <a:spcAft>
                <a:spcPts val="600"/>
              </a:spcAft>
            </a:pPr>
            <a:r>
              <a:rPr altLang="en-US" dirty="0" sz="1400" lang="zh-CN" spc="150">
                <a:solidFill>
                  <a:schemeClr val="tx1">
                    <a:lumMod val="50000"/>
                    <a:lumOff val="50000"/>
                  </a:schemeClr>
                </a:solidFill>
                <a:latin typeface="+mn-ea"/>
                <a:sym typeface="+mn-ea"/>
              </a:rPr>
              <a:t>单击此处输入你的项正文，请尽量言简意阐述观点。</a:t>
            </a:r>
            <a:endParaRPr altLang="en-US" dirty="0" sz="1400" lang="zh-CN" spc="150">
              <a:solidFill>
                <a:schemeClr val="tx1">
                  <a:lumMod val="50000"/>
                  <a:lumOff val="50000"/>
                </a:schemeClr>
              </a:solidFill>
              <a:latin typeface="+mn-ea"/>
              <a:sym typeface="+mn-ea"/>
            </a:endParaRPr>
          </a:p>
        </p:txBody>
      </p:sp>
      <p:sp>
        <p:nvSpPr>
          <p:cNvPr id="1049292" name="标题"/>
          <p:cNvSpPr txBox="1"/>
          <p:nvPr>
            <p:custDataLst>
              <p:tags r:id="rId6"/>
            </p:custDataLst>
          </p:nvPr>
        </p:nvSpPr>
        <p:spPr>
          <a:xfrm>
            <a:off x="3930677" y="2184495"/>
            <a:ext cx="4331263" cy="295580"/>
          </a:xfrm>
          <a:prstGeom prst="rect"/>
          <a:noFill/>
        </p:spPr>
        <p:txBody>
          <a:bodyPr anchor="b" bIns="0" lIns="0" rIns="0" rtlCol="0" tIns="0" wrap="square">
            <a:normAutofit lnSpcReduction="10000"/>
          </a:bodyPr>
          <a:p>
            <a:r>
              <a:rPr altLang="en-US" b="1" dirty="0" sz="1000" lang="zh-CN" spc="300">
                <a:solidFill>
                  <a:schemeClr val="tx1">
                    <a:lumMod val="75000"/>
                    <a:lumOff val="25000"/>
                  </a:schemeClr>
                </a:solidFill>
                <a:latin typeface="+mj-ea"/>
                <a:ea typeface="+mj-ea"/>
                <a:sym typeface="+mn-ea"/>
              </a:rPr>
              <a:t>临床试验的需求增加：随着人们对健康的关注度不断提高，临床试验的需求也将不断增加，为行业带来更多的机遇。</a:t>
            </a:r>
            <a:endParaRPr altLang="en-US" b="1" dirty="0" sz="1000" lang="zh-CN" spc="300">
              <a:solidFill>
                <a:schemeClr val="tx1">
                  <a:lumMod val="75000"/>
                  <a:lumOff val="25000"/>
                </a:schemeClr>
              </a:solidFill>
              <a:latin typeface="+mj-ea"/>
              <a:ea typeface="+mj-ea"/>
              <a:sym typeface="+mn-ea"/>
            </a:endParaRPr>
          </a:p>
        </p:txBody>
      </p:sp>
      <p:sp>
        <p:nvSpPr>
          <p:cNvPr id="1049294" name="正文"/>
          <p:cNvSpPr txBox="1"/>
          <p:nvPr>
            <p:custDataLst>
              <p:tags r:id="rId7"/>
            </p:custDataLst>
          </p:nvPr>
        </p:nvSpPr>
        <p:spPr>
          <a:xfrm>
            <a:off x="3930677" y="3343366"/>
            <a:ext cx="4331263" cy="374830"/>
          </a:xfrm>
          <a:prstGeom prst="rect"/>
          <a:noFill/>
        </p:spPr>
        <p:txBody>
          <a:bodyPr anchor="t" anchorCtr="0" bIns="0" lIns="0" rIns="0" rtlCol="0" tIns="0" wrap="square">
            <a:normAutofit/>
          </a:bodyPr>
          <a:p>
            <a:pPr algn="l" fontAlgn="auto" indent="0">
              <a:lnSpc>
                <a:spcPct val="130000"/>
              </a:lnSpc>
              <a:spcBef>
                <a:spcPts val="600"/>
              </a:spcBef>
              <a:spcAft>
                <a:spcPts val="600"/>
              </a:spcAft>
            </a:pPr>
            <a:r>
              <a:rPr altLang="en-US" dirty="0" sz="1400" lang="zh-CN" spc="150">
                <a:solidFill>
                  <a:schemeClr val="tx1">
                    <a:lumMod val="50000"/>
                    <a:lumOff val="50000"/>
                  </a:schemeClr>
                </a:solidFill>
                <a:latin typeface="+mn-ea"/>
                <a:sym typeface="+mn-ea"/>
              </a:rPr>
              <a:t>行业发展的挑战</a:t>
            </a:r>
            <a:endParaRPr altLang="en-US" dirty="0" sz="1400" lang="zh-CN" spc="150">
              <a:solidFill>
                <a:schemeClr val="tx1">
                  <a:lumMod val="50000"/>
                  <a:lumOff val="50000"/>
                </a:schemeClr>
              </a:solidFill>
              <a:latin typeface="+mn-ea"/>
              <a:sym typeface="+mn-ea"/>
            </a:endParaRPr>
          </a:p>
        </p:txBody>
      </p:sp>
      <p:sp>
        <p:nvSpPr>
          <p:cNvPr id="1049296" name="标题"/>
          <p:cNvSpPr txBox="1"/>
          <p:nvPr>
            <p:custDataLst>
              <p:tags r:id="rId8"/>
            </p:custDataLst>
          </p:nvPr>
        </p:nvSpPr>
        <p:spPr>
          <a:xfrm>
            <a:off x="3930677" y="3004590"/>
            <a:ext cx="4331263" cy="295580"/>
          </a:xfrm>
          <a:prstGeom prst="rect"/>
          <a:noFill/>
        </p:spPr>
        <p:txBody>
          <a:bodyPr anchor="b" bIns="0" lIns="0" rIns="0" rtlCol="0" tIns="0" wrap="square">
            <a:normAutofit lnSpcReduction="10000"/>
          </a:bodyPr>
          <a:p>
            <a:r>
              <a:rPr altLang="en-US" b="1" dirty="0" sz="1000" lang="zh-CN" spc="300">
                <a:solidFill>
                  <a:schemeClr val="tx1">
                    <a:lumMod val="75000"/>
                    <a:lumOff val="25000"/>
                  </a:schemeClr>
                </a:solidFill>
                <a:latin typeface="+mj-ea"/>
                <a:ea typeface="+mj-ea"/>
                <a:sym typeface="+mn-ea"/>
              </a:rPr>
              <a:t>政策支持：政府对生物医学研究的支持将为行业发展提供更多的政策保障和支持。  行业发展的挑战</a:t>
            </a:r>
            <a:endParaRPr altLang="en-US" b="1" dirty="0" sz="1000" lang="zh-CN" spc="300">
              <a:solidFill>
                <a:schemeClr val="tx1">
                  <a:lumMod val="75000"/>
                  <a:lumOff val="25000"/>
                </a:schemeClr>
              </a:solidFill>
              <a:latin typeface="+mj-ea"/>
              <a:ea typeface="+mj-ea"/>
              <a:sym typeface="+mn-ea"/>
            </a:endParaRPr>
          </a:p>
        </p:txBody>
      </p:sp>
      <p:sp>
        <p:nvSpPr>
          <p:cNvPr id="1049298" name="正文"/>
          <p:cNvSpPr txBox="1"/>
          <p:nvPr>
            <p:custDataLst>
              <p:tags r:id="rId9"/>
            </p:custDataLst>
          </p:nvPr>
        </p:nvSpPr>
        <p:spPr>
          <a:xfrm>
            <a:off x="3930677" y="4163461"/>
            <a:ext cx="4331263" cy="374830"/>
          </a:xfrm>
          <a:prstGeom prst="rect"/>
          <a:noFill/>
        </p:spPr>
        <p:txBody>
          <a:bodyPr anchor="t" anchorCtr="0" bIns="0" lIns="0" rIns="0" rtlCol="0" tIns="0" wrap="square">
            <a:normAutofit/>
          </a:bodyPr>
          <a:p>
            <a:pPr algn="l" fontAlgn="auto" indent="0">
              <a:lnSpc>
                <a:spcPct val="130000"/>
              </a:lnSpc>
              <a:spcBef>
                <a:spcPts val="600"/>
              </a:spcBef>
              <a:spcAft>
                <a:spcPts val="600"/>
              </a:spcAft>
            </a:pPr>
            <a:r>
              <a:rPr altLang="en-US" dirty="0" sz="1400" lang="zh-CN" spc="150">
                <a:solidFill>
                  <a:schemeClr val="tx1">
                    <a:lumMod val="50000"/>
                    <a:lumOff val="50000"/>
                  </a:schemeClr>
                </a:solidFill>
                <a:latin typeface="+mn-ea"/>
                <a:sym typeface="+mn-ea"/>
              </a:rPr>
              <a:t>单击此处输入你的项正文，请尽量言简意阐述观点。</a:t>
            </a:r>
            <a:endParaRPr altLang="en-US" dirty="0" sz="1400" lang="zh-CN" spc="150">
              <a:solidFill>
                <a:schemeClr val="tx1">
                  <a:lumMod val="50000"/>
                  <a:lumOff val="50000"/>
                </a:schemeClr>
              </a:solidFill>
              <a:latin typeface="+mn-ea"/>
              <a:sym typeface="+mn-ea"/>
            </a:endParaRPr>
          </a:p>
        </p:txBody>
      </p:sp>
      <p:sp>
        <p:nvSpPr>
          <p:cNvPr id="1049300" name="标题"/>
          <p:cNvSpPr txBox="1"/>
          <p:nvPr>
            <p:custDataLst>
              <p:tags r:id="rId10"/>
            </p:custDataLst>
          </p:nvPr>
        </p:nvSpPr>
        <p:spPr>
          <a:xfrm>
            <a:off x="3930677" y="3824686"/>
            <a:ext cx="4331263" cy="295580"/>
          </a:xfrm>
          <a:prstGeom prst="rect"/>
          <a:noFill/>
        </p:spPr>
        <p:txBody>
          <a:bodyPr anchor="b" bIns="0" lIns="0" rIns="0" rtlCol="0" tIns="0" wrap="square">
            <a:normAutofit lnSpcReduction="10000"/>
          </a:bodyPr>
          <a:p>
            <a:r>
              <a:rPr altLang="en-US" b="1" dirty="0" sz="1000" lang="zh-CN" spc="300">
                <a:solidFill>
                  <a:schemeClr val="tx1">
                    <a:lumMod val="75000"/>
                    <a:lumOff val="25000"/>
                  </a:schemeClr>
                </a:solidFill>
                <a:latin typeface="+mj-ea"/>
                <a:ea typeface="+mj-ea"/>
                <a:sym typeface="+mn-ea"/>
              </a:rPr>
              <a:t>技术难题：生物医学研究与临床试验行业需要不断攻克技术难题，提高技术水平和创新能力。</a:t>
            </a:r>
            <a:endParaRPr altLang="en-US" b="1" dirty="0" sz="1000" lang="zh-CN" spc="300">
              <a:solidFill>
                <a:schemeClr val="tx1">
                  <a:lumMod val="75000"/>
                  <a:lumOff val="25000"/>
                </a:schemeClr>
              </a:solidFill>
              <a:latin typeface="+mj-ea"/>
              <a:ea typeface="+mj-ea"/>
              <a:sym typeface="+mn-ea"/>
            </a:endParaRPr>
          </a:p>
        </p:txBody>
      </p:sp>
      <p:sp>
        <p:nvSpPr>
          <p:cNvPr id="1049302" name="正文"/>
          <p:cNvSpPr txBox="1"/>
          <p:nvPr>
            <p:custDataLst>
              <p:tags r:id="rId11"/>
            </p:custDataLst>
          </p:nvPr>
        </p:nvSpPr>
        <p:spPr>
          <a:xfrm>
            <a:off x="3930677" y="4983556"/>
            <a:ext cx="4331263" cy="374830"/>
          </a:xfrm>
          <a:prstGeom prst="rect"/>
          <a:noFill/>
        </p:spPr>
        <p:txBody>
          <a:bodyPr anchor="t" anchorCtr="0" bIns="0" lIns="0" rIns="0" rtlCol="0" tIns="0" wrap="square">
            <a:normAutofit/>
          </a:bodyPr>
          <a:p>
            <a:pPr algn="l" fontAlgn="auto" indent="0">
              <a:lnSpc>
                <a:spcPct val="130000"/>
              </a:lnSpc>
              <a:spcBef>
                <a:spcPts val="600"/>
              </a:spcBef>
              <a:spcAft>
                <a:spcPts val="600"/>
              </a:spcAft>
            </a:pPr>
            <a:r>
              <a:rPr altLang="en-US" dirty="0" sz="1400" lang="zh-CN" spc="150">
                <a:solidFill>
                  <a:schemeClr val="tx1">
                    <a:lumMod val="50000"/>
                    <a:lumOff val="50000"/>
                  </a:schemeClr>
                </a:solidFill>
                <a:latin typeface="+mn-ea"/>
                <a:sym typeface="+mn-ea"/>
              </a:rPr>
              <a:t>单击此处输入你的项正文，请尽量言简意阐述观点。</a:t>
            </a:r>
            <a:endParaRPr altLang="en-US" dirty="0" sz="1400" lang="zh-CN" spc="150">
              <a:solidFill>
                <a:schemeClr val="tx1">
                  <a:lumMod val="50000"/>
                  <a:lumOff val="50000"/>
                </a:schemeClr>
              </a:solidFill>
              <a:latin typeface="+mn-ea"/>
              <a:sym typeface="+mn-ea"/>
            </a:endParaRPr>
          </a:p>
        </p:txBody>
      </p:sp>
      <p:sp>
        <p:nvSpPr>
          <p:cNvPr id="1049304" name="标题"/>
          <p:cNvSpPr txBox="1"/>
          <p:nvPr>
            <p:custDataLst>
              <p:tags r:id="rId12"/>
            </p:custDataLst>
          </p:nvPr>
        </p:nvSpPr>
        <p:spPr>
          <a:xfrm>
            <a:off x="3930677" y="4644781"/>
            <a:ext cx="4331263" cy="295580"/>
          </a:xfrm>
          <a:prstGeom prst="rect"/>
          <a:noFill/>
        </p:spPr>
        <p:txBody>
          <a:bodyPr anchor="b" bIns="0" lIns="0" rIns="0" rtlCol="0" tIns="0" wrap="square">
            <a:normAutofit lnSpcReduction="10000"/>
          </a:bodyPr>
          <a:p>
            <a:r>
              <a:rPr altLang="en-US" b="1" dirty="0" sz="1000" lang="zh-CN" spc="300">
                <a:solidFill>
                  <a:schemeClr val="tx1">
                    <a:lumMod val="75000"/>
                    <a:lumOff val="25000"/>
                  </a:schemeClr>
                </a:solidFill>
                <a:latin typeface="+mj-ea"/>
                <a:ea typeface="+mj-ea"/>
                <a:sym typeface="+mn-ea"/>
              </a:rPr>
              <a:t>市场竞争：随着市场的不断扩大，竞争也将更加激烈，需要不断提高产品质量和服务水平。</a:t>
            </a:r>
            <a:endParaRPr altLang="en-US" b="1" dirty="0" sz="1000" lang="zh-CN" spc="300">
              <a:solidFill>
                <a:schemeClr val="tx1">
                  <a:lumMod val="75000"/>
                  <a:lumOff val="25000"/>
                </a:schemeClr>
              </a:solidFill>
              <a:latin typeface="+mj-ea"/>
              <a:ea typeface="+mj-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338" name="标题 1"/>
          <p:cNvSpPr>
            <a:spLocks noGrp="1"/>
          </p:cNvSpPr>
          <p:nvPr>
            <p:ph type="title"/>
          </p:nvPr>
        </p:nvSpPr>
        <p:spPr/>
        <p:txBody>
          <a:bodyPr/>
          <a:p>
            <a:r>
              <a:rPr altLang="en-US" lang="zh-CN"/>
              <a:t>行业发展的政策支持和推动</a:t>
            </a:r>
            <a:endParaRPr altLang="en-US" lang="zh-CN"/>
          </a:p>
        </p:txBody>
      </p:sp>
      <p:sp>
        <p:nvSpPr>
          <p:cNvPr id="1049340"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42"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政府加大对生物医学研究与临床试验行业的投入</a:t>
            </a:r>
            <a:endParaRPr altLang="en-US" dirty="0" sz="2000" lang="zh-CN" spc="150">
              <a:solidFill>
                <a:schemeClr val="tx1">
                  <a:lumMod val="75000"/>
                  <a:lumOff val="25000"/>
                </a:schemeClr>
              </a:solidFill>
              <a:latin typeface="+mn-ea"/>
              <a:sym typeface="+mn-ea"/>
            </a:endParaRPr>
          </a:p>
        </p:txBody>
      </p:sp>
      <p:sp>
        <p:nvSpPr>
          <p:cNvPr id="1049344"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46"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48"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制定相关政策，鼓励企业加大研发力度</a:t>
            </a:r>
            <a:endParaRPr altLang="en-US" dirty="0" sz="2000" lang="zh-CN" spc="150">
              <a:solidFill>
                <a:schemeClr val="tx1">
                  <a:lumMod val="75000"/>
                  <a:lumOff val="25000"/>
                </a:schemeClr>
              </a:solidFill>
              <a:latin typeface="+mn-ea"/>
              <a:sym typeface="+mn-ea"/>
            </a:endParaRPr>
          </a:p>
        </p:txBody>
      </p:sp>
      <p:sp>
        <p:nvSpPr>
          <p:cNvPr id="1049350"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52"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54"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加强监管，确保行业规范发展</a:t>
            </a:r>
            <a:endParaRPr altLang="en-US" dirty="0" sz="2000" lang="zh-CN" spc="150">
              <a:solidFill>
                <a:schemeClr val="tx1">
                  <a:lumMod val="75000"/>
                  <a:lumOff val="25000"/>
                </a:schemeClr>
              </a:solidFill>
              <a:latin typeface="+mn-ea"/>
              <a:sym typeface="+mn-ea"/>
            </a:endParaRPr>
          </a:p>
        </p:txBody>
      </p:sp>
      <p:sp>
        <p:nvSpPr>
          <p:cNvPr id="1049356"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58"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60"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推动国际合作，共同推动行业发展</a:t>
            </a:r>
            <a:endParaRPr altLang="en-US" dirty="0" sz="2000" lang="zh-CN" spc="150">
              <a:solidFill>
                <a:schemeClr val="tx1">
                  <a:lumMod val="75000"/>
                  <a:lumOff val="25000"/>
                </a:schemeClr>
              </a:solidFill>
              <a:latin typeface="+mn-ea"/>
              <a:sym typeface="+mn-ea"/>
            </a:endParaRPr>
          </a:p>
        </p:txBody>
      </p:sp>
      <p:sp>
        <p:nvSpPr>
          <p:cNvPr id="1049362"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396" name="标题"/>
          <p:cNvSpPr>
            <a:spLocks noGrp="1"/>
          </p:cNvSpPr>
          <p:nvPr>
            <p:ph type="title"/>
            <p:custDataLst>
              <p:tags r:id="rId1"/>
            </p:custDataLst>
          </p:nvPr>
        </p:nvSpPr>
        <p:spPr>
          <a:xfrm>
            <a:off x="990691" y="2308321"/>
            <a:ext cx="7841673" cy="1152000"/>
          </a:xfrm>
        </p:spPr>
        <p:txBody>
          <a:bodyPr/>
          <a:p>
            <a:r>
              <a:rPr altLang="en-US" dirty="0" lang="zh-CN"/>
              <a:t>结论和建议</a:t>
            </a:r>
            <a:endParaRPr altLang="en-US" dirty="0" lang="zh-CN"/>
          </a:p>
        </p:txBody>
      </p:sp>
      <p:sp>
        <p:nvSpPr>
          <p:cNvPr id="1049398"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04</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460" name="标题 1"/>
          <p:cNvSpPr>
            <a:spLocks noGrp="1"/>
          </p:cNvSpPr>
          <p:nvPr>
            <p:ph type="title"/>
          </p:nvPr>
        </p:nvSpPr>
        <p:spPr/>
        <p:txBody>
          <a:bodyPr>
            <a:normAutofit fontScale="92273"/>
          </a:bodyPr>
          <a:p>
            <a:r>
              <a:rPr altLang="en-US" lang="zh-CN"/>
              <a:t>对生物医学研究与临床试验行业的总结和评价</a:t>
            </a:r>
            <a:endParaRPr altLang="en-US" lang="zh-CN"/>
          </a:p>
        </p:txBody>
      </p:sp>
      <p:sp>
        <p:nvSpPr>
          <p:cNvPr id="1049462" name="正文"/>
          <p:cNvSpPr txBox="1"/>
          <p:nvPr>
            <p:custDataLst>
              <p:tags r:id="rId1"/>
            </p:custDataLst>
          </p:nvPr>
        </p:nvSpPr>
        <p:spPr>
          <a:xfrm>
            <a:off x="2847421" y="1364400"/>
            <a:ext cx="6497157" cy="858921"/>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行业规模和增长：概述生物医学研究与临床试验行业的规模、增长趋势和主要驱动力。</a:t>
            </a:r>
            <a:endParaRPr altLang="en-US" dirty="0" sz="1200" lang="zh-CN" spc="150">
              <a:solidFill>
                <a:schemeClr val="tx1">
                  <a:lumMod val="65000"/>
                  <a:lumOff val="35000"/>
                </a:schemeClr>
              </a:solidFill>
              <a:latin typeface="+mn-ea"/>
              <a:sym typeface="+mn-ea"/>
            </a:endParaRPr>
          </a:p>
        </p:txBody>
      </p:sp>
      <p:sp>
        <p:nvSpPr>
          <p:cNvPr id="1049464" name="正文"/>
          <p:cNvSpPr txBox="1"/>
          <p:nvPr>
            <p:custDataLst>
              <p:tags r:id="rId2"/>
            </p:custDataLst>
          </p:nvPr>
        </p:nvSpPr>
        <p:spPr>
          <a:xfrm>
            <a:off x="2847421" y="2352970"/>
            <a:ext cx="6497157" cy="858921"/>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行业现状：分析当前生物医学研究与临床试验行业的现状，包括主要参与者、技术进步、法规和政策等方面。</a:t>
            </a:r>
            <a:endParaRPr altLang="en-US" dirty="0" sz="1200" lang="zh-CN" spc="150">
              <a:solidFill>
                <a:schemeClr val="tx1">
                  <a:lumMod val="65000"/>
                  <a:lumOff val="35000"/>
                </a:schemeClr>
              </a:solidFill>
              <a:latin typeface="+mn-ea"/>
              <a:sym typeface="+mn-ea"/>
            </a:endParaRPr>
          </a:p>
        </p:txBody>
      </p:sp>
      <p:sp>
        <p:nvSpPr>
          <p:cNvPr id="1049466" name="正文"/>
          <p:cNvSpPr txBox="1"/>
          <p:nvPr>
            <p:custDataLst>
              <p:tags r:id="rId3"/>
            </p:custDataLst>
          </p:nvPr>
        </p:nvSpPr>
        <p:spPr>
          <a:xfrm>
            <a:off x="2847421" y="3341539"/>
            <a:ext cx="6497157" cy="858921"/>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行业挑战：讨论生物医学研究与临床试验行业面临的主要挑战，如数据安全、伦理问题、资金不足等。</a:t>
            </a:r>
            <a:endParaRPr altLang="en-US" dirty="0" sz="1200" lang="zh-CN" spc="150">
              <a:solidFill>
                <a:schemeClr val="tx1">
                  <a:lumMod val="65000"/>
                  <a:lumOff val="35000"/>
                </a:schemeClr>
              </a:solidFill>
              <a:latin typeface="+mn-ea"/>
              <a:sym typeface="+mn-ea"/>
            </a:endParaRPr>
          </a:p>
        </p:txBody>
      </p:sp>
      <p:sp>
        <p:nvSpPr>
          <p:cNvPr id="1049468" name="正文"/>
          <p:cNvSpPr txBox="1"/>
          <p:nvPr>
            <p:custDataLst>
              <p:tags r:id="rId4"/>
            </p:custDataLst>
          </p:nvPr>
        </p:nvSpPr>
        <p:spPr>
          <a:xfrm>
            <a:off x="2847421" y="4330109"/>
            <a:ext cx="6497157" cy="858921"/>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行业前景：展望生物医学研究与临床试验行业的未来发展趋势，包括技术进步、法规和政策变化等方面。</a:t>
            </a:r>
            <a:endParaRPr altLang="en-US" dirty="0" sz="1200" lang="zh-CN" spc="150">
              <a:solidFill>
                <a:schemeClr val="tx1">
                  <a:lumMod val="65000"/>
                  <a:lumOff val="35000"/>
                </a:schemeClr>
              </a:solidFill>
              <a:latin typeface="+mn-ea"/>
              <a:sym typeface="+mn-ea"/>
            </a:endParaRPr>
          </a:p>
        </p:txBody>
      </p:sp>
      <p:sp>
        <p:nvSpPr>
          <p:cNvPr id="1049470" name="正文"/>
          <p:cNvSpPr txBox="1"/>
          <p:nvPr>
            <p:custDataLst>
              <p:tags r:id="rId5"/>
            </p:custDataLst>
          </p:nvPr>
        </p:nvSpPr>
        <p:spPr>
          <a:xfrm>
            <a:off x="2847421" y="5318679"/>
            <a:ext cx="6497157" cy="858921"/>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结论和建议：总结生物医学研究与临床试验行业的现状和未来发展趋势，并提出相应的建议和措施，以促进该行业的可持续发展。</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504" name="标题 1"/>
          <p:cNvSpPr>
            <a:spLocks noGrp="1"/>
          </p:cNvSpPr>
          <p:nvPr>
            <p:ph type="title"/>
          </p:nvPr>
        </p:nvSpPr>
        <p:spPr/>
        <p:txBody>
          <a:bodyPr/>
          <a:p>
            <a:r>
              <a:rPr altLang="en-US" lang="zh-CN"/>
              <a:t>对未来发展的建议和展望</a:t>
            </a:r>
            <a:endParaRPr altLang="en-US" lang="zh-CN"/>
          </a:p>
        </p:txBody>
      </p:sp>
      <p:sp>
        <p:nvSpPr>
          <p:cNvPr id="1049506"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08"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10"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12"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14"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16"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18"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20"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22"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加强国际合作与交流，推动生物医学研究与临床试验行业的全球化发展</a:t>
            </a:r>
            <a:endParaRPr altLang="en-US" dirty="0" sz="2400" lang="zh-CN">
              <a:latin typeface="+mn-ea"/>
              <a:ea typeface="+mn-ea"/>
            </a:endParaRPr>
          </a:p>
        </p:txBody>
      </p:sp>
      <p:sp>
        <p:nvSpPr>
          <p:cNvPr id="1049524"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关注伦理和法律问题，确保行业健康可持续发展</a:t>
            </a:r>
            <a:endParaRPr altLang="en-US" dirty="0" sz="2400" lang="zh-CN">
              <a:latin typeface="+mn-ea"/>
              <a:ea typeface="+mn-ea"/>
            </a:endParaRPr>
          </a:p>
        </p:txBody>
      </p:sp>
      <p:sp>
        <p:nvSpPr>
          <p:cNvPr id="1049526"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加强生物医学研究与临床试验行业的监管和规范</a:t>
            </a:r>
            <a:endParaRPr altLang="en-US" dirty="0" sz="2400" lang="zh-CN">
              <a:latin typeface="+mn-ea"/>
              <a:ea typeface="+mn-ea"/>
            </a:endParaRPr>
          </a:p>
        </p:txBody>
      </p:sp>
      <p:sp>
        <p:nvSpPr>
          <p:cNvPr id="1049528"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推动技术创新和人才培养，提高行业整体水平</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562" name="标题"/>
          <p:cNvSpPr>
            <a:spLocks noGrp="1"/>
          </p:cNvSpPr>
          <p:nvPr>
            <p:ph type="ctrTitle"/>
            <p:custDataLst>
              <p:tags r:id="rId1"/>
            </p:custDataLst>
          </p:nvPr>
        </p:nvSpPr>
        <p:spPr>
          <a:xfrm>
            <a:off x="845713" y="1288864"/>
            <a:ext cx="6892636" cy="1800000"/>
          </a:xfrm>
        </p:spPr>
        <p:txBody>
          <a:bodyPr>
            <a:normAutofit/>
          </a:bodyPr>
          <a:p>
            <a:r>
              <a:rPr altLang="zh-CN" dirty="0" lang="en-US"/>
              <a:t>THANK YOU</a:t>
            </a:r>
            <a:endParaRPr altLang="en-US" dirty="0" lang="zh-CN"/>
          </a:p>
        </p:txBody>
      </p:sp>
      <p:sp>
        <p:nvSpPr>
          <p:cNvPr id="1049564" name="联系方式"/>
          <p:cNvSpPr>
            <a:spLocks noGrp="1"/>
          </p:cNvSpPr>
          <p:nvPr>
            <p:ph type="body" sz="quarter" idx="13"/>
            <p:custDataLst>
              <p:tags r:id="rId2"/>
            </p:custDataLst>
          </p:nvPr>
        </p:nvSpPr>
        <p:spPr>
          <a:xfrm>
            <a:off x="838200" y="324000"/>
            <a:ext cx="6892636" cy="504000"/>
          </a:xfrm>
        </p:spPr>
        <p:txBody>
          <a:bodyPr>
            <a:normAutofit/>
          </a:bodyPr>
          <a:p>
            <a:r>
              <a:rPr altLang="zh-CN" dirty="0" lang="en-US"/>
              <a:t>YOUR LOGO</a:t>
            </a:r>
            <a:endParaRPr altLang="zh-CN" dirty="0" lang="zh-CN"/>
          </a:p>
        </p:txBody>
      </p:sp>
      <p:sp>
        <p:nvSpPr>
          <p:cNvPr id="1049566" name="署名"/>
          <p:cNvSpPr>
            <a:spLocks noGrp="1"/>
          </p:cNvSpPr>
          <p:nvPr>
            <p:ph type="body" sz="quarter" idx="17"/>
            <p:custDataLst>
              <p:tags r:id="rId3"/>
            </p:custDataLst>
          </p:nvPr>
        </p:nvSpPr>
        <p:spPr>
          <a:xfrm>
            <a:off x="1163207" y="3307686"/>
            <a:ext cx="5785996" cy="504000"/>
          </a:xfrm>
        </p:spPr>
        <p:txBody>
          <a:bodyPr>
            <a:normAutofit/>
          </a:bodyPr>
          <a:p>
            <a:r>
              <a:rPr altLang="en-US" lang="zh-CN"/>
              <a:t>汇报人：</a:t>
            </a:r>
            <a:r>
              <a:rPr altLang="zh-CN" lang="en-US"/>
              <a:t>xxx</a:t>
            </a:r>
            <a:endParaRPr altLang="en-US" dirty="0"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1.0"/>
  <p:tag name="KSO_WM_BEAUTIFY_FLAG" val="#wm#"/>
  <p:tag name="KSO_WM_UNIT_PRESET_TEXT" val="公司名占位符"/>
  <p:tag name="KSO_WM_UNIT_NOCLEAR" val="0"/>
  <p:tag name="KSO_WM_UNIT_VALUE" val="147"/>
  <p:tag name="KSO_WM_UNIT_TYPE" val="f"/>
  <p:tag name="KSO_WM_UNIT_INDEX" val="2"/>
  <p:tag name="KSO_WM_UNIT_SUBTYPE" val="g"/>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PRESET_TEXT" val="公司名占位符"/>
  <p:tag name="KSO_WM_UNIT_NOCLEAR" val="0"/>
  <p:tag name="KSO_WM_UNIT_VALUE" val="96"/>
  <p:tag name="KSO_WM_UNIT_TYPE" val="f"/>
  <p:tag name="KSO_WM_UNIT_INDEX" val="2"/>
  <p:tag name="KSO_WM_UNIT_SUBTYPE" val="g"/>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 name="KSO_WM_TEMPLATE_CATEGORY" val="custom"/>
  <p:tag name="KSO_WM_TEMPLATE_INDEX" val="20230997"/>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40"/>
  <p:tag name="KSO_WM_UNIT_TYPE" val="f"/>
  <p:tag name="KSO_WM_UNIT_INDEX" val="1"/>
  <p:tag name="KSO_WM_TEMPLATE_CATEGORY" val="custom"/>
  <p:tag name="KSO_WM_TEMPLATE_INDEX" val="20230997"/>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3.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7"/>
  <p:tag name="KSO_WM_TEMPLATE_THUMBS_INDEX" val="1、9"/>
</p:tagLst>
</file>

<file path=ppt/tags/tag64.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7_1*a*1"/>
  <p:tag name="KSO_WM_TEMPLATE_CATEGORY" val="custom"/>
  <p:tag name="KSO_WM_TEMPLATE_INDEX" val="20230997"/>
  <p:tag name="KSO_WM_UNIT_LAYERLEVEL" val="1"/>
  <p:tag name="KSO_WM_TAG_VERSION" val="1.0"/>
  <p:tag name="KSO_WM_BEAUTIFY_FLAG" val="#wm#"/>
  <p:tag name="KSO_WM_UNIT_PRESET_TEXT" val="单击此处添加文档"/>
</p:tagLst>
</file>

<file path=ppt/tags/tag65.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7_1*b*1"/>
  <p:tag name="KSO_WM_TEMPLATE_CATEGORY" val="custom"/>
  <p:tag name="KSO_WM_TEMPLATE_INDEX" val="20230997"/>
  <p:tag name="KSO_WM_UNIT_LAYERLEVEL" val="1"/>
  <p:tag name="KSO_WM_TAG_VERSION" val="1.0"/>
  <p:tag name="KSO_WM_BEAUTIFY_FLAG" val="#wm#"/>
  <p:tag name="KSO_WM_UNIT_PRESET_TEXT" val="单击此处添加副标题"/>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1*f*1"/>
  <p:tag name="KSO_WM_TEMPLATE_CATEGORY" val="custom"/>
  <p:tag name="KSO_WM_TEMPLATE_INDEX" val="20230997"/>
  <p:tag name="KSO_WM_UNIT_LAYERLEVEL" val="1"/>
  <p:tag name="KSO_WM_TAG_VERSION" val="1.0"/>
  <p:tag name="KSO_WM_BEAUTIFY_FLAG" val="#wm#"/>
  <p:tag name="KSO_WM_UNIT_SUBTYPE" val="g"/>
  <p:tag name="KSO_WM_UNIT_NOCLEAR" val="0"/>
  <p:tag name="KSO_WM_UNIT_VALUE" val="96"/>
  <p:tag name="KSO_WM_UNIT_TYPE" val="f"/>
  <p:tag name="KSO_WM_UNIT_INDEX" val="1"/>
  <p:tag name="KSO_WM_UNIT_PRESET_TEXT" val="YOUR LOGO"/>
</p:tagLst>
</file>

<file path=ppt/tags/tag67.xml><?xml version="1.0" encoding="utf-8"?>
<p:tagLst xmlns:p="http://schemas.openxmlformats.org/presentationml/2006/main">
  <p:tag name="KSO_WM_UNIT_SUBTYPE" val="b"/>
  <p:tag name="KSO_WM_UNIT_NOCLEAR" val="0"/>
  <p:tag name="KSO_WM_UNIT_VALUE" val="21"/>
  <p:tag name="KSO_WM_UNIT_HIGHLIGHT" val="0"/>
  <p:tag name="KSO_WM_UNIT_COMPATIBLE" val="0"/>
  <p:tag name="KSO_WM_UNIT_DIAGRAM_ISNUMVISUAL" val="0"/>
  <p:tag name="KSO_WM_UNIT_DIAGRAM_ISREFERUNIT" val="0"/>
  <p:tag name="KSO_WM_UNIT_TYPE" val="f"/>
  <p:tag name="KSO_WM_UNIT_INDEX" val="2"/>
  <p:tag name="KSO_WM_UNIT_ID" val="custom20230997_1*f*2"/>
  <p:tag name="KSO_WM_TEMPLATE_CATEGORY" val="custom"/>
  <p:tag name="KSO_WM_TEMPLATE_INDEX" val="20230997"/>
  <p:tag name="KSO_WM_UNIT_LAYERLEVEL" val="1"/>
  <p:tag name="KSO_WM_TAG_VERSION" val="1.0"/>
  <p:tag name="KSO_WM_BEAUTIFY_FLAG" val="#wm#"/>
  <p:tag name="KSO_WM_UNIT_PRESET_TEXT" val="汇报人：WPS"/>
</p:tagLst>
</file>

<file path=ppt/tags/tag68.xml><?xml version="1.0" encoding="utf-8"?>
<p:tagLst xmlns:p="http://schemas.openxmlformats.org/presentationml/2006/main">
  <p:tag name="KSO_WM_SLIDE_ID" val="custom2023099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7"/>
  <p:tag name="KSO_WM_SLIDE_LAYOUT" val="a_b_f"/>
  <p:tag name="KSO_WM_SLIDE_LAYOUT_CNT" val="1_1_2"/>
  <p:tag name="KSO_WM_SLIDE_TYPE" val="title"/>
  <p:tag name="KSO_WM_SLIDE_SUBTYPE" val="pureTxt"/>
  <p:tag name="KSO_WM_TEMPLATE_THUMBS_INDEX" val="1、9"/>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4*a*1"/>
  <p:tag name="KSO_WM_TEMPLATE_CATEGORY" val="custom"/>
  <p:tag name="KSO_WM_TEMPLATE_INDEX" val="20230997"/>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CONTENTS"/>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7_4*i*1"/>
  <p:tag name="KSO_WM_TEMPLATE_CATEGORY" val="custom"/>
  <p:tag name="KSO_WM_TEMPLATE_INDEX" val="20230997"/>
  <p:tag name="KSO_WM_UNIT_LAYERLEVEL" val="1"/>
  <p:tag name="KSO_WM_TAG_VERSION" val="1.0"/>
  <p:tag name="KSO_WM_DIAGRAM_GROUP_CODE" val="l1-1"/>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97_4*l_h_i*1_1_1"/>
  <p:tag name="KSO_WM_TEMPLATE_CATEGORY" val="custom"/>
  <p:tag name="KSO_WM_TEMPLATE_INDEX" val="2023099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1,&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97_4*l_h_a*1_1_1"/>
  <p:tag name="KSO_WM_TEMPLATE_CATEGORY" val="custom"/>
  <p:tag name="KSO_WM_TEMPLATE_INDEX" val="2023099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97_4*l_h_i*1_2_1"/>
  <p:tag name="KSO_WM_TEMPLATE_CATEGORY" val="custom"/>
  <p:tag name="KSO_WM_TEMPLATE_INDEX" val="2023099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97_4*l_h_a*1_2_1"/>
  <p:tag name="KSO_WM_TEMPLATE_CATEGORY" val="custom"/>
  <p:tag name="KSO_WM_TEMPLATE_INDEX" val="2023099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97_4*l_h_i*1_3_1"/>
  <p:tag name="KSO_WM_TEMPLATE_CATEGORY" val="custom"/>
  <p:tag name="KSO_WM_TEMPLATE_INDEX" val="2023099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97_4*l_h_a*1_3_1"/>
  <p:tag name="KSO_WM_TEMPLATE_CATEGORY" val="custom"/>
  <p:tag name="KSO_WM_TEMPLATE_INDEX" val="2023099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97_4*l_h_i*1_4_1"/>
  <p:tag name="KSO_WM_TEMPLATE_CATEGORY" val="custom"/>
  <p:tag name="KSO_WM_TEMPLATE_INDEX" val="2023099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97_4*l_h_a*1_4_1"/>
  <p:tag name="KSO_WM_TEMPLATE_CATEGORY" val="custom"/>
  <p:tag name="KSO_WM_TEMPLATE_INDEX" val="2023099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7_4*l_i*1_1"/>
  <p:tag name="KSO_WM_TEMPLATE_CATEGORY" val="custom"/>
  <p:tag name="KSO_WM_TEMPLATE_INDEX" val="20230997"/>
  <p:tag name="KSO_WM_UNIT_LAYERLEVEL" val="1_1"/>
  <p:tag name="KSO_WM_TAG_VERSION" val="1.0"/>
  <p:tag name="KSO_WM_DIAGRAM_VERSION" val="3"/>
  <p:tag name="KSO_WM_DIAGRAM_COLOR_TRICK" val="1"/>
  <p:tag name="KSO_WM_DIAGRAM_COLOR_TEXT_CAN_REMOVE" val="n"/>
  <p:tag name="KSO_WM_DIAGRAM_GROUP_CODE" val="l1-1"/>
  <p:tag name="KSO_WM_UNIT_TYPE" val="l_i"/>
  <p:tag name="KSO_WM_UNIT_INDEX" val="1_1"/>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gradient&quot;:[{&quot;brightness&quot;:0,&quot;colorType&quot;:1,&quot;foreColorIndex&quot;:5,&quot;pos&quot;:0,&quot;transparency&quot;:0.5},{&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7_4*l_i*1_2"/>
  <p:tag name="KSO_WM_TEMPLATE_CATEGORY" val="custom"/>
  <p:tag name="KSO_WM_TEMPLATE_INDEX" val="20230997"/>
  <p:tag name="KSO_WM_UNIT_LAYERLEVEL" val="1_1"/>
  <p:tag name="KSO_WM_TAG_VERSION" val="1.0"/>
  <p:tag name="KSO_WM_DIAGRAM_VERSION" val="3"/>
  <p:tag name="KSO_WM_DIAGRAM_COLOR_TRICK" val="1"/>
  <p:tag name="KSO_WM_DIAGRAM_COLOR_TEXT_CAN_REMOVE" val="n"/>
  <p:tag name="KSO_WM_DIAGRAM_GROUP_CODE" val="l1-1"/>
  <p:tag name="KSO_WM_UNIT_TYPE" val="l_i"/>
  <p:tag name="KSO_WM_UNIT_INDEX" val="1_2"/>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gradient&quot;:[{&quot;brightness&quot;:0,&quot;colorType&quot;:1,&quot;foreColorIndex&quot;:5,&quot;pos&quot;:0,&quot;transparency&quot;:0.5},{&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1.xml><?xml version="1.0" encoding="utf-8"?>
<p:tagLst xmlns:p="http://schemas.openxmlformats.org/presentationml/2006/main">
  <p:tag name="KSO_WM_SLIDE_ID" val="custom20230997_4"/>
  <p:tag name="KSO_WM_TEMPLATE_SUBCATEGORY" val="29"/>
  <p:tag name="KSO_WM_TEMPLATE_MASTER_TYPE" val="0"/>
  <p:tag name="KSO_WM_TEMPLATE_COLOR_TYPE" val="0"/>
  <p:tag name="KSO_WM_SLIDE_ITEM_CNT" val="4"/>
  <p:tag name="KSO_WM_SLIDE_INDEX" val="4"/>
  <p:tag name="KSO_WM_TAG_VERSION" val="1.0"/>
  <p:tag name="KSO_WM_BEAUTIFY_FLAG" val="#wm#"/>
  <p:tag name="KSO_WM_TEMPLATE_CATEGORY" val="custom"/>
  <p:tag name="KSO_WM_TEMPLATE_INDEX" val="20230997"/>
  <p:tag name="KSO_WM_SLIDE_LAYOUT" val="a_l"/>
  <p:tag name="KSO_WM_SLIDE_LAYOUT_CNT" val="1_1"/>
  <p:tag name="KSO_WM_SLIDE_TYPE" val="contents"/>
  <p:tag name="KSO_WM_SLIDE_SUBTYPE" val="diag"/>
  <p:tag name="KSO_WM_DIAGRAM_GROUP_CODE" val="l1-1"/>
  <p:tag name="KSO_WM_SLIDE_DIAGTYPE" val="l"/>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8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84.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8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87.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66_3*l_h_i*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66_3*l_h_i*1_1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366_3*l_h_a*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66_3*l_h_i*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6,&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66_3*l_h_i*1_2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366_3*l_h_a*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66_3*l_h_i*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7,&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66_3*l_h_i*1_3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1366_3*l_h_a*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66_3*l_h_i*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8,&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66_3*l_h_i*1_4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1366_3*l_h_a*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2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22.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TEMPLATE_CATEGORY" val="diagram"/>
  <p:tag name="KSO_WM_UNIT_LAYERLEVEL" val="1_1_1"/>
  <p:tag name="KSO_WM_TAG_VERSION" val="3.0"/>
  <p:tag name="KSO_WM_BEAUTIFY_FLAG" val="#wm#"/>
  <p:tag name="KSO_WM_TEMPLATE_INDEX" val="20231713"/>
  <p:tag name="KSO_WM_UNIT_ID" val="diagram20231713_6*l_h_f*1_6_1"/>
  <p:tag name="KSO_WM_DIAGRAM_VERSION" val="3"/>
  <p:tag name="KSO_WM_DIAGRAM_COLOR_TRICK" val="1"/>
  <p:tag name="KSO_WM_DIAGRAM_COLOR_TEXT_CAN_REMOVE" val="n"/>
  <p:tag name="KSO_WM_DIAGRAM_GROUP_CODE" val="l1-1"/>
  <p:tag name="KSO_WM_UNIT_PRESET_TEXT" val="单击此处输入你的项正文，请尽量言简意阐述观点。"/>
  <p:tag name="KSO_WM_UNIT_TEXT_FILL_FORE_SCHEMECOLOR_INDEX" val="1"/>
  <p:tag name="KSO_WM_UNIT_TEXT_FILL_TYPE" val="1"/>
  <p:tag name="KSO_WM_DIAGRAM_MAX_ITEMCNT" val="6"/>
  <p:tag name="KSO_WM_DIAGRAM_MIN_ITEMCNT" val="1"/>
  <p:tag name="KSO_WM_DIAGRAM_VIRTUALLY_FRAME" val="{&quot;height&quot;:390.0856692913386,&quot;width&quot;:35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TEMPLATE_CATEGORY" val="diagram"/>
  <p:tag name="KSO_WM_UNIT_LAYERLEVEL" val="1_1_1"/>
  <p:tag name="KSO_WM_TAG_VERSION" val="3.0"/>
  <p:tag name="KSO_WM_BEAUTIFY_FLAG" val="#wm#"/>
  <p:tag name="KSO_WM_TEMPLATE_INDEX" val="20231713"/>
  <p:tag name="KSO_WM_UNIT_ID" val="diagram20231713_6*l_h_a*1_6_1"/>
  <p:tag name="KSO_WM_DIAGRAM_VERSION" val="3"/>
  <p:tag name="KSO_WM_DIAGRAM_COLOR_TRICK" val="1"/>
  <p:tag name="KSO_WM_DIAGRAM_COLOR_TEXT_CAN_REMOVE" val="n"/>
  <p:tag name="KSO_WM_DIAGRAM_GROUP_CODE" val="l1-1"/>
  <p:tag name="KSO_WM_UNIT_PRESET_TEXT" val="单击此处添加项标题"/>
  <p:tag name="KSO_WM_UNIT_TEXT_FILL_FORE_SCHEMECOLOR_INDEX" val="1"/>
  <p:tag name="KSO_WM_UNIT_TEXT_FILL_TYPE" val="1"/>
  <p:tag name="KSO_WM_DIAGRAM_MAX_ITEMCNT" val="6"/>
  <p:tag name="KSO_WM_DIAGRAM_MIN_ITEMCNT" val="1"/>
  <p:tag name="KSO_WM_DIAGRAM_VIRTUALLY_FRAME" val="{&quot;height&quot;:390.0856692913386,&quot;width&quot;:35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TEMPLATE_CATEGORY" val="diagram"/>
  <p:tag name="KSO_WM_UNIT_LAYERLEVEL" val="1_1_1"/>
  <p:tag name="KSO_WM_TAG_VERSION" val="3.0"/>
  <p:tag name="KSO_WM_BEAUTIFY_FLAG" val="#wm#"/>
  <p:tag name="KSO_WM_TEMPLATE_INDEX" val="20231713"/>
  <p:tag name="KSO_WM_UNIT_ID" val="diagram20231713_6*l_h_f*1_1_1"/>
  <p:tag name="KSO_WM_DIAGRAM_VERSION" val="3"/>
  <p:tag name="KSO_WM_DIAGRAM_COLOR_TRICK" val="1"/>
  <p:tag name="KSO_WM_DIAGRAM_COLOR_TEXT_CAN_REMOVE" val="n"/>
  <p:tag name="KSO_WM_DIAGRAM_GROUP_CODE" val="l1-1"/>
  <p:tag name="KSO_WM_UNIT_PRESET_TEXT" val="单击此处输入你的项正文，请尽量言简意阐述观点。"/>
  <p:tag name="KSO_WM_UNIT_TEXT_FILL_FORE_SCHEMECOLOR_INDEX" val="1"/>
  <p:tag name="KSO_WM_UNIT_TEXT_FILL_TYPE" val="1"/>
  <p:tag name="KSO_WM_DIAGRAM_MAX_ITEMCNT" val="6"/>
  <p:tag name="KSO_WM_DIAGRAM_MIN_ITEMCNT" val="1"/>
  <p:tag name="KSO_WM_DIAGRAM_VIRTUALLY_FRAME" val="{&quot;height&quot;:390.0856692913386,&quot;width&quot;:35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TEMPLATE_CATEGORY" val="diagram"/>
  <p:tag name="KSO_WM_UNIT_LAYERLEVEL" val="1_1_1"/>
  <p:tag name="KSO_WM_TAG_VERSION" val="3.0"/>
  <p:tag name="KSO_WM_BEAUTIFY_FLAG" val="#wm#"/>
  <p:tag name="KSO_WM_TEMPLATE_INDEX" val="20231713"/>
  <p:tag name="KSO_WM_UNIT_ID" val="diagram20231713_6*l_h_a*1_1_1"/>
  <p:tag name="KSO_WM_DIAGRAM_VERSION" val="3"/>
  <p:tag name="KSO_WM_DIAGRAM_COLOR_TRICK" val="1"/>
  <p:tag name="KSO_WM_DIAGRAM_COLOR_TEXT_CAN_REMOVE" val="n"/>
  <p:tag name="KSO_WM_DIAGRAM_GROUP_CODE" val="l1-1"/>
  <p:tag name="KSO_WM_UNIT_PRESET_TEXT" val="单击此处添加项标题"/>
  <p:tag name="KSO_WM_UNIT_TEXT_FILL_FORE_SCHEMECOLOR_INDEX" val="1"/>
  <p:tag name="KSO_WM_UNIT_TEXT_FILL_TYPE" val="1"/>
  <p:tag name="KSO_WM_DIAGRAM_MAX_ITEMCNT" val="6"/>
  <p:tag name="KSO_WM_DIAGRAM_MIN_ITEMCNT" val="1"/>
  <p:tag name="KSO_WM_DIAGRAM_VIRTUALLY_FRAME" val="{&quot;height&quot;:390.0856692913386,&quot;width&quot;:35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TEMPLATE_CATEGORY" val="diagram"/>
  <p:tag name="KSO_WM_UNIT_LAYERLEVEL" val="1_1_1"/>
  <p:tag name="KSO_WM_TAG_VERSION" val="3.0"/>
  <p:tag name="KSO_WM_BEAUTIFY_FLAG" val="#wm#"/>
  <p:tag name="KSO_WM_TEMPLATE_INDEX" val="20231713"/>
  <p:tag name="KSO_WM_UNIT_ID" val="diagram20231713_6*l_h_f*1_2_1"/>
  <p:tag name="KSO_WM_DIAGRAM_VERSION" val="3"/>
  <p:tag name="KSO_WM_DIAGRAM_COLOR_TRICK" val="1"/>
  <p:tag name="KSO_WM_DIAGRAM_COLOR_TEXT_CAN_REMOVE" val="n"/>
  <p:tag name="KSO_WM_DIAGRAM_GROUP_CODE" val="l1-1"/>
  <p:tag name="KSO_WM_UNIT_PRESET_TEXT" val="单击此处输入你的项正文，请尽量言简意阐述观点。"/>
  <p:tag name="KSO_WM_UNIT_TEXT_FILL_FORE_SCHEMECOLOR_INDEX" val="1"/>
  <p:tag name="KSO_WM_UNIT_TEXT_FILL_TYPE" val="1"/>
  <p:tag name="KSO_WM_DIAGRAM_MAX_ITEMCNT" val="6"/>
  <p:tag name="KSO_WM_DIAGRAM_MIN_ITEMCNT" val="1"/>
  <p:tag name="KSO_WM_DIAGRAM_VIRTUALLY_FRAME" val="{&quot;height&quot;:390.0856692913386,&quot;width&quot;:35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TEMPLATE_CATEGORY" val="diagram"/>
  <p:tag name="KSO_WM_UNIT_LAYERLEVEL" val="1_1_1"/>
  <p:tag name="KSO_WM_TAG_VERSION" val="3.0"/>
  <p:tag name="KSO_WM_BEAUTIFY_FLAG" val="#wm#"/>
  <p:tag name="KSO_WM_TEMPLATE_INDEX" val="20231713"/>
  <p:tag name="KSO_WM_UNIT_ID" val="diagram20231713_6*l_h_a*1_2_1"/>
  <p:tag name="KSO_WM_DIAGRAM_VERSION" val="3"/>
  <p:tag name="KSO_WM_DIAGRAM_COLOR_TRICK" val="1"/>
  <p:tag name="KSO_WM_DIAGRAM_COLOR_TEXT_CAN_REMOVE" val="n"/>
  <p:tag name="KSO_WM_DIAGRAM_GROUP_CODE" val="l1-1"/>
  <p:tag name="KSO_WM_UNIT_PRESET_TEXT" val="单击此处添加项标题"/>
  <p:tag name="KSO_WM_UNIT_TEXT_FILL_FORE_SCHEMECOLOR_INDEX" val="1"/>
  <p:tag name="KSO_WM_UNIT_TEXT_FILL_TYPE" val="1"/>
  <p:tag name="KSO_WM_DIAGRAM_MAX_ITEMCNT" val="6"/>
  <p:tag name="KSO_WM_DIAGRAM_MIN_ITEMCNT" val="1"/>
  <p:tag name="KSO_WM_DIAGRAM_VIRTUALLY_FRAME" val="{&quot;height&quot;:390.0856692913386,&quot;width&quot;:35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TEMPLATE_CATEGORY" val="diagram"/>
  <p:tag name="KSO_WM_UNIT_LAYERLEVEL" val="1_1_1"/>
  <p:tag name="KSO_WM_TAG_VERSION" val="3.0"/>
  <p:tag name="KSO_WM_BEAUTIFY_FLAG" val="#wm#"/>
  <p:tag name="KSO_WM_TEMPLATE_INDEX" val="20231713"/>
  <p:tag name="KSO_WM_UNIT_ID" val="diagram20231713_6*l_h_f*1_3_1"/>
  <p:tag name="KSO_WM_DIAGRAM_VERSION" val="3"/>
  <p:tag name="KSO_WM_DIAGRAM_COLOR_TRICK" val="1"/>
  <p:tag name="KSO_WM_DIAGRAM_COLOR_TEXT_CAN_REMOVE" val="n"/>
  <p:tag name="KSO_WM_DIAGRAM_GROUP_CODE" val="l1-1"/>
  <p:tag name="KSO_WM_UNIT_PRESET_TEXT" val="单击此处输入你的项正文，请尽量言简意阐述观点。"/>
  <p:tag name="KSO_WM_UNIT_TEXT_FILL_FORE_SCHEMECOLOR_INDEX" val="1"/>
  <p:tag name="KSO_WM_UNIT_TEXT_FILL_TYPE" val="1"/>
  <p:tag name="KSO_WM_DIAGRAM_MAX_ITEMCNT" val="6"/>
  <p:tag name="KSO_WM_DIAGRAM_MIN_ITEMCNT" val="1"/>
  <p:tag name="KSO_WM_DIAGRAM_VIRTUALLY_FRAME" val="{&quot;height&quot;:390.0856692913386,&quot;width&quot;:35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TEMPLATE_CATEGORY" val="diagram"/>
  <p:tag name="KSO_WM_UNIT_LAYERLEVEL" val="1_1_1"/>
  <p:tag name="KSO_WM_TAG_VERSION" val="3.0"/>
  <p:tag name="KSO_WM_BEAUTIFY_FLAG" val="#wm#"/>
  <p:tag name="KSO_WM_TEMPLATE_INDEX" val="20231713"/>
  <p:tag name="KSO_WM_UNIT_ID" val="diagram20231713_6*l_h_a*1_3_1"/>
  <p:tag name="KSO_WM_DIAGRAM_VERSION" val="3"/>
  <p:tag name="KSO_WM_DIAGRAM_COLOR_TRICK" val="1"/>
  <p:tag name="KSO_WM_DIAGRAM_COLOR_TEXT_CAN_REMOVE" val="n"/>
  <p:tag name="KSO_WM_DIAGRAM_GROUP_CODE" val="l1-1"/>
  <p:tag name="KSO_WM_UNIT_PRESET_TEXT" val="单击此处添加项标题"/>
  <p:tag name="KSO_WM_UNIT_TEXT_FILL_FORE_SCHEMECOLOR_INDEX" val="1"/>
  <p:tag name="KSO_WM_UNIT_TEXT_FILL_TYPE" val="1"/>
  <p:tag name="KSO_WM_DIAGRAM_MAX_ITEMCNT" val="6"/>
  <p:tag name="KSO_WM_DIAGRAM_MIN_ITEMCNT" val="1"/>
  <p:tag name="KSO_WM_DIAGRAM_VIRTUALLY_FRAME" val="{&quot;height&quot;:390.0856692913386,&quot;width&quot;:35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TEMPLATE_CATEGORY" val="diagram"/>
  <p:tag name="KSO_WM_UNIT_LAYERLEVEL" val="1_1_1"/>
  <p:tag name="KSO_WM_TAG_VERSION" val="3.0"/>
  <p:tag name="KSO_WM_BEAUTIFY_FLAG" val="#wm#"/>
  <p:tag name="KSO_WM_TEMPLATE_INDEX" val="20231713"/>
  <p:tag name="KSO_WM_UNIT_ID" val="diagram20231713_6*l_h_f*1_4_1"/>
  <p:tag name="KSO_WM_DIAGRAM_VERSION" val="3"/>
  <p:tag name="KSO_WM_DIAGRAM_COLOR_TRICK" val="1"/>
  <p:tag name="KSO_WM_DIAGRAM_COLOR_TEXT_CAN_REMOVE" val="n"/>
  <p:tag name="KSO_WM_DIAGRAM_GROUP_CODE" val="l1-1"/>
  <p:tag name="KSO_WM_UNIT_PRESET_TEXT" val="单击此处输入你的项正文，请尽量言简意阐述观点。"/>
  <p:tag name="KSO_WM_UNIT_TEXT_FILL_FORE_SCHEMECOLOR_INDEX" val="1"/>
  <p:tag name="KSO_WM_UNIT_TEXT_FILL_TYPE" val="1"/>
  <p:tag name="KSO_WM_DIAGRAM_MAX_ITEMCNT" val="6"/>
  <p:tag name="KSO_WM_DIAGRAM_MIN_ITEMCNT" val="1"/>
  <p:tag name="KSO_WM_DIAGRAM_VIRTUALLY_FRAME" val="{&quot;height&quot;:390.0856692913386,&quot;width&quot;:35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TEMPLATE_CATEGORY" val="diagram"/>
  <p:tag name="KSO_WM_UNIT_LAYERLEVEL" val="1_1_1"/>
  <p:tag name="KSO_WM_TAG_VERSION" val="3.0"/>
  <p:tag name="KSO_WM_BEAUTIFY_FLAG" val="#wm#"/>
  <p:tag name="KSO_WM_TEMPLATE_INDEX" val="20231713"/>
  <p:tag name="KSO_WM_UNIT_ID" val="diagram20231713_6*l_h_a*1_4_1"/>
  <p:tag name="KSO_WM_DIAGRAM_VERSION" val="3"/>
  <p:tag name="KSO_WM_DIAGRAM_COLOR_TRICK" val="1"/>
  <p:tag name="KSO_WM_DIAGRAM_COLOR_TEXT_CAN_REMOVE" val="n"/>
  <p:tag name="KSO_WM_DIAGRAM_GROUP_CODE" val="l1-1"/>
  <p:tag name="KSO_WM_UNIT_PRESET_TEXT" val="单击此处添加项标题"/>
  <p:tag name="KSO_WM_UNIT_TEXT_FILL_FORE_SCHEMECOLOR_INDEX" val="1"/>
  <p:tag name="KSO_WM_UNIT_TEXT_FILL_TYPE" val="1"/>
  <p:tag name="KSO_WM_DIAGRAM_MAX_ITEMCNT" val="6"/>
  <p:tag name="KSO_WM_DIAGRAM_MIN_ITEMCNT" val="1"/>
  <p:tag name="KSO_WM_DIAGRAM_VIRTUALLY_FRAME" val="{&quot;height&quot;:390.0856692913386,&quot;width&quot;:35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TEMPLATE_CATEGORY" val="diagram"/>
  <p:tag name="KSO_WM_UNIT_LAYERLEVEL" val="1_1_1"/>
  <p:tag name="KSO_WM_TAG_VERSION" val="3.0"/>
  <p:tag name="KSO_WM_BEAUTIFY_FLAG" val="#wm#"/>
  <p:tag name="KSO_WM_TEMPLATE_INDEX" val="20231713"/>
  <p:tag name="KSO_WM_UNIT_ID" val="diagram20231713_6*l_h_f*1_5_1"/>
  <p:tag name="KSO_WM_DIAGRAM_VERSION" val="3"/>
  <p:tag name="KSO_WM_DIAGRAM_COLOR_TRICK" val="1"/>
  <p:tag name="KSO_WM_DIAGRAM_COLOR_TEXT_CAN_REMOVE" val="n"/>
  <p:tag name="KSO_WM_DIAGRAM_GROUP_CODE" val="l1-1"/>
  <p:tag name="KSO_WM_UNIT_PRESET_TEXT" val="单击此处输入你的项正文，请尽量言简意阐述观点。"/>
  <p:tag name="KSO_WM_UNIT_TEXT_FILL_FORE_SCHEMECOLOR_INDEX" val="1"/>
  <p:tag name="KSO_WM_UNIT_TEXT_FILL_TYPE" val="1"/>
  <p:tag name="KSO_WM_DIAGRAM_MAX_ITEMCNT" val="6"/>
  <p:tag name="KSO_WM_DIAGRAM_MIN_ITEMCNT" val="1"/>
  <p:tag name="KSO_WM_DIAGRAM_VIRTUALLY_FRAME" val="{&quot;height&quot;:390.0856692913386,&quot;width&quot;:35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TEMPLATE_CATEGORY" val="diagram"/>
  <p:tag name="KSO_WM_UNIT_LAYERLEVEL" val="1_1_1"/>
  <p:tag name="KSO_WM_TAG_VERSION" val="3.0"/>
  <p:tag name="KSO_WM_BEAUTIFY_FLAG" val="#wm#"/>
  <p:tag name="KSO_WM_TEMPLATE_INDEX" val="20231713"/>
  <p:tag name="KSO_WM_UNIT_ID" val="diagram20231713_6*l_h_a*1_5_1"/>
  <p:tag name="KSO_WM_DIAGRAM_VERSION" val="3"/>
  <p:tag name="KSO_WM_DIAGRAM_COLOR_TRICK" val="1"/>
  <p:tag name="KSO_WM_DIAGRAM_COLOR_TEXT_CAN_REMOVE" val="n"/>
  <p:tag name="KSO_WM_DIAGRAM_GROUP_CODE" val="l1-1"/>
  <p:tag name="KSO_WM_UNIT_PRESET_TEXT" val="单击此处添加项标题"/>
  <p:tag name="KSO_WM_UNIT_TEXT_FILL_FORE_SCHEMECOLOR_INDEX" val="1"/>
  <p:tag name="KSO_WM_UNIT_TEXT_FILL_TYPE" val="1"/>
  <p:tag name="KSO_WM_DIAGRAM_MAX_ITEMCNT" val="6"/>
  <p:tag name="KSO_WM_DIAGRAM_MIN_ITEMCNT" val="1"/>
  <p:tag name="KSO_WM_DIAGRAM_VIRTUALLY_FRAME" val="{&quot;height&quot;:390.0856692913386,&quot;width&quot;:35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6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161.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1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4*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4*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4*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4*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262_4*l_h_f*1_5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9*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9*f*1"/>
  <p:tag name="KSO_WM_TEMPLATE_CATEGORY" val="custom"/>
  <p:tag name="KSO_WM_TEMPLATE_INDEX" val="20230997"/>
  <p:tag name="KSO_WM_UNIT_LAYERLEVEL" val="1"/>
  <p:tag name="KSO_WM_TAG_VERSION" val="1.0"/>
  <p:tag name="KSO_WM_BEAUTIFY_FLAG" val="#wm#"/>
  <p:tag name="KSO_WM_UNIT_SUBTYPE" val="g"/>
  <p:tag name="KSO_WM_UNIT_NOCLEAR" val="0"/>
  <p:tag name="KSO_WM_UNIT_VALUE" val="96"/>
  <p:tag name="KSO_WM_UNIT_TYPE" val="f"/>
  <p:tag name="KSO_WM_UNIT_INDEX" val="1"/>
  <p:tag name="KSO_WM_UNIT_PRESET_TEXT" val="YOUR LOGO"/>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9*f*2"/>
  <p:tag name="KSO_WM_TEMPLATE_CATEGORY" val="custom"/>
  <p:tag name="KSO_WM_TEMPLATE_INDEX" val="20230997"/>
  <p:tag name="KSO_WM_UNIT_LAYERLEVEL" val="1"/>
  <p:tag name="KSO_WM_TAG_VERSION" val="1.0"/>
  <p:tag name="KSO_WM_BEAUTIFY_FLAG" val="#wm#"/>
  <p:tag name="KSO_WM_UNIT_SUBTYPE" val="b"/>
  <p:tag name="KSO_WM_UNIT_NOCLEAR" val="0"/>
  <p:tag name="KSO_WM_UNIT_VALUE" val="24"/>
  <p:tag name="KSO_WM_UNIT_TYPE" val="f"/>
  <p:tag name="KSO_WM_UNIT_INDEX" val="2"/>
  <p:tag name="KSO_WM_UNIT_PRESET_TEXT" val="汇报人：WPS"/>
</p:tagLst>
</file>

<file path=ppt/tags/tag182.xml><?xml version="1.0" encoding="utf-8"?>
<p:tagLst xmlns:p="http://schemas.openxmlformats.org/presentationml/2006/main">
  <p:tag name="KSO_WM_SLIDE_ID" val="custom2023099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7"/>
  <p:tag name="KSO_WM_SLIDE_TYPE" val="endPage"/>
  <p:tag name="KSO_WM_SLIDE_SUBTYPE" val="pureTxt"/>
  <p:tag name="KSO_WM_SLIDE_LAYOUT" val="a_f"/>
  <p:tag name="KSO_WM_SLIDE_LAYOUT_CNT" val="1_2"/>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123">
      <a:dk1>
        <a:srgbClr val="000000"/>
      </a:dk1>
      <a:lt1>
        <a:srgbClr val="FFFFFF"/>
      </a:lt1>
      <a:dk2>
        <a:srgbClr val="02202B"/>
      </a:dk2>
      <a:lt2>
        <a:srgbClr val="EBFFFF"/>
      </a:lt2>
      <a:accent1>
        <a:srgbClr val="34FEC3"/>
      </a:accent1>
      <a:accent2>
        <a:srgbClr val="0AE8A9"/>
      </a:accent2>
      <a:accent3>
        <a:srgbClr val="19F0DE"/>
      </a:accent3>
      <a:accent4>
        <a:srgbClr val="19CFF0"/>
      </a:accent4>
      <a:accent5>
        <a:srgbClr val="3FABF8"/>
      </a:accent5>
      <a:accent6>
        <a:srgbClr val="3493FE"/>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2023-12-17T08:55:55Z</dcterms:created>
  <dcterms:modified xsi:type="dcterms:W3CDTF">2023-12-17T08:55:55Z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9d2970baf28d46e08160c5fae8d2ca0d_21</vt:lpwstr>
  </property>
</Properties>
</file>