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433" r:id="rId1"/>
    <p:sldMasterId id="2147500470" r:id="rId2"/>
  </p:sldMasterIdLst>
  <p:notesMasterIdLst>
    <p:notesMasterId r:id="rId3"/>
  </p:notesMasterIdLst>
  <p:sldIdLst>
    <p:sldId id="8128" r:id="rId4"/>
    <p:sldId id="8132" r:id="rId5"/>
    <p:sldId id="8135" r:id="rId6"/>
    <p:sldId id="8138" r:id="rId7"/>
    <p:sldId id="8144" r:id="rId9"/>
    <p:sldId id="8147" r:id="rId10"/>
    <p:sldId id="8150" r:id="rId11"/>
    <p:sldId id="8153" r:id="rId12"/>
    <p:sldId id="8156" r:id="rId13"/>
    <p:sldId id="8162" r:id="rId15"/>
    <p:sldId id="8165" r:id="rId16"/>
    <p:sldId id="8168" r:id="rId17"/>
    <p:sldId id="8171" r:id="rId18"/>
    <p:sldId id="8174" r:id="rId19"/>
    <p:sldId id="8180" r:id="rId21"/>
    <p:sldId id="8183" r:id="rId22"/>
    <p:sldId id="8186" r:id="rId23"/>
    <p:sldId id="8189" r:id="rId24"/>
    <p:sldId id="8192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34" r:id="rId1"/>
    <p:sldLayoutId id="2147500435" r:id="rId2"/>
    <p:sldLayoutId id="2147500436" r:id="rId3"/>
    <p:sldLayoutId id="2147500437" r:id="rId4"/>
    <p:sldLayoutId id="2147500438" r:id="rId5"/>
    <p:sldLayoutId id="2147500439" r:id="rId6"/>
    <p:sldLayoutId id="2147500440" r:id="rId7"/>
    <p:sldLayoutId id="2147500441" r:id="rId8"/>
    <p:sldLayoutId id="2147500442" r:id="rId9"/>
    <p:sldLayoutId id="2147500443" r:id="rId10"/>
    <p:sldLayoutId id="214750044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471" r:id="rId1"/>
    <p:sldLayoutId id="2147500472" r:id="rId2"/>
    <p:sldLayoutId id="2147500473" r:id="rId3"/>
    <p:sldLayoutId id="2147500474" r:id="rId4"/>
    <p:sldLayoutId id="2147500475" r:id="rId5"/>
    <p:sldLayoutId id="2147500476" r:id="rId6"/>
    <p:sldLayoutId id="2147500477" r:id="rId7"/>
    <p:sldLayoutId id="2147500478" r:id="rId8"/>
    <p:sldLayoutId id="2147500479" r:id="rId9"/>
    <p:sldLayoutId id="2147500480" r:id="rId10"/>
    <p:sldLayoutId id="214750048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Relationship Id="rId19" Type="http://schemas.openxmlformats.org/officeDocument/2006/relationships/tags" Target="../tags/tag153.xml"/><Relationship Id="rId20" Type="http://schemas.openxmlformats.org/officeDocument/2006/relationships/tags" Target="../tags/tag154.xml"/><Relationship Id="rId21" Type="http://schemas.openxmlformats.org/officeDocument/2006/relationships/tags" Target="../tags/tag155.xml"/><Relationship Id="rId22" Type="http://schemas.openxmlformats.org/officeDocument/2006/relationships/tags" Target="../tags/tag156.xml"/><Relationship Id="rId23" Type="http://schemas.openxmlformats.org/officeDocument/2006/relationships/tags" Target="../tags/tag157.xml"/><Relationship Id="rId24" Type="http://schemas.openxmlformats.org/officeDocument/2006/relationships/tags" Target="../tags/tag158.xml"/><Relationship Id="rId25" Type="http://schemas.openxmlformats.org/officeDocument/2006/relationships/tags" Target="../tags/tag159.xml"/><Relationship Id="rId26" Type="http://schemas.openxmlformats.org/officeDocument/2006/relationships/tags" Target="../tags/tag160.xml"/><Relationship Id="rId27" Type="http://schemas.openxmlformats.org/officeDocument/2006/relationships/tags" Target="../tags/tag161.xml"/><Relationship Id="rId28" Type="http://schemas.openxmlformats.org/officeDocument/2006/relationships/tags" Target="../tags/tag162.xml"/><Relationship Id="rId29" Type="http://schemas.openxmlformats.org/officeDocument/2006/relationships/tags" Target="../tags/tag16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tags" Target="../tags/tag183.xml"/><Relationship Id="rId6" Type="http://schemas.openxmlformats.org/officeDocument/2006/relationships/tags" Target="../tags/tag184.xml"/><Relationship Id="rId7" Type="http://schemas.openxmlformats.org/officeDocument/2006/relationships/tags" Target="../tags/tag185.xml"/><Relationship Id="rId8" Type="http://schemas.openxmlformats.org/officeDocument/2006/relationships/tags" Target="../tags/tag186.xml"/><Relationship Id="rId9" Type="http://schemas.openxmlformats.org/officeDocument/2006/relationships/tags" Target="../tags/tag187.xml"/><Relationship Id="rId10" Type="http://schemas.openxmlformats.org/officeDocument/2006/relationships/tags" Target="../tags/tag188.xml"/><Relationship Id="rId11" Type="http://schemas.openxmlformats.org/officeDocument/2006/relationships/tags" Target="../tags/tag189.xml"/><Relationship Id="rId12" Type="http://schemas.openxmlformats.org/officeDocument/2006/relationships/tags" Target="../tags/tag19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医疗行业2024年工作总结与展望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923415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923415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74447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876550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876550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2024年医疗行业工作总结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69760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829685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829685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2024年医疗行业工作亮点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6507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782820"/>
            <a:ext cx="658495" cy="67627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782820"/>
            <a:ext cx="4208780" cy="67627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2025年医疗行业工作展望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60387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2024年医疗行业工作总结</a:t>
            </a:r>
            <a:endParaRPr altLang="en-US" lang="zh-CN"/>
          </a:p>
        </p:txBody>
      </p:sp>
      <p:sp>
        <p:nvSpPr>
          <p:cNvPr id="104884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医疗行业整体发展情况</a:t>
            </a:r>
            <a:endParaRPr altLang="en-US" lang="zh-CN"/>
          </a:p>
        </p:txBody>
      </p:sp>
      <p:sp>
        <p:nvSpPr>
          <p:cNvPr id="104889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89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2024年医疗行业整体规模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0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医疗行业主要业务领域发展情况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医疗行业政策法规对行业发展的影响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1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医疗行业发展趋势与未来展望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医疗行业政策环境分析</a:t>
            </a:r>
            <a:endParaRPr altLang="en-US" lang="zh-CN"/>
          </a:p>
        </p:txBody>
      </p:sp>
      <p:sp>
        <p:nvSpPr>
          <p:cNvPr id="104895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5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政策背景：介绍医疗行业政策环境的历史演变和现状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6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6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政策影响：分析政策环境对医疗行业发展的影响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6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6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政策挑战：探讨医疗行业面临的政策挑战和机遇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7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7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政策建议：提出针对未来医疗行业发展的政策建议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医疗行业技术创新成果</a:t>
            </a:r>
            <a:endParaRPr altLang="en-US" lang="zh-CN"/>
          </a:p>
        </p:txBody>
      </p:sp>
      <p:sp>
        <p:nvSpPr>
          <p:cNvPr id="104901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1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2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医疗机器人技术的突破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人工智能在医疗行业的应用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远程医疗技术的普及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2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新型药物研发的进展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医疗行业市场拓展情况</a:t>
            </a:r>
            <a:endParaRPr altLang="en-US" lang="zh-CN"/>
          </a:p>
        </p:txBody>
      </p:sp>
      <p:sp>
        <p:nvSpPr>
          <p:cNvPr id="104906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7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8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09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09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拓展方式：通过合作、投资、并购等方式拓展医疗行业市场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未来计划：计划继续拓展医疗行业市场，提高市场占有率和竞争力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拓展效果：提高医疗行业的市场份额和盈利能力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拓展领域：拓展医疗保健、医疗器械、医疗技术等领域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2024年医疗行业工作亮点</a:t>
            </a:r>
            <a:endParaRPr altLang="en-US" lang="zh-CN"/>
          </a:p>
        </p:txBody>
      </p:sp>
      <p:sp>
        <p:nvSpPr>
          <p:cNvPr id="104914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医疗行业数字化转型成果</a:t>
            </a:r>
            <a:endParaRPr altLang="en-US" lang="zh-CN"/>
          </a:p>
        </p:txBody>
      </p:sp>
      <p:sp>
        <p:nvSpPr>
          <p:cNvPr id="1049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数字化转型背景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数字化转型现状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数字化转型成果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未来展望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医疗行业智能化发展情况</a:t>
            </a:r>
            <a:endParaRPr altLang="en-US" lang="zh-CN"/>
          </a:p>
        </p:txBody>
      </p:sp>
      <p:sp>
        <p:nvSpPr>
          <p:cNvPr id="104925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5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医疗大数据与人工智能的结合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6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未来医疗行业智能化发展的趋势与展望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人工智能在医疗行业的应用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医疗机器人技术的突破与进展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医疗行业国际化发展情况</a:t>
            </a:r>
            <a:endParaRPr altLang="en-US" lang="zh-CN"/>
          </a:p>
        </p:txBody>
      </p:sp>
      <p:sp>
        <p:nvSpPr>
          <p:cNvPr id="10493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国际化合作项目数量增加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跨国合作医疗项目增多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医疗技术交流与合作加强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国际化发展对医疗行业的影响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医疗行业社会责任履行情况</a:t>
            </a:r>
            <a:endParaRPr altLang="en-US" lang="zh-CN"/>
          </a:p>
        </p:txBody>
      </p:sp>
      <p:sp>
        <p:nvSpPr>
          <p:cNvPr id="10493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公益事业：积极参与公益事业，为弱势群体提供医疗救助和关爱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疫情防控：积极投入疫情防控工作，为全球抗击疫情做出了贡献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科技创新：推动医疗科技创新，提高医疗服务质量和效率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绿色环保：倡导绿色环保理念，推动医疗行业可持续发展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2025年医疗行业工作展望</a:t>
            </a:r>
            <a:endParaRPr altLang="en-US" lang="zh-CN"/>
          </a:p>
        </p:txBody>
      </p:sp>
      <p:sp>
        <p:nvSpPr>
          <p:cNvPr id="1049400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医疗行业政策环境展望</a:t>
            </a:r>
            <a:endParaRPr altLang="en-US" lang="zh-CN"/>
          </a:p>
        </p:txBody>
      </p:sp>
      <p:sp>
        <p:nvSpPr>
          <p:cNvPr id="10494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政策环境概述：介绍当前医疗行业的政策环境，包括政策法规、监管措施等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政策环境变化：分析未来医疗行业政策环境的变化趋势，包括政策调整、改革方向等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政策环境对行业的影响：探讨政策环境变化对医疗行业的影响，包括机遇与挑战、发展趋势等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应对策略：提出应对未来政策环境变化的策略建议，包括加强政策研究、提高合规意识等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医疗行业技术创新展望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远程医疗技术的普及与提高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医疗大数据与精准医疗的结合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人工智能在医疗行业的应用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医疗机器人技术的创新与发展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医疗行业市场拓展展望</a:t>
            </a:r>
            <a:endParaRPr altLang="en-US" lang="zh-CN"/>
          </a:p>
        </p:txBody>
      </p:sp>
      <p:sp>
        <p:nvSpPr>
          <p:cNvPr id="104956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拓展线上市场：利用互联网技术，推动医疗行业线上化发展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拓展健康管理市场：加强健康管理服务，提高居民健康水平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拓展海外市场：加强国际合作，推动医疗行业全球化发展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拓展新兴市场：关注新兴市场的发展趋势，积极开拓新的市场领域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医疗行业社会责任履行展望</a:t>
            </a:r>
            <a:endParaRPr altLang="en-US" lang="zh-CN"/>
          </a:p>
        </p:txBody>
      </p:sp>
      <p:sp>
        <p:nvSpPr>
          <p:cNvPr id="104962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2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加强医疗人才培养：加大对医疗人才的培养和引进力度，提高医疗行业整体素质和水平。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提升医疗服务质量：通过改进医疗技术和流程，提高医疗服务质量和效率，满足患者需求。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推动医疗科技创新：鼓励和支持医疗科技创新，提高医疗行业的科技水平和创新能力。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强化医疗行业监管：加强对医疗行业的监管和管理，保障医疗行业的规范和健康发展。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967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9678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4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4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4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4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4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4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4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4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4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SLIDE_ID" val="custom20231216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99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66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53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2023-12-17T15:01:22Z</dcterms:created>
  <dcterms:modified xsi:type="dcterms:W3CDTF">2023-12-17T15:01:22Z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0bae046b399e49dc9691309b2da557fb_21</vt:lpwstr>
  </property>
</Properties>
</file>