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6514" r:id="rId1"/>
    <p:sldMasterId id="2147496551" r:id="rId2"/>
  </p:sldMasterIdLst>
  <p:notesMasterIdLst>
    <p:notesMasterId r:id="rId3"/>
  </p:notesMasterIdLst>
  <p:sldIdLst>
    <p:sldId id="6258" r:id="rId4"/>
    <p:sldId id="6263" r:id="rId5"/>
    <p:sldId id="6267" r:id="rId6"/>
    <p:sldId id="6270" r:id="rId7"/>
    <p:sldId id="6276" r:id="rId9"/>
    <p:sldId id="6279" r:id="rId10"/>
    <p:sldId id="6282" r:id="rId11"/>
    <p:sldId id="6288" r:id="rId13"/>
    <p:sldId id="6291" r:id="rId14"/>
    <p:sldId id="6294" r:id="rId15"/>
    <p:sldId id="6297" r:id="rId16"/>
    <p:sldId id="6300" r:id="rId17"/>
    <p:sldId id="6306" r:id="rId19"/>
    <p:sldId id="6309" r:id="rId20"/>
    <p:sldId id="6312" r:id="rId21"/>
    <p:sldId id="6315" r:id="rId22"/>
    <p:sldId id="6318" r:id="rId23"/>
    <p:sldId id="6324" r:id="rId25"/>
    <p:sldId id="6327" r:id="rId26"/>
    <p:sldId id="6330" r:id="rId27"/>
    <p:sldId id="6333" r:id="rId28"/>
    <p:sldId id="6336" r:id="rId29"/>
    <p:sldId id="6342" r:id="rId31"/>
    <p:sldId id="6345" r:id="rId32"/>
    <p:sldId id="6349" r:id="rId33"/>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tableStyles" Target="tableStyles.xml"/><Relationship Id="rId35" Type="http://schemas.openxmlformats.org/officeDocument/2006/relationships/presProps" Target="presProps.xml"/><Relationship Id="rId36" Type="http://schemas.openxmlformats.org/officeDocument/2006/relationships/viewProps" Target="viewProps.xml"/><Relationship Id="rId3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57" name="幻灯片图像占位符 1"/>
          <p:cNvSpPr>
            <a:spLocks noChangeAspect="1" noRot="1" noGrp="1"/>
          </p:cNvSpPr>
          <p:nvPr>
            <p:ph type="sldImg"/>
          </p:nvPr>
        </p:nvSpPr>
        <p:spPr/>
      </p:sp>
      <p:sp>
        <p:nvSpPr>
          <p:cNvPr id="1048659" name="备注占位符 2"/>
          <p:cNvSpPr>
            <a:spLocks noGrp="1"/>
          </p:cNvSpPr>
          <p:nvPr>
            <p:ph type="body" idx="1"/>
          </p:nvPr>
        </p:nvSpPr>
        <p:spPr/>
        <p:txBody>
          <a:bodyPr/>
          <a:p>
            <a:endParaRPr altLang="en-US" dirty="0" lang="zh-CN"/>
          </a:p>
        </p:txBody>
      </p:sp>
      <p:sp>
        <p:nvSpPr>
          <p:cNvPr id="1048661"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21" name="幻灯片图像占位符 1"/>
          <p:cNvSpPr>
            <a:spLocks noChangeAspect="1" noRot="1" noGrp="1"/>
          </p:cNvSpPr>
          <p:nvPr>
            <p:ph type="sldImg"/>
          </p:nvPr>
        </p:nvSpPr>
        <p:spPr/>
      </p:sp>
      <p:sp>
        <p:nvSpPr>
          <p:cNvPr id="1048623" name="备注占位符 2"/>
          <p:cNvSpPr>
            <a:spLocks noGrp="1"/>
          </p:cNvSpPr>
          <p:nvPr>
            <p:ph type="body" idx="1"/>
          </p:nvPr>
        </p:nvSpPr>
        <p:spPr/>
        <p:txBody>
          <a:bodyPr/>
          <a:p>
            <a:endParaRPr altLang="en-US" dirty="0" lang="zh-CN"/>
          </a:p>
        </p:txBody>
      </p:sp>
      <p:sp>
        <p:nvSpPr>
          <p:cNvPr id="1048625"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4" name="幻灯片图像占位符 1"/>
          <p:cNvSpPr>
            <a:spLocks noChangeAspect="1" noRot="1" noGrp="1"/>
          </p:cNvSpPr>
          <p:nvPr>
            <p:ph type="sldImg"/>
          </p:nvPr>
        </p:nvSpPr>
        <p:spPr/>
      </p:sp>
      <p:sp>
        <p:nvSpPr>
          <p:cNvPr id="1048606" name="备注占位符 2"/>
          <p:cNvSpPr>
            <a:spLocks noGrp="1"/>
          </p:cNvSpPr>
          <p:nvPr>
            <p:ph type="body" idx="1"/>
          </p:nvPr>
        </p:nvSpPr>
        <p:spPr/>
        <p:txBody>
          <a:bodyPr/>
          <a:p>
            <a:endParaRPr altLang="en-US" lang="zh-CN"/>
          </a:p>
        </p:txBody>
      </p:sp>
      <p:sp>
        <p:nvSpPr>
          <p:cNvPr id="1048608"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image" Target="../media/image1.jpeg"/><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1.xml"/><Relationship Id="rId2" Type="http://schemas.openxmlformats.org/officeDocument/2006/relationships/image" Target="../media/image2.png"/><Relationship Id="rId3" Type="http://schemas.openxmlformats.org/officeDocument/2006/relationships/tags" Target="../tags/tag12.xml"/><Relationship Id="rId4" Type="http://schemas.openxmlformats.org/officeDocument/2006/relationships/tags" Target="../tags/tag13.xml"/><Relationship Id="rId5" Type="http://schemas.openxmlformats.org/officeDocument/2006/relationships/tags" Target="../tags/tag14.xml"/><Relationship Id="rId6" Type="http://schemas.openxmlformats.org/officeDocument/2006/relationships/tags" Target="../tags/tag15.xml"/><Relationship Id="rId7" Type="http://schemas.openxmlformats.org/officeDocument/2006/relationships/tags" Target="../tags/tag16.xml"/><Relationship Id="rId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image" Target="../media/image1.jpeg"/><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tags" Target="../tags/tag22.xml"/><Relationship Id="rId8" Type="http://schemas.openxmlformats.org/officeDocument/2006/relationships/tags" Target="../tags/tag23.xml"/><Relationship Id="rId9" Type="http://schemas.openxmlformats.org/officeDocument/2006/relationships/tags" Target="../tags/tag24.xml"/><Relationship Id="rId10"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5.xml"/><Relationship Id="rId2" Type="http://schemas.openxmlformats.org/officeDocument/2006/relationships/tags" Target="../tags/tag26.xml"/><Relationship Id="rId3" Type="http://schemas.openxmlformats.org/officeDocument/2006/relationships/tags" Target="../tags/tag27.xml"/><Relationship Id="rId4" Type="http://schemas.openxmlformats.org/officeDocument/2006/relationships/image" Target="../media/image2.png"/><Relationship Id="rId5" Type="http://schemas.openxmlformats.org/officeDocument/2006/relationships/tags" Target="../tags/tag28.xml"/><Relationship Id="rId6" Type="http://schemas.openxmlformats.org/officeDocument/2006/relationships/tags" Target="../tags/tag29.xml"/><Relationship Id="rId7" Type="http://schemas.openxmlformats.org/officeDocument/2006/relationships/tags" Target="../tags/tag30.xml"/><Relationship Id="rId8" Type="http://schemas.openxmlformats.org/officeDocument/2006/relationships/tags" Target="../tags/tag31.xml"/><Relationship Id="rId9" Type="http://schemas.openxmlformats.org/officeDocument/2006/relationships/tags" Target="../tags/tag32.xml"/><Relationship Id="rId10" Type="http://schemas.openxmlformats.org/officeDocument/2006/relationships/tags" Target="../tags/tag33.xml"/><Relationship Id="rId1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4.xml"/><Relationship Id="rId2" Type="http://schemas.openxmlformats.org/officeDocument/2006/relationships/image" Target="../media/image2.png"/><Relationship Id="rId3" Type="http://schemas.openxmlformats.org/officeDocument/2006/relationships/tags" Target="../tags/tag35.xml"/><Relationship Id="rId4" Type="http://schemas.openxmlformats.org/officeDocument/2006/relationships/tags" Target="../tags/tag36.xml"/><Relationship Id="rId5" Type="http://schemas.openxmlformats.org/officeDocument/2006/relationships/tags" Target="../tags/tag37.xml"/><Relationship Id="rId6" Type="http://schemas.openxmlformats.org/officeDocument/2006/relationships/tags" Target="../tags/tag38.xml"/><Relationship Id="rId7" Type="http://schemas.openxmlformats.org/officeDocument/2006/relationships/tags" Target="../tags/tag39.xml"/><Relationship Id="rId8" Type="http://schemas.openxmlformats.org/officeDocument/2006/relationships/tags" Target="../tags/tag40.xml"/><Relationship Id="rId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image" Target="../media/image2.png"/><Relationship Id="rId3" Type="http://schemas.openxmlformats.org/officeDocument/2006/relationships/tags" Target="../tags/tag42.xml"/><Relationship Id="rId4" Type="http://schemas.openxmlformats.org/officeDocument/2006/relationships/tags" Target="../tags/tag43.xml"/><Relationship Id="rId5" Type="http://schemas.openxmlformats.org/officeDocument/2006/relationships/tags" Target="../tags/tag44.xml"/><Relationship Id="rId6" Type="http://schemas.openxmlformats.org/officeDocument/2006/relationships/tags" Target="../tags/tag45.xml"/><Relationship Id="rId7" Type="http://schemas.openxmlformats.org/officeDocument/2006/relationships/tags" Target="../tags/tag46.xml"/><Relationship Id="rId8" Type="http://schemas.openxmlformats.org/officeDocument/2006/relationships/tags" Target="../tags/tag47.xml"/><Relationship Id="rId9" Type="http://schemas.openxmlformats.org/officeDocument/2006/relationships/tags" Target="../tags/tag48.xml"/><Relationship Id="rId10" Type="http://schemas.openxmlformats.org/officeDocument/2006/relationships/tags" Target="../tags/tag49.xml"/><Relationship Id="rId1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image" Target="../media/image2.png"/><Relationship Id="rId3" Type="http://schemas.openxmlformats.org/officeDocument/2006/relationships/tags" Target="../tags/tag51.xml"/><Relationship Id="rId4" Type="http://schemas.openxmlformats.org/officeDocument/2006/relationships/tags" Target="../tags/tag52.xml"/><Relationship Id="rId5" Type="http://schemas.openxmlformats.org/officeDocument/2006/relationships/tags" Target="../tags/tag53.xml"/><Relationship Id="rId6" Type="http://schemas.openxmlformats.org/officeDocument/2006/relationships/tags" Target="../tags/tag54.xml"/><Relationship Id="rId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5.xml"/><Relationship Id="rId2" Type="http://schemas.openxmlformats.org/officeDocument/2006/relationships/image" Target="../media/image2.png"/><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tags" Target="../tags/tag58.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image" Target="../media/image2.png"/><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tags" Target="../tags/tag62.xml"/><Relationship Id="rId6" Type="http://schemas.openxmlformats.org/officeDocument/2006/relationships/tags" Target="../tags/tag63.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image" Target="../media/image2.png"/><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tags" Target="../tags/tag67.xml"/><Relationship Id="rId6" Type="http://schemas.openxmlformats.org/officeDocument/2006/relationships/tags" Target="../tags/tag68.xml"/><Relationship Id="rId7" Type="http://schemas.openxmlformats.org/officeDocument/2006/relationships/tags" Target="../tags/tag69.xml"/><Relationship Id="rId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0.xml"/><Relationship Id="rId2" Type="http://schemas.openxmlformats.org/officeDocument/2006/relationships/image" Target="../media/image1.jpeg"/><Relationship Id="rId3" Type="http://schemas.openxmlformats.org/officeDocument/2006/relationships/tags" Target="../tags/tag71.xml"/><Relationship Id="rId4" Type="http://schemas.openxmlformats.org/officeDocument/2006/relationships/tags" Target="../tags/tag72.xml"/><Relationship Id="rId5" Type="http://schemas.openxmlformats.org/officeDocument/2006/relationships/tags" Target="../tags/tag73.xml"/><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tags" Target="../tags/tag77.xml"/><Relationship Id="rId10"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66" name="椭圆 9"/>
          <p:cNvSpPr/>
          <p:nvPr>
            <p:custDataLst>
              <p:tags r:id="rId1"/>
            </p:custDataLst>
          </p:nvPr>
        </p:nvSpPr>
        <p:spPr>
          <a:xfrm>
            <a:off x="10682605" y="1719580"/>
            <a:ext cx="749935" cy="749935"/>
          </a:xfrm>
          <a:prstGeom prst="ellipse"/>
          <a:gradFill flip="none" rotWithShape="1">
            <a:gsLst>
              <a:gs pos="0">
                <a:schemeClr val="accent1">
                  <a:alpha val="0"/>
                </a:schemeClr>
              </a:gs>
              <a:gs pos="100000">
                <a:schemeClr val="accent1">
                  <a:alpha val="6000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FF00D9"/>
                  </a:gs>
                  <a:gs pos="100000">
                    <a:srgbClr val="FF00D9"/>
                  </a:gs>
                </a:gsLst>
                <a:lin ang="5400000" scaled="1"/>
              </a:gradFill>
              <a:cs typeface="MiSans" panose="00000500000000000000" charset="-122"/>
            </a:endParaRPr>
          </a:p>
        </p:txBody>
      </p:sp>
      <p:cxnSp>
        <p:nvCxnSpPr>
          <p:cNvPr id="3145729" name="直接连接符 27"/>
          <p:cNvCxnSpPr>
            <a:cxnSpLocks/>
          </p:cNvCxnSpPr>
          <p:nvPr>
            <p:custDataLst>
              <p:tags r:id="rId2"/>
            </p:custDataLst>
          </p:nvPr>
        </p:nvCxnSpPr>
        <p:spPr>
          <a:xfrm>
            <a:off x="814371" y="6132093"/>
            <a:ext cx="8731885" cy="0"/>
          </a:xfrm>
          <a:prstGeom prst="line"/>
          <a:ln w="158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097155" name="图片 20" descr="图片包含 游戏机, 灯光, 帽子  描述已自动生成"/>
          <p:cNvPicPr>
            <a:picLocks noChangeAspect="1"/>
          </p:cNvPicPr>
          <p:nvPr>
            <p:custDataLst>
              <p:tags r:id="rId3"/>
            </p:custDataLst>
          </p:nvPr>
        </p:nvPicPr>
        <p:blipFill>
          <a:blip xmlns:r="http://schemas.openxmlformats.org/officeDocument/2006/relationships" r:embed="rId4">
            <a:clrChange>
              <a:clrFrom>
                <a:srgbClr val="1B0E60"/>
              </a:clrFrom>
              <a:clrTo>
                <a:srgbClr val="1B0E60">
                  <a:alpha val="0"/>
                </a:srgbClr>
              </a:clrTo>
            </a:clrChange>
          </a:blip>
          <a:srcRect/>
          <a:stretch>
            <a:fillRect/>
          </a:stretch>
        </p:blipFill>
        <p:spPr>
          <a:xfrm>
            <a:off x="0" y="0"/>
            <a:ext cx="7661910" cy="4309110"/>
          </a:xfrm>
          <a:custGeom>
            <a:avLst/>
            <a:gdLst>
              <a:gd name="connsiteX0" fmla="*/ 6388768 w 9962147"/>
              <a:gd name="connsiteY0" fmla="*/ 3957493 h 5602243"/>
              <a:gd name="connsiteX1" fmla="*/ 6388768 w 9962147"/>
              <a:gd name="connsiteY1" fmla="*/ 5112525 h 5602243"/>
              <a:gd name="connsiteX2" fmla="*/ 9781673 w 9962147"/>
              <a:gd name="connsiteY2" fmla="*/ 5112525 h 5602243"/>
              <a:gd name="connsiteX3" fmla="*/ 9781673 w 9962147"/>
              <a:gd name="connsiteY3" fmla="*/ 3957493 h 5602243"/>
              <a:gd name="connsiteX4" fmla="*/ 0 w 9962147"/>
              <a:gd name="connsiteY4" fmla="*/ 0 h 5602243"/>
              <a:gd name="connsiteX5" fmla="*/ 9962147 w 9962147"/>
              <a:gd name="connsiteY5" fmla="*/ 0 h 5602243"/>
              <a:gd name="connsiteX6" fmla="*/ 9962147 w 9962147"/>
              <a:gd name="connsiteY6" fmla="*/ 5602243 h 5602243"/>
              <a:gd name="connsiteX7" fmla="*/ 0 w 9962147"/>
              <a:gd name="connsiteY7" fmla="*/ 5602243 h 5602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62147" h="5602243">
                <a:moveTo>
                  <a:pt x="6388768" y="3957493"/>
                </a:moveTo>
                <a:lnTo>
                  <a:pt x="6388768" y="5112525"/>
                </a:lnTo>
                <a:lnTo>
                  <a:pt x="9781673" y="5112525"/>
                </a:lnTo>
                <a:lnTo>
                  <a:pt x="9781673" y="3957493"/>
                </a:lnTo>
                <a:close/>
                <a:moveTo>
                  <a:pt x="0" y="0"/>
                </a:moveTo>
                <a:lnTo>
                  <a:pt x="9962147" y="0"/>
                </a:lnTo>
                <a:lnTo>
                  <a:pt x="9962147" y="5602243"/>
                </a:lnTo>
                <a:lnTo>
                  <a:pt x="0" y="5602243"/>
                </a:lnTo>
                <a:close/>
              </a:path>
            </a:pathLst>
          </a:custGeom>
        </p:spPr>
      </p:pic>
      <p:sp>
        <p:nvSpPr>
          <p:cNvPr id="1048668" name="正文"/>
          <p:cNvSpPr txBox="1">
            <a:spLocks noGrp="1"/>
          </p:cNvSpPr>
          <p:nvPr>
            <p:ph type="body" idx="4" hasCustomPrompt="1"/>
            <p:custDataLst>
              <p:tags r:id="rId5"/>
            </p:custDataLst>
          </p:nvPr>
        </p:nvSpPr>
        <p:spPr>
          <a:xfrm>
            <a:off x="5844620" y="4067810"/>
            <a:ext cx="5435521" cy="537210"/>
          </a:xfrm>
          <a:prstGeom prst="rect"/>
          <a:noFill/>
        </p:spPr>
        <p:txBody>
          <a:bodyPr bIns="0" lIns="0" rIns="0" rtlCol="0" tIns="0" wrap="square">
            <a:normAutofit/>
          </a:bodyPr>
          <a:lstStyle>
            <a:lvl1pPr algn="r" defTabSz="914400" eaLnBrk="1" fontAlgn="auto" hangingPunct="1" latinLnBrk="0" marL="0" marR="0" rtl="0">
              <a:lnSpc>
                <a:spcPct val="150000"/>
              </a:lnSpc>
              <a:buClrTx/>
              <a:buSzTx/>
              <a:buFontTx/>
              <a:buNone/>
              <a:defRPr altLang="en-US" baseline="0" b="0" cap="none" dirty="0" sz="1400" i="0" kern="1200" kumimoji="0" lang="zh-CN" noProof="1" normalizeH="0" spc="150" strike="noStrike" u="none">
                <a:solidFill>
                  <a:schemeClr val="tx1"/>
                </a:solidFill>
                <a:latin typeface="+mj-ea"/>
                <a:ea typeface="+mj-ea"/>
                <a:cs typeface="MiSans" panose="00000500000000000000" charset="-122"/>
              </a:defRPr>
            </a:lvl1pPr>
          </a:lstStyle>
          <a:p>
            <a:pPr algn="r" lvl="0">
              <a:lnSpc>
                <a:spcPct val="150000"/>
              </a:lnSpc>
            </a:pPr>
            <a:r>
              <a:rPr dirty="0">
                <a:sym typeface="+mn-ea"/>
              </a:rPr>
              <a:t>单击此处编辑母版副标题样式</a:t>
            </a:r>
            <a:endParaRPr dirty="0">
              <a:sym typeface="+mn-ea"/>
            </a:endParaRPr>
          </a:p>
        </p:txBody>
      </p:sp>
      <p:sp>
        <p:nvSpPr>
          <p:cNvPr id="1048670" name="标题"/>
          <p:cNvSpPr txBox="1">
            <a:spLocks noGrp="1"/>
          </p:cNvSpPr>
          <p:nvPr>
            <p:ph type="title" idx="3" hasCustomPrompt="1"/>
            <p:custDataLst>
              <p:tags r:id="rId6"/>
            </p:custDataLst>
          </p:nvPr>
        </p:nvSpPr>
        <p:spPr>
          <a:xfrm>
            <a:off x="5844619" y="1795145"/>
            <a:ext cx="5435521" cy="2251075"/>
          </a:xfrm>
          <a:prstGeom prst="rect"/>
          <a:noFill/>
        </p:spPr>
        <p:txBody>
          <a:bodyPr anchor="ctr" bIns="0" lIns="0" rIns="0" rtlCol="0" tIns="0" wrap="square">
            <a:normAutofit/>
          </a:bodyPr>
          <a:lstStyle>
            <a:lvl1pPr algn="r" defTabSz="914400" eaLnBrk="1" fontAlgn="auto" hangingPunct="1" latinLnBrk="0" marL="0" marR="0" rtl="0">
              <a:lnSpc>
                <a:spcPct val="100000"/>
              </a:lnSpc>
              <a:buClrTx/>
              <a:buSzTx/>
              <a:buFontTx/>
              <a:buNone/>
              <a:defRPr baseline="0" b="0" cap="none" dirty="0" sz="6000" i="0" kern="1200" kumimoji="0" noProof="1" normalizeH="0" spc="300" err="1" strike="noStrike" u="none">
                <a:gradFill>
                  <a:gsLst>
                    <a:gs pos="0">
                      <a:schemeClr val="accent1"/>
                    </a:gs>
                    <a:gs pos="100000">
                      <a:schemeClr val="accent2"/>
                    </a:gs>
                  </a:gsLst>
                  <a:lin ang="0" scaled="0"/>
                </a:gradFill>
                <a:latin typeface="+mj-ea"/>
                <a:ea typeface="+mj-ea"/>
                <a:cs typeface="MiSans" panose="00000500000000000000" charset="-122"/>
              </a:defRPr>
            </a:lvl1pPr>
          </a:lstStyle>
          <a:p>
            <a:pPr algn="r" lvl="0"/>
            <a:r>
              <a:rPr dirty="0">
                <a:sym typeface="+mn-ea"/>
              </a:rPr>
              <a:t>单击编辑标题</a:t>
            </a:r>
            <a:endParaRPr dirty="0">
              <a:sym typeface="+mn-ea"/>
            </a:endParaRPr>
          </a:p>
        </p:txBody>
      </p:sp>
      <p:cxnSp>
        <p:nvCxnSpPr>
          <p:cNvPr id="3145731" name="直接连接符 22"/>
          <p:cNvCxnSpPr>
            <a:cxnSpLocks/>
          </p:cNvCxnSpPr>
          <p:nvPr>
            <p:custDataLst>
              <p:tags r:id="rId7"/>
            </p:custDataLst>
          </p:nvPr>
        </p:nvCxnSpPr>
        <p:spPr>
          <a:xfrm>
            <a:off x="8512877" y="3940944"/>
            <a:ext cx="2767263" cy="0"/>
          </a:xfrm>
          <a:prstGeom prst="line"/>
          <a:ln w="15875">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672" name="署名"/>
          <p:cNvSpPr txBox="1">
            <a:spLocks noGrp="1"/>
          </p:cNvSpPr>
          <p:nvPr>
            <p:ph type="body" idx="1" hasCustomPrompt="1"/>
            <p:custDataLst>
              <p:tags r:id="rId8"/>
            </p:custDataLst>
          </p:nvPr>
        </p:nvSpPr>
        <p:spPr>
          <a:xfrm>
            <a:off x="9619615" y="5966460"/>
            <a:ext cx="1660525" cy="330835"/>
          </a:xfrm>
          <a:prstGeom prst="rect"/>
          <a:noFill/>
        </p:spPr>
        <p:txBody>
          <a:bodyPr anchor="ctr" bIns="0" lIns="0" rIns="0" rtlCol="0" tIns="0" wrap="square">
            <a:normAutofit/>
          </a:bodyPr>
          <a:lstStyle>
            <a:lvl1pPr algn="r" defTabSz="914400" eaLnBrk="1" fontAlgn="auto" hangingPunct="1" latinLnBrk="0" marL="0" marR="0" rtl="0">
              <a:lnSpc>
                <a:spcPct val="100000"/>
              </a:lnSpc>
              <a:buClrTx/>
              <a:buSzTx/>
              <a:buFontTx/>
              <a:buNone/>
              <a:defRPr altLang="en-US" baseline="0" b="0" cap="none" dirty="0" sz="1600" i="0" kern="1200" kumimoji="0" lang="zh-CN" noProof="1" normalizeH="0" spc="0" strike="noStrike" u="none">
                <a:solidFill>
                  <a:schemeClr val="tx1"/>
                </a:solidFill>
                <a:latin typeface="+mj-ea"/>
                <a:ea typeface="+mj-ea"/>
                <a:cs typeface="MiSans" panose="00000500000000000000" charset="-122"/>
              </a:defRPr>
            </a:lvl1pPr>
          </a:lstStyle>
          <a:p>
            <a:pPr algn="r" lvl="0"/>
            <a:r>
              <a:rPr>
                <a:sym typeface="+mn-ea"/>
              </a:rPr>
              <a:t>单击此处编辑文本</a:t>
            </a:r>
            <a:endParaRPr>
              <a:sym typeface="+mn-ea"/>
            </a:endParaRPr>
          </a:p>
        </p:txBody>
      </p:sp>
      <p:sp>
        <p:nvSpPr>
          <p:cNvPr id="1048674" name="日期占位符 3"/>
          <p:cNvSpPr>
            <a:spLocks noGrp="1"/>
          </p:cNvSpPr>
          <p:nvPr>
            <p:ph type="dt" sz="half" idx="10"/>
            <p:custDataLst>
              <p:tags r:id="rId9"/>
            </p:custDataLst>
          </p:nvPr>
        </p:nvSpPr>
        <p:spPr>
          <a:xfrm>
            <a:off x="612000" y="6314400"/>
            <a:ext cx="2700000" cy="316800"/>
          </a:xfrm>
        </p:spPr>
        <p:txBody>
          <a:bodyPr/>
          <a:lstStyle>
            <a:lvl1pPr>
              <a:defRPr>
                <a:latin typeface="+mj-ea"/>
                <a:ea typeface="+mj-ea"/>
              </a:defRPr>
            </a:lvl1pPr>
          </a:lstStyle>
          <a:p>
            <a:fld id="{760FBDFE-C587-4B4C-A407-44438C67B59E}" type="datetimeFigureOut">
              <a:rPr altLang="en-US" lang="zh-CN" smtClean="0"/>
            </a:fld>
            <a:endParaRPr altLang="en-US" dirty="0" lang="zh-CN"/>
          </a:p>
        </p:txBody>
      </p:sp>
      <p:sp>
        <p:nvSpPr>
          <p:cNvPr id="1048676" name="页脚占位符 4"/>
          <p:cNvSpPr>
            <a:spLocks noGrp="1"/>
          </p:cNvSpPr>
          <p:nvPr>
            <p:ph type="ftr" sz="quarter" idx="11"/>
            <p:custDataLst>
              <p:tags r:id="rId10"/>
            </p:custDataLst>
          </p:nvPr>
        </p:nvSpPr>
        <p:spPr>
          <a:xfrm>
            <a:off x="4116000" y="6314400"/>
            <a:ext cx="3960000" cy="316800"/>
          </a:xfrm>
        </p:spPr>
        <p:txBody>
          <a:bodyPr/>
          <a:lstStyle>
            <a:lvl1pPr>
              <a:defRPr>
                <a:latin typeface="+mj-ea"/>
                <a:ea typeface="+mj-ea"/>
              </a:defRPr>
            </a:lvl1pPr>
          </a:lstStyle>
          <a:p>
            <a:endParaRPr altLang="en-US" dirty="0" lang="zh-CN"/>
          </a:p>
        </p:txBody>
      </p:sp>
      <p:sp>
        <p:nvSpPr>
          <p:cNvPr id="1048678" name="灯片编号占位符 5"/>
          <p:cNvSpPr>
            <a:spLocks noGrp="1"/>
          </p:cNvSpPr>
          <p:nvPr>
            <p:ph type="sldNum" sz="quarter" idx="12"/>
            <p:custDataLst>
              <p:tags r:id="rId11"/>
            </p:custDataLst>
          </p:nvPr>
        </p:nvSpPr>
        <p:spPr>
          <a:xfrm>
            <a:off x="8877600" y="6314400"/>
            <a:ext cx="2700000" cy="316800"/>
          </a:xfrm>
        </p:spPr>
        <p:txBody>
          <a:bodyPr/>
          <a:lstStyle>
            <a:lvl1pPr>
              <a:defRPr>
                <a:latin typeface="+mj-ea"/>
                <a:ea typeface="+mj-ea"/>
              </a:defRPr>
            </a:lvl1pPr>
          </a:lstStyle>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7" name="图片 8"/>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680" name="正文"/>
          <p:cNvSpPr txBox="1">
            <a:spLocks noGrp="1"/>
          </p:cNvSpPr>
          <p:nvPr>
            <p:ph idx="2"/>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j-ea"/>
                <a:ea typeface="+mj-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j-ea"/>
                <a:ea typeface="+mj-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j-ea"/>
                <a:ea typeface="+mj-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j-ea"/>
                <a:ea typeface="+mj-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j-ea"/>
                <a:ea typeface="+mj-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pPr>
            <a:r>
              <a:rPr dirty="0">
                <a:sym typeface="+mn-ea"/>
              </a:rPr>
              <a:t>单击此处编辑母版文本样式</a:t>
            </a:r>
            <a:endParaRPr dirty="0">
              <a:sym typeface="+mn-ea"/>
            </a:endParaRPr>
          </a:p>
          <a:p>
            <a:pPr lvl="1">
              <a:spcBef>
                <a:spcPts val="1200"/>
              </a:spcBef>
              <a:spcAft>
                <a:spcPts val="0"/>
              </a:spcAft>
            </a:pPr>
            <a:r>
              <a:rPr dirty="0" err="1">
                <a:sym typeface="+mn-ea"/>
              </a:rPr>
              <a:t>第二级</a:t>
            </a:r>
            <a:endParaRPr dirty="0">
              <a:sym typeface="+mn-ea"/>
            </a:endParaRPr>
          </a:p>
          <a:p>
            <a:pPr lvl="2">
              <a:spcBef>
                <a:spcPts val="1200"/>
              </a:spcBef>
              <a:spcAft>
                <a:spcPts val="0"/>
              </a:spcAft>
            </a:pPr>
            <a:r>
              <a:rPr dirty="0" err="1">
                <a:sym typeface="+mn-ea"/>
              </a:rPr>
              <a:t>第三级</a:t>
            </a:r>
            <a:endParaRPr dirty="0">
              <a:sym typeface="+mn-ea"/>
            </a:endParaRPr>
          </a:p>
          <a:p>
            <a:pPr lvl="3">
              <a:spcBef>
                <a:spcPts val="1200"/>
              </a:spcBef>
              <a:spcAft>
                <a:spcPts val="0"/>
              </a:spcAft>
            </a:pPr>
            <a:r>
              <a:rPr dirty="0" err="1">
                <a:sym typeface="+mn-ea"/>
              </a:rPr>
              <a:t>第四级</a:t>
            </a:r>
            <a:endParaRPr dirty="0">
              <a:sym typeface="+mn-ea"/>
            </a:endParaRPr>
          </a:p>
          <a:p>
            <a:pPr lvl="4">
              <a:spcBef>
                <a:spcPts val="1200"/>
              </a:spcBef>
              <a:spcAft>
                <a:spcPts val="0"/>
              </a:spcAft>
            </a:pPr>
            <a:r>
              <a:rPr dirty="0" err="1">
                <a:sym typeface="+mn-ea"/>
              </a:rPr>
              <a:t>第五级</a:t>
            </a:r>
            <a:endParaRPr dirty="0">
              <a:sym typeface="+mn-ea"/>
            </a:endParaRPr>
          </a:p>
        </p:txBody>
      </p:sp>
      <p:sp>
        <p:nvSpPr>
          <p:cNvPr id="1048682" name="标题"/>
          <p:cNvSpPr txBox="1">
            <a:spLocks noGrp="1"/>
          </p:cNvSpPr>
          <p:nvPr>
            <p:ph type="title" idx="1"/>
            <p:custDataLst>
              <p:tags r:id="rId4"/>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684"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686"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688"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20" descr="图片包含 游戏机, 灯光, 帽子  描述已自动生成"/>
          <p:cNvPicPr>
            <a:picLocks noChangeAspect="1"/>
          </p:cNvPicPr>
          <p:nvPr>
            <p:custDataLst>
              <p:tags r:id="rId1"/>
            </p:custDataLst>
          </p:nvPr>
        </p:nvPicPr>
        <p:blipFill>
          <a:blip xmlns:r="http://schemas.openxmlformats.org/officeDocument/2006/relationships" r:embed="rId2">
            <a:clrChange>
              <a:clrFrom>
                <a:srgbClr val="1B0E60"/>
              </a:clrFrom>
              <a:clrTo>
                <a:srgbClr val="1B0E60">
                  <a:alpha val="0"/>
                </a:srgbClr>
              </a:clrTo>
            </a:clrChange>
          </a:blip>
          <a:srcRect/>
          <a:stretch>
            <a:fillRect/>
          </a:stretch>
        </p:blipFill>
        <p:spPr>
          <a:xfrm flipH="1">
            <a:off x="3344778" y="0"/>
            <a:ext cx="8847221" cy="4975261"/>
          </a:xfrm>
          <a:custGeom>
            <a:avLst/>
            <a:gdLst>
              <a:gd name="connsiteX0" fmla="*/ 6388768 w 9962147"/>
              <a:gd name="connsiteY0" fmla="*/ 3957493 h 5602243"/>
              <a:gd name="connsiteX1" fmla="*/ 6388768 w 9962147"/>
              <a:gd name="connsiteY1" fmla="*/ 5112525 h 5602243"/>
              <a:gd name="connsiteX2" fmla="*/ 9781673 w 9962147"/>
              <a:gd name="connsiteY2" fmla="*/ 5112525 h 5602243"/>
              <a:gd name="connsiteX3" fmla="*/ 9781673 w 9962147"/>
              <a:gd name="connsiteY3" fmla="*/ 3957493 h 5602243"/>
              <a:gd name="connsiteX4" fmla="*/ 0 w 9962147"/>
              <a:gd name="connsiteY4" fmla="*/ 0 h 5602243"/>
              <a:gd name="connsiteX5" fmla="*/ 9962147 w 9962147"/>
              <a:gd name="connsiteY5" fmla="*/ 0 h 5602243"/>
              <a:gd name="connsiteX6" fmla="*/ 9962147 w 9962147"/>
              <a:gd name="connsiteY6" fmla="*/ 5602243 h 5602243"/>
              <a:gd name="connsiteX7" fmla="*/ 0 w 9962147"/>
              <a:gd name="connsiteY7" fmla="*/ 5602243 h 5602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62147" h="5602243">
                <a:moveTo>
                  <a:pt x="6388768" y="3957493"/>
                </a:moveTo>
                <a:lnTo>
                  <a:pt x="6388768" y="5112525"/>
                </a:lnTo>
                <a:lnTo>
                  <a:pt x="9781673" y="5112525"/>
                </a:lnTo>
                <a:lnTo>
                  <a:pt x="9781673" y="3957493"/>
                </a:lnTo>
                <a:close/>
                <a:moveTo>
                  <a:pt x="0" y="0"/>
                </a:moveTo>
                <a:lnTo>
                  <a:pt x="9962147" y="0"/>
                </a:lnTo>
                <a:lnTo>
                  <a:pt x="9962147" y="5602243"/>
                </a:lnTo>
                <a:lnTo>
                  <a:pt x="0" y="5602243"/>
                </a:lnTo>
                <a:close/>
              </a:path>
            </a:pathLst>
          </a:custGeom>
        </p:spPr>
      </p:pic>
      <p:cxnSp>
        <p:nvCxnSpPr>
          <p:cNvPr id="3145733" name="直接连接符 27"/>
          <p:cNvCxnSpPr>
            <a:cxnSpLocks/>
          </p:cNvCxnSpPr>
          <p:nvPr>
            <p:custDataLst>
              <p:tags r:id="rId3"/>
            </p:custDataLst>
          </p:nvPr>
        </p:nvCxnSpPr>
        <p:spPr>
          <a:xfrm>
            <a:off x="735013" y="6228346"/>
            <a:ext cx="10721975" cy="0"/>
          </a:xfrm>
          <a:prstGeom prst="line"/>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90" name="副标题"/>
          <p:cNvSpPr txBox="1">
            <a:spLocks noGrp="1"/>
          </p:cNvSpPr>
          <p:nvPr>
            <p:ph type="body" idx="3" hasCustomPrompt="1"/>
            <p:custDataLst>
              <p:tags r:id="rId4"/>
            </p:custDataLst>
          </p:nvPr>
        </p:nvSpPr>
        <p:spPr>
          <a:xfrm>
            <a:off x="678815" y="1666875"/>
            <a:ext cx="1150620" cy="28257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1200" i="0" kern="1200" kumimoji="0" lang="en-US" noProof="1" normalizeH="0" spc="300" strike="noStrike" u="none">
                <a:solidFill>
                  <a:schemeClr val="accent2"/>
                </a:solidFill>
                <a:latin typeface="+mj-ea"/>
                <a:ea typeface="+mj-ea"/>
                <a:cs typeface="MiSans" panose="00000500000000000000" charset="-122"/>
              </a:defRPr>
            </a:lvl1pPr>
          </a:lstStyle>
          <a:p>
            <a:pPr algn="l" lvl="0"/>
            <a:r>
              <a:rPr>
                <a:sym typeface="+mn-ea"/>
              </a:rPr>
              <a:t>编辑副标题</a:t>
            </a:r>
            <a:endParaRPr>
              <a:sym typeface="+mn-ea"/>
            </a:endParaRPr>
          </a:p>
        </p:txBody>
      </p:sp>
      <p:sp>
        <p:nvSpPr>
          <p:cNvPr id="1048692" name="标题"/>
          <p:cNvSpPr txBox="1">
            <a:spLocks noGrp="1"/>
          </p:cNvSpPr>
          <p:nvPr>
            <p:ph type="title" idx="2" hasCustomPrompt="1"/>
            <p:custDataLst>
              <p:tags r:id="rId5"/>
            </p:custDataLst>
          </p:nvPr>
        </p:nvSpPr>
        <p:spPr>
          <a:xfrm>
            <a:off x="678815" y="406400"/>
            <a:ext cx="6918960" cy="1236980"/>
          </a:xfrm>
          <a:prstGeom prst="rect"/>
          <a:noFill/>
        </p:spPr>
        <p:txBody>
          <a:bodyPr anchor="b"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6600" i="0" kern="1200" kumimoji="0" lang="zh-CN" noProof="1" normalizeH="0" spc="300" strike="noStrike" u="none">
                <a:gradFill>
                  <a:gsLst>
                    <a:gs pos="0">
                      <a:schemeClr val="accent1"/>
                    </a:gs>
                    <a:gs pos="100000">
                      <a:schemeClr val="accent2"/>
                    </a:gs>
                  </a:gsLst>
                  <a:lin ang="0" scaled="0"/>
                </a:gradFill>
                <a:latin typeface="+mj-ea"/>
                <a:ea typeface="+mj-ea"/>
                <a:cs typeface="+mj-ea"/>
              </a:defRPr>
            </a:lvl1pPr>
          </a:lstStyle>
          <a:p>
            <a:pPr lvl="0"/>
            <a:r>
              <a:rPr dirty="0">
                <a:sym typeface="+mn-ea"/>
              </a:rPr>
              <a:t>单击编辑标题</a:t>
            </a:r>
            <a:endParaRPr dirty="0">
              <a:sym typeface="+mn-ea"/>
            </a:endParaRPr>
          </a:p>
        </p:txBody>
      </p:sp>
      <p:cxnSp>
        <p:nvCxnSpPr>
          <p:cNvPr id="3145735" name="直接连接符 43"/>
          <p:cNvCxnSpPr>
            <a:cxnSpLocks/>
          </p:cNvCxnSpPr>
          <p:nvPr>
            <p:custDataLst>
              <p:tags r:id="rId6"/>
            </p:custDataLst>
          </p:nvPr>
        </p:nvCxnSpPr>
        <p:spPr>
          <a:xfrm>
            <a:off x="1845336" y="1807845"/>
            <a:ext cx="447040" cy="0"/>
          </a:xfrm>
          <a:prstGeom prst="line"/>
          <a:ln w="15875">
            <a:gradFill flip="none" rotWithShape="1">
              <a:gsLst>
                <a:gs pos="0">
                  <a:schemeClr val="accent2">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694" name="日期占位符 2"/>
          <p:cNvSpPr>
            <a:spLocks noGrp="1"/>
          </p:cNvSpPr>
          <p:nvPr>
            <p:ph type="dt" sz="half" idx="10"/>
            <p:custDataLst>
              <p:tags r:id="rId7"/>
            </p:custDataLst>
          </p:nvPr>
        </p:nvSpPr>
        <p:spPr>
          <a:xfrm>
            <a:off x="612000" y="6314400"/>
            <a:ext cx="2700000" cy="316800"/>
          </a:xfrm>
        </p:spPr>
        <p:txBody>
          <a:bodyPr/>
          <a:lstStyle>
            <a:lvl1pPr>
              <a:defRPr>
                <a:latin typeface="+mn-ea"/>
                <a:ea typeface="+mn-ea"/>
              </a:defRPr>
            </a:lvl1pPr>
          </a:lstStyle>
          <a:p>
            <a:fld id="{760FBDFE-C587-4B4C-A407-44438C67B59E}" type="datetimeFigureOut">
              <a:rPr altLang="en-US" lang="zh-CN" smtClean="0"/>
            </a:fld>
            <a:endParaRPr altLang="en-US" dirty="0" lang="zh-CN"/>
          </a:p>
        </p:txBody>
      </p:sp>
      <p:sp>
        <p:nvSpPr>
          <p:cNvPr id="1048696" name="页脚占位符 3"/>
          <p:cNvSpPr>
            <a:spLocks noGrp="1"/>
          </p:cNvSpPr>
          <p:nvPr>
            <p:ph type="ftr" sz="quarter" idx="11"/>
            <p:custDataLst>
              <p:tags r:id="rId8"/>
            </p:custDataLst>
          </p:nvPr>
        </p:nvSpPr>
        <p:spPr>
          <a:xfrm>
            <a:off x="4116000" y="6314400"/>
            <a:ext cx="3960000" cy="316800"/>
          </a:xfrm>
        </p:spPr>
        <p:txBody>
          <a:bodyPr/>
          <a:lstStyle>
            <a:lvl1pPr>
              <a:defRPr>
                <a:latin typeface="+mn-ea"/>
                <a:ea typeface="+mn-ea"/>
              </a:defRPr>
            </a:lvl1pPr>
          </a:lstStyle>
          <a:p>
            <a:endParaRPr altLang="en-US" dirty="0" lang="zh-CN"/>
          </a:p>
        </p:txBody>
      </p:sp>
      <p:sp>
        <p:nvSpPr>
          <p:cNvPr id="1048698" name="灯片编号占位符 4"/>
          <p:cNvSpPr>
            <a:spLocks noGrp="1"/>
          </p:cNvSpPr>
          <p:nvPr>
            <p:ph type="sldNum" sz="quarter" idx="12"/>
            <p:custDataLst>
              <p:tags r:id="rId9"/>
            </p:custDataLst>
          </p:nvPr>
        </p:nvSpPr>
        <p:spPr>
          <a:xfrm>
            <a:off x="8877600" y="6314400"/>
            <a:ext cx="2700000" cy="316800"/>
          </a:xfrm>
        </p:spPr>
        <p:txBody>
          <a:bodyPr/>
          <a:lstStyle>
            <a:lvl1pPr>
              <a:defRPr>
                <a:latin typeface="+mn-ea"/>
                <a:ea typeface="+mn-ea"/>
              </a:defRPr>
            </a:lvl1pPr>
          </a:lstStyle>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cxnSp>
        <p:nvCxnSpPr>
          <p:cNvPr id="3145737" name="直接连接符 22"/>
          <p:cNvCxnSpPr>
            <a:cxnSpLocks/>
          </p:cNvCxnSpPr>
          <p:nvPr>
            <p:custDataLst>
              <p:tags r:id="rId1"/>
            </p:custDataLst>
          </p:nvPr>
        </p:nvCxnSpPr>
        <p:spPr>
          <a:xfrm flipH="1">
            <a:off x="9185961" y="3519488"/>
            <a:ext cx="2529975" cy="0"/>
          </a:xfrm>
          <a:prstGeom prst="line"/>
          <a:ln w="15875">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cxnSp>
        <p:nvCxnSpPr>
          <p:cNvPr id="3145739" name="直接连接符 15"/>
          <p:cNvCxnSpPr>
            <a:cxnSpLocks/>
          </p:cNvCxnSpPr>
          <p:nvPr>
            <p:custDataLst>
              <p:tags r:id="rId2"/>
            </p:custDataLst>
          </p:nvPr>
        </p:nvCxnSpPr>
        <p:spPr>
          <a:xfrm>
            <a:off x="515176" y="3519488"/>
            <a:ext cx="2529975" cy="0"/>
          </a:xfrm>
          <a:prstGeom prst="line"/>
          <a:ln w="15875">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pic>
        <p:nvPicPr>
          <p:cNvPr id="2097161" name="图片 48"/>
          <p:cNvPicPr>
            <a:picLocks noChangeAspect="1"/>
          </p:cNvPicPr>
          <p:nvPr>
            <p:custDataLst>
              <p:tags r:id="rId3"/>
            </p:custDataLst>
          </p:nvPr>
        </p:nvPicPr>
        <p:blipFill rotWithShape="1">
          <a:blip xmlns:r="http://schemas.openxmlformats.org/officeDocument/2006/relationships" r:embed="rId4"/>
          <a:srcRect l="47465" t="15910" r="3826" b="22729"/>
          <a:stretch>
            <a:fillRect/>
          </a:stretch>
        </p:blipFill>
        <p:spPr>
          <a:xfrm>
            <a:off x="17363" y="3737291"/>
            <a:ext cx="3271828" cy="3120709"/>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pic>
        <p:nvPicPr>
          <p:cNvPr id="2097163" name="图片 68"/>
          <p:cNvPicPr>
            <a:picLocks noChangeAspect="1"/>
          </p:cNvPicPr>
          <p:nvPr>
            <p:custDataLst>
              <p:tags r:id="rId5"/>
            </p:custDataLst>
          </p:nvPr>
        </p:nvPicPr>
        <p:blipFill rotWithShape="1">
          <a:blip xmlns:r="http://schemas.openxmlformats.org/officeDocument/2006/relationships" r:embed="rId4"/>
          <a:srcRect l="47465" t="15910" r="3826" b="22729"/>
          <a:stretch>
            <a:fillRect/>
          </a:stretch>
        </p:blipFill>
        <p:spPr>
          <a:xfrm flipH="1">
            <a:off x="8917323" y="3737291"/>
            <a:ext cx="3271828" cy="3120709"/>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00" name="节编号"/>
          <p:cNvSpPr txBox="1">
            <a:spLocks noGrp="1"/>
          </p:cNvSpPr>
          <p:nvPr>
            <p:ph type="body" idx="2" hasCustomPrompt="1"/>
            <p:custDataLst>
              <p:tags r:id="rId6"/>
            </p:custDataLst>
          </p:nvPr>
        </p:nvSpPr>
        <p:spPr>
          <a:xfrm>
            <a:off x="1151573" y="1497965"/>
            <a:ext cx="9888855" cy="1097915"/>
          </a:xfrm>
          <a:prstGeom prst="rect"/>
          <a:noFill/>
        </p:spPr>
        <p:txBody>
          <a:bodyPr anchor="ctr"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0" cap="none" dirty="0" sz="4800" i="0" kern="1200" kumimoji="0" lang="en-US" noProof="1" normalizeH="0" spc="300" strike="noStrike" u="none">
                <a:solidFill>
                  <a:schemeClr val="tx1"/>
                </a:solidFill>
                <a:latin typeface="+mj-ea"/>
                <a:ea typeface="+mj-ea"/>
                <a:cs typeface="MiSans" panose="00000500000000000000" charset="-122"/>
              </a:defRPr>
            </a:lvl1pPr>
          </a:lstStyle>
          <a:p>
            <a:pPr algn="ctr" lvl="0"/>
            <a:r>
              <a:rPr>
                <a:sym typeface="+mn-ea"/>
              </a:rPr>
              <a:t>编辑节编号</a:t>
            </a:r>
            <a:endParaRPr>
              <a:sym typeface="+mn-ea"/>
            </a:endParaRPr>
          </a:p>
        </p:txBody>
      </p:sp>
      <p:sp>
        <p:nvSpPr>
          <p:cNvPr id="1048702" name="标题"/>
          <p:cNvSpPr txBox="1">
            <a:spLocks noGrp="1"/>
          </p:cNvSpPr>
          <p:nvPr>
            <p:ph type="title" idx="1" hasCustomPrompt="1"/>
            <p:custDataLst>
              <p:tags r:id="rId7"/>
            </p:custDataLst>
          </p:nvPr>
        </p:nvSpPr>
        <p:spPr>
          <a:xfrm>
            <a:off x="3044825" y="2595245"/>
            <a:ext cx="6141085" cy="1848485"/>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baseline="0" b="0" cap="none" dirty="0" sz="5400" i="0" kern="1200" kumimoji="0" noProof="1" normalizeH="0" spc="300" err="1" strike="noStrike" u="none">
                <a:gradFill>
                  <a:gsLst>
                    <a:gs pos="0">
                      <a:schemeClr val="accent1"/>
                    </a:gs>
                    <a:gs pos="100000">
                      <a:schemeClr val="accent2"/>
                    </a:gs>
                  </a:gsLst>
                  <a:lin ang="0" scaled="0"/>
                </a:gradFill>
                <a:latin typeface="+mj-ea"/>
                <a:ea typeface="+mj-ea"/>
                <a:cs typeface="+mj-ea"/>
              </a:defRPr>
            </a:lvl1pPr>
          </a:lstStyle>
          <a:p>
            <a:pPr algn="ctr" lvl="0"/>
            <a:r>
              <a:rPr>
                <a:sym typeface="+mn-ea"/>
              </a:rPr>
              <a:t>单击此处编辑标题</a:t>
            </a:r>
            <a:endParaRPr>
              <a:sym typeface="+mn-ea"/>
            </a:endParaRPr>
          </a:p>
        </p:txBody>
      </p:sp>
      <p:sp>
        <p:nvSpPr>
          <p:cNvPr id="1048704" name="日期占位符 3"/>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06" name="页脚占位符 4"/>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08" name="灯片编号占位符 5"/>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5" name="图片 10"/>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10" name="正文"/>
          <p:cNvSpPr txBox="1">
            <a:spLocks noGrp="1"/>
          </p:cNvSpPr>
          <p:nvPr>
            <p:ph idx="3"/>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2" name="正文"/>
          <p:cNvSpPr txBox="1">
            <a:spLocks noGrp="1"/>
          </p:cNvSpPr>
          <p:nvPr>
            <p:ph idx="2"/>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4" name="标题"/>
          <p:cNvSpPr txBox="1">
            <a:spLocks noGrp="1"/>
          </p:cNvSpPr>
          <p:nvPr>
            <p:ph type="title" idx="1"/>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16" name="日期占位符 4"/>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18" name="页脚占位符 5"/>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20" name="灯片编号占位符 6"/>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7" name="图片 14"/>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22" name="正文"/>
          <p:cNvSpPr txBox="1">
            <a:spLocks noGrp="1"/>
          </p:cNvSpPr>
          <p:nvPr>
            <p:ph idx="5"/>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24" name="标题"/>
          <p:cNvSpPr txBox="1">
            <a:spLocks noGrp="1"/>
          </p:cNvSpPr>
          <p:nvPr>
            <p:ph type="title" idx="4"/>
            <p:custDataLst>
              <p:tags r:id="rId4"/>
            </p:custDataLst>
          </p:nvPr>
        </p:nvSpPr>
        <p:spPr>
          <a:xfrm>
            <a:off x="62352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26" name="正文"/>
          <p:cNvSpPr txBox="1">
            <a:spLocks noGrp="1"/>
          </p:cNvSpPr>
          <p:nvPr>
            <p:ph idx="3"/>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28" name="标题"/>
          <p:cNvSpPr txBox="1">
            <a:spLocks noGrp="1"/>
          </p:cNvSpPr>
          <p:nvPr>
            <p:ph type="title" idx="2"/>
            <p:custDataLst>
              <p:tags r:id="rId6"/>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30" name="标题"/>
          <p:cNvSpPr txBox="1">
            <a:spLocks noGrp="1"/>
          </p:cNvSpPr>
          <p:nvPr>
            <p:ph type="title" idx="1"/>
            <p:custDataLst>
              <p:tags r:id="rId7"/>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32" name="日期占位符 6"/>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34" name="页脚占位符 7"/>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36" name="灯片编号占位符 8"/>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9" name="图片 6"/>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38" name="标题"/>
          <p:cNvSpPr txBox="1">
            <a:spLocks noGrp="1"/>
          </p:cNvSpPr>
          <p:nvPr>
            <p:ph type="title" idx="1"/>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40"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42"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44"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71" name="图片 7"/>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46" name="日期占位符 1"/>
          <p:cNvSpPr>
            <a:spLocks noGrp="1"/>
          </p:cNvSpPr>
          <p:nvPr>
            <p:ph type="dt" sz="half" idx="10"/>
            <p:custDataLst>
              <p:tags r:id="rId3"/>
            </p:custDataLst>
          </p:nvPr>
        </p:nvSpPr>
        <p:spPr/>
        <p:txBody>
          <a:bodyPr/>
          <a:p>
            <a:fld id="{760FBDFE-C587-4B4C-A407-44438C67B59E}" type="datetimeFigureOut">
              <a:rPr altLang="en-US" lang="zh-CN" smtClean="0"/>
            </a:fld>
            <a:endParaRPr altLang="en-US" dirty="0" lang="zh-CN"/>
          </a:p>
        </p:txBody>
      </p:sp>
      <p:sp>
        <p:nvSpPr>
          <p:cNvPr id="1048748" name="页脚占位符 2"/>
          <p:cNvSpPr>
            <a:spLocks noGrp="1"/>
          </p:cNvSpPr>
          <p:nvPr>
            <p:ph type="ftr" sz="quarter" idx="11"/>
            <p:custDataLst>
              <p:tags r:id="rId4"/>
            </p:custDataLst>
          </p:nvPr>
        </p:nvSpPr>
        <p:spPr/>
        <p:txBody>
          <a:bodyPr/>
          <a:p>
            <a:endParaRPr altLang="en-US" dirty="0" lang="zh-CN"/>
          </a:p>
        </p:txBody>
      </p:sp>
      <p:sp>
        <p:nvSpPr>
          <p:cNvPr id="1048750" name="灯片编号占位符 3"/>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3" name="图片 7"/>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52" name="正文"/>
          <p:cNvSpPr txBox="1">
            <a:spLocks noGrp="1"/>
          </p:cNvSpPr>
          <p:nvPr>
            <p:ph idx="1"/>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4"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56"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58"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5" name="图片 7"/>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60" name="标题"/>
          <p:cNvSpPr txBox="1">
            <a:spLocks noGrp="1"/>
          </p:cNvSpPr>
          <p:nvPr>
            <p:ph type="title" idx="2"/>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62" name="副标题"/>
          <p:cNvSpPr txBox="1">
            <a:spLocks noGrp="1"/>
          </p:cNvSpPr>
          <p:nvPr>
            <p:ph type="body" idx="1" hasCustomPrompt="1"/>
            <p:custDataLst>
              <p:tags r:id="rId4"/>
            </p:custDataLst>
          </p:nvPr>
        </p:nvSpPr>
        <p:spPr>
          <a:xfrm>
            <a:off x="608400" y="1324800"/>
            <a:ext cx="109692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n-ea"/>
                <a:ea typeface="+mn-ea"/>
                <a:cs typeface="MiSans" panose="00000500000000000000" charset="-122"/>
              </a:defRPr>
            </a:lvl1pPr>
          </a:lstStyle>
          <a:p>
            <a:pPr algn="l" lvl="0"/>
            <a:r>
              <a:rPr dirty="0">
                <a:sym typeface="+mn-ea"/>
              </a:rPr>
              <a:t>单击此处编辑母版副标题样式</a:t>
            </a:r>
            <a:endParaRPr dirty="0">
              <a:sym typeface="+mn-ea"/>
            </a:endParaRPr>
          </a:p>
        </p:txBody>
      </p:sp>
      <p:sp>
        <p:nvSpPr>
          <p:cNvPr id="1048764" name="日期占位符 2"/>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66" name="页脚占位符 3"/>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68" name="灯片编号占位符 4"/>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7" name="图片 20" descr="图片包含 游戏机, 灯光, 帽子  描述已自动生成"/>
          <p:cNvPicPr>
            <a:picLocks noChangeAspect="1"/>
          </p:cNvPicPr>
          <p:nvPr>
            <p:custDataLst>
              <p:tags r:id="rId1"/>
            </p:custDataLst>
          </p:nvPr>
        </p:nvPicPr>
        <p:blipFill>
          <a:blip xmlns:r="http://schemas.openxmlformats.org/officeDocument/2006/relationships" r:embed="rId2">
            <a:clrChange>
              <a:clrFrom>
                <a:srgbClr val="1B0E60"/>
              </a:clrFrom>
              <a:clrTo>
                <a:srgbClr val="1B0E60">
                  <a:alpha val="0"/>
                </a:srgbClr>
              </a:clrTo>
            </a:clrChange>
          </a:blip>
          <a:srcRect/>
          <a:stretch>
            <a:fillRect/>
          </a:stretch>
        </p:blipFill>
        <p:spPr>
          <a:xfrm flipH="1">
            <a:off x="3120390" y="0"/>
            <a:ext cx="9071810" cy="5101559"/>
          </a:xfrm>
          <a:custGeom>
            <a:avLst/>
            <a:gdLst>
              <a:gd name="connsiteX0" fmla="*/ 6388768 w 9962147"/>
              <a:gd name="connsiteY0" fmla="*/ 3957493 h 5602243"/>
              <a:gd name="connsiteX1" fmla="*/ 6388768 w 9962147"/>
              <a:gd name="connsiteY1" fmla="*/ 5112525 h 5602243"/>
              <a:gd name="connsiteX2" fmla="*/ 9781673 w 9962147"/>
              <a:gd name="connsiteY2" fmla="*/ 5112525 h 5602243"/>
              <a:gd name="connsiteX3" fmla="*/ 9781673 w 9962147"/>
              <a:gd name="connsiteY3" fmla="*/ 3957493 h 5602243"/>
              <a:gd name="connsiteX4" fmla="*/ 0 w 9962147"/>
              <a:gd name="connsiteY4" fmla="*/ 0 h 5602243"/>
              <a:gd name="connsiteX5" fmla="*/ 9962147 w 9962147"/>
              <a:gd name="connsiteY5" fmla="*/ 0 h 5602243"/>
              <a:gd name="connsiteX6" fmla="*/ 9962147 w 9962147"/>
              <a:gd name="connsiteY6" fmla="*/ 5602243 h 5602243"/>
              <a:gd name="connsiteX7" fmla="*/ 0 w 9962147"/>
              <a:gd name="connsiteY7" fmla="*/ 5602243 h 5602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62147" h="5602243">
                <a:moveTo>
                  <a:pt x="6388768" y="3957493"/>
                </a:moveTo>
                <a:lnTo>
                  <a:pt x="6388768" y="5112525"/>
                </a:lnTo>
                <a:lnTo>
                  <a:pt x="9781673" y="5112525"/>
                </a:lnTo>
                <a:lnTo>
                  <a:pt x="9781673" y="3957493"/>
                </a:lnTo>
                <a:close/>
                <a:moveTo>
                  <a:pt x="0" y="0"/>
                </a:moveTo>
                <a:lnTo>
                  <a:pt x="9962147" y="0"/>
                </a:lnTo>
                <a:lnTo>
                  <a:pt x="9962147" y="5602243"/>
                </a:lnTo>
                <a:lnTo>
                  <a:pt x="0" y="5602243"/>
                </a:lnTo>
                <a:close/>
              </a:path>
            </a:pathLst>
          </a:custGeom>
        </p:spPr>
      </p:pic>
      <p:sp>
        <p:nvSpPr>
          <p:cNvPr id="1048770" name="椭圆 38"/>
          <p:cNvSpPr/>
          <p:nvPr>
            <p:custDataLst>
              <p:tags r:id="rId3"/>
            </p:custDataLst>
          </p:nvPr>
        </p:nvSpPr>
        <p:spPr>
          <a:xfrm>
            <a:off x="700405" y="1841500"/>
            <a:ext cx="749935" cy="749935"/>
          </a:xfrm>
          <a:prstGeom prst="ellipse"/>
          <a:gradFill flip="none" rotWithShape="1">
            <a:gsLst>
              <a:gs pos="0">
                <a:schemeClr val="accent1">
                  <a:alpha val="0"/>
                </a:schemeClr>
              </a:gs>
              <a:gs pos="100000">
                <a:schemeClr val="accent1">
                  <a:alpha val="60000"/>
                </a:schemeClr>
              </a:gs>
            </a:gsLst>
            <a:lin ang="135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FF00D9"/>
                  </a:gs>
                  <a:gs pos="100000">
                    <a:srgbClr val="FF00D9"/>
                  </a:gs>
                </a:gsLst>
                <a:lin ang="5400000" scaled="1"/>
              </a:gradFill>
              <a:cs typeface="MiSans" panose="00000500000000000000" charset="-122"/>
            </a:endParaRPr>
          </a:p>
        </p:txBody>
      </p:sp>
      <p:sp>
        <p:nvSpPr>
          <p:cNvPr id="1048772" name="标题"/>
          <p:cNvSpPr txBox="1">
            <a:spLocks noGrp="1"/>
          </p:cNvSpPr>
          <p:nvPr>
            <p:ph type="title" idx="3" hasCustomPrompt="1"/>
            <p:custDataLst>
              <p:tags r:id="rId4"/>
            </p:custDataLst>
          </p:nvPr>
        </p:nvSpPr>
        <p:spPr>
          <a:xfrm>
            <a:off x="984250" y="1533525"/>
            <a:ext cx="5142230" cy="258381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6600" i="0" kern="1200" kumimoji="0" lang="en-US" noProof="1" normalizeH="0" spc="300" strike="noStrike" u="none">
                <a:gradFill>
                  <a:gsLst>
                    <a:gs pos="0">
                      <a:schemeClr val="accent1"/>
                    </a:gs>
                    <a:gs pos="100000">
                      <a:schemeClr val="accent2"/>
                    </a:gs>
                  </a:gsLst>
                  <a:lin ang="0" scaled="0"/>
                </a:gradFill>
                <a:latin typeface="+mj-ea"/>
                <a:ea typeface="+mj-ea"/>
                <a:cs typeface="MiSans" panose="00000500000000000000" charset="-122"/>
              </a:defRPr>
            </a:lvl1pPr>
          </a:lstStyle>
          <a:p>
            <a:pPr algn="l" lvl="0"/>
            <a:r>
              <a:rPr dirty="0" err="1">
                <a:sym typeface="+mn-ea"/>
              </a:rPr>
              <a:t>编辑标题</a:t>
            </a:r>
            <a:endParaRPr dirty="0">
              <a:sym typeface="+mn-ea"/>
            </a:endParaRPr>
          </a:p>
        </p:txBody>
      </p:sp>
      <p:cxnSp>
        <p:nvCxnSpPr>
          <p:cNvPr id="3145741" name="直接连接符 7"/>
          <p:cNvCxnSpPr>
            <a:cxnSpLocks/>
          </p:cNvCxnSpPr>
          <p:nvPr>
            <p:custDataLst>
              <p:tags r:id="rId5"/>
            </p:custDataLst>
          </p:nvPr>
        </p:nvCxnSpPr>
        <p:spPr>
          <a:xfrm>
            <a:off x="2780331" y="6132093"/>
            <a:ext cx="8754110" cy="0"/>
          </a:xfrm>
          <a:prstGeom prst="line"/>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74" name="署名"/>
          <p:cNvSpPr txBox="1">
            <a:spLocks noGrp="1"/>
          </p:cNvSpPr>
          <p:nvPr>
            <p:ph type="body" idx="1" hasCustomPrompt="1"/>
            <p:custDataLst>
              <p:tags r:id="rId6"/>
            </p:custDataLst>
          </p:nvPr>
        </p:nvSpPr>
        <p:spPr>
          <a:xfrm>
            <a:off x="984048" y="5967095"/>
            <a:ext cx="1660525" cy="33083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1600" i="0" kern="1200" kumimoji="0" lang="zh-CN" noProof="1" normalizeH="0" spc="0" strike="noStrike" u="none">
                <a:solidFill>
                  <a:schemeClr val="tx1"/>
                </a:solidFill>
                <a:latin typeface="+mn-ea"/>
                <a:ea typeface="+mn-ea"/>
                <a:cs typeface="MiSans" panose="00000500000000000000" charset="-122"/>
              </a:defRPr>
            </a:lvl1pPr>
          </a:lstStyle>
          <a:p>
            <a:pPr algn="l" lvl="0"/>
            <a:r>
              <a:rPr>
                <a:sym typeface="+mn-ea"/>
              </a:rPr>
              <a:t>单击此处编辑文本</a:t>
            </a:r>
            <a:endParaRPr>
              <a:sym typeface="+mn-ea"/>
            </a:endParaRPr>
          </a:p>
        </p:txBody>
      </p:sp>
      <p:sp>
        <p:nvSpPr>
          <p:cNvPr id="1048776" name="日期占位符 3"/>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78" name="页脚占位符 4"/>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80" name="灯片编号占位符 5"/>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8.xml"/><Relationship Id="rId13" Type="http://schemas.openxmlformats.org/officeDocument/2006/relationships/image" Target="../media/image2.png"/><Relationship Id="rId14" Type="http://schemas.openxmlformats.org/officeDocument/2006/relationships/tags" Target="../tags/tag79.xml"/><Relationship Id="rId15" Type="http://schemas.openxmlformats.org/officeDocument/2006/relationships/tags" Target="../tags/tag80.xml"/><Relationship Id="rId16" Type="http://schemas.openxmlformats.org/officeDocument/2006/relationships/tags" Target="../tags/tag81.xml"/><Relationship Id="rId17" Type="http://schemas.openxmlformats.org/officeDocument/2006/relationships/tags" Target="../tags/tag82.xml"/><Relationship Id="rId18" Type="http://schemas.openxmlformats.org/officeDocument/2006/relationships/tags" Target="../tags/tag83.xml"/><Relationship Id="rId19" Type="http://schemas.openxmlformats.org/officeDocument/2006/relationships/tags" Target="../tags/tag84.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6515" r:id="rId1"/>
    <p:sldLayoutId id="2147496516" r:id="rId2"/>
    <p:sldLayoutId id="2147496517" r:id="rId3"/>
    <p:sldLayoutId id="2147496518" r:id="rId4"/>
    <p:sldLayoutId id="2147496519" r:id="rId5"/>
    <p:sldLayoutId id="2147496520" r:id="rId6"/>
    <p:sldLayoutId id="2147496521" r:id="rId7"/>
    <p:sldLayoutId id="2147496522" r:id="rId8"/>
    <p:sldLayoutId id="2147496523" r:id="rId9"/>
    <p:sldLayoutId id="2147496524" r:id="rId10"/>
    <p:sldLayoutId id="2147496525"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图片 7"/>
          <p:cNvPicPr>
            <a:picLocks noChangeAspect="1"/>
          </p:cNvPicPr>
          <p:nvPr>
            <p:custDataLst>
              <p:tags r:id="rId12"/>
            </p:custDataLst>
          </p:nvPr>
        </p:nvPicPr>
        <p:blipFill rotWithShape="1">
          <a:blip xmlns:r="http://schemas.openxmlformats.org/officeDocument/2006/relationships" r:embed="rId13">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654" name="日期占位符 9"/>
          <p:cNvSpPr>
            <a:spLocks noGrp="1"/>
          </p:cNvSpPr>
          <p:nvPr>
            <p:ph type="dt" sz="half" idx="10"/>
            <p:custDataLst>
              <p:tags r:id="rId14"/>
            </p:custDataLst>
          </p:nvPr>
        </p:nvSpPr>
        <p:spPr>
          <a:xfrm>
            <a:off x="612000" y="6314400"/>
            <a:ext cx="2700000" cy="316800"/>
          </a:xfrm>
        </p:spPr>
        <p:txBody>
          <a:bodyPr/>
          <a:lstStyle>
            <a:lvl1pPr>
              <a:defRPr>
                <a:latin typeface="MiSans" panose="00000500000000000000" charset="-122"/>
                <a:ea typeface="MiSans" panose="00000500000000000000" charset="-122"/>
                <a:cs typeface="MiSans" panose="00000500000000000000" charset="-122"/>
              </a:defRPr>
            </a:lvl1pPr>
          </a:lstStyle>
          <a:p>
            <a:fld id="{760FBDFE-C587-4B4C-A407-44438C67B59E}" type="datetimeFigureOut">
              <a:rPr altLang="en-US" lang="zh-CN" smtClean="0"/>
            </a:fld>
            <a:endParaRPr altLang="en-US" dirty="0" lang="zh-CN"/>
          </a:p>
        </p:txBody>
      </p:sp>
      <p:sp>
        <p:nvSpPr>
          <p:cNvPr id="1048656" name="页脚占位符 10"/>
          <p:cNvSpPr>
            <a:spLocks noGrp="1"/>
          </p:cNvSpPr>
          <p:nvPr>
            <p:ph type="ftr" sz="quarter" idx="11"/>
            <p:custDataLst>
              <p:tags r:id="rId15"/>
            </p:custDataLst>
          </p:nvPr>
        </p:nvSpPr>
        <p:spPr>
          <a:xfrm>
            <a:off x="4116000" y="6314400"/>
            <a:ext cx="3960000" cy="316800"/>
          </a:xfrm>
        </p:spPr>
        <p:txBody>
          <a:bodyPr/>
          <a:lstStyle>
            <a:lvl1pPr>
              <a:defRPr>
                <a:latin typeface="MiSans" panose="00000500000000000000" charset="-122"/>
                <a:ea typeface="MiSans" panose="00000500000000000000" charset="-122"/>
                <a:cs typeface="MiSans" panose="00000500000000000000" charset="-122"/>
              </a:defRPr>
            </a:lvl1pPr>
          </a:lstStyle>
          <a:p>
            <a:endParaRPr altLang="en-US" dirty="0" lang="zh-CN"/>
          </a:p>
        </p:txBody>
      </p:sp>
      <p:sp>
        <p:nvSpPr>
          <p:cNvPr id="1048658" name="灯片编号占位符 11"/>
          <p:cNvSpPr>
            <a:spLocks noGrp="1"/>
          </p:cNvSpPr>
          <p:nvPr>
            <p:ph type="sldNum" sz="quarter" idx="12"/>
            <p:custDataLst>
              <p:tags r:id="rId16"/>
            </p:custDataLst>
          </p:nvPr>
        </p:nvSpPr>
        <p:spPr>
          <a:xfrm>
            <a:off x="8877600" y="6314400"/>
            <a:ext cx="2700000" cy="316800"/>
          </a:xfrm>
        </p:spPr>
        <p:txBody>
          <a:bodyPr/>
          <a:lstStyle>
            <a:lvl1pPr>
              <a:defRPr>
                <a:latin typeface="MiSans" panose="00000500000000000000" charset="-122"/>
                <a:ea typeface="MiSans" panose="00000500000000000000" charset="-122"/>
                <a:cs typeface="MiSans" panose="00000500000000000000" charset="-122"/>
              </a:defRPr>
            </a:lvl1pPr>
          </a:lstStyle>
          <a:p>
            <a:fld id="{49AE70B2-8BF9-45C0-BB95-33D1B9D3A854}" type="slidenum">
              <a:rPr altLang="en-US" lang="zh-CN" smtClean="0"/>
            </a:fld>
            <a:endParaRPr altLang="en-US" dirty="0" lang="zh-CN"/>
          </a:p>
        </p:txBody>
      </p:sp>
      <p:sp>
        <p:nvSpPr>
          <p:cNvPr id="1048660" name="文本占位符 1"/>
          <p:cNvSpPr>
            <a:spLocks noGrp="1"/>
          </p:cNvSpPr>
          <p:nvPr>
            <p:ph type="body" idx="21"/>
            <p:custDataLst>
              <p:tags r:id="rId17"/>
            </p:custDataLst>
          </p:nvPr>
        </p:nvSpPr>
        <p:spPr>
          <a:xfrm>
            <a:off x="608399" y="1413194"/>
            <a:ext cx="10969199" cy="4763769"/>
          </a:xfrm>
          <a:prstGeom prst="rect"/>
          <a:ln>
            <a:noFill/>
            <a:prstDash val="sysDash"/>
          </a:ln>
        </p:spPr>
        <p:txBody>
          <a:bodyPr bIns="46800" lIns="90000" rIns="90000" rtlCol="0" tIns="46800" vert="horz">
            <a:normAutofit/>
          </a:bodyPr>
          <a:p>
            <a:pPr lvl="0" marR="0">
              <a:spcBef>
                <a:spcPts val="1200"/>
              </a:spcBef>
              <a:spcAft>
                <a:spcPts val="0"/>
              </a:spcAft>
              <a:buClrTx/>
              <a:buSzTx/>
            </a:pPr>
            <a:r>
              <a:rPr altLang="en-US" dirty="0" lang="zh-CN"/>
              <a:t>单击此处编辑母版文本样式</a:t>
            </a:r>
            <a:endParaRPr altLang="en-US" dirty="0" lang="zh-CN"/>
          </a:p>
          <a:p>
            <a:pPr lvl="1" marR="0">
              <a:spcBef>
                <a:spcPts val="1200"/>
              </a:spcBef>
              <a:spcAft>
                <a:spcPts val="0"/>
              </a:spcAft>
              <a:tabLst>
                <a:tab algn="l" pos="1609725"/>
              </a:tabLst>
            </a:pPr>
            <a:r>
              <a:rPr altLang="en-US" dirty="0" lang="zh-CN"/>
              <a:t>二级</a:t>
            </a:r>
            <a:endParaRPr altLang="en-US" dirty="0" lang="zh-CN"/>
          </a:p>
          <a:p>
            <a:pPr lvl="2" marR="0">
              <a:spcBef>
                <a:spcPts val="1200"/>
              </a:spcBef>
              <a:spcAft>
                <a:spcPts val="0"/>
              </a:spcAft>
            </a:pPr>
            <a:r>
              <a:rPr altLang="en-US" dirty="0" lang="zh-CN"/>
              <a:t>三级</a:t>
            </a:r>
            <a:endParaRPr altLang="en-US" dirty="0" lang="zh-CN"/>
          </a:p>
          <a:p>
            <a:pPr lvl="3" marR="0">
              <a:spcBef>
                <a:spcPts val="1200"/>
              </a:spcBef>
              <a:spcAft>
                <a:spcPts val="0"/>
              </a:spcAft>
            </a:pPr>
            <a:r>
              <a:rPr altLang="en-US" dirty="0" lang="zh-CN"/>
              <a:t>四级</a:t>
            </a:r>
            <a:endParaRPr altLang="en-US" dirty="0" lang="zh-CN"/>
          </a:p>
          <a:p>
            <a:pPr lvl="4" marR="0">
              <a:spcBef>
                <a:spcPts val="1200"/>
              </a:spcBef>
              <a:spcAft>
                <a:spcPts val="0"/>
              </a:spcAft>
            </a:pPr>
            <a:r>
              <a:rPr altLang="en-US" dirty="0" lang="zh-CN"/>
              <a:t>五级</a:t>
            </a:r>
            <a:endParaRPr altLang="en-US" dirty="0" lang="zh-CN"/>
          </a:p>
        </p:txBody>
      </p:sp>
      <p:sp>
        <p:nvSpPr>
          <p:cNvPr id="1048662" name="标题占位符 2"/>
          <p:cNvSpPr>
            <a:spLocks noGrp="1"/>
          </p:cNvSpPr>
          <p:nvPr>
            <p:ph type="title"/>
            <p:custDataLst>
              <p:tags r:id="rId18"/>
            </p:custDataLst>
          </p:nvPr>
        </p:nvSpPr>
        <p:spPr>
          <a:xfrm>
            <a:off x="608399" y="365125"/>
            <a:ext cx="10969199" cy="979581"/>
          </a:xfrm>
          <a:prstGeom prst="rect"/>
          <a:noFill/>
          <a:ln>
            <a:noFill/>
            <a:prstDash val="sysDash"/>
          </a:ln>
        </p:spPr>
        <p:txBody>
          <a:bodyPr anchor="ctr"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96552" r:id="rId1"/>
    <p:sldLayoutId id="2147496553" r:id="rId2"/>
    <p:sldLayoutId id="2147496554" r:id="rId3"/>
    <p:sldLayoutId id="2147496555" r:id="rId4"/>
    <p:sldLayoutId id="2147496556" r:id="rId5"/>
    <p:sldLayoutId id="2147496557" r:id="rId6"/>
    <p:sldLayoutId id="2147496558" r:id="rId7"/>
    <p:sldLayoutId id="2147496559" r:id="rId8"/>
    <p:sldLayoutId id="2147496560" r:id="rId9"/>
    <p:sldLayoutId id="2147496561" r:id="rId10"/>
    <p:sldLayoutId id="2147496562"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fontAlgn="auto" hangingPunct="1" latinLnBrk="0" rtl="0">
        <a:lnSpc>
          <a:spcPct val="100000"/>
        </a:lnSpc>
        <a:spcBef>
          <a:spcPct val="0"/>
        </a:spcBef>
        <a:buNone/>
        <a:defRPr altLang="en-US" baseline="0" b="0" cap="none" sz="3600" i="0" kern="1200" kumimoji="0" lang="zh-CN" normalizeH="0" spc="300" strike="noStrike" u="none" smtClean="0">
          <a:ln>
            <a:noFill/>
            <a:prstDash val="sysDot"/>
          </a:ln>
          <a:gradFill>
            <a:gsLst>
              <a:gs pos="0">
                <a:schemeClr val="accent1"/>
              </a:gs>
              <a:gs pos="100000">
                <a:schemeClr val="accent2"/>
              </a:gs>
            </a:gsLst>
            <a:lin ang="0" scaled="0"/>
          </a:gradFill>
          <a:latin typeface="+mj-ea"/>
          <a:ea typeface="+mj-ea"/>
          <a:cs typeface="MiSans" panose="00000500000000000000" charset="-122"/>
          <a:sym typeface="MiSans" panose="00000500000000000000"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dirty="0" sz="1800" i="0" kern="1200" kumimoji="0" lang="zh-CN" normalizeH="0" spc="150" strike="noStrike" u="none">
          <a:ln>
            <a:noFill/>
            <a:prstDash val="sysDot"/>
          </a:ln>
          <a:solidFill>
            <a:schemeClr val="tx1"/>
          </a:solidFill>
          <a:latin typeface="+mn-ea"/>
          <a:ea typeface="+mn-ea"/>
          <a:cs typeface="MiSans" panose="00000500000000000000"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dirty="0" sz="1600" i="0" kern="1200" kumimoji="0" lang="zh-CN" normalizeH="0" spc="150" strike="noStrike" u="none">
          <a:solidFill>
            <a:schemeClr val="tx1"/>
          </a:solidFill>
          <a:latin typeface="+mn-ea"/>
          <a:ea typeface="+mn-ea"/>
          <a:cs typeface="MiSans" panose="00000500000000000000"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dirty="0" sz="1600" i="0" kern="1200" kumimoji="0" lang="zh-CN" normalizeH="0" spc="150" strike="noStrike" u="none">
          <a:solidFill>
            <a:schemeClr val="tx1"/>
          </a:solidFill>
          <a:latin typeface="+mn-ea"/>
          <a:ea typeface="+mn-ea"/>
          <a:cs typeface="MiSans" panose="00000500000000000000"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dirty="0" sz="1400" i="0" kern="1200" kumimoji="0" lang="zh-CN" normalizeH="0" spc="150" strike="noStrike" u="none">
          <a:solidFill>
            <a:schemeClr val="tx1"/>
          </a:solidFill>
          <a:latin typeface="+mn-ea"/>
          <a:ea typeface="+mn-ea"/>
          <a:cs typeface="MiSans" panose="00000500000000000000"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dirty="0" sz="1400" i="0" kern="1200" kumimoji="0" lang="zh-CN" normalizeH="0" spc="150" strike="noStrike" u="none">
          <a:solidFill>
            <a:schemeClr val="tx1"/>
          </a:solidFill>
          <a:latin typeface="+mn-ea"/>
          <a:ea typeface="+mn-ea"/>
          <a:cs typeface="MiSans" panose="000005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89.xml"/><Relationship Id="rId2" Type="http://schemas.openxmlformats.org/officeDocument/2006/relationships/tags" Target="../tags/tag90.xml"/><Relationship Id="rId3" Type="http://schemas.openxmlformats.org/officeDocument/2006/relationships/tags" Target="../tags/tag91.xml"/><Relationship Id="rId4" Type="http://schemas.openxmlformats.org/officeDocument/2006/relationships/tags" Target="../tags/tag92.xml"/><Relationship Id="rId5" Type="http://schemas.openxmlformats.org/officeDocument/2006/relationships/tags" Target="../tags/tag93.xml"/><Relationship Id="rId6" Type="http://schemas.openxmlformats.org/officeDocument/2006/relationships/tags" Target="../tags/tag94.xml"/><Relationship Id="rId7" Type="http://schemas.openxmlformats.org/officeDocument/2006/relationships/tags" Target="../tags/tag95.xml"/><Relationship Id="rId8" Type="http://schemas.openxmlformats.org/officeDocument/2006/relationships/tags" Target="../tags/tag96.xml"/><Relationship Id="rId9" Type="http://schemas.openxmlformats.org/officeDocument/2006/relationships/tags" Target="../tags/tag97.xml"/><Relationship Id="rId10" Type="http://schemas.openxmlformats.org/officeDocument/2006/relationships/tags" Target="../tags/tag98.xml"/><Relationship Id="rId11" Type="http://schemas.openxmlformats.org/officeDocument/2006/relationships/tags" Target="../tags/tag99.xml"/><Relationship Id="rId12" Type="http://schemas.openxmlformats.org/officeDocument/2006/relationships/tags" Target="../tags/tag100.xml"/><Relationship Id="rId13" Type="http://schemas.openxmlformats.org/officeDocument/2006/relationships/tags" Target="../tags/tag101.xml"/><Relationship Id="rId14" Type="http://schemas.openxmlformats.org/officeDocument/2006/relationships/tags" Target="../tags/tag102.xml"/><Relationship Id="rId15" Type="http://schemas.openxmlformats.org/officeDocument/2006/relationships/tags" Target="../tags/tag103.xml"/><Relationship Id="rId16" Type="http://schemas.openxmlformats.org/officeDocument/2006/relationships/tags" Target="../tags/tag104.xml"/><Relationship Id="rId17" Type="http://schemas.openxmlformats.org/officeDocument/2006/relationships/tags" Target="../tags/tag105.xml"/><Relationship Id="rId18" Type="http://schemas.openxmlformats.org/officeDocument/2006/relationships/tags" Target="../tags/tag106.xml"/><Relationship Id="rId19" Type="http://schemas.openxmlformats.org/officeDocument/2006/relationships/tags" Target="../tags/tag107.xml"/><Relationship Id="rId20" Type="http://schemas.openxmlformats.org/officeDocument/2006/relationships/tags" Target="../tags/tag108.xml"/><Relationship Id="rId21" Type="http://schemas.openxmlformats.org/officeDocument/2006/relationships/tags" Target="../tags/tag109.xml"/><Relationship Id="rId22" Type="http://schemas.openxmlformats.org/officeDocument/2006/relationships/slideLayout" Target="../slideLayouts/slideLayout14.xml"/><Relationship Id="rId2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13.xml"/><Relationship Id="rId2" Type="http://schemas.openxmlformats.org/officeDocument/2006/relationships/tags" Target="../tags/tag114.xml"/><Relationship Id="rId3" Type="http://schemas.openxmlformats.org/officeDocument/2006/relationships/tags" Target="../tags/tag115.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16.xml"/><Relationship Id="rId2" Type="http://schemas.openxmlformats.org/officeDocument/2006/relationships/tags" Target="../tags/tag117.xml"/><Relationship Id="rId3" Type="http://schemas.openxmlformats.org/officeDocument/2006/relationships/tags" Target="../tags/tag118.xml"/><Relationship Id="rId4" Type="http://schemas.openxmlformats.org/officeDocument/2006/relationships/tags" Target="../tags/tag119.xml"/><Relationship Id="rId5" Type="http://schemas.openxmlformats.org/officeDocument/2006/relationships/tags" Target="../tags/tag120.xml"/><Relationship Id="rId6" Type="http://schemas.openxmlformats.org/officeDocument/2006/relationships/tags" Target="../tags/tag121.xml"/><Relationship Id="rId7" Type="http://schemas.openxmlformats.org/officeDocument/2006/relationships/tags" Target="../tags/tag122.xml"/><Relationship Id="rId8" Type="http://schemas.openxmlformats.org/officeDocument/2006/relationships/tags" Target="../tags/tag123.xml"/><Relationship Id="rId9" Type="http://schemas.openxmlformats.org/officeDocument/2006/relationships/tags" Target="../tags/tag124.xml"/><Relationship Id="rId10" Type="http://schemas.openxmlformats.org/officeDocument/2006/relationships/tags" Target="../tags/tag125.xml"/><Relationship Id="rId11" Type="http://schemas.openxmlformats.org/officeDocument/2006/relationships/tags" Target="../tags/tag126.xml"/><Relationship Id="rId12" Type="http://schemas.openxmlformats.org/officeDocument/2006/relationships/tags" Target="../tags/tag127.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28.xml"/><Relationship Id="rId2" Type="http://schemas.openxmlformats.org/officeDocument/2006/relationships/tags" Target="../tags/tag129.xml"/><Relationship Id="rId3" Type="http://schemas.openxmlformats.org/officeDocument/2006/relationships/tags" Target="../tags/tag130.xml"/><Relationship Id="rId4" Type="http://schemas.openxmlformats.org/officeDocument/2006/relationships/tags" Target="../tags/tag131.xml"/><Relationship Id="rId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32.xml"/><Relationship Id="rId2" Type="http://schemas.openxmlformats.org/officeDocument/2006/relationships/tags" Target="../tags/tag133.xml"/><Relationship Id="rId3" Type="http://schemas.openxmlformats.org/officeDocument/2006/relationships/tags" Target="../tags/tag134.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35.xml"/><Relationship Id="rId2" Type="http://schemas.openxmlformats.org/officeDocument/2006/relationships/tags" Target="../tags/tag136.xml"/><Relationship Id="rId3" Type="http://schemas.openxmlformats.org/officeDocument/2006/relationships/tags" Target="../tags/tag137.xml"/><Relationship Id="rId4" Type="http://schemas.openxmlformats.org/officeDocument/2006/relationships/tags" Target="../tags/tag138.xml"/><Relationship Id="rId5"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tags" Target="../tags/tag141.xml"/><Relationship Id="rId4" Type="http://schemas.openxmlformats.org/officeDocument/2006/relationships/tags" Target="../tags/tag142.xml"/><Relationship Id="rId5" Type="http://schemas.openxmlformats.org/officeDocument/2006/relationships/tags" Target="../tags/tag143.xml"/><Relationship Id="rId6" Type="http://schemas.openxmlformats.org/officeDocument/2006/relationships/tags" Target="../tags/tag144.xml"/><Relationship Id="rId7" Type="http://schemas.openxmlformats.org/officeDocument/2006/relationships/tags" Target="../tags/tag145.xml"/><Relationship Id="rId8" Type="http://schemas.openxmlformats.org/officeDocument/2006/relationships/tags" Target="../tags/tag146.xml"/><Relationship Id="rId9" Type="http://schemas.openxmlformats.org/officeDocument/2006/relationships/tags" Target="../tags/tag147.xml"/><Relationship Id="rId10" Type="http://schemas.openxmlformats.org/officeDocument/2006/relationships/tags" Target="../tags/tag148.xml"/><Relationship Id="rId11" Type="http://schemas.openxmlformats.org/officeDocument/2006/relationships/tags" Target="../tags/tag149.xml"/><Relationship Id="rId12" Type="http://schemas.openxmlformats.org/officeDocument/2006/relationships/tags" Target="../tags/tag150.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51.xml"/><Relationship Id="rId2" Type="http://schemas.openxmlformats.org/officeDocument/2006/relationships/tags" Target="../tags/tag152.xml"/><Relationship Id="rId3" Type="http://schemas.openxmlformats.org/officeDocument/2006/relationships/tags" Target="../tags/tag153.xml"/><Relationship Id="rId4" Type="http://schemas.openxmlformats.org/officeDocument/2006/relationships/tags" Target="../tags/tag154.xml"/><Relationship Id="rId5" Type="http://schemas.openxmlformats.org/officeDocument/2006/relationships/tags" Target="../tags/tag155.xml"/><Relationship Id="rId6" Type="http://schemas.openxmlformats.org/officeDocument/2006/relationships/tags" Target="../tags/tag156.xml"/><Relationship Id="rId7" Type="http://schemas.openxmlformats.org/officeDocument/2006/relationships/tags" Target="../tags/tag157.xml"/><Relationship Id="rId8" Type="http://schemas.openxmlformats.org/officeDocument/2006/relationships/tags" Target="../tags/tag158.xml"/><Relationship Id="rId9" Type="http://schemas.openxmlformats.org/officeDocument/2006/relationships/tags" Target="../tags/tag159.xml"/><Relationship Id="rId10" Type="http://schemas.openxmlformats.org/officeDocument/2006/relationships/tags" Target="../tags/tag160.xml"/><Relationship Id="rId11" Type="http://schemas.openxmlformats.org/officeDocument/2006/relationships/tags" Target="../tags/tag161.xml"/><Relationship Id="rId12" Type="http://schemas.openxmlformats.org/officeDocument/2006/relationships/tags" Target="../tags/tag162.xml"/><Relationship Id="rId13" Type="http://schemas.openxmlformats.org/officeDocument/2006/relationships/tags" Target="../tags/tag163.xml"/><Relationship Id="rId14" Type="http://schemas.openxmlformats.org/officeDocument/2006/relationships/tags" Target="../tags/tag164.xml"/><Relationship Id="rId15" Type="http://schemas.openxmlformats.org/officeDocument/2006/relationships/tags" Target="../tags/tag165.xml"/><Relationship Id="rId16" Type="http://schemas.openxmlformats.org/officeDocument/2006/relationships/tags" Target="../tags/tag166.xml"/><Relationship Id="rId17" Type="http://schemas.openxmlformats.org/officeDocument/2006/relationships/tags" Target="../tags/tag167.xml"/><Relationship Id="rId18" Type="http://schemas.openxmlformats.org/officeDocument/2006/relationships/tags" Target="../tags/tag168.xml"/><Relationship Id="rId19" Type="http://schemas.openxmlformats.org/officeDocument/2006/relationships/tags" Target="../tags/tag169.xml"/><Relationship Id="rId20" Type="http://schemas.openxmlformats.org/officeDocument/2006/relationships/tags" Target="../tags/tag170.xml"/><Relationship Id="rId2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71.xml"/><Relationship Id="rId2" Type="http://schemas.openxmlformats.org/officeDocument/2006/relationships/tags" Target="../tags/tag172.xml"/><Relationship Id="rId3" Type="http://schemas.openxmlformats.org/officeDocument/2006/relationships/tags" Target="../tags/tag173.xml"/><Relationship Id="rId4" Type="http://schemas.openxmlformats.org/officeDocument/2006/relationships/tags" Target="../tags/tag174.xml"/><Relationship Id="rId5" Type="http://schemas.openxmlformats.org/officeDocument/2006/relationships/tags" Target="../tags/tag175.xml"/><Relationship Id="rId6" Type="http://schemas.openxmlformats.org/officeDocument/2006/relationships/tags" Target="../tags/tag176.xml"/><Relationship Id="rId7" Type="http://schemas.openxmlformats.org/officeDocument/2006/relationships/tags" Target="../tags/tag177.xml"/><Relationship Id="rId8" Type="http://schemas.openxmlformats.org/officeDocument/2006/relationships/tags" Target="../tags/tag178.xml"/><Relationship Id="rId9" Type="http://schemas.openxmlformats.org/officeDocument/2006/relationships/tags" Target="../tags/tag179.xml"/><Relationship Id="rId10" Type="http://schemas.openxmlformats.org/officeDocument/2006/relationships/tags" Target="../tags/tag180.xml"/><Relationship Id="rId11" Type="http://schemas.openxmlformats.org/officeDocument/2006/relationships/tags" Target="../tags/tag181.xml"/><Relationship Id="rId12" Type="http://schemas.openxmlformats.org/officeDocument/2006/relationships/tags" Target="../tags/tag182.xml"/><Relationship Id="rId13" Type="http://schemas.openxmlformats.org/officeDocument/2006/relationships/tags" Target="../tags/tag183.xml"/><Relationship Id="rId14" Type="http://schemas.openxmlformats.org/officeDocument/2006/relationships/tags" Target="../tags/tag184.xml"/><Relationship Id="rId15" Type="http://schemas.openxmlformats.org/officeDocument/2006/relationships/tags" Target="../tags/tag185.xml"/><Relationship Id="rId16" Type="http://schemas.openxmlformats.org/officeDocument/2006/relationships/tags" Target="../tags/tag186.xml"/><Relationship Id="rId17" Type="http://schemas.openxmlformats.org/officeDocument/2006/relationships/tags" Target="../tags/tag187.xml"/><Relationship Id="rId18" Type="http://schemas.openxmlformats.org/officeDocument/2006/relationships/tags" Target="../tags/tag188.xml"/><Relationship Id="rId19" Type="http://schemas.openxmlformats.org/officeDocument/2006/relationships/tags" Target="../tags/tag189.xml"/><Relationship Id="rId20" Type="http://schemas.openxmlformats.org/officeDocument/2006/relationships/tags" Target="../tags/tag190.xml"/><Relationship Id="rId2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91.xml"/><Relationship Id="rId2" Type="http://schemas.openxmlformats.org/officeDocument/2006/relationships/tags" Target="../tags/tag192.xml"/><Relationship Id="rId3" Type="http://schemas.openxmlformats.org/officeDocument/2006/relationships/tags" Target="../tags/tag193.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194.xml"/><Relationship Id="rId2" Type="http://schemas.openxmlformats.org/officeDocument/2006/relationships/tags" Target="../tags/tag195.xml"/><Relationship Id="rId3" Type="http://schemas.openxmlformats.org/officeDocument/2006/relationships/tags" Target="../tags/tag196.xml"/><Relationship Id="rId4" Type="http://schemas.openxmlformats.org/officeDocument/2006/relationships/tags" Target="../tags/tag197.xml"/><Relationship Id="rId5"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198.xml"/><Relationship Id="rId2" Type="http://schemas.openxmlformats.org/officeDocument/2006/relationships/tags" Target="../tags/tag199.xml"/><Relationship Id="rId3" Type="http://schemas.openxmlformats.org/officeDocument/2006/relationships/tags" Target="../tags/tag200.xml"/><Relationship Id="rId4" Type="http://schemas.openxmlformats.org/officeDocument/2006/relationships/tags" Target="../tags/tag201.xml"/><Relationship Id="rId5" Type="http://schemas.openxmlformats.org/officeDocument/2006/relationships/tags" Target="../tags/tag202.xml"/><Relationship Id="rId6" Type="http://schemas.openxmlformats.org/officeDocument/2006/relationships/tags" Target="../tags/tag203.xml"/><Relationship Id="rId7" Type="http://schemas.openxmlformats.org/officeDocument/2006/relationships/tags" Target="../tags/tag204.xml"/><Relationship Id="rId8" Type="http://schemas.openxmlformats.org/officeDocument/2006/relationships/tags" Target="../tags/tag205.xml"/><Relationship Id="rId9" Type="http://schemas.openxmlformats.org/officeDocument/2006/relationships/tags" Target="../tags/tag206.xml"/><Relationship Id="rId10" Type="http://schemas.openxmlformats.org/officeDocument/2006/relationships/tags" Target="../tags/tag207.xml"/><Relationship Id="rId11" Type="http://schemas.openxmlformats.org/officeDocument/2006/relationships/tags" Target="../tags/tag208.xml"/><Relationship Id="rId12" Type="http://schemas.openxmlformats.org/officeDocument/2006/relationships/tags" Target="../tags/tag209.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10.xml"/><Relationship Id="rId2" Type="http://schemas.openxmlformats.org/officeDocument/2006/relationships/tags" Target="../tags/tag211.xml"/><Relationship Id="rId3" Type="http://schemas.openxmlformats.org/officeDocument/2006/relationships/tags" Target="../tags/tag212.xml"/><Relationship Id="rId4" Type="http://schemas.openxmlformats.org/officeDocument/2006/relationships/tags" Target="../tags/tag213.xml"/><Relationship Id="rId5" Type="http://schemas.openxmlformats.org/officeDocument/2006/relationships/tags" Target="../tags/tag214.xml"/><Relationship Id="rId6" Type="http://schemas.openxmlformats.org/officeDocument/2006/relationships/tags" Target="../tags/tag215.xml"/><Relationship Id="rId7" Type="http://schemas.openxmlformats.org/officeDocument/2006/relationships/tags" Target="../tags/tag216.xml"/><Relationship Id="rId8" Type="http://schemas.openxmlformats.org/officeDocument/2006/relationships/tags" Target="../tags/tag217.xml"/><Relationship Id="rId9" Type="http://schemas.openxmlformats.org/officeDocument/2006/relationships/tags" Target="../tags/tag218.xml"/><Relationship Id="rId10" Type="http://schemas.openxmlformats.org/officeDocument/2006/relationships/tags" Target="../tags/tag219.xml"/><Relationship Id="rId11" Type="http://schemas.openxmlformats.org/officeDocument/2006/relationships/tags" Target="../tags/tag220.xml"/><Relationship Id="rId12" Type="http://schemas.openxmlformats.org/officeDocument/2006/relationships/tags" Target="../tags/tag221.xml"/><Relationship Id="rId13" Type="http://schemas.openxmlformats.org/officeDocument/2006/relationships/tags" Target="../tags/tag222.xml"/><Relationship Id="rId14" Type="http://schemas.openxmlformats.org/officeDocument/2006/relationships/tags" Target="../tags/tag223.xml"/><Relationship Id="rId15"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24.xml"/><Relationship Id="rId2" Type="http://schemas.openxmlformats.org/officeDocument/2006/relationships/tags" Target="../tags/tag225.xml"/><Relationship Id="rId3" Type="http://schemas.openxmlformats.org/officeDocument/2006/relationships/tags" Target="../tags/tag226.xml"/><Relationship Id="rId4" Type="http://schemas.openxmlformats.org/officeDocument/2006/relationships/tags" Target="../tags/tag227.xml"/><Relationship Id="rId5" Type="http://schemas.openxmlformats.org/officeDocument/2006/relationships/tags" Target="../tags/tag228.xml"/><Relationship Id="rId6" Type="http://schemas.openxmlformats.org/officeDocument/2006/relationships/tags" Target="../tags/tag229.xml"/><Relationship Id="rId7" Type="http://schemas.openxmlformats.org/officeDocument/2006/relationships/tags" Target="../tags/tag230.xml"/><Relationship Id="rId8" Type="http://schemas.openxmlformats.org/officeDocument/2006/relationships/tags" Target="../tags/tag231.xml"/><Relationship Id="rId9" Type="http://schemas.openxmlformats.org/officeDocument/2006/relationships/tags" Target="../tags/tag232.xml"/><Relationship Id="rId10" Type="http://schemas.openxmlformats.org/officeDocument/2006/relationships/tags" Target="../tags/tag233.xml"/><Relationship Id="rId11" Type="http://schemas.openxmlformats.org/officeDocument/2006/relationships/tags" Target="../tags/tag234.xml"/><Relationship Id="rId12" Type="http://schemas.openxmlformats.org/officeDocument/2006/relationships/tags" Target="../tags/tag235.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36.xml"/><Relationship Id="rId2" Type="http://schemas.openxmlformats.org/officeDocument/2006/relationships/tags" Target="../tags/tag237.xml"/><Relationship Id="rId3" Type="http://schemas.openxmlformats.org/officeDocument/2006/relationships/tags" Target="../tags/tag238.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39.xml"/><Relationship Id="rId2" Type="http://schemas.openxmlformats.org/officeDocument/2006/relationships/tags" Target="../tags/tag240.xml"/><Relationship Id="rId3" Type="http://schemas.openxmlformats.org/officeDocument/2006/relationships/tags" Target="../tags/tag241.xml"/><Relationship Id="rId4" Type="http://schemas.openxmlformats.org/officeDocument/2006/relationships/tags" Target="../tags/tag242.xml"/><Relationship Id="rId5" Type="http://schemas.openxmlformats.org/officeDocument/2006/relationships/tags" Target="../tags/tag243.xml"/><Relationship Id="rId6" Type="http://schemas.openxmlformats.org/officeDocument/2006/relationships/tags" Target="../tags/tag244.xml"/><Relationship Id="rId7" Type="http://schemas.openxmlformats.org/officeDocument/2006/relationships/tags" Target="../tags/tag245.xml"/><Relationship Id="rId8" Type="http://schemas.openxmlformats.org/officeDocument/2006/relationships/tags" Target="../tags/tag246.xml"/><Relationship Id="rId9" Type="http://schemas.openxmlformats.org/officeDocument/2006/relationships/tags" Target="../tags/tag247.xml"/><Relationship Id="rId10" Type="http://schemas.openxmlformats.org/officeDocument/2006/relationships/tags" Target="../tags/tag248.xml"/><Relationship Id="rId11" Type="http://schemas.openxmlformats.org/officeDocument/2006/relationships/tags" Target="../tags/tag249.xml"/><Relationship Id="rId12" Type="http://schemas.openxmlformats.org/officeDocument/2006/relationships/tags" Target="../tags/tag250.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51.xml"/><Relationship Id="rId2" Type="http://schemas.openxmlformats.org/officeDocument/2006/relationships/tags" Target="../tags/tag252.xml"/><Relationship Id="rId3" Type="http://schemas.openxmlformats.org/officeDocument/2006/relationships/tags" Target="../tags/tag253.xml"/><Relationship Id="rId4" Type="http://schemas.openxmlformats.org/officeDocument/2006/relationships/tags" Target="../tags/tag254.xml"/><Relationship Id="rId5" Type="http://schemas.openxmlformats.org/officeDocument/2006/relationships/tags" Target="../tags/tag255.xml"/><Relationship Id="rId6" Type="http://schemas.openxmlformats.org/officeDocument/2006/relationships/tags" Target="../tags/tag256.xml"/><Relationship Id="rId7" Type="http://schemas.openxmlformats.org/officeDocument/2006/relationships/tags" Target="../tags/tag257.xml"/><Relationship Id="rId8" Type="http://schemas.openxmlformats.org/officeDocument/2006/relationships/tags" Target="../tags/tag258.xml"/><Relationship Id="rId9" Type="http://schemas.openxmlformats.org/officeDocument/2006/relationships/tags" Target="../tags/tag259.xml"/><Relationship Id="rId10" Type="http://schemas.openxmlformats.org/officeDocument/2006/relationships/tags" Target="../tags/tag260.xml"/><Relationship Id="rId11" Type="http://schemas.openxmlformats.org/officeDocument/2006/relationships/tags" Target="../tags/tag261.xml"/><Relationship Id="rId12" Type="http://schemas.openxmlformats.org/officeDocument/2006/relationships/tags" Target="../tags/tag262.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63.xml"/><Relationship Id="rId2" Type="http://schemas.openxmlformats.org/officeDocument/2006/relationships/tags" Target="../tags/tag264.xml"/><Relationship Id="rId3" Type="http://schemas.openxmlformats.org/officeDocument/2006/relationships/tags" Target="../tags/tag265.xml"/><Relationship Id="rId4" Type="http://schemas.openxmlformats.org/officeDocument/2006/relationships/tags" Target="../tags/tag266.xml"/><Relationship Id="rId5" Type="http://schemas.openxmlformats.org/officeDocument/2006/relationships/tags" Target="../tags/tag267.xml"/><Relationship Id="rId6" Type="http://schemas.openxmlformats.org/officeDocument/2006/relationships/tags" Target="../tags/tag268.xml"/><Relationship Id="rId7" Type="http://schemas.openxmlformats.org/officeDocument/2006/relationships/tags" Target="../tags/tag269.xml"/><Relationship Id="rId8" Type="http://schemas.openxmlformats.org/officeDocument/2006/relationships/tags" Target="../tags/tag270.xml"/><Relationship Id="rId9" Type="http://schemas.openxmlformats.org/officeDocument/2006/relationships/tags" Target="../tags/tag271.xml"/><Relationship Id="rId10" Type="http://schemas.openxmlformats.org/officeDocument/2006/relationships/tags" Target="../tags/tag272.xml"/><Relationship Id="rId11" Type="http://schemas.openxmlformats.org/officeDocument/2006/relationships/tags" Target="../tags/tag273.xml"/><Relationship Id="rId12" Type="http://schemas.openxmlformats.org/officeDocument/2006/relationships/tags" Target="../tags/tag274.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75.xml"/><Relationship Id="rId2" Type="http://schemas.openxmlformats.org/officeDocument/2006/relationships/tags" Target="../tags/tag276.xml"/><Relationship Id="rId3" Type="http://schemas.openxmlformats.org/officeDocument/2006/relationships/tags" Target="../tags/tag277.xml"/><Relationship Id="rId4" Type="http://schemas.openxmlformats.org/officeDocument/2006/relationships/tags" Target="../tags/tag278.xml"/><Relationship Id="rId5" Type="http://schemas.openxmlformats.org/officeDocument/2006/relationships/tags" Target="../tags/tag279.xml"/><Relationship Id="rId6" Type="http://schemas.openxmlformats.org/officeDocument/2006/relationships/tags" Target="../tags/tag280.xml"/><Relationship Id="rId7" Type="http://schemas.openxmlformats.org/officeDocument/2006/relationships/tags" Target="../tags/tag281.xml"/><Relationship Id="rId8" Type="http://schemas.openxmlformats.org/officeDocument/2006/relationships/tags" Target="../tags/tag282.xml"/><Relationship Id="rId9" Type="http://schemas.openxmlformats.org/officeDocument/2006/relationships/tags" Target="../tags/tag283.xml"/><Relationship Id="rId10" Type="http://schemas.openxmlformats.org/officeDocument/2006/relationships/tags" Target="../tags/tag284.xml"/><Relationship Id="rId11" Type="http://schemas.openxmlformats.org/officeDocument/2006/relationships/tags" Target="../tags/tag285.xml"/><Relationship Id="rId12" Type="http://schemas.openxmlformats.org/officeDocument/2006/relationships/tags" Target="../tags/tag286.xml"/><Relationship Id="rId13" Type="http://schemas.openxmlformats.org/officeDocument/2006/relationships/tags" Target="../tags/tag287.xml"/><Relationship Id="rId14" Type="http://schemas.openxmlformats.org/officeDocument/2006/relationships/tags" Target="../tags/tag288.xml"/><Relationship Id="rId15" Type="http://schemas.openxmlformats.org/officeDocument/2006/relationships/tags" Target="../tags/tag289.xml"/><Relationship Id="rId16" Type="http://schemas.openxmlformats.org/officeDocument/2006/relationships/tags" Target="../tags/tag290.xml"/><Relationship Id="rId17"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91.xml"/><Relationship Id="rId2" Type="http://schemas.openxmlformats.org/officeDocument/2006/relationships/tags" Target="../tags/tag292.xml"/><Relationship Id="rId3" Type="http://schemas.openxmlformats.org/officeDocument/2006/relationships/tags" Target="../tags/tag293.xml"/><Relationship Id="rId4"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294.xml"/><Relationship Id="rId2" Type="http://schemas.openxmlformats.org/officeDocument/2006/relationships/tags" Target="../tags/tag295.xml"/><Relationship Id="rId3" Type="http://schemas.openxmlformats.org/officeDocument/2006/relationships/tags" Target="../tags/tag296.xml"/><Relationship Id="rId4" Type="http://schemas.openxmlformats.org/officeDocument/2006/relationships/tags" Target="../tags/tag297.xml"/><Relationship Id="rId5" Type="http://schemas.openxmlformats.org/officeDocument/2006/relationships/tags" Target="../tags/tag298.xml"/><Relationship Id="rId6" Type="http://schemas.openxmlformats.org/officeDocument/2006/relationships/tags" Target="../tags/tag299.xml"/><Relationship Id="rId7" Type="http://schemas.openxmlformats.org/officeDocument/2006/relationships/tags" Target="../tags/tag300.xml"/><Relationship Id="rId8" Type="http://schemas.openxmlformats.org/officeDocument/2006/relationships/tags" Target="../tags/tag301.xml"/><Relationship Id="rId9" Type="http://schemas.openxmlformats.org/officeDocument/2006/relationships/tags" Target="../tags/tag302.xml"/><Relationship Id="rId10" Type="http://schemas.openxmlformats.org/officeDocument/2006/relationships/tags" Target="../tags/tag303.xml"/><Relationship Id="rId11" Type="http://schemas.openxmlformats.org/officeDocument/2006/relationships/tags" Target="../tags/tag304.xml"/><Relationship Id="rId12" Type="http://schemas.openxmlformats.org/officeDocument/2006/relationships/tags" Target="../tags/tag305.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06.xml"/><Relationship Id="rId2" Type="http://schemas.openxmlformats.org/officeDocument/2006/relationships/tags" Target="../tags/tag307.xml"/><Relationship Id="rId3" Type="http://schemas.openxmlformats.org/officeDocument/2006/relationships/tags" Target="../tags/tag308.xml"/><Relationship Id="rId4" Type="http://schemas.openxmlformats.org/officeDocument/2006/relationships/tags" Target="../tags/tag309.xml"/><Relationship Id="rId5" Type="http://schemas.openxmlformats.org/officeDocument/2006/relationships/tags" Target="../tags/tag310.xml"/><Relationship Id="rId6" Type="http://schemas.openxmlformats.org/officeDocument/2006/relationships/tags" Target="../tags/tag311.xml"/><Relationship Id="rId7" Type="http://schemas.openxmlformats.org/officeDocument/2006/relationships/tags" Target="../tags/tag312.xml"/><Relationship Id="rId8" Type="http://schemas.openxmlformats.org/officeDocument/2006/relationships/tags" Target="../tags/tag313.xml"/><Relationship Id="rId9" Type="http://schemas.openxmlformats.org/officeDocument/2006/relationships/tags" Target="../tags/tag314.xml"/><Relationship Id="rId10" Type="http://schemas.openxmlformats.org/officeDocument/2006/relationships/tags" Target="../tags/tag315.xml"/><Relationship Id="rId11" Type="http://schemas.openxmlformats.org/officeDocument/2006/relationships/tags" Target="../tags/tag316.xml"/><Relationship Id="rId12" Type="http://schemas.openxmlformats.org/officeDocument/2006/relationships/tags" Target="../tags/tag317.xml"/><Relationship Id="rId13" Type="http://schemas.openxmlformats.org/officeDocument/2006/relationships/tags" Target="../tags/tag318.xml"/><Relationship Id="rId14" Type="http://schemas.openxmlformats.org/officeDocument/2006/relationships/tags" Target="../tags/tag319.xml"/><Relationship Id="rId15" Type="http://schemas.openxmlformats.org/officeDocument/2006/relationships/tags" Target="../tags/tag320.xml"/><Relationship Id="rId16" Type="http://schemas.openxmlformats.org/officeDocument/2006/relationships/tags" Target="../tags/tag321.xml"/><Relationship Id="rId17" Type="http://schemas.openxmlformats.org/officeDocument/2006/relationships/tags" Target="../tags/tag322.xml"/><Relationship Id="rId18" Type="http://schemas.openxmlformats.org/officeDocument/2006/relationships/tags" Target="../tags/tag323.xml"/><Relationship Id="rId19" Type="http://schemas.openxmlformats.org/officeDocument/2006/relationships/tags" Target="../tags/tag324.xml"/><Relationship Id="rId20" Type="http://schemas.openxmlformats.org/officeDocument/2006/relationships/tags" Target="../tags/tag325.xml"/><Relationship Id="rId2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26.xml"/><Relationship Id="rId2" Type="http://schemas.openxmlformats.org/officeDocument/2006/relationships/tags" Target="../tags/tag327.xml"/><Relationship Id="rId3" Type="http://schemas.openxmlformats.org/officeDocument/2006/relationships/tags" Target="../tags/tag328.xml"/><Relationship Id="rId4" Type="http://schemas.openxmlformats.org/officeDocument/2006/relationships/slideLayout" Target="../slideLayouts/slideLayout22.xml"/><Relationship Id="rId5"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5"/>
          <p:cNvSpPr>
            <a:spLocks noGrp="1"/>
          </p:cNvSpPr>
          <p:nvPr>
            <p:ph type="body" idx="4"/>
            <p:custDataLst>
              <p:tags r:id="rId1"/>
            </p:custDataLst>
          </p:nvPr>
        </p:nvSpPr>
        <p:spPr/>
        <p:txBody>
          <a:bodyPr/>
          <a:p>
            <a:r>
              <a:rPr altLang="en-US" lang="zh-CN"/>
              <a:t>xxx,a click to unlimited possibilities</a:t>
            </a:r>
            <a:endParaRPr altLang="en-US" lang="zh-CN"/>
          </a:p>
        </p:txBody>
      </p:sp>
      <p:sp>
        <p:nvSpPr>
          <p:cNvPr id="1048650" name="标题 6"/>
          <p:cNvSpPr>
            <a:spLocks noGrp="1"/>
          </p:cNvSpPr>
          <p:nvPr>
            <p:ph type="title" idx="3"/>
            <p:custDataLst>
              <p:tags r:id="rId2"/>
            </p:custDataLst>
          </p:nvPr>
        </p:nvSpPr>
        <p:spPr/>
        <p:txBody>
          <a:bodyPr>
            <a:normAutofit fontScale="90000"/>
          </a:bodyPr>
          <a:p>
            <a:r>
              <a:rPr altLang="en-US" lang="zh-CN"/>
              <a:t>2024年电竞行业工作总结与展望</a:t>
            </a:r>
            <a:endParaRPr altLang="en-US" lang="zh-CN"/>
          </a:p>
        </p:txBody>
      </p:sp>
      <p:sp>
        <p:nvSpPr>
          <p:cNvPr id="1048652" name="文本占位符 7"/>
          <p:cNvSpPr>
            <a:spLocks noGrp="1"/>
          </p:cNvSpPr>
          <p:nvPr>
            <p:ph type="body" idx="1"/>
            <p:custDataLst>
              <p:tags r:id="rId3"/>
            </p:custDataLst>
          </p:nvPr>
        </p:nvSpPr>
        <p:spPr/>
        <p:txBody>
          <a:bodyPr/>
          <a:p>
            <a:r>
              <a:rPr altLang="en-US" lang="zh-CN"/>
              <a:t>汇报人：</a:t>
            </a:r>
            <a:r>
              <a:rPr altLang="zh-CN" lang="en-US"/>
              <a:t>xxx</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96" name="文本占位符 2"/>
          <p:cNvSpPr>
            <a:spLocks noGrp="1"/>
          </p:cNvSpPr>
          <p:nvPr>
            <p:ph type="body" idx="3"/>
            <p:custDataLst>
              <p:tags r:id="rId1"/>
            </p:custDataLst>
          </p:nvPr>
        </p:nvSpPr>
        <p:spPr/>
        <p:txBody>
          <a:bodyPr/>
          <a:p>
            <a:r>
              <a:rPr altLang="en-US" lang="zh-CN"/>
              <a:t>CONTENTS</a:t>
            </a:r>
            <a:endParaRPr altLang="en-US" lang="zh-CN"/>
          </a:p>
        </p:txBody>
      </p:sp>
      <p:sp>
        <p:nvSpPr>
          <p:cNvPr id="1048798" name="标题 6"/>
          <p:cNvSpPr>
            <a:spLocks noGrp="1"/>
          </p:cNvSpPr>
          <p:nvPr>
            <p:ph type="title" idx="2"/>
            <p:custDataLst>
              <p:tags r:id="rId2"/>
            </p:custDataLst>
          </p:nvPr>
        </p:nvSpPr>
        <p:spPr/>
        <p:txBody>
          <a:bodyPr>
            <a:normAutofit fontScale="96970"/>
          </a:bodyPr>
          <a:p>
            <a:r>
              <a:rPr altLang="en-US" lang="zh-CN"/>
              <a:t>目录</a:t>
            </a:r>
            <a:endParaRPr altLang="en-US" lang="zh-CN"/>
          </a:p>
        </p:txBody>
      </p:sp>
      <p:sp>
        <p:nvSpPr>
          <p:cNvPr id="1048800" name="矩形: 圆角 17"/>
          <p:cNvSpPr/>
          <p:nvPr>
            <p:custDataLst>
              <p:tags r:id="rId3"/>
            </p:custDataLst>
          </p:nvPr>
        </p:nvSpPr>
        <p:spPr>
          <a:xfrm>
            <a:off x="469900"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02" name="序号"/>
          <p:cNvSpPr txBox="1"/>
          <p:nvPr>
            <p:custDataLst>
              <p:tags r:id="rId4"/>
            </p:custDataLst>
          </p:nvPr>
        </p:nvSpPr>
        <p:spPr>
          <a:xfrm>
            <a:off x="601980"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01.</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04" name="标题"/>
          <p:cNvSpPr txBox="1"/>
          <p:nvPr>
            <p:custDataLst>
              <p:tags r:id="rId5"/>
            </p:custDataLst>
          </p:nvPr>
        </p:nvSpPr>
        <p:spPr>
          <a:xfrm>
            <a:off x="601980"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添加目录标题</a:t>
            </a:r>
            <a:endParaRPr altLang="en-US" dirty="0" sz="1600" lang="zh-CN" spc="300">
              <a:solidFill>
                <a:schemeClr val="tx1"/>
              </a:solidFill>
              <a:latin typeface="+mj-ea"/>
              <a:ea typeface="+mj-ea"/>
              <a:cs typeface="MiSans" panose="00000500000000000000" charset="-122"/>
            </a:endParaRPr>
          </a:p>
        </p:txBody>
      </p:sp>
      <p:sp>
        <p:nvSpPr>
          <p:cNvPr id="1048806" name="矩形: 圆角 7"/>
          <p:cNvSpPr/>
          <p:nvPr>
            <p:custDataLst>
              <p:tags r:id="rId6"/>
            </p:custDataLst>
          </p:nvPr>
        </p:nvSpPr>
        <p:spPr>
          <a:xfrm>
            <a:off x="2374265"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08" name="序号"/>
          <p:cNvSpPr txBox="1"/>
          <p:nvPr>
            <p:custDataLst>
              <p:tags r:id="rId7"/>
            </p:custDataLst>
          </p:nvPr>
        </p:nvSpPr>
        <p:spPr>
          <a:xfrm>
            <a:off x="2506345"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02.</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10" name="标题"/>
          <p:cNvSpPr txBox="1"/>
          <p:nvPr>
            <p:custDataLst>
              <p:tags r:id="rId8"/>
            </p:custDataLst>
          </p:nvPr>
        </p:nvSpPr>
        <p:spPr>
          <a:xfrm>
            <a:off x="2506345"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电竞行业概述</a:t>
            </a:r>
            <a:endParaRPr altLang="en-US" dirty="0" sz="1600" lang="zh-CN" spc="300">
              <a:solidFill>
                <a:schemeClr val="tx1"/>
              </a:solidFill>
              <a:latin typeface="+mj-ea"/>
              <a:ea typeface="+mj-ea"/>
              <a:cs typeface="MiSans" panose="00000500000000000000" charset="-122"/>
            </a:endParaRPr>
          </a:p>
        </p:txBody>
      </p:sp>
      <p:sp>
        <p:nvSpPr>
          <p:cNvPr id="1048812" name="矩形: 圆角 19"/>
          <p:cNvSpPr/>
          <p:nvPr>
            <p:custDataLst>
              <p:tags r:id="rId9"/>
            </p:custDataLst>
          </p:nvPr>
        </p:nvSpPr>
        <p:spPr>
          <a:xfrm>
            <a:off x="4279265"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14" name="序号"/>
          <p:cNvSpPr txBox="1"/>
          <p:nvPr>
            <p:custDataLst>
              <p:tags r:id="rId10"/>
            </p:custDataLst>
          </p:nvPr>
        </p:nvSpPr>
        <p:spPr>
          <a:xfrm>
            <a:off x="4410710"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03.</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16" name="标题"/>
          <p:cNvSpPr txBox="1"/>
          <p:nvPr>
            <p:custDataLst>
              <p:tags r:id="rId11"/>
            </p:custDataLst>
          </p:nvPr>
        </p:nvSpPr>
        <p:spPr>
          <a:xfrm>
            <a:off x="4410710"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2024年电竞行业工作总结</a:t>
            </a:r>
            <a:endParaRPr altLang="en-US" dirty="0" sz="1600" lang="zh-CN" spc="300">
              <a:solidFill>
                <a:schemeClr val="tx1"/>
              </a:solidFill>
              <a:latin typeface="+mj-ea"/>
              <a:ea typeface="+mj-ea"/>
              <a:cs typeface="MiSans" panose="00000500000000000000" charset="-122"/>
            </a:endParaRPr>
          </a:p>
        </p:txBody>
      </p:sp>
      <p:sp>
        <p:nvSpPr>
          <p:cNvPr id="1048818" name="矩形: 圆角 28"/>
          <p:cNvSpPr/>
          <p:nvPr>
            <p:custDataLst>
              <p:tags r:id="rId12"/>
            </p:custDataLst>
          </p:nvPr>
        </p:nvSpPr>
        <p:spPr>
          <a:xfrm>
            <a:off x="6183630"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20" name="序号"/>
          <p:cNvSpPr txBox="1"/>
          <p:nvPr>
            <p:custDataLst>
              <p:tags r:id="rId13"/>
            </p:custDataLst>
          </p:nvPr>
        </p:nvSpPr>
        <p:spPr>
          <a:xfrm>
            <a:off x="6315075"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04.</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22" name="标题"/>
          <p:cNvSpPr txBox="1"/>
          <p:nvPr>
            <p:custDataLst>
              <p:tags r:id="rId14"/>
            </p:custDataLst>
          </p:nvPr>
        </p:nvSpPr>
        <p:spPr>
          <a:xfrm>
            <a:off x="6315075"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2024年电竞行业存在的问题与挑战</a:t>
            </a:r>
            <a:endParaRPr altLang="en-US" dirty="0" sz="1600" lang="zh-CN" spc="300">
              <a:solidFill>
                <a:schemeClr val="tx1"/>
              </a:solidFill>
              <a:latin typeface="+mj-ea"/>
              <a:ea typeface="+mj-ea"/>
              <a:cs typeface="MiSans" panose="00000500000000000000" charset="-122"/>
            </a:endParaRPr>
          </a:p>
        </p:txBody>
      </p:sp>
      <p:sp>
        <p:nvSpPr>
          <p:cNvPr id="1048824" name="矩形: 圆角 37"/>
          <p:cNvSpPr/>
          <p:nvPr>
            <p:custDataLst>
              <p:tags r:id="rId15"/>
            </p:custDataLst>
          </p:nvPr>
        </p:nvSpPr>
        <p:spPr>
          <a:xfrm>
            <a:off x="8087995"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26" name="序号"/>
          <p:cNvSpPr txBox="1"/>
          <p:nvPr>
            <p:custDataLst>
              <p:tags r:id="rId16"/>
            </p:custDataLst>
          </p:nvPr>
        </p:nvSpPr>
        <p:spPr>
          <a:xfrm>
            <a:off x="8220075"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05.</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28" name="标题"/>
          <p:cNvSpPr txBox="1"/>
          <p:nvPr>
            <p:custDataLst>
              <p:tags r:id="rId17"/>
            </p:custDataLst>
          </p:nvPr>
        </p:nvSpPr>
        <p:spPr>
          <a:xfrm>
            <a:off x="8220075"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电竞行业未来展望</a:t>
            </a:r>
            <a:endParaRPr altLang="en-US" dirty="0" sz="1600" lang="zh-CN" spc="300">
              <a:solidFill>
                <a:schemeClr val="tx1"/>
              </a:solidFill>
              <a:latin typeface="+mj-ea"/>
              <a:ea typeface="+mj-ea"/>
              <a:cs typeface="MiSans" panose="00000500000000000000" charset="-122"/>
            </a:endParaRPr>
          </a:p>
        </p:txBody>
      </p:sp>
      <p:sp>
        <p:nvSpPr>
          <p:cNvPr id="1048830" name="矩形: 圆角 45"/>
          <p:cNvSpPr/>
          <p:nvPr>
            <p:custDataLst>
              <p:tags r:id="rId18"/>
            </p:custDataLst>
          </p:nvPr>
        </p:nvSpPr>
        <p:spPr>
          <a:xfrm>
            <a:off x="9992995"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32" name="序号"/>
          <p:cNvSpPr txBox="1"/>
          <p:nvPr>
            <p:custDataLst>
              <p:tags r:id="rId19"/>
            </p:custDataLst>
          </p:nvPr>
        </p:nvSpPr>
        <p:spPr>
          <a:xfrm>
            <a:off x="10124440"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06.</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34" name="标题"/>
          <p:cNvSpPr txBox="1"/>
          <p:nvPr>
            <p:custDataLst>
              <p:tags r:id="rId20"/>
            </p:custDataLst>
          </p:nvPr>
        </p:nvSpPr>
        <p:spPr>
          <a:xfrm>
            <a:off x="10124440"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结论和建议</a:t>
            </a:r>
            <a:endParaRPr altLang="en-US" dirty="0" sz="1600" lang="zh-CN" spc="300">
              <a:solidFill>
                <a:schemeClr val="tx1"/>
              </a:solidFill>
              <a:latin typeface="+mj-ea"/>
              <a:ea typeface="+mj-ea"/>
              <a:cs typeface="MiSans" panose="00000500000000000000" charset="-122"/>
            </a:endParaRPr>
          </a:p>
        </p:txBody>
      </p:sp>
    </p:spTree>
    <p:custDataLst>
      <p:tags r:id="rId21"/>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68" name="文本占位符 3"/>
          <p:cNvSpPr>
            <a:spLocks noGrp="1"/>
          </p:cNvSpPr>
          <p:nvPr>
            <p:ph type="body" idx="2"/>
            <p:custDataLst>
              <p:tags r:id="rId1"/>
            </p:custDataLst>
          </p:nvPr>
        </p:nvSpPr>
        <p:spPr/>
        <p:txBody>
          <a:bodyPr/>
          <a:p>
            <a:r>
              <a:rPr altLang="en-US" lang="zh-CN"/>
              <a:t>PART ONE</a:t>
            </a:r>
            <a:endParaRPr altLang="en-US" lang="zh-CN"/>
          </a:p>
        </p:txBody>
      </p:sp>
      <p:sp>
        <p:nvSpPr>
          <p:cNvPr id="1048870" name="标题 4"/>
          <p:cNvSpPr>
            <a:spLocks noGrp="1"/>
          </p:cNvSpPr>
          <p:nvPr>
            <p:ph type="title" idx="1"/>
            <p:custDataLst>
              <p:tags r:id="rId2"/>
            </p:custDataLst>
          </p:nvPr>
        </p:nvSpPr>
        <p:spPr/>
        <p:txBody>
          <a:bodyPr/>
          <a:p>
            <a:r>
              <a:rPr altLang="en-US" lang="zh-CN"/>
              <a:t>单击添加章节标题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04" name="文本占位符 3"/>
          <p:cNvSpPr>
            <a:spLocks noGrp="1"/>
          </p:cNvSpPr>
          <p:nvPr>
            <p:ph type="body" idx="2"/>
            <p:custDataLst>
              <p:tags r:id="rId1"/>
            </p:custDataLst>
          </p:nvPr>
        </p:nvSpPr>
        <p:spPr/>
        <p:txBody>
          <a:bodyPr/>
          <a:p>
            <a:r>
              <a:rPr altLang="en-US" lang="zh-CN"/>
              <a:t>PART TWO</a:t>
            </a:r>
            <a:endParaRPr altLang="en-US" lang="zh-CN"/>
          </a:p>
        </p:txBody>
      </p:sp>
      <p:sp>
        <p:nvSpPr>
          <p:cNvPr id="1048906" name="标题 4"/>
          <p:cNvSpPr>
            <a:spLocks noGrp="1"/>
          </p:cNvSpPr>
          <p:nvPr>
            <p:ph type="title" idx="1"/>
            <p:custDataLst>
              <p:tags r:id="rId2"/>
            </p:custDataLst>
          </p:nvPr>
        </p:nvSpPr>
        <p:spPr/>
        <p:txBody>
          <a:bodyPr/>
          <a:p>
            <a:r>
              <a:rPr altLang="en-US" lang="zh-CN"/>
              <a:t>电竞行业概述</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68" name="标题 2"/>
          <p:cNvSpPr>
            <a:spLocks noGrp="1"/>
          </p:cNvSpPr>
          <p:nvPr>
            <p:ph type="title" idx="1"/>
          </p:nvPr>
        </p:nvSpPr>
        <p:spPr/>
        <p:txBody>
          <a:bodyPr>
            <a:normAutofit fontScale="91667"/>
          </a:bodyPr>
          <a:p>
            <a:r>
              <a:rPr altLang="en-US" lang="zh-CN"/>
              <a:t>电竞行业的定义和范围</a:t>
            </a:r>
            <a:endParaRPr altLang="en-US" lang="zh-CN"/>
          </a:p>
        </p:txBody>
      </p:sp>
      <p:sp>
        <p:nvSpPr>
          <p:cNvPr id="1048970"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72"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8974"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76"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8978"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80"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8982"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84"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8986"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fontScale="91667"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产业链：包括游戏开发商、赛事运营商、战队管理公司、赞助商等多个环节。</a:t>
            </a:r>
            <a:endParaRPr altLang="en-US" dirty="0" sz="2400" lang="zh-CN">
              <a:latin typeface="+mn-ea"/>
              <a:ea typeface="+mn-ea"/>
            </a:endParaRPr>
          </a:p>
        </p:txBody>
      </p:sp>
      <p:sp>
        <p:nvSpPr>
          <p:cNvPr id="1048988"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市场规模：随着互联网的发展和普及，电子竞技行业市场规模不断扩大，已经成为一个新兴的产业。</a:t>
            </a:r>
            <a:endParaRPr altLang="en-US" dirty="0" sz="2400" lang="zh-CN">
              <a:latin typeface="+mn-ea"/>
              <a:ea typeface="+mn-ea"/>
            </a:endParaRPr>
          </a:p>
        </p:txBody>
      </p:sp>
      <p:sp>
        <p:nvSpPr>
          <p:cNvPr id="1048990"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定义：电子竞技行业是指通过电子竞技比赛、赛事运营、战队管理、游戏开发等手段，实现商业价值和娱乐价值的行业。</a:t>
            </a:r>
            <a:endParaRPr altLang="en-US" dirty="0" sz="2400" lang="zh-CN">
              <a:latin typeface="+mn-ea"/>
              <a:ea typeface="+mn-ea"/>
            </a:endParaRPr>
          </a:p>
        </p:txBody>
      </p:sp>
      <p:sp>
        <p:nvSpPr>
          <p:cNvPr id="1048992"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范围：包括电子竞技比赛、赛事运营、战队管理、游戏开发等多个领域。</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26" name="标题 2"/>
          <p:cNvSpPr>
            <a:spLocks noGrp="1"/>
          </p:cNvSpPr>
          <p:nvPr>
            <p:ph type="title" idx="1"/>
          </p:nvPr>
        </p:nvSpPr>
        <p:spPr/>
        <p:txBody>
          <a:bodyPr>
            <a:normAutofit fontScale="94444"/>
          </a:bodyPr>
          <a:p>
            <a:r>
              <a:rPr altLang="en-US" lang="zh-CN"/>
              <a:t>电竞行业的发展历程</a:t>
            </a:r>
            <a:endParaRPr altLang="en-US" lang="zh-CN"/>
          </a:p>
        </p:txBody>
      </p:sp>
      <p:sp>
        <p:nvSpPr>
          <p:cNvPr id="1049028"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早期电竞：起源与兴起</a:t>
            </a:r>
            <a:endParaRPr altLang="en-US" dirty="0" sz="1200" lang="zh-CN" spc="150">
              <a:solidFill>
                <a:schemeClr val="tx1">
                  <a:lumMod val="65000"/>
                  <a:lumOff val="35000"/>
                </a:schemeClr>
              </a:solidFill>
              <a:latin typeface="+mn-ea"/>
              <a:sym typeface="+mn-ea"/>
            </a:endParaRPr>
          </a:p>
        </p:txBody>
      </p:sp>
      <p:sp>
        <p:nvSpPr>
          <p:cNvPr id="1049030"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快速发展：2010年代初至中期</a:t>
            </a:r>
            <a:endParaRPr altLang="en-US" dirty="0" sz="1200" lang="zh-CN" spc="150">
              <a:solidFill>
                <a:schemeClr val="tx1">
                  <a:lumMod val="65000"/>
                  <a:lumOff val="35000"/>
                </a:schemeClr>
              </a:solidFill>
              <a:latin typeface="+mn-ea"/>
              <a:sym typeface="+mn-ea"/>
            </a:endParaRPr>
          </a:p>
        </p:txBody>
      </p:sp>
      <p:sp>
        <p:nvSpPr>
          <p:cNvPr id="1049032"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成熟阶段：2010年代末至今</a:t>
            </a:r>
            <a:endParaRPr altLang="en-US" dirty="0" sz="1200" lang="zh-CN" spc="150">
              <a:solidFill>
                <a:schemeClr val="tx1">
                  <a:lumMod val="65000"/>
                  <a:lumOff val="35000"/>
                </a:schemeClr>
              </a:solidFill>
              <a:latin typeface="+mn-ea"/>
              <a:sym typeface="+mn-ea"/>
            </a:endParaRPr>
          </a:p>
        </p:txBody>
      </p:sp>
      <p:sp>
        <p:nvSpPr>
          <p:cNvPr id="1049034"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未来展望：2024年及以后的发展趋势</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68" name="文本占位符 3"/>
          <p:cNvSpPr>
            <a:spLocks noGrp="1"/>
          </p:cNvSpPr>
          <p:nvPr>
            <p:ph type="body" idx="2"/>
            <p:custDataLst>
              <p:tags r:id="rId1"/>
            </p:custDataLst>
          </p:nvPr>
        </p:nvSpPr>
        <p:spPr/>
        <p:txBody>
          <a:bodyPr/>
          <a:p>
            <a:r>
              <a:rPr altLang="en-US" lang="zh-CN"/>
              <a:t>PART THREE</a:t>
            </a:r>
            <a:endParaRPr altLang="en-US" lang="zh-CN"/>
          </a:p>
        </p:txBody>
      </p:sp>
      <p:sp>
        <p:nvSpPr>
          <p:cNvPr id="1049070" name="标题 4"/>
          <p:cNvSpPr>
            <a:spLocks noGrp="1"/>
          </p:cNvSpPr>
          <p:nvPr>
            <p:ph type="title" idx="1"/>
            <p:custDataLst>
              <p:tags r:id="rId2"/>
            </p:custDataLst>
          </p:nvPr>
        </p:nvSpPr>
        <p:spPr/>
        <p:txBody>
          <a:bodyPr>
            <a:normAutofit fontScale="96296"/>
          </a:bodyPr>
          <a:p>
            <a:r>
              <a:rPr altLang="en-US" lang="zh-CN"/>
              <a:t>2024年电竞行业工作总结</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132" name="标题 2"/>
          <p:cNvSpPr>
            <a:spLocks noGrp="1"/>
          </p:cNvSpPr>
          <p:nvPr>
            <p:ph type="title" idx="1"/>
          </p:nvPr>
        </p:nvSpPr>
        <p:spPr/>
        <p:txBody>
          <a:bodyPr>
            <a:normAutofit fontScale="94444"/>
          </a:bodyPr>
          <a:p>
            <a:r>
              <a:rPr altLang="en-US" lang="zh-CN"/>
              <a:t>赛事举办情况</a:t>
            </a:r>
            <a:endParaRPr altLang="en-US" lang="zh-CN"/>
          </a:p>
        </p:txBody>
      </p:sp>
      <p:sp>
        <p:nvSpPr>
          <p:cNvPr id="1049134"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赛事数量与规模：2024年电竞行业举办的赛事数量和规模较前几年有显著增长</a:t>
            </a:r>
            <a:endParaRPr altLang="en-US" dirty="0" sz="1200" lang="zh-CN" spc="150">
              <a:solidFill>
                <a:schemeClr val="tx1">
                  <a:lumMod val="65000"/>
                  <a:lumOff val="35000"/>
                </a:schemeClr>
              </a:solidFill>
              <a:latin typeface="+mn-ea"/>
              <a:sym typeface="+mn-ea"/>
            </a:endParaRPr>
          </a:p>
        </p:txBody>
      </p:sp>
      <p:sp>
        <p:nvSpPr>
          <p:cNvPr id="1049136"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赛事类型与覆盖范围：涵盖了多个类型和级别的赛事，覆盖范围广泛</a:t>
            </a:r>
            <a:endParaRPr altLang="en-US" dirty="0" sz="1200" lang="zh-CN" spc="150">
              <a:solidFill>
                <a:schemeClr val="tx1">
                  <a:lumMod val="65000"/>
                  <a:lumOff val="35000"/>
                </a:schemeClr>
              </a:solidFill>
              <a:latin typeface="+mn-ea"/>
              <a:sym typeface="+mn-ea"/>
            </a:endParaRPr>
          </a:p>
        </p:txBody>
      </p:sp>
      <p:sp>
        <p:nvSpPr>
          <p:cNvPr id="1049138"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赛事参与人数：参赛人数和观众人数均创历史新高，显示出电竞行业的蓬勃发展</a:t>
            </a:r>
            <a:endParaRPr altLang="en-US" dirty="0" sz="1200" lang="zh-CN" spc="150">
              <a:solidFill>
                <a:schemeClr val="tx1">
                  <a:lumMod val="65000"/>
                  <a:lumOff val="35000"/>
                </a:schemeClr>
              </a:solidFill>
              <a:latin typeface="+mn-ea"/>
              <a:sym typeface="+mn-ea"/>
            </a:endParaRPr>
          </a:p>
        </p:txBody>
      </p:sp>
      <p:sp>
        <p:nvSpPr>
          <p:cNvPr id="1049140"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赛事影响力：通过社交媒体、直播平台等渠道，电竞赛事的影响力不断扩大，成为社会关注的热点话题</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174" name="标题 2"/>
          <p:cNvSpPr>
            <a:spLocks noGrp="1"/>
          </p:cNvSpPr>
          <p:nvPr>
            <p:ph type="title" idx="1"/>
          </p:nvPr>
        </p:nvSpPr>
        <p:spPr/>
        <p:txBody>
          <a:bodyPr>
            <a:normAutofit fontScale="94444"/>
          </a:bodyPr>
          <a:p>
            <a:r>
              <a:rPr altLang="en-US" lang="zh-CN"/>
              <a:t>俱乐部运营情况</a:t>
            </a:r>
            <a:endParaRPr altLang="en-US" lang="zh-CN"/>
          </a:p>
        </p:txBody>
      </p:sp>
      <p:sp>
        <p:nvSpPr>
          <p:cNvPr id="1049176"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78"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80"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俱乐部数量与规模</a:t>
            </a:r>
            <a:endParaRPr altLang="en-US" dirty="0" sz="2000" lang="zh-CN" spc="150">
              <a:solidFill>
                <a:schemeClr val="tx1">
                  <a:lumMod val="85000"/>
                  <a:lumOff val="15000"/>
                </a:schemeClr>
              </a:solidFill>
              <a:latin typeface="+mn-ea"/>
              <a:sym typeface="+mn-ea"/>
            </a:endParaRPr>
          </a:p>
        </p:txBody>
      </p:sp>
      <p:sp>
        <p:nvSpPr>
          <p:cNvPr id="1049182"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84"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86"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赛事参与情况</a:t>
            </a:r>
            <a:endParaRPr altLang="en-US" dirty="0" sz="2000" lang="zh-CN" spc="150">
              <a:solidFill>
                <a:schemeClr val="tx1">
                  <a:lumMod val="85000"/>
                  <a:lumOff val="15000"/>
                </a:schemeClr>
              </a:solidFill>
              <a:latin typeface="+mn-ea"/>
              <a:sym typeface="+mn-ea"/>
            </a:endParaRPr>
          </a:p>
        </p:txBody>
      </p:sp>
      <p:sp>
        <p:nvSpPr>
          <p:cNvPr id="1049188"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0"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2"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粉丝关注度与影响力</a:t>
            </a:r>
            <a:endParaRPr altLang="en-US" dirty="0" sz="2000" lang="zh-CN" spc="150">
              <a:solidFill>
                <a:schemeClr val="tx1">
                  <a:lumMod val="85000"/>
                  <a:lumOff val="15000"/>
                </a:schemeClr>
              </a:solidFill>
              <a:latin typeface="+mn-ea"/>
              <a:sym typeface="+mn-ea"/>
            </a:endParaRPr>
          </a:p>
        </p:txBody>
      </p:sp>
      <p:sp>
        <p:nvSpPr>
          <p:cNvPr id="1049194"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6"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8"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商业化运营与变现能力</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32" name="标题 2"/>
          <p:cNvSpPr>
            <a:spLocks noGrp="1"/>
          </p:cNvSpPr>
          <p:nvPr>
            <p:ph type="title" idx="1"/>
          </p:nvPr>
        </p:nvSpPr>
        <p:spPr/>
        <p:txBody>
          <a:bodyPr>
            <a:normAutofit fontScale="94444"/>
          </a:bodyPr>
          <a:p>
            <a:r>
              <a:rPr altLang="en-US" lang="zh-CN"/>
              <a:t>行业法规与政策</a:t>
            </a:r>
            <a:endParaRPr altLang="en-US" lang="zh-CN"/>
          </a:p>
        </p:txBody>
      </p:sp>
      <p:sp>
        <p:nvSpPr>
          <p:cNvPr id="1049234"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6"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8"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40"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42"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44"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46"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48"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政策支持：政府出台相关政策，推动电竞行业的发展</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25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监管加强：加强对电竞行业的监管，确保行业健康有序发展</a:t>
            </a:r>
            <a:endParaRPr dirty="0" sz="2000" err="1">
              <a:solidFill>
                <a:schemeClr val="tx1">
                  <a:lumMod val="75000"/>
                  <a:lumOff val="25000"/>
                </a:schemeClr>
              </a:solidFill>
              <a:latin typeface="+mn-ea"/>
              <a:ea typeface="+mn-ea"/>
              <a:cs typeface="+mn-ea"/>
              <a:sym typeface="+mn-lt"/>
            </a:endParaRPr>
          </a:p>
        </p:txBody>
      </p:sp>
      <p:sp>
        <p:nvSpPr>
          <p:cNvPr id="1049254"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6"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8"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260"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62"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64"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66"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68"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7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行业自律：建立行业自律机制，推动行业自我约束和规范发展</a:t>
            </a:r>
            <a:endParaRPr dirty="0" sz="2000" err="1">
              <a:solidFill>
                <a:schemeClr val="tx1">
                  <a:lumMod val="75000"/>
                  <a:lumOff val="25000"/>
                </a:schemeClr>
              </a:solidFill>
              <a:latin typeface="+mn-ea"/>
              <a:ea typeface="+mn-ea"/>
              <a:cs typeface="+mn-ea"/>
              <a:sym typeface="+mn-lt"/>
            </a:endParaRPr>
          </a:p>
        </p:txBody>
      </p:sp>
      <p:sp>
        <p:nvSpPr>
          <p:cNvPr id="104927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法规完善：制定和完善电竞行业的法规，规范行业秩序</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06" name="标题 2"/>
          <p:cNvSpPr>
            <a:spLocks noGrp="1"/>
          </p:cNvSpPr>
          <p:nvPr>
            <p:ph type="title" idx="1"/>
          </p:nvPr>
        </p:nvSpPr>
        <p:spPr/>
        <p:txBody>
          <a:bodyPr>
            <a:normAutofit fontScale="94444"/>
          </a:bodyPr>
          <a:p>
            <a:r>
              <a:rPr altLang="en-US" lang="zh-CN"/>
              <a:t>产业链发展情况</a:t>
            </a:r>
            <a:endParaRPr altLang="en-US" lang="zh-CN"/>
          </a:p>
        </p:txBody>
      </p:sp>
      <p:sp>
        <p:nvSpPr>
          <p:cNvPr id="1049308" name="任意多边形 35"/>
          <p:cNvSpPr/>
          <p:nvPr>
            <p:custDataLst>
              <p:tags r:id="rId1"/>
            </p:custDataLst>
          </p:nvPr>
        </p:nvSpPr>
        <p:spPr>
          <a:xfrm>
            <a:off x="608400" y="1491688"/>
            <a:ext cx="10969835" cy="104432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310" name="任意多边形 39"/>
          <p:cNvSpPr/>
          <p:nvPr>
            <p:custDataLst>
              <p:tags r:id="rId2"/>
            </p:custDataLst>
          </p:nvPr>
        </p:nvSpPr>
        <p:spPr>
          <a:xfrm>
            <a:off x="691615" y="1581891"/>
            <a:ext cx="10804040" cy="864552"/>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79" name="直接连接符 40"/>
          <p:cNvCxnSpPr>
            <a:cxnSpLocks/>
          </p:cNvCxnSpPr>
          <p:nvPr>
            <p:custDataLst>
              <p:tags r:id="rId3"/>
            </p:custDataLst>
          </p:nvPr>
        </p:nvCxnSpPr>
        <p:spPr>
          <a:xfrm>
            <a:off x="1997019" y="1805493"/>
            <a:ext cx="0" cy="431958"/>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312" name="正文"/>
          <p:cNvSpPr txBox="1"/>
          <p:nvPr>
            <p:custDataLst>
              <p:tags r:id="rId4"/>
            </p:custDataLst>
          </p:nvPr>
        </p:nvSpPr>
        <p:spPr>
          <a:xfrm>
            <a:off x="2260641" y="1567281"/>
            <a:ext cx="9010142" cy="879162"/>
          </a:xfrm>
          <a:prstGeom prst="rect"/>
          <a:noFill/>
        </p:spPr>
        <p:txBody>
          <a:bodyPr anchor="ctr" anchorCtr="0" bIns="71755" lIns="90000" rIns="90000" rtlCol="0" tIns="0" wrap="square">
            <a:normAutofit fontScale="88889" lnSpcReduction="10000"/>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产业链概述：介绍电竞行业的产业链构成，包括游戏开发、赛事运营、俱乐部管理、媒体传播等环节</a:t>
            </a:r>
            <a:endParaRPr altLang="en-US" dirty="0" lang="zh-CN">
              <a:solidFill>
                <a:schemeClr val="tx1">
                  <a:lumMod val="65000"/>
                  <a:lumOff val="35000"/>
                </a:schemeClr>
              </a:solidFill>
              <a:latin typeface="+中文正文" charset="0"/>
            </a:endParaRPr>
          </a:p>
        </p:txBody>
      </p:sp>
      <p:sp>
        <p:nvSpPr>
          <p:cNvPr id="1049314" name="矩形 42"/>
          <p:cNvSpPr>
            <a:spLocks noChangeAspect="1"/>
          </p:cNvSpPr>
          <p:nvPr>
            <p:custDataLst>
              <p:tags r:id="rId5"/>
            </p:custDataLst>
          </p:nvPr>
        </p:nvSpPr>
        <p:spPr>
          <a:xfrm flipH="1">
            <a:off x="920935" y="1563470"/>
            <a:ext cx="900125" cy="900760"/>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49316" name="任意多边形 45"/>
          <p:cNvSpPr/>
          <p:nvPr>
            <p:custDataLst>
              <p:tags r:id="rId6"/>
            </p:custDataLst>
          </p:nvPr>
        </p:nvSpPr>
        <p:spPr>
          <a:xfrm>
            <a:off x="608400" y="2729122"/>
            <a:ext cx="10969835" cy="104432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318" name="任意多边形 46"/>
          <p:cNvSpPr/>
          <p:nvPr>
            <p:custDataLst>
              <p:tags r:id="rId7"/>
            </p:custDataLst>
          </p:nvPr>
        </p:nvSpPr>
        <p:spPr>
          <a:xfrm>
            <a:off x="691615" y="2819325"/>
            <a:ext cx="10804040" cy="864552"/>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81" name="直接连接符 47"/>
          <p:cNvCxnSpPr>
            <a:cxnSpLocks/>
          </p:cNvCxnSpPr>
          <p:nvPr>
            <p:custDataLst>
              <p:tags r:id="rId8"/>
            </p:custDataLst>
          </p:nvPr>
        </p:nvCxnSpPr>
        <p:spPr>
          <a:xfrm>
            <a:off x="1997019" y="3042927"/>
            <a:ext cx="0" cy="431958"/>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320" name="正文"/>
          <p:cNvSpPr txBox="1"/>
          <p:nvPr>
            <p:custDataLst>
              <p:tags r:id="rId9"/>
            </p:custDataLst>
          </p:nvPr>
        </p:nvSpPr>
        <p:spPr>
          <a:xfrm>
            <a:off x="2260641" y="2804714"/>
            <a:ext cx="9010142" cy="879162"/>
          </a:xfrm>
          <a:prstGeom prst="rect"/>
          <a:noFill/>
        </p:spPr>
        <p:txBody>
          <a:bodyPr anchor="ctr" anchorCtr="0" bIns="71755" lIns="90000" rIns="90000" rtlCol="0" tIns="0" wrap="square">
            <a:normAutofit fontScale="88889" lnSpcReduction="10000"/>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产业链各环节发展情况：分别介绍游戏开发、赛事运营、俱乐部管理、媒体传播等环节的发展情况，包括市场规模、竞争格局、主要企业等方面</a:t>
            </a:r>
            <a:endParaRPr altLang="en-US" dirty="0" lang="zh-CN">
              <a:solidFill>
                <a:schemeClr val="tx1">
                  <a:lumMod val="65000"/>
                  <a:lumOff val="35000"/>
                </a:schemeClr>
              </a:solidFill>
              <a:latin typeface="+中文正文" charset="0"/>
            </a:endParaRPr>
          </a:p>
        </p:txBody>
      </p:sp>
      <p:sp>
        <p:nvSpPr>
          <p:cNvPr id="1049322" name="矩形 49"/>
          <p:cNvSpPr>
            <a:spLocks noChangeAspect="1"/>
          </p:cNvSpPr>
          <p:nvPr>
            <p:custDataLst>
              <p:tags r:id="rId10"/>
            </p:custDataLst>
          </p:nvPr>
        </p:nvSpPr>
        <p:spPr>
          <a:xfrm flipH="1">
            <a:off x="920935" y="2800903"/>
            <a:ext cx="900125" cy="900760"/>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49324" name="任意多边形 51"/>
          <p:cNvSpPr/>
          <p:nvPr>
            <p:custDataLst>
              <p:tags r:id="rId11"/>
            </p:custDataLst>
          </p:nvPr>
        </p:nvSpPr>
        <p:spPr>
          <a:xfrm>
            <a:off x="608400" y="3966555"/>
            <a:ext cx="10969835" cy="104432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326" name="任意多边形 52"/>
          <p:cNvSpPr/>
          <p:nvPr>
            <p:custDataLst>
              <p:tags r:id="rId12"/>
            </p:custDataLst>
          </p:nvPr>
        </p:nvSpPr>
        <p:spPr>
          <a:xfrm>
            <a:off x="691615" y="4056758"/>
            <a:ext cx="10804040" cy="864552"/>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83" name="直接连接符 53"/>
          <p:cNvCxnSpPr>
            <a:cxnSpLocks/>
          </p:cNvCxnSpPr>
          <p:nvPr>
            <p:custDataLst>
              <p:tags r:id="rId13"/>
            </p:custDataLst>
          </p:nvPr>
        </p:nvCxnSpPr>
        <p:spPr>
          <a:xfrm>
            <a:off x="1997019" y="4280360"/>
            <a:ext cx="0" cy="431958"/>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328" name="正文"/>
          <p:cNvSpPr txBox="1"/>
          <p:nvPr>
            <p:custDataLst>
              <p:tags r:id="rId14"/>
            </p:custDataLst>
          </p:nvPr>
        </p:nvSpPr>
        <p:spPr>
          <a:xfrm>
            <a:off x="2260641" y="4042148"/>
            <a:ext cx="9010142" cy="879162"/>
          </a:xfrm>
          <a:prstGeom prst="rect"/>
          <a:noFill/>
        </p:spPr>
        <p:txBody>
          <a:bodyPr anchor="ctr" anchorCtr="0" bIns="71755" lIns="90000" rIns="90000" rtlCol="0" tIns="0" wrap="square">
            <a:normAutofit fontScale="88889" lnSpcReduction="10000"/>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产业链存在的问题：分析电竞行业产业链存在的问题，如资源分配不均、缺乏统一标准、人才短缺等</a:t>
            </a:r>
            <a:endParaRPr altLang="en-US" dirty="0" lang="zh-CN">
              <a:solidFill>
                <a:schemeClr val="tx1">
                  <a:lumMod val="65000"/>
                  <a:lumOff val="35000"/>
                </a:schemeClr>
              </a:solidFill>
              <a:latin typeface="+中文正文" charset="0"/>
            </a:endParaRPr>
          </a:p>
        </p:txBody>
      </p:sp>
      <p:sp>
        <p:nvSpPr>
          <p:cNvPr id="1049330" name="矩形 55"/>
          <p:cNvSpPr>
            <a:spLocks noChangeAspect="1"/>
          </p:cNvSpPr>
          <p:nvPr>
            <p:custDataLst>
              <p:tags r:id="rId15"/>
            </p:custDataLst>
          </p:nvPr>
        </p:nvSpPr>
        <p:spPr>
          <a:xfrm flipH="1">
            <a:off x="920935" y="4038337"/>
            <a:ext cx="900125" cy="900760"/>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49332" name="任意多边形 57"/>
          <p:cNvSpPr/>
          <p:nvPr>
            <p:custDataLst>
              <p:tags r:id="rId16"/>
            </p:custDataLst>
          </p:nvPr>
        </p:nvSpPr>
        <p:spPr>
          <a:xfrm>
            <a:off x="608400" y="5203989"/>
            <a:ext cx="10969835" cy="104432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334" name="任意多边形 58"/>
          <p:cNvSpPr/>
          <p:nvPr>
            <p:custDataLst>
              <p:tags r:id="rId17"/>
            </p:custDataLst>
          </p:nvPr>
        </p:nvSpPr>
        <p:spPr>
          <a:xfrm>
            <a:off x="691615" y="5294192"/>
            <a:ext cx="10804040" cy="864552"/>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85" name="直接连接符 59"/>
          <p:cNvCxnSpPr>
            <a:cxnSpLocks/>
          </p:cNvCxnSpPr>
          <p:nvPr>
            <p:custDataLst>
              <p:tags r:id="rId18"/>
            </p:custDataLst>
          </p:nvPr>
        </p:nvCxnSpPr>
        <p:spPr>
          <a:xfrm>
            <a:off x="1997019" y="5517794"/>
            <a:ext cx="0" cy="431958"/>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336" name="正文"/>
          <p:cNvSpPr txBox="1"/>
          <p:nvPr>
            <p:custDataLst>
              <p:tags r:id="rId19"/>
            </p:custDataLst>
          </p:nvPr>
        </p:nvSpPr>
        <p:spPr>
          <a:xfrm>
            <a:off x="2260641" y="5279582"/>
            <a:ext cx="9010142" cy="879162"/>
          </a:xfrm>
          <a:prstGeom prst="rect"/>
          <a:noFill/>
        </p:spPr>
        <p:txBody>
          <a:bodyPr anchor="ctr" anchorCtr="0" bIns="71755" lIns="90000" rIns="90000" rtlCol="0" tIns="0" wrap="square">
            <a:normAutofit fontScale="88889" lnSpcReduction="10000"/>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产业链未来发展趋势：预测电竞行业产业链未来的发展趋势，如技术创新、跨界合作、国际化拓展等</a:t>
            </a:r>
            <a:endParaRPr altLang="en-US" dirty="0" lang="zh-CN">
              <a:solidFill>
                <a:schemeClr val="tx1">
                  <a:lumMod val="65000"/>
                  <a:lumOff val="35000"/>
                </a:schemeClr>
              </a:solidFill>
              <a:latin typeface="+中文正文" charset="0"/>
            </a:endParaRPr>
          </a:p>
        </p:txBody>
      </p:sp>
      <p:sp>
        <p:nvSpPr>
          <p:cNvPr id="1049338" name="矩形 61"/>
          <p:cNvSpPr>
            <a:spLocks noChangeAspect="1"/>
          </p:cNvSpPr>
          <p:nvPr>
            <p:custDataLst>
              <p:tags r:id="rId20"/>
            </p:custDataLst>
          </p:nvPr>
        </p:nvSpPr>
        <p:spPr>
          <a:xfrm flipH="1">
            <a:off x="920935" y="5275770"/>
            <a:ext cx="900125" cy="900760"/>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72" name="文本占位符 3"/>
          <p:cNvSpPr>
            <a:spLocks noGrp="1"/>
          </p:cNvSpPr>
          <p:nvPr>
            <p:ph type="body" idx="2"/>
            <p:custDataLst>
              <p:tags r:id="rId1"/>
            </p:custDataLst>
          </p:nvPr>
        </p:nvSpPr>
        <p:spPr/>
        <p:txBody>
          <a:bodyPr/>
          <a:p>
            <a:r>
              <a:rPr altLang="en-US" lang="zh-CN"/>
              <a:t>PART FOUR</a:t>
            </a:r>
            <a:endParaRPr altLang="en-US" lang="zh-CN"/>
          </a:p>
        </p:txBody>
      </p:sp>
      <p:sp>
        <p:nvSpPr>
          <p:cNvPr id="1049374" name="标题 4"/>
          <p:cNvSpPr>
            <a:spLocks noGrp="1"/>
          </p:cNvSpPr>
          <p:nvPr>
            <p:ph type="title" idx="1"/>
            <p:custDataLst>
              <p:tags r:id="rId2"/>
            </p:custDataLst>
          </p:nvPr>
        </p:nvSpPr>
        <p:spPr/>
        <p:txBody>
          <a:bodyPr>
            <a:normAutofit fontScale="96296"/>
          </a:bodyPr>
          <a:p>
            <a:r>
              <a:rPr altLang="en-US" lang="zh-CN"/>
              <a:t>2024年电竞行业存在的问题与挑战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436" name="标题 2"/>
          <p:cNvSpPr>
            <a:spLocks noGrp="1"/>
          </p:cNvSpPr>
          <p:nvPr>
            <p:ph type="title" idx="1"/>
          </p:nvPr>
        </p:nvSpPr>
        <p:spPr/>
        <p:txBody>
          <a:bodyPr>
            <a:normAutofit fontScale="94444"/>
          </a:bodyPr>
          <a:p>
            <a:r>
              <a:rPr altLang="en-US" lang="zh-CN"/>
              <a:t>赛事运营成本高昂</a:t>
            </a:r>
            <a:endParaRPr altLang="en-US" lang="zh-CN"/>
          </a:p>
        </p:txBody>
      </p:sp>
      <p:sp>
        <p:nvSpPr>
          <p:cNvPr id="1049438"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赛事场地租金、设备租赁费用等高昂</a:t>
            </a:r>
            <a:endParaRPr altLang="en-US" dirty="0" sz="1200" lang="zh-CN" spc="150">
              <a:solidFill>
                <a:schemeClr val="tx1">
                  <a:lumMod val="65000"/>
                  <a:lumOff val="35000"/>
                </a:schemeClr>
              </a:solidFill>
              <a:latin typeface="+mn-ea"/>
              <a:sym typeface="+mn-ea"/>
            </a:endParaRPr>
          </a:p>
        </p:txBody>
      </p:sp>
      <p:sp>
        <p:nvSpPr>
          <p:cNvPr id="1049440"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赛事奖金、奖品等成本较高</a:t>
            </a:r>
            <a:endParaRPr altLang="en-US" dirty="0" sz="1200" lang="zh-CN" spc="150">
              <a:solidFill>
                <a:schemeClr val="tx1">
                  <a:lumMod val="65000"/>
                  <a:lumOff val="35000"/>
                </a:schemeClr>
              </a:solidFill>
              <a:latin typeface="+mn-ea"/>
              <a:sym typeface="+mn-ea"/>
            </a:endParaRPr>
          </a:p>
        </p:txBody>
      </p:sp>
      <p:sp>
        <p:nvSpPr>
          <p:cNvPr id="1049442"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赛事运营人员工资、差旅等支出较大</a:t>
            </a:r>
            <a:endParaRPr altLang="en-US" dirty="0" sz="1200" lang="zh-CN" spc="150">
              <a:solidFill>
                <a:schemeClr val="tx1">
                  <a:lumMod val="65000"/>
                  <a:lumOff val="35000"/>
                </a:schemeClr>
              </a:solidFill>
              <a:latin typeface="+mn-ea"/>
              <a:sym typeface="+mn-ea"/>
            </a:endParaRPr>
          </a:p>
        </p:txBody>
      </p:sp>
      <p:sp>
        <p:nvSpPr>
          <p:cNvPr id="1049444"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赛事赞助费用逐年攀升，给企业带来压力</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478" name="标题 2"/>
          <p:cNvSpPr>
            <a:spLocks noGrp="1"/>
          </p:cNvSpPr>
          <p:nvPr>
            <p:ph type="title" idx="1"/>
          </p:nvPr>
        </p:nvSpPr>
        <p:spPr/>
        <p:txBody>
          <a:bodyPr>
            <a:normAutofit fontScale="94444"/>
          </a:bodyPr>
          <a:p>
            <a:r>
              <a:rPr altLang="en-US" lang="zh-CN"/>
              <a:t>俱乐部运营不规范</a:t>
            </a:r>
            <a:endParaRPr altLang="en-US" lang="zh-CN"/>
          </a:p>
        </p:txBody>
      </p:sp>
      <p:sp>
        <p:nvSpPr>
          <p:cNvPr id="1049480"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482"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84"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俱乐部管理不规范：缺乏有效的管理制度和监督机制，导致俱乐部运营混乱，影响比赛成绩和队员状态</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486"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488"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90"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俱乐部财务不透明：部分俱乐部存在财务不透明、资金管理不规范等问题，导致俱乐部运营困难，甚至面临破产风险</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492"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494"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fontScale="75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俱乐部人员流动大：电竞行业人员流动频繁，俱乐部缺乏稳定的管理团队和队员阵容，影响比赛成绩和品牌形象</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496"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98"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500"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02"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俱乐部缺乏专业培训：部分俱乐部缺乏专业的教练团队和培训体系，队员缺乏系统的训练和指导，影响比赛成绩和职业发展</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36" name="标题 2"/>
          <p:cNvSpPr>
            <a:spLocks noGrp="1"/>
          </p:cNvSpPr>
          <p:nvPr>
            <p:ph type="title" idx="1"/>
          </p:nvPr>
        </p:nvSpPr>
        <p:spPr/>
        <p:txBody>
          <a:bodyPr>
            <a:normAutofit fontScale="91667"/>
          </a:bodyPr>
          <a:p>
            <a:r>
              <a:rPr altLang="en-US" lang="zh-CN"/>
              <a:t>行业法规与政策不完善</a:t>
            </a:r>
            <a:endParaRPr altLang="en-US" lang="zh-CN"/>
          </a:p>
        </p:txBody>
      </p:sp>
      <p:sp>
        <p:nvSpPr>
          <p:cNvPr id="1049538"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540"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542"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44"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46"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行业标准不统一，缺乏规范性</a:t>
            </a:r>
            <a:endParaRPr altLang="en-US" dirty="0" sz="1200" lang="zh-CN" spc="150">
              <a:solidFill>
                <a:srgbClr val="FFFFFF"/>
              </a:solidFill>
              <a:latin typeface="+mn-ea"/>
              <a:sym typeface="+mn-ea"/>
            </a:endParaRPr>
          </a:p>
        </p:txBody>
      </p:sp>
      <p:sp>
        <p:nvSpPr>
          <p:cNvPr id="1049548"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50"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52"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政策支持不足，缺乏资金支持</a:t>
            </a:r>
            <a:endParaRPr altLang="en-US" dirty="0" sz="1200" lang="zh-CN" spc="150">
              <a:solidFill>
                <a:schemeClr val="tx1">
                  <a:lumMod val="65000"/>
                  <a:lumOff val="35000"/>
                </a:schemeClr>
              </a:solidFill>
              <a:latin typeface="+mn-ea"/>
              <a:sym typeface="+mn-ea"/>
            </a:endParaRPr>
          </a:p>
        </p:txBody>
      </p:sp>
      <p:sp>
        <p:nvSpPr>
          <p:cNvPr id="1049554"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56"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58"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监管力度不足，存在不规范行为</a:t>
            </a:r>
            <a:endParaRPr altLang="en-US" dirty="0" sz="1200" lang="zh-CN" spc="150">
              <a:solidFill>
                <a:srgbClr val="FFFFFF"/>
              </a:solidFill>
              <a:latin typeface="+mn-ea"/>
              <a:sym typeface="+mn-ea"/>
            </a:endParaRPr>
          </a:p>
        </p:txBody>
      </p:sp>
      <p:sp>
        <p:nvSpPr>
          <p:cNvPr id="1049560"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62"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64"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缺乏统一的行业法规和政策</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598" name="标题 2"/>
          <p:cNvSpPr>
            <a:spLocks noGrp="1"/>
          </p:cNvSpPr>
          <p:nvPr>
            <p:ph type="title" idx="1"/>
          </p:nvPr>
        </p:nvSpPr>
        <p:spPr/>
        <p:txBody>
          <a:bodyPr>
            <a:normAutofit fontScale="94444"/>
          </a:bodyPr>
          <a:p>
            <a:r>
              <a:rPr altLang="en-US" lang="zh-CN"/>
              <a:t>产业链发展不平衡</a:t>
            </a:r>
            <a:endParaRPr altLang="en-US" lang="zh-CN"/>
          </a:p>
        </p:txBody>
      </p:sp>
      <p:sp>
        <p:nvSpPr>
          <p:cNvPr id="1049600"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02"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04"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内容1：电竞产业链包括多个环节，如游戏研发、赛事运营、俱乐部管理、媒体传播等，但各环节发展不平衡，导致整体产业链存在短板。</a:t>
            </a:r>
            <a:endParaRPr altLang="en-US" dirty="0" sz="2000" lang="zh-CN" spc="150">
              <a:solidFill>
                <a:schemeClr val="tx1">
                  <a:lumMod val="85000"/>
                  <a:lumOff val="15000"/>
                </a:schemeClr>
              </a:solidFill>
              <a:latin typeface="+mn-ea"/>
              <a:sym typeface="+mn-ea"/>
            </a:endParaRPr>
          </a:p>
        </p:txBody>
      </p:sp>
      <p:sp>
        <p:nvSpPr>
          <p:cNvPr id="1049606"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08"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10"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内容2：游戏研发是电竞产业链的核心环节，但目前国内游戏研发公司数量较少，且缺乏具有国际影响力的品牌和产品。</a:t>
            </a:r>
            <a:endParaRPr altLang="en-US" dirty="0" sz="2000" lang="zh-CN" spc="150">
              <a:solidFill>
                <a:schemeClr val="tx1">
                  <a:lumMod val="85000"/>
                  <a:lumOff val="15000"/>
                </a:schemeClr>
              </a:solidFill>
              <a:latin typeface="+mn-ea"/>
              <a:sym typeface="+mn-ea"/>
            </a:endParaRPr>
          </a:p>
        </p:txBody>
      </p:sp>
      <p:sp>
        <p:nvSpPr>
          <p:cNvPr id="1049612"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14"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16"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内容3：赛事运营是电竞产业链的重要环节，但目前国内赛事运营公司数量较少，且缺乏专业化的运营团队和经验。</a:t>
            </a:r>
            <a:endParaRPr altLang="en-US" dirty="0" sz="2000" lang="zh-CN" spc="150">
              <a:solidFill>
                <a:schemeClr val="tx1">
                  <a:lumMod val="85000"/>
                  <a:lumOff val="15000"/>
                </a:schemeClr>
              </a:solidFill>
              <a:latin typeface="+mn-ea"/>
              <a:sym typeface="+mn-ea"/>
            </a:endParaRPr>
          </a:p>
        </p:txBody>
      </p:sp>
      <p:sp>
        <p:nvSpPr>
          <p:cNvPr id="1049618"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20"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22"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内容4：俱乐部管理是电竞产业链的关键环节，但目前国内俱乐部数量较少，且缺乏专业化的管理团队和经验。</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656" name="文本占位符 3"/>
          <p:cNvSpPr>
            <a:spLocks noGrp="1"/>
          </p:cNvSpPr>
          <p:nvPr>
            <p:ph type="body" idx="2"/>
            <p:custDataLst>
              <p:tags r:id="rId1"/>
            </p:custDataLst>
          </p:nvPr>
        </p:nvSpPr>
        <p:spPr/>
        <p:txBody>
          <a:bodyPr/>
          <a:p>
            <a:r>
              <a:rPr altLang="en-US" lang="zh-CN"/>
              <a:t>PART FIVE</a:t>
            </a:r>
            <a:endParaRPr altLang="en-US" lang="zh-CN"/>
          </a:p>
        </p:txBody>
      </p:sp>
      <p:sp>
        <p:nvSpPr>
          <p:cNvPr id="1049658" name="标题 4"/>
          <p:cNvSpPr>
            <a:spLocks noGrp="1"/>
          </p:cNvSpPr>
          <p:nvPr>
            <p:ph type="title" idx="1"/>
            <p:custDataLst>
              <p:tags r:id="rId2"/>
            </p:custDataLst>
          </p:nvPr>
        </p:nvSpPr>
        <p:spPr/>
        <p:txBody>
          <a:bodyPr/>
          <a:p>
            <a:r>
              <a:rPr altLang="en-US" lang="zh-CN"/>
              <a:t>电竞行业未来展望</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720" name="标题 2"/>
          <p:cNvSpPr>
            <a:spLocks noGrp="1"/>
          </p:cNvSpPr>
          <p:nvPr>
            <p:ph type="title" idx="1"/>
          </p:nvPr>
        </p:nvSpPr>
        <p:spPr/>
        <p:txBody>
          <a:bodyPr>
            <a:normAutofit fontScale="94444"/>
          </a:bodyPr>
          <a:p>
            <a:r>
              <a:rPr altLang="en-US" lang="zh-CN"/>
              <a:t>赛事举办更加规范和专业化</a:t>
            </a:r>
            <a:endParaRPr altLang="en-US" lang="zh-CN"/>
          </a:p>
        </p:txBody>
      </p:sp>
      <p:sp>
        <p:nvSpPr>
          <p:cNvPr id="1049722"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24"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26"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28"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30"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32"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34"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36"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38"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赛事流程标准化：赛事流程将更加标准化，包括赛制、赛程、赛场等方面，提高赛事的可观赏性和可持续性</a:t>
            </a:r>
            <a:endParaRPr altLang="en-US" dirty="0" sz="2400" lang="zh-CN">
              <a:latin typeface="+mn-ea"/>
              <a:ea typeface="+mn-ea"/>
            </a:endParaRPr>
          </a:p>
        </p:txBody>
      </p:sp>
      <p:sp>
        <p:nvSpPr>
          <p:cNvPr id="1049740"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赛事合作国际化：电竞行业将加强与国际赛事机构的合作，推动国际间的赛事交流和合作，提高中国电竞行业的国际影响力</a:t>
            </a:r>
            <a:endParaRPr altLang="en-US" dirty="0" sz="2400" lang="zh-CN">
              <a:latin typeface="+mn-ea"/>
              <a:ea typeface="+mn-ea"/>
            </a:endParaRPr>
          </a:p>
        </p:txBody>
      </p:sp>
      <p:sp>
        <p:nvSpPr>
          <p:cNvPr id="1049742"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赛事监管加强：政府和行业协会加强对电竞行业的监管，确保赛事的公平、公正和规范</a:t>
            </a:r>
            <a:endParaRPr altLang="en-US" dirty="0" sz="2400" lang="zh-CN">
              <a:latin typeface="+mn-ea"/>
              <a:ea typeface="+mn-ea"/>
            </a:endParaRPr>
          </a:p>
        </p:txBody>
      </p:sp>
      <p:sp>
        <p:nvSpPr>
          <p:cNvPr id="1049744"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赛事运营专业化：专业化的赛事运营团队将更加注重赛事的品质和品牌建设，提高观众体验</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778" name="标题 2"/>
          <p:cNvSpPr>
            <a:spLocks noGrp="1"/>
          </p:cNvSpPr>
          <p:nvPr>
            <p:ph type="title" idx="1"/>
          </p:nvPr>
        </p:nvSpPr>
        <p:spPr/>
        <p:txBody>
          <a:bodyPr>
            <a:normAutofit fontScale="94444"/>
          </a:bodyPr>
          <a:p>
            <a:r>
              <a:rPr altLang="en-US" lang="zh-CN"/>
              <a:t>俱乐部运营更加规范和专业化</a:t>
            </a:r>
            <a:endParaRPr altLang="en-US" lang="zh-CN"/>
          </a:p>
        </p:txBody>
      </p:sp>
      <p:sp>
        <p:nvSpPr>
          <p:cNvPr id="1049780"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82"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84"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86"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88"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90"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92"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94"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96"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1700" lang="zh-CN">
                <a:latin typeface="+mn-ea"/>
                <a:ea typeface="+mn-ea"/>
              </a:rPr>
              <a:t>品牌建设与推广：未来电竞俱乐部将更加注重品牌建设和推广，通过打造独特的品牌形象、开展多元化的营销活动等方式，提高俱乐部的知名度和影响力，吸引更多的粉丝和支持者。</a:t>
            </a:r>
            <a:endParaRPr altLang="en-US" dirty="0" sz="1700" lang="zh-CN">
              <a:latin typeface="+mn-ea"/>
              <a:ea typeface="+mn-ea"/>
            </a:endParaRPr>
          </a:p>
        </p:txBody>
      </p:sp>
      <p:sp>
        <p:nvSpPr>
          <p:cNvPr id="1049798"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1700" lang="zh-CN">
                <a:latin typeface="+mn-ea"/>
                <a:ea typeface="+mn-ea"/>
              </a:rPr>
              <a:t>跨界合作与产业链整合：未来电竞俱乐部将积极寻求与其他产业领域的合作，通过跨界合作和产业链整合，拓展业务范围和收入来源，提高俱乐部的综合实力和市场竞争力。</a:t>
            </a:r>
            <a:endParaRPr altLang="en-US" dirty="0" sz="1700" lang="zh-CN">
              <a:latin typeface="+mn-ea"/>
              <a:ea typeface="+mn-ea"/>
            </a:endParaRPr>
          </a:p>
        </p:txBody>
      </p:sp>
      <p:sp>
        <p:nvSpPr>
          <p:cNvPr id="1049800"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1700" lang="zh-CN">
                <a:latin typeface="+mn-ea"/>
                <a:ea typeface="+mn-ea"/>
              </a:rPr>
              <a:t>俱乐部运营规范化：未来电竞俱乐部将更加注重规范化运营，包括建立完善的组织架构、制定明确的规章制度、加强团队建设等方面，以提高俱乐部的整体运营水平和竞争力。</a:t>
            </a:r>
            <a:endParaRPr altLang="en-US" dirty="0" sz="1700" lang="zh-CN">
              <a:latin typeface="+mn-ea"/>
              <a:ea typeface="+mn-ea"/>
            </a:endParaRPr>
          </a:p>
        </p:txBody>
      </p:sp>
      <p:sp>
        <p:nvSpPr>
          <p:cNvPr id="1049802"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fontScale="74167"/>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专业化人才培养：电竞行业需要具备专业知识和技能的人才，未来俱乐部将更加注重专业化人才的培养和引进，通过提供专业的培训和职业规划，提高队员的竞技水平和综合素质。</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836" name="标题 2"/>
          <p:cNvSpPr>
            <a:spLocks noGrp="1"/>
          </p:cNvSpPr>
          <p:nvPr>
            <p:ph type="title" idx="1"/>
          </p:nvPr>
        </p:nvSpPr>
        <p:spPr/>
        <p:txBody>
          <a:bodyPr>
            <a:normAutofit fontScale="94444"/>
          </a:bodyPr>
          <a:p>
            <a:r>
              <a:rPr altLang="en-US" lang="zh-CN"/>
              <a:t>行业法规与政策更加完善和规范</a:t>
            </a:r>
            <a:endParaRPr altLang="en-US" lang="zh-CN"/>
          </a:p>
        </p:txBody>
      </p:sp>
      <p:sp>
        <p:nvSpPr>
          <p:cNvPr id="1049838"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40"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42"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44"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46"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48"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50"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52"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54"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完善电竞行业标准和规范，提高行业整体水平</a:t>
            </a:r>
            <a:endParaRPr altLang="en-US" dirty="0" sz="2400" lang="zh-CN">
              <a:latin typeface="+mn-ea"/>
              <a:ea typeface="+mn-ea"/>
            </a:endParaRPr>
          </a:p>
        </p:txBody>
      </p:sp>
      <p:sp>
        <p:nvSpPr>
          <p:cNvPr id="1049856"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加强行业人才培养和引进，为行业发展提供更多优秀人才</a:t>
            </a:r>
            <a:endParaRPr altLang="en-US" dirty="0" sz="2400" lang="zh-CN">
              <a:latin typeface="+mn-ea"/>
              <a:ea typeface="+mn-ea"/>
            </a:endParaRPr>
          </a:p>
        </p:txBody>
      </p:sp>
      <p:sp>
        <p:nvSpPr>
          <p:cNvPr id="1049858"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政府对电竞行业的监管加强，出台更多法规和政策</a:t>
            </a:r>
            <a:endParaRPr altLang="en-US" dirty="0" sz="2400" lang="zh-CN">
              <a:latin typeface="+mn-ea"/>
              <a:ea typeface="+mn-ea"/>
            </a:endParaRPr>
          </a:p>
        </p:txBody>
      </p:sp>
      <p:sp>
        <p:nvSpPr>
          <p:cNvPr id="1049860"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行业协会和组织发挥更大作用，推动行业自律和规范发展</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894" name="标题 2"/>
          <p:cNvSpPr>
            <a:spLocks noGrp="1"/>
          </p:cNvSpPr>
          <p:nvPr>
            <p:ph type="title" idx="1"/>
          </p:nvPr>
        </p:nvSpPr>
        <p:spPr/>
        <p:txBody>
          <a:bodyPr>
            <a:normAutofit fontScale="94444"/>
          </a:bodyPr>
          <a:p>
            <a:r>
              <a:rPr altLang="en-US" lang="zh-CN"/>
              <a:t>产业链发展更加平衡和协调</a:t>
            </a:r>
            <a:endParaRPr altLang="en-US" lang="zh-CN"/>
          </a:p>
        </p:txBody>
      </p:sp>
      <p:sp>
        <p:nvSpPr>
          <p:cNvPr id="1049896"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8"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0"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2"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措施：需要政府、企业和社会各方面共同努力，加强政策引导和支持，推动产业链的优化和升级，促进各个环节的紧密合作。</a:t>
            </a:r>
            <a:endParaRPr altLang="zh-CN" dirty="0" lang="en-US">
              <a:solidFill>
                <a:schemeClr val="dk1">
                  <a:lumMod val="80000"/>
                  <a:lumOff val="20000"/>
                </a:schemeClr>
              </a:solidFill>
              <a:latin typeface="+mn-ea"/>
              <a:sym typeface="+mn-ea"/>
            </a:endParaRPr>
          </a:p>
        </p:txBody>
      </p:sp>
      <p:sp>
        <p:nvSpPr>
          <p:cNvPr id="1049904"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6"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8"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10" name="文本框 56"/>
          <p:cNvSpPr txBox="1"/>
          <p:nvPr>
            <p:custDataLst>
              <p:tags r:id="rId8"/>
            </p:custDataLst>
          </p:nvPr>
        </p:nvSpPr>
        <p:spPr>
          <a:xfrm>
            <a:off x="2094963" y="1634892"/>
            <a:ext cx="8300713" cy="760993"/>
          </a:xfrm>
          <a:prstGeom prst="rect"/>
          <a:noFill/>
        </p:spPr>
        <p:txBody>
          <a:bodyPr anchor="ctr" anchorCtr="0" bIns="107950" rtlCol="0" tIns="0" wrap="square">
            <a:normAutofit fontScale="78889" lnSpcReduction="20000"/>
          </a:bodyPr>
          <a:p>
            <a:pPr>
              <a:lnSpc>
                <a:spcPct val="150000"/>
              </a:lnSpc>
            </a:pPr>
            <a:r>
              <a:rPr altLang="en-US" dirty="0" lang="zh-CN">
                <a:solidFill>
                  <a:schemeClr val="dk1">
                    <a:lumMod val="80000"/>
                    <a:lumOff val="20000"/>
                  </a:schemeClr>
                </a:solidFill>
                <a:latin typeface="+mn-ea"/>
                <a:sym typeface="+mn-ea"/>
              </a:rPr>
              <a:t>内容：未来电竞行业的产业链将更加平衡和协调，各个环节将更加紧密合作，形成更加完整的生态系统。</a:t>
            </a:r>
            <a:endParaRPr altLang="en-US" dirty="0" lang="zh-CN">
              <a:solidFill>
                <a:schemeClr val="dk1">
                  <a:lumMod val="80000"/>
                  <a:lumOff val="20000"/>
                </a:schemeClr>
              </a:solidFill>
              <a:latin typeface="+mn-ea"/>
              <a:sym typeface="+mn-ea"/>
            </a:endParaRPr>
          </a:p>
        </p:txBody>
      </p:sp>
      <p:sp>
        <p:nvSpPr>
          <p:cNvPr id="1049912"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14"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16"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18"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73333" lnSpcReduction="20000"/>
          </a:bodyPr>
          <a:p>
            <a:pPr>
              <a:lnSpc>
                <a:spcPct val="150000"/>
              </a:lnSpc>
            </a:pPr>
            <a:r>
              <a:rPr altLang="en-US" dirty="0" lang="zh-CN">
                <a:solidFill>
                  <a:schemeClr val="dk1">
                    <a:lumMod val="80000"/>
                    <a:lumOff val="20000"/>
                  </a:schemeClr>
                </a:solidFill>
                <a:latin typeface="+mn-ea"/>
                <a:sym typeface="+mn-ea"/>
              </a:rPr>
              <a:t>原因：随着电竞行业的不断发展，产业链的各个环节也将不断优化和改进，同时行业内的竞争也将更加激烈，这都将促使产业链更加平衡和协调。</a:t>
            </a:r>
            <a:endParaRPr altLang="en-US" dirty="0" lang="zh-CN">
              <a:solidFill>
                <a:schemeClr val="dk1">
                  <a:lumMod val="80000"/>
                  <a:lumOff val="20000"/>
                </a:schemeClr>
              </a:solidFill>
              <a:latin typeface="+mn-ea"/>
              <a:sym typeface="+mn-ea"/>
            </a:endParaRPr>
          </a:p>
        </p:txBody>
      </p:sp>
      <p:sp>
        <p:nvSpPr>
          <p:cNvPr id="1049920"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2"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4"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6"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意义：产业链发展更加平衡和协调将有助于提高电竞行业的整体竞争力和可持续发展能力，为未来的发展打下更加坚实的基础。</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49960" name="文本占位符 3"/>
          <p:cNvSpPr>
            <a:spLocks noGrp="1"/>
          </p:cNvSpPr>
          <p:nvPr>
            <p:ph type="body" idx="2"/>
            <p:custDataLst>
              <p:tags r:id="rId1"/>
            </p:custDataLst>
          </p:nvPr>
        </p:nvSpPr>
        <p:spPr/>
        <p:txBody>
          <a:bodyPr/>
          <a:p>
            <a:r>
              <a:rPr altLang="en-US" lang="zh-CN"/>
              <a:t>PART SIX</a:t>
            </a:r>
            <a:endParaRPr altLang="en-US" lang="zh-CN"/>
          </a:p>
        </p:txBody>
      </p:sp>
      <p:sp>
        <p:nvSpPr>
          <p:cNvPr id="1049962" name="标题 4"/>
          <p:cNvSpPr>
            <a:spLocks noGrp="1"/>
          </p:cNvSpPr>
          <p:nvPr>
            <p:ph type="title" idx="1"/>
            <p:custDataLst>
              <p:tags r:id="rId2"/>
            </p:custDataLst>
          </p:nvPr>
        </p:nvSpPr>
        <p:spPr/>
        <p:txBody>
          <a:bodyPr/>
          <a:p>
            <a:r>
              <a:rPr altLang="en-US" lang="zh-CN"/>
              <a:t>结论和建议</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024" name="标题 2"/>
          <p:cNvSpPr>
            <a:spLocks noGrp="1"/>
          </p:cNvSpPr>
          <p:nvPr>
            <p:ph type="title" idx="1"/>
          </p:nvPr>
        </p:nvSpPr>
        <p:spPr/>
        <p:txBody>
          <a:bodyPr>
            <a:normAutofit fontScale="90000"/>
          </a:bodyPr>
          <a:p>
            <a:r>
              <a:rPr altLang="en-US" lang="zh-CN"/>
              <a:t>结论：2024年电竞行业取得了一定的发展，但仍存在一些问题和挑战。未来需要更加规范和专业化的发展，同时也需要政府、企业和社会各方面的共同努力和支持。</a:t>
            </a:r>
            <a:endParaRPr altLang="en-US" lang="zh-CN"/>
          </a:p>
        </p:txBody>
      </p:sp>
      <p:sp>
        <p:nvSpPr>
          <p:cNvPr id="1050026"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28"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30"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32"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34"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36"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38"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40"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42"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企业应注重品牌建设和人才培养，提高行业整体水平</a:t>
            </a:r>
            <a:endParaRPr altLang="en-US" dirty="0" sz="2400" lang="zh-CN">
              <a:latin typeface="+mn-ea"/>
              <a:ea typeface="+mn-ea"/>
            </a:endParaRPr>
          </a:p>
        </p:txBody>
      </p:sp>
      <p:sp>
        <p:nvSpPr>
          <p:cNvPr id="1050044"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社会各界应加强对电竞行业的关注和支持，营造良好的发展环境</a:t>
            </a:r>
            <a:endParaRPr altLang="en-US" dirty="0" sz="2400" lang="zh-CN">
              <a:latin typeface="+mn-ea"/>
              <a:ea typeface="+mn-ea"/>
            </a:endParaRPr>
          </a:p>
        </p:txBody>
      </p:sp>
      <p:sp>
        <p:nvSpPr>
          <p:cNvPr id="1050046"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行业规模不断扩大，但仍需加强规范和专业化发展</a:t>
            </a:r>
            <a:endParaRPr altLang="en-US" dirty="0" sz="2400" lang="zh-CN">
              <a:latin typeface="+mn-ea"/>
              <a:ea typeface="+mn-ea"/>
            </a:endParaRPr>
          </a:p>
        </p:txBody>
      </p:sp>
      <p:sp>
        <p:nvSpPr>
          <p:cNvPr id="1050048"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政府应加大对电竞行业的扶持力度，完善相关政策和法规</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082" name="标题 2"/>
          <p:cNvSpPr>
            <a:spLocks noGrp="1"/>
          </p:cNvSpPr>
          <p:nvPr>
            <p:ph type="title" idx="1"/>
          </p:nvPr>
        </p:nvSpPr>
        <p:spPr/>
        <p:txBody>
          <a:bodyPr>
            <a:normAutofit fontScale="90000"/>
          </a:bodyPr>
          <a:p>
            <a:r>
              <a:rPr altLang="en-US" lang="zh-CN"/>
              <a:t>建议：政府应加大对电竞行业的扶持力度，完善相关法规和政策；企业应加强自身的规范化和专业化运营，提高自身的竞争力和品牌价值；社会应加强对电竞行业的关注和支持，营造良好的发展氛围。</a:t>
            </a:r>
            <a:endParaRPr altLang="en-US" lang="zh-CN"/>
          </a:p>
        </p:txBody>
      </p:sp>
      <p:sp>
        <p:nvSpPr>
          <p:cNvPr id="1050084"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86"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88"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90"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92"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94"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96"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98"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0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政府应加大对电竞行业的扶持力度，完善相关法规和政策</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10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社会应加强对电竞行业的关注和支持，营造良好的发展氛围</a:t>
            </a:r>
            <a:endParaRPr dirty="0" sz="2000" err="1">
              <a:solidFill>
                <a:schemeClr val="tx1">
                  <a:lumMod val="75000"/>
                  <a:lumOff val="25000"/>
                </a:schemeClr>
              </a:solidFill>
              <a:latin typeface="+mn-ea"/>
              <a:ea typeface="+mn-ea"/>
              <a:cs typeface="+mn-ea"/>
              <a:sym typeface="+mn-lt"/>
            </a:endParaRPr>
          </a:p>
        </p:txBody>
      </p:sp>
      <p:sp>
        <p:nvSpPr>
          <p:cNvPr id="1050104"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06"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08"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110"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12"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14"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16"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18"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2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结论：政府、企业和社会共同努力，推动电竞行业健康、可持续发展</a:t>
            </a:r>
            <a:endParaRPr dirty="0" sz="2000" err="1">
              <a:solidFill>
                <a:schemeClr val="tx1">
                  <a:lumMod val="75000"/>
                  <a:lumOff val="25000"/>
                </a:schemeClr>
              </a:solidFill>
              <a:latin typeface="+mn-ea"/>
              <a:ea typeface="+mn-ea"/>
              <a:cs typeface="+mn-ea"/>
              <a:sym typeface="+mn-lt"/>
            </a:endParaRPr>
          </a:p>
        </p:txBody>
      </p:sp>
      <p:sp>
        <p:nvSpPr>
          <p:cNvPr id="105012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企业应加强自身的规范化和专业化运营，提高自身的竞争力和品牌价值</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156" name="标题 2"/>
          <p:cNvSpPr>
            <a:spLocks noGrp="1"/>
          </p:cNvSpPr>
          <p:nvPr>
            <p:ph type="title" idx="3"/>
            <p:custDataLst>
              <p:tags r:id="rId1"/>
            </p:custDataLst>
          </p:nvPr>
        </p:nvSpPr>
        <p:spPr/>
        <p:txBody>
          <a:bodyPr/>
          <a:p>
            <a:r>
              <a:rPr altLang="en-US" lang="zh-CN"/>
              <a:t>THANKS!</a:t>
            </a:r>
            <a:endParaRPr altLang="en-US" lang="zh-CN"/>
          </a:p>
        </p:txBody>
      </p:sp>
      <p:sp>
        <p:nvSpPr>
          <p:cNvPr id="1050158" name="文本占位符 3"/>
          <p:cNvSpPr>
            <a:spLocks noGrp="1"/>
          </p:cNvSpPr>
          <p:nvPr>
            <p:ph type="body" idx="1"/>
            <p:custDataLst>
              <p:tags r:id="rId2"/>
            </p:custDataLst>
          </p:nvPr>
        </p:nvSpPr>
        <p:spPr/>
        <p:txBody>
          <a:bodyPr/>
          <a:p>
            <a:r>
              <a:rPr altLang="en-US" lang="zh-CN"/>
              <a:t>汇报人：</a:t>
            </a:r>
            <a:r>
              <a:rPr altLang="zh-CN" lang="en-US"/>
              <a:t>xxx</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UNIT_CONTENT_GROUP_TYPE" val="contentchip"/>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UNIT_PRESET_TEXT" val="WPS,a click to unlimited possibilities"/>
  <p:tag name="KSO_WM_UNIT_NOCLEAR" val="0"/>
  <p:tag name="KSO_WM_UNIT_VALUE" val="48"/>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ISCONTENTSTITLE" val="0"/>
  <p:tag name="KSO_WM_UNIT_ISNUMDGMTITLE" val="0"/>
  <p:tag name="KSO_WM_UNIT_CONTENT_GROUP_TYPE" val="contentchip"/>
</p:tagLst>
</file>

<file path=ppt/tags/tag5.xml><?xml version="1.0" encoding="utf-8"?>
<p:tagLst xmlns:p="http://schemas.openxmlformats.org/presentationml/2006/main">
  <p:tag name="KSO_WM_UNIT_ISCONTENTSTITLE" val="0"/>
  <p:tag name="KSO_WM_UNIT_ISNUMDGMTITLE" val="0"/>
  <p:tag name="KSO_WM_UNIT_PRESET_TEXT" val="单击此处 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4"/>
  <p:tag name="KSO_WM_UNIT_ID" val="_1*i*4"/>
  <p:tag name="KSO_WM_UNIT_LAYERLEVEL" val="1"/>
  <p:tag name="KSO_WM_TAG_VERSION" val="1.0"/>
  <p:tag name="KSO_WM_BEAUTIFY_FLAG" val="#wm#"/>
</p:tagLst>
</file>

<file path=ppt/tags/tag7.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添加文档标题"/>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19.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20.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CONTENT_GROUP_TYPE" val="contentchip"/>
  <p:tag name="KSO_WM_UNIT_TYPE" val="i"/>
  <p:tag name="KSO_WM_UNIT_INDEX" val="1"/>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CONTENT_GROUP_TYPE" val="contentchip"/>
  <p:tag name="KSO_WM_UNIT_TYPE" val="i"/>
  <p:tag name="KSO_WM_UNIT_INDEX" val="2"/>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29.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0.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 name="KSO_WM_UNIT_PRESET_TEXT" val="单击添加文档标题"/>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5.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 name="KSO_WM_UNIT_PRESET_TEXT" val="单击添加文档标题"/>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5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 name="KSO_WM_UNIT_PRESET_TEXT" val="单击添加文档标题"/>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6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 name="KSO_WM_UNIT_PRESET_TEXT" val="单击添加文档标题"/>
</p:tagLst>
</file>

<file path=ppt/tags/tag66.xml><?xml version="1.0" encoding="utf-8"?>
<p:tagLst xmlns:p="http://schemas.openxmlformats.org/presentationml/2006/main">
  <p:tag name="KSO_WM_UNIT_ISCONTENTSTITLE" val="0"/>
  <p:tag name="KSO_WM_UNIT_ISNUMDGMTITLE" val="0"/>
  <p:tag name="KSO_WM_UNIT_PRESET_TEXT" val="单击此处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CONTENT_GROUP_TYPE" val="contentchip"/>
  <p:tag name="KSO_WM_UNIT_TYPE" val="i"/>
  <p:tag name="KSO_WM_UNIT_INDEX" val="2"/>
</p:tagLst>
</file>

<file path=ppt/tags/tag72.xml><?xml version="1.0" encoding="utf-8"?>
<p:tagLst xmlns:p="http://schemas.openxmlformats.org/presentationml/2006/main">
  <p:tag name="KSO_WM_UNIT_ISCONTENTSTITLE" val="0"/>
  <p:tag name="KSO_WM_UNIT_ISNUMDGMTITLE" val="0"/>
  <p:tag name="KSO_WM_UNIT_PRESET_TEXT" val="THANKS!"/>
  <p:tag name="KSO_WM_UNIT_NOCLEAR" val="1"/>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4.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267"/>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267"/>
</p:tagLst>
</file>

<file path=ppt/tags/tag8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67"/>
  <p:tag name="KSO_WM_SPECIAL_SOURCE" val="bdnull"/>
  <p:tag name="KSO_WM_TEMPLATE_THUMBS_INDEX" val="1、9"/>
</p:tagLst>
</file>

<file path=ppt/tags/tag85.xml><?xml version="1.0" encoding="utf-8"?>
<p:tagLst xmlns:p="http://schemas.openxmlformats.org/presentationml/2006/main">
  <p:tag name="KSO_WM_UNIT_NOCLEAR" val="0"/>
  <p:tag name="KSO_WM_UNIT_VALUE" val="48"/>
  <p:tag name="KSO_WM_UNIT_HIGHLIGHT" val="0"/>
  <p:tag name="KSO_WM_UNIT_COMPATIBLE" val="0"/>
  <p:tag name="KSO_WM_UNIT_DIAGRAM_ISNUMVISUAL" val="0"/>
  <p:tag name="KSO_WM_UNIT_DIAGRAM_ISREFERUNIT" val="0"/>
  <p:tag name="KSO_WM_UNIT_TYPE" val="b"/>
  <p:tag name="KSO_WM_UNIT_INDEX" val="1"/>
  <p:tag name="KSO_WM_UNIT_ID" val="custom20230267_1*b*1"/>
  <p:tag name="KSO_WM_TEMPLATE_CATEGORY" val="custom"/>
  <p:tag name="KSO_WM_TEMPLATE_INDEX" val="20230267"/>
  <p:tag name="KSO_WM_UNIT_LAYERLEVEL" val="1"/>
  <p:tag name="KSO_WM_TAG_VERSION" val="1.0"/>
  <p:tag name="KSO_WM_BEAUTIFY_FLAG" val="#wm#"/>
  <p:tag name="KSO_WM_UNIT_ISCONTENTSTITLE" val="0"/>
  <p:tag name="KSO_WM_UNIT_ISNUMDGMTITLE" val="0"/>
  <p:tag name="KSO_WM_UNIT_PRESET_TEXT" val="WPS,a click to unlimited possibilities"/>
</p:tagLst>
</file>

<file path=ppt/tags/tag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1*a*1"/>
  <p:tag name="KSO_WM_TEMPLATE_CATEGORY" val="custom"/>
  <p:tag name="KSO_WM_TEMPLATE_INDEX" val="20230267"/>
  <p:tag name="KSO_WM_UNIT_LAYERLEVEL" val="1"/>
  <p:tag name="KSO_WM_TAG_VERSION" val="1.0"/>
  <p:tag name="KSO_WM_BEAUTIFY_FLAG" val="#wm#"/>
  <p:tag name="KSO_WM_UNIT_PRESET_TEXT" val="单击此处 添加文档标题"/>
</p:tagLst>
</file>

<file path=ppt/tags/tag8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67_1*f*1"/>
  <p:tag name="KSO_WM_TEMPLATE_CATEGORY" val="custom"/>
  <p:tag name="KSO_WM_TEMPLATE_INDEX" val="20230267"/>
  <p:tag name="KSO_WM_UNIT_LAYERLEVEL" val="1"/>
  <p:tag name="KSO_WM_TAG_VERSION" val="1.0"/>
  <p:tag name="KSO_WM_BEAUTIFY_FLAG" val="#wm#"/>
  <p:tag name="KSO_WM_UNIT_PRESET_TEXT" val="汇报人：WPS"/>
</p:tagLst>
</file>

<file path=ppt/tags/tag88.xml><?xml version="1.0" encoding="utf-8"?>
<p:tagLst xmlns:p="http://schemas.openxmlformats.org/presentationml/2006/main">
  <p:tag name="KSO_WM_SLIDE_ID" val="custom2023026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67"/>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449.5&quot;,&quot;top&quot;:&quot;73.65&quot;,&quot;width&quot;:&quot;484.9&quot;,&quot;height&quot;:&quot;312.7&quot;}"/>
</p:tagLst>
</file>

<file path=ppt/tags/tag8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67_6*b*1"/>
  <p:tag name="KSO_WM_TEMPLATE_CATEGORY" val="custom"/>
  <p:tag name="KSO_WM_TEMPLATE_INDEX" val="20230267"/>
  <p:tag name="KSO_WM_UNIT_LAYERLEVEL" val="1"/>
  <p:tag name="KSO_WM_TAG_VERSION" val="1.0"/>
  <p:tag name="KSO_WM_BEAUTIFY_FLAG" val="#wm#"/>
  <p:tag name="KSO_WM_DIAGRAM_GROUP_CODE" val="l1-1"/>
  <p:tag name="KSO_WM_UNIT_PRESET_TEXT" val="CONTENTS"/>
</p:tagLst>
</file>

<file path=ppt/tags/tag90.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6*a*1"/>
  <p:tag name="KSO_WM_TEMPLATE_CATEGORY" val="custom"/>
  <p:tag name="KSO_WM_TEMPLATE_INDEX" val="20230267"/>
  <p:tag name="KSO_WM_UNIT_LAYERLEVEL" val="1"/>
  <p:tag name="KSO_WM_TAG_VERSION" val="1.0"/>
  <p:tag name="KSO_WM_BEAUTIFY_FLAG" val="#wm#"/>
  <p:tag name="KSO_WM_DIAGRAM_GROUP_CODE" val="l1-1"/>
  <p:tag name="KSO_WM_UNIT_PRESET_TEXT" val="目录"/>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1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1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67_6*l_h_i*1_1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1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2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2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67_6*l_h_i*1_2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2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3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3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67_6*l_h_i*1_3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3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4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4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67_6*l_h_i*1_4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4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5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5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67_6*l_h_i*1_5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5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6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6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267_6*l_h_i*1_6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6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SLIDE_ID" val="custom20230267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267"/>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1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ONE"/>
</p:tagLst>
</file>

<file path=ppt/tags/tag1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112.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11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TWO"/>
</p:tagLst>
</file>

<file path=ppt/tags/tag1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115.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THREE"/>
</p:tagLst>
</file>

<file path=ppt/tags/tag13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134.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13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3_3*l_h_i*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1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1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3_3*l_h_f*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3_3*l_h_a*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3_3*l_h_f*1_2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3_3*l_h_a*1_2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8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3_3*l_h_f*1_3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3_3*l_h_a*1_3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8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3_3*l_h_f*1_4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3_3*l_h_a*1_4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FOUR"/>
</p:tagLst>
</file>

<file path=ppt/tags/tag19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193.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19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FIVE"/>
</p:tagLst>
</file>

<file path=ppt/tags/tag23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238.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SIX"/>
</p:tagLst>
</file>

<file path=ppt/tags/tag29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293.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ISCONTENTSTITLE" val="0"/>
  <p:tag name="KSO_WM_UNIT_ISNUMDGMTITLE" val="0"/>
  <p:tag name="KSO_WM_UNIT_NOCLEAR" val="1"/>
  <p:tag name="KSO_WM_UNIT_HIGHLIGHT" val="0"/>
  <p:tag name="KSO_WM_UNIT_COMPATIBLE" val="0"/>
  <p:tag name="KSO_WM_UNIT_DIAGRAM_ISNUMVISUAL" val="0"/>
  <p:tag name="KSO_WM_UNIT_DIAGRAM_ISREFERUNIT" val="0"/>
  <p:tag name="KSO_WM_UNIT_TYPE" val="a"/>
  <p:tag name="KSO_WM_UNIT_INDEX" val="1"/>
  <p:tag name="KSO_WM_UNIT_ID" val="custom20230267_9*a*1"/>
  <p:tag name="KSO_WM_TEMPLATE_CATEGORY" val="custom"/>
  <p:tag name="KSO_WM_TEMPLATE_INDEX" val="20230267"/>
  <p:tag name="KSO_WM_UNIT_LAYERLEVEL" val="1"/>
  <p:tag name="KSO_WM_TAG_VERSION" val="1.0"/>
  <p:tag name="KSO_WM_BEAUTIFY_FLAG" val="#wm#"/>
  <p:tag name="KSO_WM_UNIT_PRESET_TEXT" val="THANKS!"/>
</p:tagLst>
</file>

<file path=ppt/tags/tag32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67_9*f*1"/>
  <p:tag name="KSO_WM_TEMPLATE_CATEGORY" val="custom"/>
  <p:tag name="KSO_WM_TEMPLATE_INDEX" val="20230267"/>
  <p:tag name="KSO_WM_UNIT_LAYERLEVEL" val="1"/>
  <p:tag name="KSO_WM_TAG_VERSION" val="1.0"/>
  <p:tag name="KSO_WM_BEAUTIFY_FLAG" val="#wm#"/>
  <p:tag name="KSO_WM_UNIT_PRESET_TEXT" val="汇报人：WPS"/>
</p:tagLst>
</file>

<file path=ppt/tags/tag328.xml><?xml version="1.0" encoding="utf-8"?>
<p:tagLst xmlns:p="http://schemas.openxmlformats.org/presentationml/2006/main">
  <p:tag name="KSO_WM_SLIDE_ID" val="custom2023026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67"/>
  <p:tag name="KSO_WM_SLIDE_TYPE" val="endPage"/>
  <p:tag name="KSO_WM_SLIDE_SUBTYPE" val="pureTxt"/>
  <p:tag name="KSO_WM_SLIDE_LAYOUT" val="a_f"/>
  <p:tag name="KSO_WM_SLIDE_LAYOUT_CNT" val="1_1"/>
  <p:tag name="KSO_WM_SPECIAL_SOURCE" val="bdnull"/>
  <p:tag name="KSO_WM_SLIDE_CONTENT_AREA" val="{&quot;left&quot;:&quot;28.7&quot;,&quot;top&quot;:&quot;56.65&quot;,&quot;width&quot;:&quot;484.9&quot;,&quot;height&quot;:&quot;312.7&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33">
      <a:dk1>
        <a:srgbClr val="000000"/>
      </a:dk1>
      <a:lt1>
        <a:srgbClr val="FFFFFF"/>
      </a:lt1>
      <a:dk2>
        <a:srgbClr val="0E0733"/>
      </a:dk2>
      <a:lt2>
        <a:srgbClr val="DCD7F9"/>
      </a:lt2>
      <a:accent1>
        <a:srgbClr val="FF00D9"/>
      </a:accent1>
      <a:accent2>
        <a:srgbClr val="FADC00"/>
      </a:accent2>
      <a:accent3>
        <a:srgbClr val="765AEC"/>
      </a:accent3>
      <a:accent4>
        <a:srgbClr val="53A9F3"/>
      </a:accent4>
      <a:accent5>
        <a:srgbClr val="FF8660"/>
      </a:accent5>
      <a:accent6>
        <a:srgbClr val="E55353"/>
      </a:accent6>
      <a:hlink>
        <a:srgbClr val="0563C1"/>
      </a:hlink>
      <a:folHlink>
        <a:srgbClr val="954D72"/>
      </a:folHlink>
    </a:clrScheme>
    <a:fontScheme name="自定义 37">
      <a:majorFont>
        <a:latin typeface="MiSans"/>
        <a:ea typeface="MiSans"/>
        <a:cs typeface=""/>
      </a:majorFont>
      <a:minorFont>
        <a:latin typeface="MiSans"/>
        <a:ea typeface="MiSan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V1938CT</dc:creator>
  <dcterms:created xsi:type="dcterms:W3CDTF">2023-12-17T11:25:45Z</dcterms:created>
  <dcterms:modified xsi:type="dcterms:W3CDTF">2023-12-17T11:25:45Z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67c5e8dfebf0407eb7e5c6058780e293_21</vt:lpwstr>
  </property>
</Properties>
</file>