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7502" r:id="rId1"/>
    <p:sldMasterId id="2147507539" r:id="rId2"/>
  </p:sldMasterIdLst>
  <p:notesMasterIdLst>
    <p:notesMasterId r:id="rId3"/>
  </p:notesMasterIdLst>
  <p:sldIdLst>
    <p:sldId id="11756" r:id="rId4"/>
    <p:sldId id="11760" r:id="rId5"/>
    <p:sldId id="11763" r:id="rId6"/>
    <p:sldId id="11766" r:id="rId7"/>
    <p:sldId id="11772" r:id="rId9"/>
    <p:sldId id="11775" r:id="rId10"/>
    <p:sldId id="11778" r:id="rId11"/>
    <p:sldId id="11781" r:id="rId12"/>
    <p:sldId id="11784" r:id="rId13"/>
    <p:sldId id="11790" r:id="rId15"/>
    <p:sldId id="11793" r:id="rId16"/>
    <p:sldId id="11796" r:id="rId17"/>
    <p:sldId id="11799" r:id="rId18"/>
    <p:sldId id="11802" r:id="rId19"/>
    <p:sldId id="11808" r:id="rId21"/>
    <p:sldId id="11811" r:id="rId22"/>
    <p:sldId id="11814" r:id="rId23"/>
    <p:sldId id="11817" r:id="rId24"/>
    <p:sldId id="11820" r:id="rId25"/>
    <p:sldId id="11826" r:id="rId27"/>
    <p:sldId id="11829" r:id="rId28"/>
    <p:sldId id="11832" r:id="rId29"/>
    <p:sldId id="11835" r:id="rId30"/>
    <p:sldId id="11838" r:id="rId31"/>
    <p:sldId id="11844" r:id="rId33"/>
    <p:sldId id="11847" r:id="rId34"/>
    <p:sldId id="11850" r:id="rId35"/>
    <p:sldId id="11853" r:id="rId36"/>
    <p:sldId id="11856"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8" name="幻灯片图像占位符 1"/>
          <p:cNvSpPr>
            <a:spLocks noChangeAspect="1" noRot="1" noGrp="1"/>
          </p:cNvSpPr>
          <p:nvPr>
            <p:ph type="sldImg" idx="2"/>
          </p:nvPr>
        </p:nvSpPr>
        <p:spPr/>
      </p:sp>
      <p:sp>
        <p:nvSpPr>
          <p:cNvPr id="104868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image" Target="../media/image1.png"/><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tags" Target="../tags/tag21.xml"/><Relationship Id="rId3" Type="http://schemas.openxmlformats.org/officeDocument/2006/relationships/tags" Target="../tags/tag22.xml"/><Relationship Id="rId4" Type="http://schemas.openxmlformats.org/officeDocument/2006/relationships/tags" Target="../tags/tag23.xml"/><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image" Target="../media/image2.png"/><Relationship Id="rId8" Type="http://schemas.openxmlformats.org/officeDocument/2006/relationships/tags" Target="../tags/tag26.xml"/><Relationship Id="rId9" Type="http://schemas.openxmlformats.org/officeDocument/2006/relationships/tags" Target="../tags/tag27.xml"/><Relationship Id="rId10" Type="http://schemas.openxmlformats.org/officeDocument/2006/relationships/tags" Target="../tags/tag28.xml"/><Relationship Id="rId11" Type="http://schemas.openxmlformats.org/officeDocument/2006/relationships/tags" Target="../tags/tag29.xml"/><Relationship Id="rId12" Type="http://schemas.openxmlformats.org/officeDocument/2006/relationships/tags" Target="../tags/tag30.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tags" Target="../tags/tag32.xml"/><Relationship Id="rId3" Type="http://schemas.openxmlformats.org/officeDocument/2006/relationships/tags" Target="../tags/tag33.xml"/><Relationship Id="rId4" Type="http://schemas.openxmlformats.org/officeDocument/2006/relationships/tags" Target="../tags/tag34.xml"/><Relationship Id="rId5" Type="http://schemas.openxmlformats.org/officeDocument/2006/relationships/tags" Target="../tags/tag35.xml"/><Relationship Id="rId6" Type="http://schemas.openxmlformats.org/officeDocument/2006/relationships/tags" Target="../tags/tag36.xml"/><Relationship Id="rId7" Type="http://schemas.openxmlformats.org/officeDocument/2006/relationships/tags" Target="../tags/tag37.xml"/><Relationship Id="rId8" Type="http://schemas.openxmlformats.org/officeDocument/2006/relationships/image" Target="../media/image2.png"/><Relationship Id="rId9" Type="http://schemas.openxmlformats.org/officeDocument/2006/relationships/tags" Target="../tags/tag38.xml"/><Relationship Id="rId10" Type="http://schemas.openxmlformats.org/officeDocument/2006/relationships/tags" Target="../tags/tag39.xml"/><Relationship Id="rId11" Type="http://schemas.openxmlformats.org/officeDocument/2006/relationships/tags" Target="../tags/tag40.xml"/><Relationship Id="rId12" Type="http://schemas.openxmlformats.org/officeDocument/2006/relationships/tags" Target="../tags/tag41.xml"/><Relationship Id="rId1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tags" Target="../tags/tag52.xml"/><Relationship Id="rId6" Type="http://schemas.openxmlformats.org/officeDocument/2006/relationships/tags" Target="../tags/tag53.xml"/><Relationship Id="rId7" Type="http://schemas.openxmlformats.org/officeDocument/2006/relationships/tags" Target="../tags/tag54.xml"/><Relationship Id="rId8" Type="http://schemas.openxmlformats.org/officeDocument/2006/relationships/tags" Target="../tags/tag55.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tags" Target="../tags/tag57.xml"/><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tags" Target="../tags/tag62.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image" Target="../media/image1.png"/><Relationship Id="rId7" Type="http://schemas.openxmlformats.org/officeDocument/2006/relationships/tags" Target="../tags/tag77.xml"/><Relationship Id="rId8" Type="http://schemas.openxmlformats.org/officeDocument/2006/relationships/tags" Target="../tags/tag78.xml"/><Relationship Id="rId9" Type="http://schemas.openxmlformats.org/officeDocument/2006/relationships/tags" Target="../tags/tag79.xml"/><Relationship Id="rId10" Type="http://schemas.openxmlformats.org/officeDocument/2006/relationships/tags" Target="../tags/tag80.xml"/><Relationship Id="rId11" Type="http://schemas.openxmlformats.org/officeDocument/2006/relationships/tags" Target="../tags/tag81.xml"/><Relationship Id="rId12" Type="http://schemas.openxmlformats.org/officeDocument/2006/relationships/tags" Target="../tags/tag82.xml"/><Relationship Id="rId13" Type="http://schemas.openxmlformats.org/officeDocument/2006/relationships/tags" Target="../tags/tag83.xml"/><Relationship Id="rId14" Type="http://schemas.openxmlformats.org/officeDocument/2006/relationships/tags" Target="../tags/tag84.xml"/><Relationship Id="rId15" Type="http://schemas.openxmlformats.org/officeDocument/2006/relationships/tags" Target="../tags/tag85.xml"/><Relationship Id="rId16" Type="http://schemas.openxmlformats.org/officeDocument/2006/relationships/tags" Target="../tags/tag86.xml"/><Relationship Id="rId17" Type="http://schemas.openxmlformats.org/officeDocument/2006/relationships/tags" Target="../tags/tag87.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8"/>
          <p:cNvCxnSpPr>
            <a:cxnSpLocks/>
          </p:cNvCxnSpPr>
          <p:nvPr userDrawn="1">
            <p:custDataLst>
              <p:tags r:id="rId2"/>
            </p:custDataLst>
          </p:nvPr>
        </p:nvCxnSpPr>
        <p:spPr>
          <a:xfrm>
            <a:off x="2376170"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678" name="任意多边形: 形状 26"/>
          <p:cNvSpPr/>
          <p:nvPr userDrawn="1">
            <p:custDataLst>
              <p:tags r:id="rId3"/>
            </p:custDataLst>
          </p:nvPr>
        </p:nvSpPr>
        <p:spPr>
          <a:xfrm>
            <a:off x="32956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80" name="任意多边形: 形状 13"/>
          <p:cNvSpPr/>
          <p:nvPr userDrawn="1">
            <p:custDataLst>
              <p:tags r:id="rId4"/>
            </p:custDataLst>
          </p:nvPr>
        </p:nvSpPr>
        <p:spPr>
          <a:xfrm>
            <a:off x="-571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sp>
        <p:nvSpPr>
          <p:cNvPr id="1048682" name="标题 1"/>
          <p:cNvSpPr>
            <a:spLocks noGrp="1"/>
          </p:cNvSpPr>
          <p:nvPr>
            <p:ph type="ctrTitle" hasCustomPrompt="1"/>
            <p:custDataLst>
              <p:tags r:id="rId5"/>
            </p:custDataLst>
          </p:nvPr>
        </p:nvSpPr>
        <p:spPr>
          <a:xfrm>
            <a:off x="5189220" y="1579880"/>
            <a:ext cx="6164580" cy="2418080"/>
          </a:xfrm>
        </p:spPr>
        <p:txBody>
          <a:bodyPr anchor="b">
            <a:noAutofit/>
          </a:bodyPr>
          <a:lstStyle>
            <a:lvl1pPr algn="r">
              <a:lnSpc>
                <a:spcPct val="100000"/>
              </a:lnSpc>
              <a:defRPr sz="7200"/>
            </a:lvl1pPr>
          </a:lstStyle>
          <a:p>
            <a:r>
              <a:rPr altLang="en-US" dirty="0" lang="zh-CN"/>
              <a:t>单击此处</a:t>
            </a:r>
            <a:br>
              <a:rPr altLang="en-US" dirty="0" lang="zh-CN"/>
            </a:br>
            <a:r>
              <a:rPr altLang="en-US" dirty="0" lang="zh-CN"/>
              <a:t>添加文档标题</a:t>
            </a:r>
            <a:endParaRPr altLang="en-US" dirty="0" lang="zh-CN"/>
          </a:p>
        </p:txBody>
      </p:sp>
      <p:sp>
        <p:nvSpPr>
          <p:cNvPr id="1048684" name="副标题 2"/>
          <p:cNvSpPr>
            <a:spLocks noGrp="1"/>
          </p:cNvSpPr>
          <p:nvPr>
            <p:ph type="subTitle" idx="1" hasCustomPrompt="1"/>
            <p:custDataLst>
              <p:tags r:id="rId6"/>
            </p:custDataLst>
          </p:nvPr>
        </p:nvSpPr>
        <p:spPr>
          <a:xfrm>
            <a:off x="6083935" y="4084955"/>
            <a:ext cx="5269865" cy="634365"/>
          </a:xfrm>
        </p:spPr>
        <p:txBody>
          <a:bodyPr bIns="0" lIns="0" rIns="0" rtlCol="0" tIns="0" vert="horz">
            <a:normAutofit/>
          </a:bodyPr>
          <a:lstStyle>
            <a:lvl1pPr algn="r"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单击此处添加文档副标题</a:t>
            </a:r>
            <a:endParaRPr>
              <a:sym typeface="+mn-ea"/>
            </a:endParaRPr>
          </a:p>
        </p:txBody>
      </p:sp>
      <p:sp>
        <p:nvSpPr>
          <p:cNvPr id="1048686" name="文本占位符 9"/>
          <p:cNvSpPr>
            <a:spLocks noGrp="1"/>
          </p:cNvSpPr>
          <p:nvPr>
            <p:ph type="body" sz="quarter" idx="13" hasCustomPrompt="1"/>
            <p:custDataLst>
              <p:tags r:id="rId7"/>
            </p:custDataLst>
          </p:nvPr>
        </p:nvSpPr>
        <p:spPr>
          <a:xfrm>
            <a:off x="8614409" y="504000"/>
            <a:ext cx="274319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defRPr>
            </a:lvl1pPr>
          </a:lstStyle>
          <a:p>
            <a:pPr lvl="0"/>
            <a:r>
              <a:rPr>
                <a:sym typeface="+mn-ea"/>
              </a:rPr>
              <a:t>公司名占位符</a:t>
            </a:r>
            <a:endParaRPr>
              <a:sym typeface="+mn-ea"/>
            </a:endParaRPr>
          </a:p>
        </p:txBody>
      </p:sp>
      <p:sp>
        <p:nvSpPr>
          <p:cNvPr id="1048688" name="文本占位符 23"/>
          <p:cNvSpPr txBox="1">
            <a:spLocks noGrp="1"/>
          </p:cNvSpPr>
          <p:nvPr>
            <p:ph type="body" sz="quarter" idx="17" hasCustomPrompt="1"/>
            <p:custDataLst>
              <p:tags r:id="rId8"/>
            </p:custDataLst>
          </p:nvPr>
        </p:nvSpPr>
        <p:spPr>
          <a:xfrm>
            <a:off x="8614410" y="5061400"/>
            <a:ext cx="2743200" cy="504000"/>
          </a:xfrm>
          <a:prstGeom prst="roundRect">
            <a:avLst>
              <a:gd name="adj" fmla="val 50000"/>
            </a:avLst>
          </a:prstGeom>
          <a:gradFill flip="none" rotWithShape="1">
            <a:gsLst>
              <a:gs pos="0">
                <a:schemeClr val="accent1"/>
              </a:gs>
              <a:gs pos="100000">
                <a:schemeClr val="accent4"/>
              </a:gs>
            </a:gsLst>
            <a:lin ang="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anchor="ctr" anchorCtr="0" bIns="0" compatLnSpc="1" fromWordArt="0" horzOverflow="overflow" lIns="0" numCol="1" rIns="0" rtlCol="0" spcCol="0" tIns="0" vert="horz" vertOverflow="overflow" wrap="square">
            <a:noAutofit/>
          </a:bodyPr>
          <a:lstStyle>
            <a:defPPr>
              <a:defRPr lang="zh-CN"/>
            </a:defPPr>
            <a:lvl1pPr algn="ctr" defTabSz="914400" eaLnBrk="1" fontAlgn="auto" hangingPunct="1" indent="-228600" latinLnBrk="0" lvl="0" marL="0" marR="0" rtl="0">
              <a:lnSpc>
                <a:spcPct val="100000"/>
              </a:lnSpc>
              <a:spcBef>
                <a:spcPts val="1000"/>
              </a:spcBef>
              <a:buClrTx/>
              <a:buSzTx/>
              <a:buFontTx/>
              <a:buNone/>
              <a:defRPr altLang="en-US" baseline="0" b="1" cap="none" dirty="0" sz="1400" i="0" kern="1200" kumimoji="0" lang="zh-CN" noProof="1" normalizeH="0" spc="0" strike="noStrike" u="none">
                <a:solidFill>
                  <a:srgbClr val="0C1813"/>
                </a:solidFill>
                <a:latin typeface="+mn-lt"/>
                <a:ea typeface="+mn-ea"/>
                <a:cs typeface="+mn-cs"/>
                <a:sym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r>
              <a:rPr>
                <a:sym typeface="+mn-ea"/>
              </a:rPr>
              <a:t>署名占位符</a:t>
            </a:r>
            <a:endParaRPr>
              <a:sym typeface="+mn-ea"/>
            </a:endParaRPr>
          </a:p>
        </p:txBody>
      </p:sp>
      <p:cxnSp>
        <p:nvCxnSpPr>
          <p:cNvPr id="3145735" name="直接连接符 33"/>
          <p:cNvCxnSpPr>
            <a:cxnSpLocks/>
          </p:cNvCxnSpPr>
          <p:nvPr userDrawn="1">
            <p:custDataLst>
              <p:tags r:id="rId9"/>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7" name="直接连接符 8"/>
          <p:cNvCxnSpPr>
            <a:cxnSpLocks/>
          </p:cNvCxnSpPr>
          <p:nvPr userDrawn="1">
            <p:custDataLst>
              <p:tags r:id="rId10"/>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pic>
        <p:nvPicPr>
          <p:cNvPr id="2097153" name="图片 22"/>
          <p:cNvPicPr>
            <a:picLocks noChangeAspect="1"/>
          </p:cNvPicPr>
          <p:nvPr userDrawn="1">
            <p:custDataLst>
              <p:tags r:id="rId11"/>
            </p:custDataLst>
          </p:nvPr>
        </p:nvPicPr>
        <p:blipFill rotWithShape="1">
          <a:blip xmlns:r="http://schemas.openxmlformats.org/officeDocument/2006/relationships" r:embed="rId12"/>
          <a:srcRect l="21480" b="29853"/>
          <a:stretch>
            <a:fillRect/>
          </a:stretch>
        </p:blipFill>
        <p:spPr>
          <a:xfrm>
            <a:off x="0" y="1076333"/>
            <a:ext cx="6471739" cy="5781667"/>
          </a:xfrm>
          <a:prstGeom prst="rect"/>
        </p:spPr>
      </p:pic>
      <p:sp>
        <p:nvSpPr>
          <p:cNvPr id="1048690" name="矩形 10"/>
          <p:cNvSpPr/>
          <p:nvPr userDrawn="1">
            <p:custDataLst>
              <p:tags r:id="rId13"/>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692" name="矩形 24"/>
          <p:cNvSpPr/>
          <p:nvPr userDrawn="1">
            <p:custDataLst>
              <p:tags r:id="rId14"/>
            </p:custDataLst>
          </p:nvPr>
        </p:nvSpPr>
        <p:spPr>
          <a:xfrm>
            <a:off x="0" y="5895975"/>
            <a:ext cx="12192000" cy="9620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文本占位符 13"/>
          <p:cNvSpPr>
            <a:spLocks noGrp="1"/>
          </p:cNvSpPr>
          <p:nvPr>
            <p:ph type="body" sz="quarter" idx="14" hasCustomPrompt="1"/>
            <p:custDataLst>
              <p:tags r:id="rId15"/>
            </p:custDataLst>
          </p:nvPr>
        </p:nvSpPr>
        <p:spPr>
          <a:xfrm>
            <a:off x="835025" y="6220460"/>
            <a:ext cx="2879725" cy="313055"/>
          </a:xfrm>
        </p:spPr>
        <p:txBody>
          <a:bodyPr anchor="ctr" bIns="0" lIns="0" rIns="0" rtlCol="0" tIns="0" vert="horz">
            <a:normAutofit/>
          </a:bodyPr>
          <a:lstStyle>
            <a:lvl1pPr algn="l" defTabSz="914400" eaLnBrk="1" fontAlgn="auto" hangingPunct="1" latinLnBrk="0" marL="0" marR="0" rtl="0">
              <a:lnSpc>
                <a:spcPct val="100000"/>
              </a:lnSpc>
              <a:spcBef>
                <a:spcPts val="1000"/>
              </a:spcBef>
              <a:buClrTx/>
              <a:buSzTx/>
              <a:buFont typeface="Arial" panose="02080604020202020204" pitchFamily="34" charset="0"/>
              <a:buNone/>
              <a:defRPr altLang="zh-CN" baseline="0" b="0" cap="none" sz="1800" i="0" kern="1200" kumimoji="0" lang="en-US" noProof="1" normalizeH="0" spc="0" strike="noStrike" u="none">
                <a:solidFill>
                  <a:schemeClr val="tx1">
                    <a:lumMod val="65000"/>
                  </a:schemeClr>
                </a:solidFill>
                <a:latin typeface="+mn-lt"/>
                <a:ea typeface="+mn-ea"/>
                <a:cs typeface="+mn-cs"/>
              </a:defRPr>
            </a:lvl1pPr>
          </a:lstStyle>
          <a:p>
            <a:pPr lvl="0"/>
            <a:r>
              <a:rPr>
                <a:sym typeface="+mn-ea"/>
              </a:rPr>
              <a:t>日期时间占位符</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8"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0"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2" name="页脚占位符 4"/>
          <p:cNvSpPr>
            <a:spLocks noGrp="1"/>
          </p:cNvSpPr>
          <p:nvPr>
            <p:ph type="ftr" sz="quarter" idx="11"/>
            <p:custDataLst>
              <p:tags r:id="rId4"/>
            </p:custDataLst>
          </p:nvPr>
        </p:nvSpPr>
        <p:spPr/>
        <p:txBody>
          <a:bodyPr/>
          <a:p>
            <a:endParaRPr altLang="en-US" lang="zh-CN"/>
          </a:p>
        </p:txBody>
      </p:sp>
      <p:sp>
        <p:nvSpPr>
          <p:cNvPr id="1048704"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任意多边形: 形状 62"/>
          <p:cNvSpPr/>
          <p:nvPr userDrawn="1">
            <p:custDataLst>
              <p:tags r:id="rId2"/>
            </p:custDataLst>
          </p:nvPr>
        </p:nvSpPr>
        <p:spPr>
          <a:xfrm>
            <a:off x="0" y="3799927"/>
            <a:ext cx="3713440" cy="3058073"/>
          </a:xfrm>
          <a:custGeom>
            <a:avLst/>
            <a:gdLst>
              <a:gd name="connsiteX0" fmla="*/ 1219440 w 3713440"/>
              <a:gd name="connsiteY0" fmla="*/ 0 h 3058073"/>
              <a:gd name="connsiteX1" fmla="*/ 3713440 w 3713440"/>
              <a:gd name="connsiteY1" fmla="*/ 3058073 h 3058073"/>
              <a:gd name="connsiteX2" fmla="*/ 0 w 3713440"/>
              <a:gd name="connsiteY2" fmla="*/ 3058073 h 3058073"/>
              <a:gd name="connsiteX3" fmla="*/ 0 w 3713440"/>
              <a:gd name="connsiteY3" fmla="*/ 1157584 h 3058073"/>
              <a:gd name="connsiteX4" fmla="*/ 581316 w 3713440"/>
              <a:gd name="connsiteY4" fmla="*/ 600693 h 3058073"/>
              <a:gd name="connsiteX5" fmla="*/ 1219440 w 3713440"/>
              <a:gd name="connsiteY5" fmla="*/ 0 h 30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3440" h="3058073">
                <a:moveTo>
                  <a:pt x="1219440" y="0"/>
                </a:moveTo>
                <a:lnTo>
                  <a:pt x="3713440" y="3058073"/>
                </a:lnTo>
                <a:lnTo>
                  <a:pt x="0" y="3058073"/>
                </a:lnTo>
                <a:lnTo>
                  <a:pt x="0" y="1157584"/>
                </a:lnTo>
                <a:lnTo>
                  <a:pt x="581316" y="600693"/>
                </a:lnTo>
                <a:cubicBezTo>
                  <a:pt x="794024" y="398102"/>
                  <a:pt x="1006732" y="197281"/>
                  <a:pt x="1219440"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10" name="任意多边形: 形状 56"/>
          <p:cNvSpPr/>
          <p:nvPr userDrawn="1">
            <p:custDataLst>
              <p:tags r:id="rId3"/>
            </p:custDataLst>
          </p:nvPr>
        </p:nvSpPr>
        <p:spPr>
          <a:xfrm>
            <a:off x="-1" y="2324472"/>
            <a:ext cx="1637930" cy="2005807"/>
          </a:xfrm>
          <a:custGeom>
            <a:avLst/>
            <a:gdLst>
              <a:gd name="connsiteX0" fmla="*/ 0 w 2700670"/>
              <a:gd name="connsiteY0" fmla="*/ 0 h 2434856"/>
              <a:gd name="connsiteX1" fmla="*/ 1988289 w 2700670"/>
              <a:gd name="connsiteY1" fmla="*/ 2434856 h 2434856"/>
              <a:gd name="connsiteX2" fmla="*/ 2700670 w 2700670"/>
              <a:gd name="connsiteY2" fmla="*/ 1754373 h 2434856"/>
              <a:gd name="connsiteX0-1" fmla="*/ 0 w 1988289"/>
              <a:gd name="connsiteY0-2" fmla="*/ 0 h 2434856"/>
              <a:gd name="connsiteX1-3" fmla="*/ 1988289 w 1988289"/>
              <a:gd name="connsiteY1-4" fmla="*/ 2434856 h 2434856"/>
            </a:gdLst>
            <a:ahLst/>
            <a:cxnLst>
              <a:cxn ang="0">
                <a:pos x="connsiteX0-1" y="connsiteY0-2"/>
              </a:cxn>
              <a:cxn ang="0">
                <a:pos x="connsiteX1-3" y="connsiteY1-4"/>
              </a:cxn>
            </a:cxnLst>
            <a:rect l="l" t="t" r="r" b="b"/>
            <a:pathLst>
              <a:path w="1988289" h="2434856">
                <a:moveTo>
                  <a:pt x="0" y="0"/>
                </a:moveTo>
                <a:lnTo>
                  <a:pt x="1988289" y="2434856"/>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标题 1"/>
          <p:cNvSpPr>
            <a:spLocks noGrp="1"/>
          </p:cNvSpPr>
          <p:nvPr>
            <p:ph type="title" hasCustomPrompt="1"/>
            <p:custDataLst>
              <p:tags r:id="rId4"/>
            </p:custDataLst>
          </p:nvPr>
        </p:nvSpPr>
        <p:spPr>
          <a:xfrm>
            <a:off x="1866900" y="1542415"/>
            <a:ext cx="1875790" cy="1081405"/>
          </a:xfrm>
        </p:spPr>
        <p:txBody>
          <a:bodyPr anchor="b">
            <a:normAutofit/>
          </a:bodyPr>
          <a:lstStyle>
            <a:lvl1pPr algn="ctr">
              <a:defRPr sz="6000"/>
            </a:lvl1pPr>
          </a:lstStyle>
          <a:p>
            <a:r>
              <a:rPr altLang="en-US" dirty="0" lang="zh-CN"/>
              <a:t>标题</a:t>
            </a:r>
            <a:endParaRPr altLang="en-US" dirty="0" lang="zh-CN"/>
          </a:p>
        </p:txBody>
      </p:sp>
      <p:sp>
        <p:nvSpPr>
          <p:cNvPr id="1048714" name="文本占位符 2"/>
          <p:cNvSpPr>
            <a:spLocks noGrp="1"/>
          </p:cNvSpPr>
          <p:nvPr>
            <p:ph type="body" idx="1" hasCustomPrompt="1"/>
            <p:custDataLst>
              <p:tags r:id="rId5"/>
            </p:custDataLst>
          </p:nvPr>
        </p:nvSpPr>
        <p:spPr>
          <a:xfrm>
            <a:off x="1866900" y="2626360"/>
            <a:ext cx="1875790" cy="504190"/>
          </a:xfrm>
        </p:spPr>
        <p:txBody>
          <a:bodyPr anchor="t"/>
          <a:lstStyle>
            <a:lvl1pPr algn="ct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pic>
        <p:nvPicPr>
          <p:cNvPr id="2097155" name="图片 49"/>
          <p:cNvPicPr>
            <a:picLocks noChangeAspect="1"/>
          </p:cNvPicPr>
          <p:nvPr userDrawn="1">
            <p:custDataLst>
              <p:tags r:id="rId6"/>
            </p:custDataLst>
          </p:nvPr>
        </p:nvPicPr>
        <p:blipFill rotWithShape="1">
          <a:blip xmlns:r="http://schemas.openxmlformats.org/officeDocument/2006/relationships" r:embed="rId7"/>
          <a:srcRect r="-426"/>
          <a:stretch>
            <a:fillRect/>
          </a:stretch>
        </p:blipFill>
        <p:spPr>
          <a:xfrm>
            <a:off x="0" y="2130788"/>
            <a:ext cx="4618744" cy="4727212"/>
          </a:xfrm>
          <a:prstGeom prst="rect"/>
        </p:spPr>
      </p:pic>
      <p:sp>
        <p:nvSpPr>
          <p:cNvPr id="1048716" name="日期占位符 6"/>
          <p:cNvSpPr>
            <a:spLocks noGrp="1"/>
          </p:cNvSpPr>
          <p:nvPr>
            <p:ph type="dt" sz="half" idx="10"/>
            <p:custDataLst>
              <p:tags r:id="rId8"/>
            </p:custDataLst>
          </p:nvPr>
        </p:nvSpPr>
        <p:spPr/>
        <p:txBody>
          <a:bodyPr/>
          <a:p>
            <a:fld id="{5592522B-0F24-4480-B9DD-A9474A6880D6}" type="datetimeFigureOut">
              <a:rPr altLang="en-US" lang="zh-CN" smtClean="0"/>
            </a:fld>
            <a:endParaRPr altLang="en-US" lang="zh-CN"/>
          </a:p>
        </p:txBody>
      </p:sp>
      <p:sp>
        <p:nvSpPr>
          <p:cNvPr id="1048718" name="页脚占位符 7"/>
          <p:cNvSpPr>
            <a:spLocks noGrp="1"/>
          </p:cNvSpPr>
          <p:nvPr>
            <p:ph type="ftr" sz="quarter" idx="11"/>
            <p:custDataLst>
              <p:tags r:id="rId9"/>
            </p:custDataLst>
          </p:nvPr>
        </p:nvSpPr>
        <p:spPr/>
        <p:txBody>
          <a:bodyPr/>
          <a:p>
            <a:endParaRPr altLang="en-US" lang="zh-CN"/>
          </a:p>
        </p:txBody>
      </p:sp>
      <p:sp>
        <p:nvSpPr>
          <p:cNvPr id="1048720" name="灯片编号占位符 8"/>
          <p:cNvSpPr>
            <a:spLocks noGrp="1"/>
          </p:cNvSpPr>
          <p:nvPr>
            <p:ph type="sldNum" sz="quarter" idx="12"/>
            <p:custDataLst>
              <p:tags r:id="rId10"/>
            </p:custDataLst>
          </p:nvPr>
        </p:nvSpPr>
        <p:spPr/>
        <p:txBody>
          <a:bodyPr/>
          <a:p>
            <a:fld id="{BE5F26B5-172A-4DC2-B0B7-181CFC56B87C}" type="slidenum">
              <a:rPr altLang="en-US" lang="zh-CN" smtClean="0"/>
            </a:fld>
            <a:endParaRPr altLang="en-US" lang="zh-CN"/>
          </a:p>
        </p:txBody>
      </p:sp>
      <p:sp>
        <p:nvSpPr>
          <p:cNvPr id="1048722" name="任意多边形: 形状 8"/>
          <p:cNvSpPr/>
          <p:nvPr userDrawn="1">
            <p:custDataLst>
              <p:tags r:id="rId11"/>
            </p:custDataLst>
          </p:nvPr>
        </p:nvSpPr>
        <p:spPr>
          <a:xfrm flipH="1" flipV="1">
            <a:off x="11539855" y="0"/>
            <a:ext cx="653415" cy="56388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724" name="任意多边形: 形状 9"/>
          <p:cNvSpPr/>
          <p:nvPr userDrawn="1">
            <p:custDataLst>
              <p:tags r:id="rId12"/>
            </p:custDataLst>
          </p:nvPr>
        </p:nvSpPr>
        <p:spPr>
          <a:xfrm>
            <a:off x="11421110" y="1270"/>
            <a:ext cx="774700" cy="698500"/>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26"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标题 1"/>
          <p:cNvSpPr>
            <a:spLocks noGrp="1"/>
          </p:cNvSpPr>
          <p:nvPr>
            <p:ph type="title" hasCustomPrompt="1"/>
            <p:custDataLst>
              <p:tags r:id="rId2"/>
            </p:custDataLst>
          </p:nvPr>
        </p:nvSpPr>
        <p:spPr>
          <a:xfrm>
            <a:off x="828040" y="2859405"/>
            <a:ext cx="7275195" cy="1151890"/>
          </a:xfrm>
        </p:spPr>
        <p:txBody>
          <a:bodyPr anchor="b"/>
          <a:lstStyle>
            <a:lvl1pPr algn="l">
              <a:defRPr sz="5400"/>
            </a:lvl1pPr>
          </a:lstStyle>
          <a:p>
            <a:r>
              <a:rPr altLang="en-US" dirty="0" lang="zh-CN"/>
              <a:t>单击此处添加章节标题</a:t>
            </a:r>
            <a:endParaRPr altLang="en-US" dirty="0" lang="zh-CN"/>
          </a:p>
        </p:txBody>
      </p:sp>
      <p:sp>
        <p:nvSpPr>
          <p:cNvPr id="1048730" name="文本占位符 2"/>
          <p:cNvSpPr>
            <a:spLocks noGrp="1"/>
          </p:cNvSpPr>
          <p:nvPr>
            <p:ph type="body" idx="1"/>
            <p:custDataLst>
              <p:tags r:id="rId3"/>
            </p:custDataLst>
          </p:nvPr>
        </p:nvSpPr>
        <p:spPr>
          <a:xfrm>
            <a:off x="828040" y="4119480"/>
            <a:ext cx="9144000" cy="936000"/>
          </a:xfrm>
        </p:spPr>
        <p:txBody>
          <a:bodyPr bIns="0" lIns="0" rIns="0" rtlCol="0" tIns="0" vert="horz">
            <a:normAutofit/>
          </a:bodyPr>
          <a:lstStyle>
            <a:lvl1pPr algn="l" defTabSz="914400" eaLnBrk="1" fontAlgn="auto" hangingPunct="1" indent="0" latinLnBrk="0" lvl="0" marL="0" marR="0" rtl="0">
              <a:lnSpc>
                <a:spcPct val="130000"/>
              </a:lnSpc>
              <a:spcBef>
                <a:spcPts val="1000"/>
              </a:spcBef>
              <a:buClrTx/>
              <a:buSzTx/>
              <a:buFont typeface="Arial" panose="02080604020202020204" pitchFamily="34" charset="0"/>
              <a:buNone/>
              <a:defRPr altLang="en-US" baseline="0" b="0" cap="none" dirty="0" sz="2400" i="0" kern="1200" kumimoji="0" lang="zh-CN" noProof="1" normalizeH="0" spc="0" strike="noStrike" u="none">
                <a:solidFill>
                  <a:schemeClr val="tx1">
                    <a:lumMod val="75000"/>
                  </a:schemeClr>
                </a:solidFill>
                <a:latin typeface="+mn-lt"/>
                <a:ea typeface="+mn-ea"/>
                <a:cs typeface="+mn-cs"/>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sym typeface="+mn-ea"/>
              </a:rPr>
              <a:t>单击此处编辑母版文本样式</a:t>
            </a:r>
            <a:endParaRPr>
              <a:sym typeface="+mn-ea"/>
            </a:endParaRPr>
          </a:p>
        </p:txBody>
      </p:sp>
      <p:sp>
        <p:nvSpPr>
          <p:cNvPr id="1048732" name="文本占位符 7"/>
          <p:cNvSpPr txBox="1">
            <a:spLocks noGrp="1"/>
          </p:cNvSpPr>
          <p:nvPr>
            <p:ph type="body" sz="quarter" idx="13" hasCustomPrompt="1"/>
            <p:custDataLst>
              <p:tags r:id="rId4"/>
            </p:custDataLst>
          </p:nvPr>
        </p:nvSpPr>
        <p:spPr>
          <a:xfrm>
            <a:off x="816610" y="1813560"/>
            <a:ext cx="3092450" cy="1015365"/>
          </a:xfrm>
          <a:noFill/>
        </p:spPr>
        <p:txBody>
          <a:bodyPr anchor="t" bIns="0" lIns="0" rIns="0" rtlCol="0" tIns="0" vert="horz" wrap="square">
            <a:spAutoFit/>
          </a:bodyPr>
          <a:lstStyle>
            <a:lvl1pPr algn="l" defTabSz="914400" eaLnBrk="1" fontAlgn="auto" hangingPunct="1" indent="-228600" latinLnBrk="0" lvl="0" marL="0" marR="0" rtl="0">
              <a:lnSpc>
                <a:spcPct val="100000"/>
              </a:lnSpc>
              <a:spcBef>
                <a:spcPts val="1000"/>
              </a:spcBef>
              <a:buClrTx/>
              <a:buSzTx/>
              <a:buFontTx/>
              <a:buNone/>
              <a:defRPr altLang="zh-CN" baseline="0" b="1" cap="none" dirty="0" sz="6600" i="0" kern="1200" kumimoji="0" lang="en-US" noProof="1" normalizeH="0" spc="0" strike="noStrike" u="none">
                <a:gradFill flip="none" rotWithShape="1">
                  <a:gsLst>
                    <a:gs pos="40000">
                      <a:schemeClr val="accent1"/>
                    </a:gs>
                    <a:gs pos="100000">
                      <a:schemeClr val="accent4"/>
                    </a:gs>
                  </a:gsLst>
                  <a:lin ang="13500000" scaled="1"/>
                </a:gradFill>
                <a:latin typeface="+mj-ea"/>
                <a:ea typeface="+mj-ea"/>
                <a:cs typeface="+mn-cs"/>
                <a:sym typeface="+mn-ea"/>
              </a:defRPr>
            </a:lvl1pPr>
          </a:lstStyle>
          <a:p>
            <a:pPr lvl="0"/>
            <a:r>
              <a:rPr>
                <a:sym typeface="+mn-ea"/>
              </a:rPr>
              <a:t>节编号</a:t>
            </a:r>
            <a:endParaRPr>
              <a:sym typeface="+mn-ea"/>
            </a:endParaRPr>
          </a:p>
        </p:txBody>
      </p:sp>
      <p:cxnSp>
        <p:nvCxnSpPr>
          <p:cNvPr id="3145739" name="直接箭头连接符 41"/>
          <p:cNvCxnSpPr>
            <a:cxnSpLocks/>
          </p:cNvCxnSpPr>
          <p:nvPr userDrawn="1">
            <p:custDataLst>
              <p:tags r:id="rId5"/>
            </p:custDataLst>
          </p:nvPr>
        </p:nvCxnSpPr>
        <p:spPr>
          <a:xfrm>
            <a:off x="4096792" y="2321243"/>
            <a:ext cx="3455670" cy="0"/>
          </a:xfrm>
          <a:prstGeom prst="straightConnector1"/>
          <a:noFill/>
          <a:ln w="25400">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
        <p:nvSpPr>
          <p:cNvPr id="1048734" name="任意多边形: 形状 9"/>
          <p:cNvSpPr/>
          <p:nvPr userDrawn="1">
            <p:custDataLst>
              <p:tags r:id="rId6"/>
            </p:custDataLst>
          </p:nvPr>
        </p:nvSpPr>
        <p:spPr>
          <a:xfrm flipH="1">
            <a:off x="5900420" y="2684145"/>
            <a:ext cx="4340225" cy="4178935"/>
          </a:xfrm>
          <a:custGeom>
            <a:avLst/>
            <a:gdLst>
              <a:gd name="connsiteX0" fmla="*/ 121433 w 3669392"/>
              <a:gd name="connsiteY0" fmla="*/ 0 h 3533321"/>
              <a:gd name="connsiteX1" fmla="*/ 97562 w 3669392"/>
              <a:gd name="connsiteY1" fmla="*/ 18637 h 3533321"/>
              <a:gd name="connsiteX2" fmla="*/ 97562 w 3669392"/>
              <a:gd name="connsiteY2" fmla="*/ 992503 h 3533321"/>
              <a:gd name="connsiteX3" fmla="*/ 0 w 3669392"/>
              <a:gd name="connsiteY3" fmla="*/ 1036775 h 3533321"/>
              <a:gd name="connsiteX4" fmla="*/ 0 w 3669392"/>
              <a:gd name="connsiteY4" fmla="*/ 3533321 h 3533321"/>
              <a:gd name="connsiteX5" fmla="*/ 3669392 w 3669392"/>
              <a:gd name="connsiteY5" fmla="*/ 3533321 h 3533321"/>
              <a:gd name="connsiteX6" fmla="*/ 121433 w 3669392"/>
              <a:gd name="connsiteY6" fmla="*/ 0 h 3533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9392" h="3533321">
                <a:moveTo>
                  <a:pt x="121433" y="0"/>
                </a:moveTo>
                <a:lnTo>
                  <a:pt x="97562" y="18637"/>
                </a:lnTo>
                <a:lnTo>
                  <a:pt x="97562" y="992503"/>
                </a:lnTo>
                <a:lnTo>
                  <a:pt x="0" y="1036775"/>
                </a:lnTo>
                <a:lnTo>
                  <a:pt x="0" y="3533321"/>
                </a:lnTo>
                <a:lnTo>
                  <a:pt x="3669392" y="3533321"/>
                </a:lnTo>
                <a:cubicBezTo>
                  <a:pt x="2525444" y="2355547"/>
                  <a:pt x="1265381" y="1177774"/>
                  <a:pt x="121433" y="0"/>
                </a:cubicBez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pic>
        <p:nvPicPr>
          <p:cNvPr id="2097157" name="图片 8"/>
          <p:cNvPicPr>
            <a:picLocks noChangeAspect="1"/>
          </p:cNvPicPr>
          <p:nvPr userDrawn="1">
            <p:custDataLst>
              <p:tags r:id="rId7"/>
            </p:custDataLst>
          </p:nvPr>
        </p:nvPicPr>
        <p:blipFill rotWithShape="1">
          <a:blip xmlns:r="http://schemas.openxmlformats.org/officeDocument/2006/relationships" r:embed="rId8"/>
          <a:srcRect l="50234" b="27809"/>
          <a:stretch>
            <a:fillRect/>
          </a:stretch>
        </p:blipFill>
        <p:spPr>
          <a:xfrm flipH="1">
            <a:off x="6569710" y="213995"/>
            <a:ext cx="5622290" cy="6650355"/>
          </a:xfrm>
          <a:custGeom>
            <a:avLst/>
            <a:gdLst>
              <a:gd name="connsiteX0" fmla="*/ 4753433 w 4753433"/>
              <a:gd name="connsiteY0" fmla="*/ 0 h 5622086"/>
              <a:gd name="connsiteX1" fmla="*/ 0 w 4753433"/>
              <a:gd name="connsiteY1" fmla="*/ 0 h 5622086"/>
              <a:gd name="connsiteX2" fmla="*/ 0 w 4753433"/>
              <a:gd name="connsiteY2" fmla="*/ 5622086 h 5622086"/>
              <a:gd name="connsiteX3" fmla="*/ 4753433 w 4753433"/>
              <a:gd name="connsiteY3" fmla="*/ 5622086 h 5622086"/>
            </a:gdLst>
            <a:ahLst/>
            <a:cxnLst>
              <a:cxn ang="0">
                <a:pos x="connsiteX0" y="connsiteY0"/>
              </a:cxn>
              <a:cxn ang="0">
                <a:pos x="connsiteX1" y="connsiteY1"/>
              </a:cxn>
              <a:cxn ang="0">
                <a:pos x="connsiteX2" y="connsiteY2"/>
              </a:cxn>
              <a:cxn ang="0">
                <a:pos x="connsiteX3" y="connsiteY3"/>
              </a:cxn>
            </a:cxnLst>
            <a:rect l="l" t="t" r="r" b="b"/>
            <a:pathLst>
              <a:path w="4753433" h="5622086">
                <a:moveTo>
                  <a:pt x="4753433" y="0"/>
                </a:moveTo>
                <a:lnTo>
                  <a:pt x="0" y="0"/>
                </a:lnTo>
                <a:lnTo>
                  <a:pt x="0" y="5622086"/>
                </a:lnTo>
                <a:lnTo>
                  <a:pt x="4753433" y="5622086"/>
                </a:lnTo>
                <a:close/>
              </a:path>
            </a:pathLst>
          </a:custGeom>
          <a:ln w="22225">
            <a:noFill/>
          </a:ln>
        </p:spPr>
      </p:pic>
      <p:sp>
        <p:nvSpPr>
          <p:cNvPr id="1048736" name="任意多边形: 形状 58"/>
          <p:cNvSpPr/>
          <p:nvPr userDrawn="1">
            <p:custDataLst>
              <p:tags r:id="rId9"/>
            </p:custDataLst>
          </p:nvPr>
        </p:nvSpPr>
        <p:spPr>
          <a:xfrm>
            <a:off x="9868535" y="611505"/>
            <a:ext cx="2321560" cy="2321560"/>
          </a:xfrm>
          <a:custGeom>
            <a:avLst/>
            <a:gdLst>
              <a:gd name="connsiteX0" fmla="*/ 0 w 1727200"/>
              <a:gd name="connsiteY0" fmla="*/ 1727200 h 1727200"/>
              <a:gd name="connsiteX1" fmla="*/ 1727200 w 1727200"/>
              <a:gd name="connsiteY1" fmla="*/ 0 h 1727200"/>
              <a:gd name="connsiteX2" fmla="*/ 1727200 w 1727200"/>
              <a:gd name="connsiteY2" fmla="*/ 943428 h 1727200"/>
              <a:gd name="connsiteX0-1" fmla="*/ 0 w 1727200"/>
              <a:gd name="connsiteY0-2" fmla="*/ 1727200 h 1727200"/>
              <a:gd name="connsiteX1-3" fmla="*/ 1727200 w 1727200"/>
              <a:gd name="connsiteY1-4" fmla="*/ 0 h 1727200"/>
            </a:gdLst>
            <a:ahLst/>
            <a:cxnLst>
              <a:cxn ang="0">
                <a:pos x="connsiteX0-1" y="connsiteY0-2"/>
              </a:cxn>
              <a:cxn ang="0">
                <a:pos x="connsiteX1-3" y="connsiteY1-4"/>
              </a:cxn>
            </a:cxnLst>
            <a:rect l="l" t="t" r="r" b="b"/>
            <a:pathLst>
              <a:path w="1727200" h="1727200">
                <a:moveTo>
                  <a:pt x="0" y="1727200"/>
                </a:moveTo>
                <a:lnTo>
                  <a:pt x="1727200" y="0"/>
                </a:lnTo>
              </a:path>
            </a:pathLst>
          </a:cu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40" name="页脚占位符 4"/>
          <p:cNvSpPr>
            <a:spLocks noGrp="1"/>
          </p:cNvSpPr>
          <p:nvPr>
            <p:ph type="ftr" sz="quarter" idx="11"/>
            <p:custDataLst>
              <p:tags r:id="rId11"/>
            </p:custDataLst>
          </p:nvPr>
        </p:nvSpPr>
        <p:spPr/>
        <p:txBody>
          <a:bodyPr/>
          <a:p>
            <a:endParaRPr altLang="en-US" lang="zh-CN"/>
          </a:p>
        </p:txBody>
      </p:sp>
      <p:sp>
        <p:nvSpPr>
          <p:cNvPr id="1048742"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4"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6"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0"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52" name="页脚占位符 5"/>
          <p:cNvSpPr>
            <a:spLocks noGrp="1"/>
          </p:cNvSpPr>
          <p:nvPr>
            <p:ph type="ftr" sz="quarter" idx="11"/>
            <p:custDataLst>
              <p:tags r:id="rId5"/>
            </p:custDataLst>
          </p:nvPr>
        </p:nvSpPr>
        <p:spPr/>
        <p:txBody>
          <a:bodyPr/>
          <a:p>
            <a:endParaRPr altLang="en-US" lang="zh-CN"/>
          </a:p>
        </p:txBody>
      </p:sp>
      <p:sp>
        <p:nvSpPr>
          <p:cNvPr id="1048754"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6"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8"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4"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6"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8" name="页脚占位符 7"/>
          <p:cNvSpPr>
            <a:spLocks noGrp="1"/>
          </p:cNvSpPr>
          <p:nvPr>
            <p:ph type="ftr" sz="quarter" idx="11"/>
            <p:custDataLst>
              <p:tags r:id="rId7"/>
            </p:custDataLst>
          </p:nvPr>
        </p:nvSpPr>
        <p:spPr/>
        <p:txBody>
          <a:bodyPr/>
          <a:p>
            <a:endParaRPr altLang="en-US" lang="zh-CN"/>
          </a:p>
        </p:txBody>
      </p:sp>
      <p:sp>
        <p:nvSpPr>
          <p:cNvPr id="1048770"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7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4"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3"/>
          <p:cNvSpPr>
            <a:spLocks noGrp="1"/>
          </p:cNvSpPr>
          <p:nvPr>
            <p:ph type="ftr" sz="quarter" idx="11"/>
            <p:custDataLst>
              <p:tags r:id="rId3"/>
            </p:custDataLst>
          </p:nvPr>
        </p:nvSpPr>
        <p:spPr/>
        <p:txBody>
          <a:bodyPr/>
          <a:p>
            <a:endParaRPr altLang="en-US" lang="zh-CN"/>
          </a:p>
        </p:txBody>
      </p:sp>
      <p:sp>
        <p:nvSpPr>
          <p:cNvPr id="1048778"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80"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82" name="页脚占位符 2"/>
          <p:cNvSpPr>
            <a:spLocks noGrp="1"/>
          </p:cNvSpPr>
          <p:nvPr>
            <p:ph type="ftr" sz="quarter" idx="11"/>
            <p:custDataLst>
              <p:tags r:id="rId2"/>
            </p:custDataLst>
          </p:nvPr>
        </p:nvSpPr>
        <p:spPr/>
        <p:txBody>
          <a:bodyPr/>
          <a:p>
            <a:endParaRPr altLang="en-US" lang="zh-CN"/>
          </a:p>
        </p:txBody>
      </p:sp>
      <p:sp>
        <p:nvSpPr>
          <p:cNvPr id="1048784"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6"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8"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90" name="页脚占位符 4"/>
          <p:cNvSpPr>
            <a:spLocks noGrp="1"/>
          </p:cNvSpPr>
          <p:nvPr>
            <p:ph type="ftr" sz="quarter" idx="11"/>
            <p:custDataLst>
              <p:tags r:id="rId3"/>
            </p:custDataLst>
          </p:nvPr>
        </p:nvSpPr>
        <p:spPr/>
        <p:txBody>
          <a:bodyPr/>
          <a:p>
            <a:endParaRPr altLang="en-US" lang="zh-CN"/>
          </a:p>
        </p:txBody>
      </p:sp>
      <p:sp>
        <p:nvSpPr>
          <p:cNvPr id="1048792"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4"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6"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8"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800" name="页脚占位符 7"/>
          <p:cNvSpPr>
            <a:spLocks noGrp="1"/>
          </p:cNvSpPr>
          <p:nvPr>
            <p:ph type="ftr" sz="quarter" idx="11"/>
            <p:custDataLst>
              <p:tags r:id="rId4"/>
            </p:custDataLst>
          </p:nvPr>
        </p:nvSpPr>
        <p:spPr/>
        <p:txBody>
          <a:bodyPr/>
          <a:p>
            <a:endParaRPr altLang="en-US" lang="zh-CN"/>
          </a:p>
        </p:txBody>
      </p:sp>
      <p:sp>
        <p:nvSpPr>
          <p:cNvPr id="1048802"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804" name="矩形 15"/>
          <p:cNvSpPr/>
          <p:nvPr userDrawn="1">
            <p:custDataLst>
              <p:tags r:id="rId1"/>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41" name="直接连接符 18"/>
          <p:cNvCxnSpPr>
            <a:cxnSpLocks/>
          </p:cNvCxnSpPr>
          <p:nvPr userDrawn="1">
            <p:custDataLst>
              <p:tags r:id="rId2"/>
            </p:custDataLst>
          </p:nvPr>
        </p:nvCxnSpPr>
        <p:spPr>
          <a:xfrm flipH="1">
            <a:off x="9810115" y="1605280"/>
            <a:ext cx="0" cy="520700"/>
          </a:xfrm>
          <a:prstGeom prst="line"/>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1048806" name="任意多边形: 形状 26"/>
          <p:cNvSpPr/>
          <p:nvPr userDrawn="1">
            <p:custDataLst>
              <p:tags r:id="rId3"/>
            </p:custDataLst>
          </p:nvPr>
        </p:nvSpPr>
        <p:spPr>
          <a:xfrm flipH="1">
            <a:off x="5480050" y="2698750"/>
            <a:ext cx="3410585" cy="4159250"/>
          </a:xfrm>
          <a:custGeom>
            <a:avLst/>
            <a:gdLst>
              <a:gd name="connsiteX0" fmla="*/ 2358592 w 6679320"/>
              <a:gd name="connsiteY0" fmla="*/ 0 h 4799351"/>
              <a:gd name="connsiteX1" fmla="*/ 2358592 w 6679320"/>
              <a:gd name="connsiteY1" fmla="*/ 2484776 h 4799351"/>
              <a:gd name="connsiteX2" fmla="*/ 3287279 w 6679320"/>
              <a:gd name="connsiteY2" fmla="*/ 2484776 h 4799351"/>
              <a:gd name="connsiteX3" fmla="*/ 3287279 w 6679320"/>
              <a:gd name="connsiteY3" fmla="*/ 640123 h 4799351"/>
              <a:gd name="connsiteX4" fmla="*/ 6679320 w 6679320"/>
              <a:gd name="connsiteY4" fmla="*/ 4799351 h 4799351"/>
              <a:gd name="connsiteX5" fmla="*/ 0 w 6679320"/>
              <a:gd name="connsiteY5" fmla="*/ 4789139 h 4799351"/>
              <a:gd name="connsiteX6" fmla="*/ 0 w 6679320"/>
              <a:gd name="connsiteY6" fmla="*/ 2241779 h 4799351"/>
              <a:gd name="connsiteX7" fmla="*/ 1941472 w 6679320"/>
              <a:gd name="connsiteY7" fmla="*/ 392652 h 479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1" h="6550">
                <a:moveTo>
                  <a:pt x="0" y="2905"/>
                </a:moveTo>
                <a:lnTo>
                  <a:pt x="29" y="2905"/>
                </a:lnTo>
                <a:lnTo>
                  <a:pt x="29" y="0"/>
                </a:lnTo>
                <a:lnTo>
                  <a:pt x="5371" y="6550"/>
                </a:lnTo>
                <a:lnTo>
                  <a:pt x="0" y="6542"/>
                </a:lnTo>
                <a:lnTo>
                  <a:pt x="0" y="2905"/>
                </a:lnTo>
                <a:close/>
              </a:path>
            </a:pathLst>
          </a:custGeom>
          <a:gradFill flip="none" rotWithShape="1">
            <a:gsLst>
              <a:gs pos="31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808" name="任意多边形: 形状 13"/>
          <p:cNvSpPr/>
          <p:nvPr userDrawn="1">
            <p:custDataLst>
              <p:tags r:id="rId4"/>
            </p:custDataLst>
          </p:nvPr>
        </p:nvSpPr>
        <p:spPr>
          <a:xfrm flipH="1">
            <a:off x="8811895" y="1609725"/>
            <a:ext cx="3380105" cy="2212975"/>
          </a:xfrm>
          <a:custGeom>
            <a:avLst/>
            <a:gdLst>
              <a:gd name="connsiteX0" fmla="*/ 0 w 2895600"/>
              <a:gd name="connsiteY0" fmla="*/ 2197100 h 2197100"/>
              <a:gd name="connsiteX1" fmla="*/ 2374900 w 2895600"/>
              <a:gd name="connsiteY1" fmla="*/ 0 h 2197100"/>
              <a:gd name="connsiteX2" fmla="*/ 2895600 w 2895600"/>
              <a:gd name="connsiteY2" fmla="*/ 596900 h 2197100"/>
              <a:gd name="connsiteX0-1" fmla="*/ 0 w 2590800"/>
              <a:gd name="connsiteY0-2" fmla="*/ 2197100 h 2197100"/>
              <a:gd name="connsiteX1-3" fmla="*/ 2374900 w 2590800"/>
              <a:gd name="connsiteY1-4" fmla="*/ 0 h 2197100"/>
              <a:gd name="connsiteX2-5" fmla="*/ 2590800 w 2590800"/>
              <a:gd name="connsiteY2-6" fmla="*/ 225425 h 2197100"/>
              <a:gd name="connsiteX0-7" fmla="*/ 0 w 2590800"/>
              <a:gd name="connsiteY0-8" fmla="*/ 2197100 h 2197100"/>
              <a:gd name="connsiteX1-9" fmla="*/ 2374900 w 2590800"/>
              <a:gd name="connsiteY1-10" fmla="*/ 0 h 2197100"/>
              <a:gd name="connsiteX2-11" fmla="*/ 2590800 w 2590800"/>
              <a:gd name="connsiteY2-12" fmla="*/ 225425 h 2197100"/>
              <a:gd name="connsiteX0-13" fmla="*/ 0 w 2590800"/>
              <a:gd name="connsiteY0-14" fmla="*/ 2197100 h 2197100"/>
              <a:gd name="connsiteX1-15" fmla="*/ 2374900 w 2590800"/>
              <a:gd name="connsiteY1-16" fmla="*/ 0 h 2197100"/>
              <a:gd name="connsiteX2-17" fmla="*/ 2590800 w 2590800"/>
              <a:gd name="connsiteY2-18" fmla="*/ 225425 h 2197100"/>
              <a:gd name="connsiteX0-19" fmla="*/ 0 w 2590800"/>
              <a:gd name="connsiteY0-20" fmla="*/ 2211388 h 2211388"/>
              <a:gd name="connsiteX1-21" fmla="*/ 2379663 w 2590800"/>
              <a:gd name="connsiteY1-22" fmla="*/ 0 h 2211388"/>
              <a:gd name="connsiteX2-23" fmla="*/ 2590800 w 2590800"/>
              <a:gd name="connsiteY2-24" fmla="*/ 239713 h 2211388"/>
              <a:gd name="connsiteX0-25" fmla="*/ 0 w 2531640"/>
              <a:gd name="connsiteY0-26" fmla="*/ 2159337 h 2159337"/>
              <a:gd name="connsiteX1-27" fmla="*/ 2320503 w 2531640"/>
              <a:gd name="connsiteY1-28" fmla="*/ 0 h 2159337"/>
              <a:gd name="connsiteX2-29" fmla="*/ 2531640 w 2531640"/>
              <a:gd name="connsiteY2-30" fmla="*/ 239713 h 2159337"/>
              <a:gd name="connsiteX0-31" fmla="*/ 0 w 3252653"/>
              <a:gd name="connsiteY0-32" fmla="*/ 2159337 h 2159337"/>
              <a:gd name="connsiteX1-33" fmla="*/ 2320503 w 3252653"/>
              <a:gd name="connsiteY1-34" fmla="*/ 0 h 2159337"/>
              <a:gd name="connsiteX2-35" fmla="*/ 3252653 w 3252653"/>
              <a:gd name="connsiteY2-36" fmla="*/ 1108787 h 2159337"/>
              <a:gd name="connsiteX0-37" fmla="*/ 0 w 3266519"/>
              <a:gd name="connsiteY0-38" fmla="*/ 2159337 h 2159337"/>
              <a:gd name="connsiteX1-39" fmla="*/ 2320503 w 3266519"/>
              <a:gd name="connsiteY1-40" fmla="*/ 0 h 2159337"/>
              <a:gd name="connsiteX2-41" fmla="*/ 3266519 w 3266519"/>
              <a:gd name="connsiteY2-42" fmla="*/ 1155261 h 2159337"/>
              <a:gd name="connsiteX0-43" fmla="*/ 0 w 3280384"/>
              <a:gd name="connsiteY0-44" fmla="*/ 2159337 h 2159337"/>
              <a:gd name="connsiteX1-45" fmla="*/ 2320503 w 3280384"/>
              <a:gd name="connsiteY1-46" fmla="*/ 0 h 2159337"/>
              <a:gd name="connsiteX2-47" fmla="*/ 3280384 w 3280384"/>
              <a:gd name="connsiteY2-48" fmla="*/ 1155261 h 2159337"/>
            </a:gdLst>
            <a:ahLst/>
            <a:cxnLst>
              <a:cxn ang="0">
                <a:pos x="connsiteX0-1" y="connsiteY0-2"/>
              </a:cxn>
              <a:cxn ang="0">
                <a:pos x="connsiteX1-3" y="connsiteY1-4"/>
              </a:cxn>
              <a:cxn ang="0">
                <a:pos x="connsiteX2-5" y="connsiteY2-6"/>
              </a:cxn>
            </a:cxnLst>
            <a:rect l="l" t="t" r="r" b="b"/>
            <a:pathLst>
              <a:path w="3280384" h="2159337">
                <a:moveTo>
                  <a:pt x="0" y="2159337"/>
                </a:moveTo>
                <a:lnTo>
                  <a:pt x="2320503" y="0"/>
                </a:lnTo>
                <a:lnTo>
                  <a:pt x="3280384" y="1155261"/>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chemeClr val="bg1"/>
              </a:solidFill>
            </a:endParaRPr>
          </a:p>
        </p:txBody>
      </p:sp>
      <p:pic>
        <p:nvPicPr>
          <p:cNvPr id="2097159" name="图片 22"/>
          <p:cNvPicPr>
            <a:picLocks noChangeAspect="1"/>
          </p:cNvPicPr>
          <p:nvPr userDrawn="1">
            <p:custDataLst>
              <p:tags r:id="rId5"/>
            </p:custDataLst>
          </p:nvPr>
        </p:nvPicPr>
        <p:blipFill rotWithShape="1">
          <a:blip xmlns:r="http://schemas.openxmlformats.org/officeDocument/2006/relationships" r:embed="rId6"/>
          <a:srcRect l="21480" b="29853"/>
          <a:stretch>
            <a:fillRect/>
          </a:stretch>
        </p:blipFill>
        <p:spPr>
          <a:xfrm flipH="1">
            <a:off x="5714365" y="1070610"/>
            <a:ext cx="6471920" cy="5781675"/>
          </a:xfrm>
          <a:prstGeom prst="rect"/>
        </p:spPr>
      </p:pic>
      <p:sp>
        <p:nvSpPr>
          <p:cNvPr id="1048810" name="标题 1"/>
          <p:cNvSpPr>
            <a:spLocks noGrp="1"/>
          </p:cNvSpPr>
          <p:nvPr>
            <p:ph type="ctrTitle" hasCustomPrompt="1"/>
            <p:custDataLst>
              <p:tags r:id="rId7"/>
            </p:custDataLst>
          </p:nvPr>
        </p:nvSpPr>
        <p:spPr>
          <a:xfrm>
            <a:off x="838200" y="1744980"/>
            <a:ext cx="4391025" cy="1800225"/>
          </a:xfrm>
        </p:spPr>
        <p:txBody>
          <a:bodyPr anchor="b"/>
          <a:lstStyle>
            <a:lvl1pPr algn="l">
              <a:lnSpc>
                <a:spcPct val="100000"/>
              </a:lnSpc>
              <a:defRPr sz="7200"/>
            </a:lvl1pPr>
          </a:lstStyle>
          <a:p>
            <a:r>
              <a:rPr altLang="en-US" dirty="0" lang="zh-CN"/>
              <a:t>感谢观看</a:t>
            </a:r>
            <a:endParaRPr altLang="en-US" dirty="0" lang="zh-CN"/>
          </a:p>
        </p:txBody>
      </p:sp>
      <p:sp>
        <p:nvSpPr>
          <p:cNvPr id="1048812" name="副标题 2"/>
          <p:cNvSpPr>
            <a:spLocks noGrp="1"/>
          </p:cNvSpPr>
          <p:nvPr>
            <p:ph type="subTitle" idx="1" hasCustomPrompt="1"/>
            <p:custDataLst>
              <p:tags r:id="rId8"/>
            </p:custDataLst>
          </p:nvPr>
        </p:nvSpPr>
        <p:spPr>
          <a:xfrm>
            <a:off x="838200" y="3567430"/>
            <a:ext cx="5549900" cy="972185"/>
          </a:xfrm>
        </p:spPr>
        <p:txBody>
          <a:bodyPr/>
          <a:lstStyle>
            <a:lvl1pPr algn="l" defTabSz="914400" eaLnBrk="1" fontAlgn="auto" hangingPunct="1" indent="0" latinLnBrk="0" lvl="0" marL="0" marR="0" rtl="0">
              <a:lnSpc>
                <a:spcPct val="100000"/>
              </a:lnSpc>
              <a:spcBef>
                <a:spcPts val="1000"/>
              </a:spcBef>
              <a:buClrTx/>
              <a:buSzTx/>
              <a:buFontTx/>
              <a:buNone/>
              <a:defRPr altLang="zh-CN" baseline="0" b="1" cap="all" dirty="0" sz="6600" i="0" kern="1200" kumimoji="0" lang="en-US" noProof="1" normalizeH="0" spc="0" strike="noStrike" u="none">
                <a:solidFill>
                  <a:schemeClr val="tx1">
                    <a:alpha val="20000"/>
                  </a:schemeClr>
                </a:solidFill>
                <a:latin typeface="+中文标题" charset="0"/>
                <a:ea typeface="+mj-ea"/>
                <a:cs typeface="+mn-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THANK YOU</a:t>
            </a:r>
            <a:endParaRPr altLang="zh-CN" dirty="0" lang="en-US"/>
          </a:p>
        </p:txBody>
      </p:sp>
      <p:sp>
        <p:nvSpPr>
          <p:cNvPr id="1048814" name="文本占位符 9"/>
          <p:cNvSpPr>
            <a:spLocks noGrp="1"/>
          </p:cNvSpPr>
          <p:nvPr>
            <p:ph type="body" sz="quarter" idx="13" hasCustomPrompt="1"/>
            <p:custDataLst>
              <p:tags r:id="rId9"/>
            </p:custDataLst>
          </p:nvPr>
        </p:nvSpPr>
        <p:spPr>
          <a:xfrm>
            <a:off x="8731214" y="504000"/>
            <a:ext cx="2657069" cy="504000"/>
          </a:xfrm>
        </p:spPr>
        <p:txBody>
          <a:bodyPr anchor="ctr"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0" cap="none" dirty="0" sz="1400" i="0" kern="1200" kumimoji="0" lang="zh-CN" noProof="1" normalizeH="0" spc="0" strike="noStrike" u="none">
                <a:solidFill>
                  <a:schemeClr val="bg2">
                    <a:lumMod val="50000"/>
                    <a:lumOff val="50000"/>
                  </a:schemeClr>
                </a:solidFill>
                <a:latin typeface="+mn-lt"/>
                <a:ea typeface="+mn-ea"/>
                <a:cs typeface="+mn-cs"/>
                <a:sym typeface="+mn-ea"/>
              </a:defRPr>
            </a:lvl1pPr>
          </a:lstStyle>
          <a:p>
            <a:pPr lvl="0"/>
            <a:r>
              <a:rPr>
                <a:sym typeface="+mn-ea"/>
              </a:rPr>
              <a:t>公司名占位符</a:t>
            </a:r>
            <a:endParaRPr>
              <a:sym typeface="+mn-ea"/>
            </a:endParaRPr>
          </a:p>
        </p:txBody>
      </p:sp>
      <p:cxnSp>
        <p:nvCxnSpPr>
          <p:cNvPr id="3145743" name="直接连接符 12"/>
          <p:cNvCxnSpPr>
            <a:cxnSpLocks/>
          </p:cNvCxnSpPr>
          <p:nvPr userDrawn="1">
            <p:custDataLst>
              <p:tags r:id="rId10"/>
            </p:custDataLst>
          </p:nvPr>
        </p:nvCxnSpPr>
        <p:spPr>
          <a:xfrm>
            <a:off x="914400" y="1009650"/>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14"/>
          <p:cNvCxnSpPr>
            <a:cxnSpLocks/>
          </p:cNvCxnSpPr>
          <p:nvPr userDrawn="1">
            <p:custDataLst>
              <p:tags r:id="rId11"/>
            </p:custDataLst>
          </p:nvPr>
        </p:nvCxnSpPr>
        <p:spPr>
          <a:xfrm>
            <a:off x="850900" y="1009650"/>
            <a:ext cx="1596390"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816" name="矩形 16"/>
          <p:cNvSpPr/>
          <p:nvPr userDrawn="1">
            <p:custDataLst>
              <p:tags r:id="rId12"/>
            </p:custDataLst>
          </p:nvPr>
        </p:nvSpPr>
        <p:spPr>
          <a:xfrm>
            <a:off x="848995" y="639445"/>
            <a:ext cx="2263140" cy="276860"/>
          </a:xfrm>
          <a:prstGeom prst="rect"/>
        </p:spPr>
        <p:txBody>
          <a:bodyPr anchor="ctr" bIns="0" lIns="0" rIns="0" rtlCol="0" tIns="0" vert="horz" wrap="square">
            <a:normAutofit/>
          </a:bodyPr>
          <a:lstStyle>
            <a:lvl1pPr algn="r" indent="0" marL="0">
              <a:lnSpc>
                <a:spcPct val="100000"/>
              </a:lnSpc>
              <a:buNone/>
              <a:defRPr sz="1400">
                <a:solidFill>
                  <a:schemeClr val="bg2">
                    <a:lumMod val="50000"/>
                    <a:lumOff val="50000"/>
                  </a:schemeClr>
                </a:solidFill>
              </a:defRPr>
            </a:lvl1pPr>
          </a:lstStyle>
          <a:p>
            <a:pPr algn="l" lvl="0">
              <a:spcBef>
                <a:spcPts val="1000"/>
              </a:spcBef>
              <a:buClrTx/>
              <a:buSzTx/>
              <a:buFont typeface="Arial" panose="02080604020202020204" pitchFamily="34" charset="0"/>
            </a:pPr>
            <a:r>
              <a:rPr altLang="en-US" cap="all" dirty="0" lang="zh-CN">
                <a:solidFill>
                  <a:schemeClr val="bg2">
                    <a:lumMod val="50000"/>
                    <a:lumOff val="50000"/>
                  </a:schemeClr>
                </a:solidFill>
                <a:sym typeface="+mn-ea"/>
              </a:rPr>
              <a:t>Theme template</a:t>
            </a:r>
            <a:endParaRPr altLang="en-US" cap="all" dirty="0" lang="zh-CN">
              <a:solidFill>
                <a:schemeClr val="bg2">
                  <a:lumMod val="50000"/>
                  <a:lumOff val="50000"/>
                </a:schemeClr>
              </a:solidFill>
              <a:sym typeface="+mn-ea"/>
            </a:endParaRPr>
          </a:p>
        </p:txBody>
      </p:sp>
      <p:sp>
        <p:nvSpPr>
          <p:cNvPr id="1048818" name="矩形 24"/>
          <p:cNvSpPr/>
          <p:nvPr userDrawn="1">
            <p:custDataLst>
              <p:tags r:id="rId13"/>
            </p:custDataLst>
          </p:nvPr>
        </p:nvSpPr>
        <p:spPr>
          <a:xfrm flipH="1">
            <a:off x="0" y="5997575"/>
            <a:ext cx="12192000" cy="860425"/>
          </a:xfrm>
          <a:prstGeom prst="rect"/>
          <a:gradFill flip="none" rotWithShape="1">
            <a:gsLst>
              <a:gs pos="0">
                <a:schemeClr val="bg2"/>
              </a:gs>
              <a:gs pos="64000">
                <a:schemeClr val="bg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日期占位符 3"/>
          <p:cNvSpPr>
            <a:spLocks noGrp="1"/>
          </p:cNvSpPr>
          <p:nvPr>
            <p:ph type="dt" sz="half" idx="10"/>
            <p:custDataLst>
              <p:tags r:id="rId14"/>
            </p:custDataLst>
          </p:nvPr>
        </p:nvSpPr>
        <p:spPr/>
        <p:txBody>
          <a:bodyPr/>
          <a:p>
            <a:fld id="{5592522B-0F24-4480-B9DD-A9474A6880D6}" type="datetimeFigureOut">
              <a:rPr altLang="en-US" lang="zh-CN" smtClean="0"/>
            </a:fld>
            <a:endParaRPr altLang="en-US" lang="zh-CN"/>
          </a:p>
        </p:txBody>
      </p:sp>
      <p:sp>
        <p:nvSpPr>
          <p:cNvPr id="1048822" name="页脚占位符 4"/>
          <p:cNvSpPr>
            <a:spLocks noGrp="1"/>
          </p:cNvSpPr>
          <p:nvPr>
            <p:ph type="ftr" sz="quarter" idx="11"/>
            <p:custDataLst>
              <p:tags r:id="rId15"/>
            </p:custDataLst>
          </p:nvPr>
        </p:nvSpPr>
        <p:spPr/>
        <p:txBody>
          <a:bodyPr/>
          <a:p>
            <a:endParaRPr altLang="en-US" lang="zh-CN"/>
          </a:p>
        </p:txBody>
      </p:sp>
      <p:sp>
        <p:nvSpPr>
          <p:cNvPr id="1048824" name="灯片编号占位符 5"/>
          <p:cNvSpPr>
            <a:spLocks noGrp="1"/>
          </p:cNvSpPr>
          <p:nvPr>
            <p:ph type="sldNum" sz="quarter" idx="12"/>
            <p:custDataLst>
              <p:tags r:id="rId16"/>
            </p:custDataLst>
          </p:nvPr>
        </p:nvSpPr>
        <p:spPr>
          <a:xfrm>
            <a:off x="8610600" y="6356350"/>
            <a:ext cx="2743200" cy="365125"/>
          </a:xfrm>
        </p:spPr>
        <p:txBody>
          <a:bodyPr/>
          <a:p>
            <a:fld id="{BE5F26B5-172A-4DC2-B0B7-181CFC56B87C}" type="slidenum">
              <a:rPr altLang="en-US" lang="zh-CN" smtClean="0"/>
            </a:fld>
            <a:endParaRPr altLang="en-US" lang="zh-CN"/>
          </a:p>
        </p:txBody>
      </p:sp>
      <p:cxnSp>
        <p:nvCxnSpPr>
          <p:cNvPr id="3145747" name="直接箭头连接符 25"/>
          <p:cNvCxnSpPr>
            <a:cxnSpLocks/>
          </p:cNvCxnSpPr>
          <p:nvPr userDrawn="1">
            <p:custDataLst>
              <p:tags r:id="rId17"/>
            </p:custDataLst>
          </p:nvPr>
        </p:nvCxnSpPr>
        <p:spPr>
          <a:xfrm>
            <a:off x="847766" y="4895982"/>
            <a:ext cx="1694862" cy="0"/>
          </a:xfrm>
          <a:prstGeom prst="straightConnector1"/>
          <a:noFill/>
          <a:ln w="28575">
            <a:solidFill>
              <a:schemeClr val="accent1"/>
            </a:solidFill>
            <a:tailEnd type="triangle"/>
          </a:ln>
        </p:spPr>
        <p:style>
          <a:lnRef idx="2">
            <a:schemeClr val="accent1">
              <a:shade val="15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image" Target="../media/image3.png"/><Relationship Id="rId13" Type="http://schemas.openxmlformats.org/officeDocument/2006/relationships/tags" Target="../tags/tag88.xml"/><Relationship Id="rId14" Type="http://schemas.openxmlformats.org/officeDocument/2006/relationships/tags" Target="../tags/tag89.xml"/><Relationship Id="rId15" Type="http://schemas.openxmlformats.org/officeDocument/2006/relationships/tags" Target="../tags/tag90.xml"/><Relationship Id="rId16" Type="http://schemas.openxmlformats.org/officeDocument/2006/relationships/tags" Target="../tags/tag91.xml"/><Relationship Id="rId17" Type="http://schemas.openxmlformats.org/officeDocument/2006/relationships/tags" Target="../tags/tag92.xml"/><Relationship Id="rId18" Type="http://schemas.openxmlformats.org/officeDocument/2006/relationships/tags" Target="../tags/tag93.xml"/><Relationship Id="rId19" Type="http://schemas.openxmlformats.org/officeDocument/2006/relationships/tags" Target="../tags/tag94.xml"/><Relationship Id="rId20" Type="http://schemas.openxmlformats.org/officeDocument/2006/relationships/tags" Target="../tags/tag95.xml"/><Relationship Id="rId21" Type="http://schemas.openxmlformats.org/officeDocument/2006/relationships/tags" Target="../tags/tag96.xml"/><Relationship Id="rId22" Type="http://schemas.openxmlformats.org/officeDocument/2006/relationships/tags" Target="../tags/tag97.xml"/><Relationship Id="rId23" Type="http://schemas.openxmlformats.org/officeDocument/2006/relationships/tags" Target="../tags/tag98.xml"/><Relationship Id="rId2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7503" r:id="rId1"/>
    <p:sldLayoutId id="2147507504" r:id="rId2"/>
    <p:sldLayoutId id="2147507505" r:id="rId3"/>
    <p:sldLayoutId id="2147507506" r:id="rId4"/>
    <p:sldLayoutId id="2147507507" r:id="rId5"/>
    <p:sldLayoutId id="2147507508" r:id="rId6"/>
    <p:sldLayoutId id="2147507509" r:id="rId7"/>
    <p:sldLayoutId id="2147507510" r:id="rId8"/>
    <p:sldLayoutId id="2147507511" r:id="rId9"/>
    <p:sldLayoutId id="2147507512" r:id="rId10"/>
    <p:sldLayoutId id="214750751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2"/>
          <a:stretch>
            <a:fillRect/>
          </a:stretch>
        </a:blipFill>
        <a:effectLst/>
      </p:bgPr>
    </p:bg>
    <p:spTree>
      <p:nvGrpSpPr>
        <p:cNvPr id="31" name=""/>
        <p:cNvGrpSpPr/>
        <p:nvPr/>
      </p:nvGrpSpPr>
      <p:grpSpPr>
        <a:xfrm>
          <a:off x="0" y="0"/>
          <a:ext cx="0" cy="0"/>
          <a:chOff x="0" y="0"/>
          <a:chExt cx="0" cy="0"/>
        </a:xfrm>
      </p:grpSpPr>
      <p:sp>
        <p:nvSpPr>
          <p:cNvPr id="1048658" name="矩形 15"/>
          <p:cNvSpPr/>
          <p:nvPr userDrawn="1">
            <p:custDataLst>
              <p:tags r:id="rId13"/>
            </p:custDataLst>
          </p:nvPr>
        </p:nvSpPr>
        <p:spPr>
          <a:xfrm>
            <a:off x="0" y="0"/>
            <a:ext cx="12192000" cy="6858000"/>
          </a:xfrm>
          <a:prstGeom prst="rect"/>
          <a:gradFill flip="none" rotWithShape="1">
            <a:gsLst>
              <a:gs pos="23000">
                <a:schemeClr val="bg2"/>
              </a:gs>
              <a:gs pos="90000">
                <a:schemeClr val="bg2">
                  <a:alpha val="9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cxnSp>
        <p:nvCxnSpPr>
          <p:cNvPr id="3145729" name="直接连接符 18"/>
          <p:cNvCxnSpPr>
            <a:cxnSpLocks/>
          </p:cNvCxnSpPr>
          <p:nvPr userDrawn="1">
            <p:custDataLst>
              <p:tags r:id="rId19"/>
            </p:custDataLst>
          </p:nvPr>
        </p:nvCxnSpPr>
        <p:spPr>
          <a:xfrm>
            <a:off x="912495" y="1212215"/>
            <a:ext cx="10440035" cy="0"/>
          </a:xfrm>
          <a:prstGeom prst="line"/>
          <a:ln w="127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userDrawn="1">
            <p:custDataLst>
              <p:tags r:id="rId20"/>
            </p:custDataLst>
          </p:nvPr>
        </p:nvCxnSpPr>
        <p:spPr>
          <a:xfrm>
            <a:off x="848995" y="1212215"/>
            <a:ext cx="818515" cy="0"/>
          </a:xfrm>
          <a:prstGeom prst="line"/>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48670" name="任意多边形: 形状 8"/>
          <p:cNvSpPr/>
          <p:nvPr userDrawn="1">
            <p:custDataLst>
              <p:tags r:id="rId21"/>
            </p:custDataLst>
          </p:nvPr>
        </p:nvSpPr>
        <p:spPr>
          <a:xfrm flipH="1" flipV="1">
            <a:off x="11292840" y="0"/>
            <a:ext cx="899160" cy="775970"/>
          </a:xfrm>
          <a:custGeom>
            <a:avLst/>
            <a:gdLst>
              <a:gd name="connsiteX0" fmla="*/ 2155277 w 2155277"/>
              <a:gd name="connsiteY0" fmla="*/ 1860033 h 1860033"/>
              <a:gd name="connsiteX1" fmla="*/ 0 w 2155277"/>
              <a:gd name="connsiteY1" fmla="*/ 1860033 h 1860033"/>
              <a:gd name="connsiteX2" fmla="*/ 0 w 2155277"/>
              <a:gd name="connsiteY2" fmla="*/ 601238 h 1860033"/>
              <a:gd name="connsiteX3" fmla="*/ 20863 w 2155277"/>
              <a:gd name="connsiteY3" fmla="*/ 581252 h 1860033"/>
              <a:gd name="connsiteX4" fmla="*/ 638335 w 2155277"/>
              <a:gd name="connsiteY4" fmla="*/ 0 h 1860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77" h="1860033">
                <a:moveTo>
                  <a:pt x="2155277" y="1860033"/>
                </a:moveTo>
                <a:lnTo>
                  <a:pt x="0" y="1860033"/>
                </a:lnTo>
                <a:lnTo>
                  <a:pt x="0" y="601238"/>
                </a:lnTo>
                <a:lnTo>
                  <a:pt x="20863" y="581252"/>
                </a:lnTo>
                <a:cubicBezTo>
                  <a:pt x="226687" y="385217"/>
                  <a:pt x="432511" y="190896"/>
                  <a:pt x="638335" y="0"/>
                </a:cubicBezTo>
                <a:close/>
              </a:path>
            </a:pathLst>
          </a:custGeom>
          <a:gradFill flip="none" rotWithShape="1">
            <a:gsLst>
              <a:gs pos="37000">
                <a:schemeClr val="accent1"/>
              </a:gs>
              <a:gs pos="100000">
                <a:schemeClr val="accent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bg1"/>
              </a:solidFill>
            </a:endParaRPr>
          </a:p>
        </p:txBody>
      </p:sp>
      <p:sp>
        <p:nvSpPr>
          <p:cNvPr id="1048672" name="任意多边形: 形状 9"/>
          <p:cNvSpPr/>
          <p:nvPr userDrawn="1">
            <p:custDataLst>
              <p:tags r:id="rId22"/>
            </p:custDataLst>
          </p:nvPr>
        </p:nvSpPr>
        <p:spPr>
          <a:xfrm>
            <a:off x="11129645" y="1905"/>
            <a:ext cx="1066165" cy="960755"/>
          </a:xfrm>
          <a:custGeom>
            <a:avLst/>
            <a:gdLst>
              <a:gd name="connsiteX0" fmla="*/ 0 w 2700670"/>
              <a:gd name="connsiteY0" fmla="*/ 0 h 2434856"/>
              <a:gd name="connsiteX1" fmla="*/ 1988289 w 2700670"/>
              <a:gd name="connsiteY1" fmla="*/ 2434856 h 2434856"/>
              <a:gd name="connsiteX2" fmla="*/ 2700670 w 2700670"/>
              <a:gd name="connsiteY2" fmla="*/ 1754373 h 2434856"/>
            </a:gdLst>
            <a:ahLst/>
            <a:cxnLst>
              <a:cxn ang="0">
                <a:pos x="connsiteX0" y="connsiteY0"/>
              </a:cxn>
              <a:cxn ang="0">
                <a:pos x="connsiteX1" y="connsiteY1"/>
              </a:cxn>
              <a:cxn ang="0">
                <a:pos x="connsiteX2" y="connsiteY2"/>
              </a:cxn>
            </a:cxnLst>
            <a:rect l="l" t="t" r="r" b="b"/>
            <a:pathLst>
              <a:path w="2700670" h="2434856">
                <a:moveTo>
                  <a:pt x="0" y="0"/>
                </a:moveTo>
                <a:lnTo>
                  <a:pt x="1988289" y="2434856"/>
                </a:lnTo>
                <a:lnTo>
                  <a:pt x="2700670" y="1754373"/>
                </a:lnTo>
              </a:path>
            </a:pathLst>
          </a:cu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KSO_TEMPLATE" hidden="1"/>
          <p:cNvSpPr/>
          <p:nvPr userDrawn="1">
            <p:custDataLst>
              <p:tags r:id="rId23"/>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7540" r:id="rId1"/>
    <p:sldLayoutId id="2147507541" r:id="rId2"/>
    <p:sldLayoutId id="2147507542" r:id="rId3"/>
    <p:sldLayoutId id="2147507543" r:id="rId4"/>
    <p:sldLayoutId id="2147507544" r:id="rId5"/>
    <p:sldLayoutId id="2147507545" r:id="rId6"/>
    <p:sldLayoutId id="2147507546" r:id="rId7"/>
    <p:sldLayoutId id="2147507547" r:id="rId8"/>
    <p:sldLayoutId id="2147507548" r:id="rId9"/>
    <p:sldLayoutId id="2147507549" r:id="rId10"/>
    <p:sldLayoutId id="214750755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8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2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slideLayout" Target="../slideLayouts/slideLayout1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tags" Target="../tags/tag110.xml"/><Relationship Id="rId7" Type="http://schemas.openxmlformats.org/officeDocument/2006/relationships/tags" Target="../tags/tag111.xml"/><Relationship Id="rId8" Type="http://schemas.openxmlformats.org/officeDocument/2006/relationships/tags" Target="../tags/tag112.xml"/><Relationship Id="rId9" Type="http://schemas.openxmlformats.org/officeDocument/2006/relationships/tags" Target="../tags/tag113.xml"/><Relationship Id="rId10" Type="http://schemas.openxmlformats.org/officeDocument/2006/relationships/tags" Target="../tags/tag114.xml"/><Relationship Id="rId11" Type="http://schemas.openxmlformats.org/officeDocument/2006/relationships/tags" Target="../tags/tag115.xml"/><Relationship Id="rId12" Type="http://schemas.openxmlformats.org/officeDocument/2006/relationships/tags" Target="../tags/tag116.xml"/><Relationship Id="rId13" Type="http://schemas.openxmlformats.org/officeDocument/2006/relationships/tags" Target="../tags/tag117.xml"/><Relationship Id="rId14" Type="http://schemas.openxmlformats.org/officeDocument/2006/relationships/tags" Target="../tags/tag118.xml"/><Relationship Id="rId15" Type="http://schemas.openxmlformats.org/officeDocument/2006/relationships/tags" Target="../tags/tag119.xml"/><Relationship Id="rId16" Type="http://schemas.openxmlformats.org/officeDocument/2006/relationships/tags" Target="../tags/tag120.xml"/><Relationship Id="rId17" Type="http://schemas.openxmlformats.org/officeDocument/2006/relationships/tags" Target="../tags/tag121.xml"/><Relationship Id="rId18" Type="http://schemas.openxmlformats.org/officeDocument/2006/relationships/tags" Target="../tags/tag122.xml"/><Relationship Id="rId19" Type="http://schemas.openxmlformats.org/officeDocument/2006/relationships/tags" Target="../tags/tag123.xml"/><Relationship Id="rId20" Type="http://schemas.openxmlformats.org/officeDocument/2006/relationships/tags" Target="../tags/tag124.xml"/><Relationship Id="rId21" Type="http://schemas.openxmlformats.org/officeDocument/2006/relationships/tags" Target="../tags/tag125.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6.xml"/><Relationship Id="rId2" Type="http://schemas.openxmlformats.org/officeDocument/2006/relationships/tags" Target="../tags/tag127.xml"/><Relationship Id="rId3" Type="http://schemas.openxmlformats.org/officeDocument/2006/relationships/tags" Target="../tags/tag128.xml"/><Relationship Id="rId4" Type="http://schemas.openxmlformats.org/officeDocument/2006/relationships/tags" Target="../tags/tag129.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0.xml"/><Relationship Id="rId2" Type="http://schemas.openxmlformats.org/officeDocument/2006/relationships/tags" Target="../tags/tag141.xml"/><Relationship Id="rId3" Type="http://schemas.openxmlformats.org/officeDocument/2006/relationships/tags" Target="../tags/tag142.xml"/><Relationship Id="rId4" Type="http://schemas.openxmlformats.org/officeDocument/2006/relationships/tags" Target="../tags/tag143.xml"/><Relationship Id="rId5" Type="http://schemas.openxmlformats.org/officeDocument/2006/relationships/tags" Target="../tags/tag144.xml"/><Relationship Id="rId6" Type="http://schemas.openxmlformats.org/officeDocument/2006/relationships/tags" Target="../tags/tag145.xml"/><Relationship Id="rId7" Type="http://schemas.openxmlformats.org/officeDocument/2006/relationships/tags" Target="../tags/tag146.xml"/><Relationship Id="rId8" Type="http://schemas.openxmlformats.org/officeDocument/2006/relationships/tags" Target="../tags/tag147.xml"/><Relationship Id="rId9" Type="http://schemas.openxmlformats.org/officeDocument/2006/relationships/tags" Target="../tags/tag148.xml"/><Relationship Id="rId10" Type="http://schemas.openxmlformats.org/officeDocument/2006/relationships/tags" Target="../tags/tag149.xml"/><Relationship Id="rId11" Type="http://schemas.openxmlformats.org/officeDocument/2006/relationships/tags" Target="../tags/tag150.xml"/><Relationship Id="rId12" Type="http://schemas.openxmlformats.org/officeDocument/2006/relationships/tags" Target="../tags/tag15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56.xml"/><Relationship Id="rId2" Type="http://schemas.openxmlformats.org/officeDocument/2006/relationships/tags" Target="../tags/tag157.xml"/><Relationship Id="rId3" Type="http://schemas.openxmlformats.org/officeDocument/2006/relationships/tags" Target="../tags/tag158.xml"/><Relationship Id="rId4" Type="http://schemas.openxmlformats.org/officeDocument/2006/relationships/tags" Target="../tags/tag159.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tags" Target="../tags/tag218.xml"/><Relationship Id="rId14" Type="http://schemas.openxmlformats.org/officeDocument/2006/relationships/tags" Target="../tags/tag219.xml"/><Relationship Id="rId15" Type="http://schemas.openxmlformats.org/officeDocument/2006/relationships/tags" Target="../tags/tag220.xml"/><Relationship Id="rId16" Type="http://schemas.openxmlformats.org/officeDocument/2006/relationships/tags" Target="../tags/tag221.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2.xml"/><Relationship Id="rId2" Type="http://schemas.openxmlformats.org/officeDocument/2006/relationships/tags" Target="../tags/tag223.xml"/><Relationship Id="rId3" Type="http://schemas.openxmlformats.org/officeDocument/2006/relationships/tags" Target="../tags/tag224.xml"/><Relationship Id="rId4" Type="http://schemas.openxmlformats.org/officeDocument/2006/relationships/tags" Target="../tags/tag225.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tags" Target="../tags/tag250.xml"/><Relationship Id="rId14" Type="http://schemas.openxmlformats.org/officeDocument/2006/relationships/tags" Target="../tags/tag251.xml"/><Relationship Id="rId15" Type="http://schemas.openxmlformats.org/officeDocument/2006/relationships/tags" Target="../tags/tag252.xml"/><Relationship Id="rId16" Type="http://schemas.openxmlformats.org/officeDocument/2006/relationships/tags" Target="../tags/tag253.xml"/><Relationship Id="rId17" Type="http://schemas.openxmlformats.org/officeDocument/2006/relationships/tags" Target="../tags/tag254.xml"/><Relationship Id="rId18" Type="http://schemas.openxmlformats.org/officeDocument/2006/relationships/tags" Target="../tags/tag255.xml"/><Relationship Id="rId19" Type="http://schemas.openxmlformats.org/officeDocument/2006/relationships/tags" Target="../tags/tag256.xml"/><Relationship Id="rId20" Type="http://schemas.openxmlformats.org/officeDocument/2006/relationships/tags" Target="../tags/tag257.xml"/><Relationship Id="rId2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tags" Target="../tags/tag286.xml"/><Relationship Id="rId14" Type="http://schemas.openxmlformats.org/officeDocument/2006/relationships/tags" Target="../tags/tag287.xml"/><Relationship Id="rId15" Type="http://schemas.openxmlformats.org/officeDocument/2006/relationships/tags" Target="../tags/tag288.xml"/><Relationship Id="rId16" Type="http://schemas.openxmlformats.org/officeDocument/2006/relationships/tags" Target="../tags/tag289.xml"/><Relationship Id="rId17" Type="http://schemas.openxmlformats.org/officeDocument/2006/relationships/tags" Target="../tags/tag290.xml"/><Relationship Id="rId18" Type="http://schemas.openxmlformats.org/officeDocument/2006/relationships/tags" Target="../tags/tag291.xml"/><Relationship Id="rId19" Type="http://schemas.openxmlformats.org/officeDocument/2006/relationships/tags" Target="../tags/tag292.xml"/><Relationship Id="rId20" Type="http://schemas.openxmlformats.org/officeDocument/2006/relationships/tags" Target="../tags/tag293.xml"/><Relationship Id="rId21" Type="http://schemas.openxmlformats.org/officeDocument/2006/relationships/tags" Target="../tags/tag294.xml"/><Relationship Id="rId22" Type="http://schemas.openxmlformats.org/officeDocument/2006/relationships/tags" Target="../tags/tag295.xml"/><Relationship Id="rId23" Type="http://schemas.openxmlformats.org/officeDocument/2006/relationships/tags" Target="../tags/tag296.xml"/><Relationship Id="rId24" Type="http://schemas.openxmlformats.org/officeDocument/2006/relationships/tags" Target="../tags/tag297.xml"/><Relationship Id="rId25" Type="http://schemas.openxmlformats.org/officeDocument/2006/relationships/tags" Target="../tags/tag298.xml"/><Relationship Id="rId26" Type="http://schemas.openxmlformats.org/officeDocument/2006/relationships/tags" Target="../tags/tag299.xml"/><Relationship Id="rId27" Type="http://schemas.openxmlformats.org/officeDocument/2006/relationships/tags" Target="../tags/tag300.xml"/><Relationship Id="rId28" Type="http://schemas.openxmlformats.org/officeDocument/2006/relationships/tags" Target="../tags/tag301.xml"/><Relationship Id="rId29" Type="http://schemas.openxmlformats.org/officeDocument/2006/relationships/tags" Target="../tags/tag302.xml"/><Relationship Id="rId30" Type="http://schemas.openxmlformats.org/officeDocument/2006/relationships/tags" Target="../tags/tag303.xml"/><Relationship Id="rId31" Type="http://schemas.openxmlformats.org/officeDocument/2006/relationships/tags" Target="../tags/tag304.xml"/><Relationship Id="rId32" Type="http://schemas.openxmlformats.org/officeDocument/2006/relationships/tags" Target="../tags/tag305.xml"/><Relationship Id="rId33" Type="http://schemas.openxmlformats.org/officeDocument/2006/relationships/tags" Target="../tags/tag306.xml"/><Relationship Id="rId34" Type="http://schemas.openxmlformats.org/officeDocument/2006/relationships/tags" Target="../tags/tag307.xml"/><Relationship Id="rId35" Type="http://schemas.openxmlformats.org/officeDocument/2006/relationships/tags" Target="../tags/tag308.xml"/><Relationship Id="rId36" Type="http://schemas.openxmlformats.org/officeDocument/2006/relationships/tags" Target="../tags/tag309.xml"/><Relationship Id="rId37" Type="http://schemas.openxmlformats.org/officeDocument/2006/relationships/tags" Target="../tags/tag310.xml"/><Relationship Id="rId38" Type="http://schemas.openxmlformats.org/officeDocument/2006/relationships/tags" Target="../tags/tag311.xml"/><Relationship Id="rId39" Type="http://schemas.openxmlformats.org/officeDocument/2006/relationships/tags" Target="../tags/tag312.xml"/><Relationship Id="rId40" Type="http://schemas.openxmlformats.org/officeDocument/2006/relationships/tags" Target="../tags/tag313.xml"/><Relationship Id="rId4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tags" Target="../tags/tag354.xml"/><Relationship Id="rId14" Type="http://schemas.openxmlformats.org/officeDocument/2006/relationships/tags" Target="../tags/tag355.xml"/><Relationship Id="rId15" Type="http://schemas.openxmlformats.org/officeDocument/2006/relationships/tags" Target="../tags/tag356.xml"/><Relationship Id="rId16" Type="http://schemas.openxmlformats.org/officeDocument/2006/relationships/tags" Target="../tags/tag357.xml"/><Relationship Id="rId17" Type="http://schemas.openxmlformats.org/officeDocument/2006/relationships/tags" Target="../tags/tag358.xml"/><Relationship Id="rId18" Type="http://schemas.openxmlformats.org/officeDocument/2006/relationships/tags" Target="../tags/tag359.xml"/><Relationship Id="rId19" Type="http://schemas.openxmlformats.org/officeDocument/2006/relationships/tags" Target="../tags/tag360.xml"/><Relationship Id="rId20" Type="http://schemas.openxmlformats.org/officeDocument/2006/relationships/tags" Target="../tags/tag361.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78.xml"/><Relationship Id="rId2" Type="http://schemas.openxmlformats.org/officeDocument/2006/relationships/tags" Target="../tags/tag379.xml"/><Relationship Id="rId3" Type="http://schemas.openxmlformats.org/officeDocument/2006/relationships/tags" Target="../tags/tag380.xml"/><Relationship Id="rId4" Type="http://schemas.openxmlformats.org/officeDocument/2006/relationships/tags" Target="../tags/tag381.xml"/><Relationship Id="rId5"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副标题"/>
          <p:cNvSpPr>
            <a:spLocks noGrp="1"/>
          </p:cNvSpPr>
          <p:nvPr>
            <p:ph type="subTitle" idx="1"/>
            <p:custDataLst>
              <p:tags r:id="rId1"/>
            </p:custDataLst>
          </p:nvPr>
        </p:nvSpPr>
        <p:spPr/>
        <p:txBody>
          <a:bodyPr/>
          <a:p>
            <a:r>
              <a:rPr altLang="en-US" lang="zh-CN"/>
              <a:t>单击此处添加副标题</a:t>
            </a:r>
            <a:endParaRPr altLang="en-US" lang="zh-CN"/>
          </a:p>
        </p:txBody>
      </p:sp>
      <p:sp>
        <p:nvSpPr>
          <p:cNvPr id="104865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48652" name="日期时间"/>
          <p:cNvSpPr>
            <a:spLocks noGrp="1"/>
          </p:cNvSpPr>
          <p:nvPr>
            <p:ph type="body" sz="quarter" idx="14"/>
            <p:custDataLst>
              <p:tags r:id="rId3"/>
            </p:custDataLst>
          </p:nvPr>
        </p:nvSpPr>
        <p:spPr/>
        <p:txBody>
          <a:bodyPr/>
          <a:p>
            <a:r>
              <a:rPr altLang="zh-CN" lang="en-US"/>
              <a:t>20XX/01/01</a:t>
            </a:r>
            <a:endParaRPr altLang="zh-CN" lang="en-US"/>
          </a:p>
        </p:txBody>
      </p:sp>
      <p:sp>
        <p:nvSpPr>
          <p:cNvPr id="1048654"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
        <p:nvSpPr>
          <p:cNvPr id="1048656" name="标题 2"/>
          <p:cNvSpPr>
            <a:spLocks noGrp="1"/>
          </p:cNvSpPr>
          <p:nvPr>
            <p:ph type="ctrTitle"/>
            <p:custDataLst>
              <p:tags r:id="rId5"/>
            </p:custDataLst>
          </p:nvPr>
        </p:nvSpPr>
        <p:spPr/>
        <p:txBody>
          <a:bodyPr/>
          <a:p>
            <a:r>
              <a:rPr altLang="en-US" lang="zh-CN"/>
              <a:t>企业管理的供应链采购与供应管理</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46" name="标题"/>
          <p:cNvSpPr>
            <a:spLocks noGrp="1"/>
          </p:cNvSpPr>
          <p:nvPr>
            <p:ph type="title"/>
            <p:custDataLst>
              <p:tags r:id="rId1"/>
            </p:custDataLst>
          </p:nvPr>
        </p:nvSpPr>
        <p:spPr/>
        <p:txBody>
          <a:bodyPr/>
          <a:p>
            <a:r>
              <a:rPr altLang="en-US" lang="zh-CN"/>
              <a:t>目录</a:t>
            </a:r>
            <a:endParaRPr altLang="en-US" lang="zh-CN"/>
          </a:p>
        </p:txBody>
      </p:sp>
      <p:sp>
        <p:nvSpPr>
          <p:cNvPr id="1048848" name="副标题"/>
          <p:cNvSpPr>
            <a:spLocks noGrp="1"/>
          </p:cNvSpPr>
          <p:nvPr>
            <p:ph type="body" idx="1"/>
            <p:custDataLst>
              <p:tags r:id="rId2"/>
            </p:custDataLst>
          </p:nvPr>
        </p:nvSpPr>
        <p:spPr/>
        <p:txBody>
          <a:bodyPr/>
          <a:p>
            <a:r>
              <a:rPr altLang="zh-CN" lang="en-US"/>
              <a:t>CONTENTS</a:t>
            </a:r>
            <a:endParaRPr altLang="zh-CN" lang="en-US"/>
          </a:p>
        </p:txBody>
      </p:sp>
      <p:sp>
        <p:nvSpPr>
          <p:cNvPr id="1048850" name="文本框 1"/>
          <p:cNvSpPr txBox="1"/>
          <p:nvPr>
            <p:custDataLst>
              <p:tags r:id="rId3"/>
            </p:custDataLst>
          </p:nvPr>
        </p:nvSpPr>
        <p:spPr>
          <a:xfrm>
            <a:off x="5483225" y="72390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01.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2" name="文本框 10"/>
          <p:cNvSpPr txBox="1"/>
          <p:nvPr>
            <p:custDataLst>
              <p:tags r:id="rId4"/>
            </p:custDataLst>
          </p:nvPr>
        </p:nvSpPr>
        <p:spPr>
          <a:xfrm>
            <a:off x="7139940" y="897890"/>
            <a:ext cx="4293235" cy="398780"/>
          </a:xfrm>
          <a:prstGeom prst="rect"/>
          <a:noFill/>
        </p:spPr>
        <p:txBody>
          <a:bodyPr rtlCol="0" wrap="square">
            <a:spAutoFit/>
          </a:bodyPr>
          <a:p>
            <a:pPr algn="r"/>
            <a:r>
              <a:rPr altLang="zh-CN" b="1" dirty="0" sz="2000" lang="en-US">
                <a:solidFill>
                  <a:schemeClr val="tx1"/>
                </a:solidFill>
                <a:latin typeface="+mj-ea"/>
                <a:ea typeface="+mj-ea"/>
              </a:rPr>
              <a:t>单击添加目录项标题</a:t>
            </a:r>
            <a:endParaRPr altLang="zh-CN" b="1" dirty="0" sz="2000" lang="en-US">
              <a:solidFill>
                <a:schemeClr val="tx1"/>
              </a:solidFill>
              <a:latin typeface="+mj-ea"/>
              <a:ea typeface="+mj-ea"/>
            </a:endParaRPr>
          </a:p>
        </p:txBody>
      </p:sp>
      <p:cxnSp>
        <p:nvCxnSpPr>
          <p:cNvPr id="3145755" name="直接连接符 22"/>
          <p:cNvCxnSpPr>
            <a:cxnSpLocks/>
          </p:cNvCxnSpPr>
          <p:nvPr>
            <p:custDataLst>
              <p:tags r:id="rId5"/>
            </p:custDataLst>
          </p:nvPr>
        </p:nvCxnSpPr>
        <p:spPr>
          <a:xfrm>
            <a:off x="5634355" y="14782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4" name="文本框 8"/>
          <p:cNvSpPr txBox="1"/>
          <p:nvPr>
            <p:custDataLst>
              <p:tags r:id="rId6"/>
            </p:custDataLst>
          </p:nvPr>
        </p:nvSpPr>
        <p:spPr>
          <a:xfrm>
            <a:off x="5483225" y="16954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02.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56" name="文本框 15"/>
          <p:cNvSpPr txBox="1"/>
          <p:nvPr>
            <p:custDataLst>
              <p:tags r:id="rId7"/>
            </p:custDataLst>
          </p:nvPr>
        </p:nvSpPr>
        <p:spPr>
          <a:xfrm>
            <a:off x="7139940" y="1847215"/>
            <a:ext cx="4293235" cy="398780"/>
          </a:xfrm>
          <a:prstGeom prst="rect"/>
          <a:noFill/>
        </p:spPr>
        <p:txBody>
          <a:bodyPr rtlCol="0" wrap="square">
            <a:spAutoFit/>
          </a:bodyPr>
          <a:p>
            <a:pPr algn="r"/>
            <a:r>
              <a:rPr altLang="zh-CN" b="1" dirty="0" sz="2000" lang="en-US">
                <a:solidFill>
                  <a:schemeClr val="tx1"/>
                </a:solidFill>
                <a:latin typeface="+mj-ea"/>
                <a:ea typeface="+mj-ea"/>
              </a:rPr>
              <a:t>供应链采购管理</a:t>
            </a:r>
            <a:endParaRPr altLang="zh-CN" b="1" dirty="0" sz="2000" lang="en-US">
              <a:solidFill>
                <a:schemeClr val="tx1"/>
              </a:solidFill>
              <a:latin typeface="+mj-ea"/>
              <a:ea typeface="+mj-ea"/>
            </a:endParaRPr>
          </a:p>
        </p:txBody>
      </p:sp>
      <p:cxnSp>
        <p:nvCxnSpPr>
          <p:cNvPr id="3145757" name="直接连接符 25"/>
          <p:cNvCxnSpPr>
            <a:cxnSpLocks/>
          </p:cNvCxnSpPr>
          <p:nvPr>
            <p:custDataLst>
              <p:tags r:id="rId8"/>
            </p:custDataLst>
          </p:nvPr>
        </p:nvCxnSpPr>
        <p:spPr>
          <a:xfrm>
            <a:off x="5634355" y="24276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58" name="文本框 2"/>
          <p:cNvSpPr txBox="1"/>
          <p:nvPr>
            <p:custDataLst>
              <p:tags r:id="rId9"/>
            </p:custDataLst>
          </p:nvPr>
        </p:nvSpPr>
        <p:spPr>
          <a:xfrm>
            <a:off x="5483225" y="26447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03.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0" name="文本框 14"/>
          <p:cNvSpPr txBox="1"/>
          <p:nvPr>
            <p:custDataLst>
              <p:tags r:id="rId10"/>
            </p:custDataLst>
          </p:nvPr>
        </p:nvSpPr>
        <p:spPr>
          <a:xfrm>
            <a:off x="7139940" y="2774315"/>
            <a:ext cx="4293235" cy="398780"/>
          </a:xfrm>
          <a:prstGeom prst="rect"/>
          <a:noFill/>
        </p:spPr>
        <p:txBody>
          <a:bodyPr rtlCol="0" wrap="square">
            <a:spAutoFit/>
          </a:bodyPr>
          <a:p>
            <a:pPr algn="r"/>
            <a:r>
              <a:rPr altLang="zh-CN" b="1" dirty="0" sz="2000" lang="en-US">
                <a:solidFill>
                  <a:schemeClr val="tx1"/>
                </a:solidFill>
                <a:latin typeface="+mj-ea"/>
                <a:ea typeface="+mj-ea"/>
              </a:rPr>
              <a:t>供应链供应管理</a:t>
            </a:r>
            <a:endParaRPr altLang="zh-CN" b="1" dirty="0" sz="2000" lang="en-US">
              <a:solidFill>
                <a:schemeClr val="tx1"/>
              </a:solidFill>
              <a:latin typeface="+mj-ea"/>
              <a:ea typeface="+mj-ea"/>
            </a:endParaRPr>
          </a:p>
        </p:txBody>
      </p:sp>
      <p:cxnSp>
        <p:nvCxnSpPr>
          <p:cNvPr id="3145759" name="直接连接符 26"/>
          <p:cNvCxnSpPr>
            <a:cxnSpLocks/>
          </p:cNvCxnSpPr>
          <p:nvPr>
            <p:custDataLst>
              <p:tags r:id="rId11"/>
            </p:custDataLst>
          </p:nvPr>
        </p:nvCxnSpPr>
        <p:spPr>
          <a:xfrm>
            <a:off x="5634355" y="335470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2" name="文本框 9"/>
          <p:cNvSpPr txBox="1"/>
          <p:nvPr>
            <p:custDataLst>
              <p:tags r:id="rId12"/>
            </p:custDataLst>
          </p:nvPr>
        </p:nvSpPr>
        <p:spPr>
          <a:xfrm>
            <a:off x="5483225" y="3571875"/>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04.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4" name="文本框 18"/>
          <p:cNvSpPr txBox="1"/>
          <p:nvPr>
            <p:custDataLst>
              <p:tags r:id="rId13"/>
            </p:custDataLst>
          </p:nvPr>
        </p:nvSpPr>
        <p:spPr>
          <a:xfrm>
            <a:off x="7139940" y="3679825"/>
            <a:ext cx="4293235" cy="398780"/>
          </a:xfrm>
          <a:prstGeom prst="rect"/>
          <a:noFill/>
        </p:spPr>
        <p:txBody>
          <a:bodyPr rtlCol="0" wrap="square">
            <a:spAutoFit/>
          </a:bodyPr>
          <a:p>
            <a:pPr algn="r"/>
            <a:r>
              <a:rPr altLang="zh-CN" b="1" dirty="0" sz="2000" lang="en-US">
                <a:solidFill>
                  <a:schemeClr val="tx1"/>
                </a:solidFill>
                <a:latin typeface="+mj-ea"/>
                <a:ea typeface="+mj-ea"/>
              </a:rPr>
              <a:t>供应链采购与供应管理的整合</a:t>
            </a:r>
            <a:endParaRPr altLang="zh-CN" b="1" dirty="0" sz="2000" lang="en-US">
              <a:solidFill>
                <a:schemeClr val="tx1"/>
              </a:solidFill>
              <a:latin typeface="+mj-ea"/>
              <a:ea typeface="+mj-ea"/>
            </a:endParaRPr>
          </a:p>
        </p:txBody>
      </p:sp>
      <p:cxnSp>
        <p:nvCxnSpPr>
          <p:cNvPr id="3145761" name="直接连接符 27"/>
          <p:cNvCxnSpPr>
            <a:cxnSpLocks/>
          </p:cNvCxnSpPr>
          <p:nvPr>
            <p:custDataLst>
              <p:tags r:id="rId14"/>
            </p:custDataLst>
          </p:nvPr>
        </p:nvCxnSpPr>
        <p:spPr>
          <a:xfrm>
            <a:off x="5634355" y="42595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66" name="文本框 13"/>
          <p:cNvSpPr txBox="1"/>
          <p:nvPr>
            <p:custDataLst>
              <p:tags r:id="rId15"/>
            </p:custDataLst>
          </p:nvPr>
        </p:nvSpPr>
        <p:spPr>
          <a:xfrm>
            <a:off x="5483225" y="44767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05.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68" name="文本框 16"/>
          <p:cNvSpPr txBox="1"/>
          <p:nvPr>
            <p:custDataLst>
              <p:tags r:id="rId16"/>
            </p:custDataLst>
          </p:nvPr>
        </p:nvSpPr>
        <p:spPr>
          <a:xfrm>
            <a:off x="7139940" y="4606290"/>
            <a:ext cx="4293235" cy="398780"/>
          </a:xfrm>
          <a:prstGeom prst="rect"/>
          <a:noFill/>
        </p:spPr>
        <p:txBody>
          <a:bodyPr rtlCol="0" wrap="square">
            <a:spAutoFit/>
          </a:bodyPr>
          <a:p>
            <a:pPr algn="r"/>
            <a:r>
              <a:rPr altLang="zh-CN" b="1" dirty="0" sz="2000" lang="en-US">
                <a:solidFill>
                  <a:schemeClr val="tx1"/>
                </a:solidFill>
                <a:latin typeface="+mj-ea"/>
                <a:ea typeface="+mj-ea"/>
              </a:rPr>
              <a:t>供应链采购与供应管理的挑战与应对</a:t>
            </a:r>
            <a:endParaRPr altLang="zh-CN" b="1" dirty="0" sz="2000" lang="en-US">
              <a:solidFill>
                <a:schemeClr val="tx1"/>
              </a:solidFill>
              <a:latin typeface="+mj-ea"/>
              <a:ea typeface="+mj-ea"/>
            </a:endParaRPr>
          </a:p>
        </p:txBody>
      </p:sp>
      <p:cxnSp>
        <p:nvCxnSpPr>
          <p:cNvPr id="3145763" name="直接连接符 17"/>
          <p:cNvCxnSpPr>
            <a:cxnSpLocks/>
          </p:cNvCxnSpPr>
          <p:nvPr>
            <p:custDataLst>
              <p:tags r:id="rId17"/>
            </p:custDataLst>
          </p:nvPr>
        </p:nvCxnSpPr>
        <p:spPr>
          <a:xfrm>
            <a:off x="5634355" y="5186680"/>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048870" name="文本框 20"/>
          <p:cNvSpPr txBox="1"/>
          <p:nvPr>
            <p:custDataLst>
              <p:tags r:id="rId18"/>
            </p:custDataLst>
          </p:nvPr>
        </p:nvSpPr>
        <p:spPr>
          <a:xfrm>
            <a:off x="5483225" y="5403850"/>
            <a:ext cx="1098550" cy="645160"/>
          </a:xfrm>
          <a:prstGeom prst="rect"/>
          <a:noFill/>
        </p:spPr>
        <p:txBody>
          <a:bodyPr rtlCol="0" wrap="square">
            <a:normAutofit lnSpcReduction="10000"/>
          </a:bodyPr>
          <a:p>
            <a:pPr algn="ctr"/>
            <a:r>
              <a:rPr altLang="zh-CN" b="1" dirty="0" sz="3600" lang="en-US">
                <a:gradFill flip="none" rotWithShape="1">
                  <a:gsLst>
                    <a:gs pos="36000">
                      <a:schemeClr val="accent1"/>
                    </a:gs>
                    <a:gs pos="100000">
                      <a:schemeClr val="accent4"/>
                    </a:gs>
                  </a:gsLst>
                  <a:lin ang="13500000" scaled="1"/>
                </a:gradFill>
                <a:latin typeface="+mj-ea"/>
                <a:ea typeface="+mj-ea"/>
              </a:rPr>
              <a:t>06. </a:t>
            </a:r>
            <a:endParaRPr altLang="zh-CN" b="1" dirty="0" sz="3600" lang="en-US">
              <a:gradFill flip="none" rotWithShape="1">
                <a:gsLst>
                  <a:gs pos="36000">
                    <a:schemeClr val="accent1"/>
                  </a:gs>
                  <a:gs pos="100000">
                    <a:schemeClr val="accent4"/>
                  </a:gs>
                </a:gsLst>
                <a:lin ang="13500000" scaled="1"/>
              </a:gradFill>
              <a:latin typeface="+mj-ea"/>
              <a:ea typeface="+mj-ea"/>
            </a:endParaRPr>
          </a:p>
        </p:txBody>
      </p:sp>
      <p:sp>
        <p:nvSpPr>
          <p:cNvPr id="1048872" name="文本框 21"/>
          <p:cNvSpPr txBox="1"/>
          <p:nvPr>
            <p:custDataLst>
              <p:tags r:id="rId19"/>
            </p:custDataLst>
          </p:nvPr>
        </p:nvSpPr>
        <p:spPr>
          <a:xfrm>
            <a:off x="7139940" y="5511800"/>
            <a:ext cx="4293235" cy="398780"/>
          </a:xfrm>
          <a:prstGeom prst="rect"/>
          <a:noFill/>
        </p:spPr>
        <p:txBody>
          <a:bodyPr rtlCol="0" wrap="square">
            <a:spAutoFit/>
          </a:bodyPr>
          <a:p>
            <a:pPr algn="r"/>
            <a:r>
              <a:rPr altLang="zh-CN" b="1" dirty="0" sz="2000" lang="en-US">
                <a:solidFill>
                  <a:schemeClr val="tx1"/>
                </a:solidFill>
                <a:latin typeface="+mj-ea"/>
                <a:ea typeface="+mj-ea"/>
              </a:rPr>
              <a:t>案例分析与实践经验分享</a:t>
            </a:r>
            <a:endParaRPr altLang="zh-CN" b="1" dirty="0" sz="2000" lang="en-US">
              <a:solidFill>
                <a:schemeClr val="tx1"/>
              </a:solidFill>
              <a:latin typeface="+mj-ea"/>
              <a:ea typeface="+mj-ea"/>
            </a:endParaRPr>
          </a:p>
        </p:txBody>
      </p:sp>
      <p:cxnSp>
        <p:nvCxnSpPr>
          <p:cNvPr id="3145765" name="直接连接符 23"/>
          <p:cNvCxnSpPr>
            <a:cxnSpLocks/>
          </p:cNvCxnSpPr>
          <p:nvPr>
            <p:custDataLst>
              <p:tags r:id="rId20"/>
            </p:custDataLst>
          </p:nvPr>
        </p:nvCxnSpPr>
        <p:spPr>
          <a:xfrm>
            <a:off x="5634355" y="6091555"/>
            <a:ext cx="5697855" cy="0"/>
          </a:xfrm>
          <a:prstGeom prst="line"/>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32" name="副标题"/>
          <p:cNvSpPr>
            <a:spLocks noGrp="1"/>
          </p:cNvSpPr>
          <p:nvPr>
            <p:ph type="body" idx="1"/>
            <p:custDataLst>
              <p:tags r:id="rId1"/>
            </p:custDataLst>
          </p:nvPr>
        </p:nvSpPr>
        <p:spPr/>
        <p:txBody>
          <a:bodyPr/>
          <a:p>
            <a:r>
              <a:rPr altLang="en-US" lang="zh-CN"/>
              <a:t>章节副标题</a:t>
            </a:r>
            <a:endParaRPr altLang="en-US" lang="zh-CN"/>
          </a:p>
        </p:txBody>
      </p:sp>
      <p:sp>
        <p:nvSpPr>
          <p:cNvPr id="1048934" name="节编号"/>
          <p:cNvSpPr>
            <a:spLocks noGrp="1"/>
          </p:cNvSpPr>
          <p:nvPr>
            <p:ph type="body" sz="quarter" idx="13"/>
            <p:custDataLst>
              <p:tags r:id="rId2"/>
            </p:custDataLst>
          </p:nvPr>
        </p:nvSpPr>
        <p:spPr>
          <a:xfrm>
            <a:off x="835025" y="1830070"/>
            <a:ext cx="1943735" cy="977901"/>
          </a:xfrm>
        </p:spPr>
        <p:txBody>
          <a:bodyPr/>
          <a:p>
            <a:r>
              <a:rPr altLang="zh-CN" lang="en-US"/>
              <a:t>01</a:t>
            </a:r>
            <a:endParaRPr altLang="zh-CN" lang="en-US"/>
          </a:p>
        </p:txBody>
      </p:sp>
      <p:sp>
        <p:nvSpPr>
          <p:cNvPr id="1048936" name="标题 1"/>
          <p:cNvSpPr>
            <a:spLocks noGrp="1"/>
          </p:cNvSpPr>
          <p:nvPr>
            <p:ph type="title"/>
            <p:custDataLst>
              <p:tags r:id="rId3"/>
            </p:custDataLst>
          </p:nvPr>
        </p:nvSpPr>
        <p:spPr/>
        <p:txBody>
          <a:bodyPr/>
          <a:p>
            <a:r>
              <a:rPr altLang="en-US" lang="zh-CN"/>
              <a:t>单击此处添加章节标题</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92" name="副标题"/>
          <p:cNvSpPr>
            <a:spLocks noGrp="1"/>
          </p:cNvSpPr>
          <p:nvPr>
            <p:ph type="body" idx="1"/>
            <p:custDataLst>
              <p:tags r:id="rId1"/>
            </p:custDataLst>
          </p:nvPr>
        </p:nvSpPr>
        <p:spPr/>
        <p:txBody>
          <a:bodyPr/>
          <a:p>
            <a:r>
              <a:rPr altLang="en-US" lang="zh-CN"/>
              <a:t>章节副标题</a:t>
            </a:r>
            <a:endParaRPr altLang="en-US" lang="zh-CN"/>
          </a:p>
        </p:txBody>
      </p:sp>
      <p:sp>
        <p:nvSpPr>
          <p:cNvPr id="1048994" name="节编号"/>
          <p:cNvSpPr>
            <a:spLocks noGrp="1"/>
          </p:cNvSpPr>
          <p:nvPr>
            <p:ph type="body" sz="quarter" idx="13"/>
            <p:custDataLst>
              <p:tags r:id="rId2"/>
            </p:custDataLst>
          </p:nvPr>
        </p:nvSpPr>
        <p:spPr>
          <a:xfrm>
            <a:off x="835025" y="1830070"/>
            <a:ext cx="1943735" cy="977901"/>
          </a:xfrm>
        </p:spPr>
        <p:txBody>
          <a:bodyPr/>
          <a:p>
            <a:r>
              <a:rPr altLang="zh-CN" lang="en-US"/>
              <a:t>02</a:t>
            </a:r>
            <a:endParaRPr altLang="zh-CN" lang="en-US"/>
          </a:p>
        </p:txBody>
      </p:sp>
      <p:sp>
        <p:nvSpPr>
          <p:cNvPr id="1048996" name="标题 1"/>
          <p:cNvSpPr>
            <a:spLocks noGrp="1"/>
          </p:cNvSpPr>
          <p:nvPr>
            <p:ph type="title"/>
            <p:custDataLst>
              <p:tags r:id="rId3"/>
            </p:custDataLst>
          </p:nvPr>
        </p:nvSpPr>
        <p:spPr/>
        <p:txBody>
          <a:bodyPr/>
          <a:p>
            <a:r>
              <a:rPr altLang="en-US" lang="zh-CN"/>
              <a:t>供应链采购管理</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6" name="标题 1"/>
          <p:cNvSpPr>
            <a:spLocks noGrp="1"/>
          </p:cNvSpPr>
          <p:nvPr>
            <p:ph type="title"/>
          </p:nvPr>
        </p:nvSpPr>
        <p:spPr/>
        <p:txBody>
          <a:bodyPr/>
          <a:p>
            <a:r>
              <a:rPr altLang="en-US" lang="zh-CN"/>
              <a:t>采购流程与策略</a:t>
            </a:r>
            <a:endParaRPr altLang="en-US" lang="zh-CN"/>
          </a:p>
        </p:txBody>
      </p:sp>
      <p:sp>
        <p:nvSpPr>
          <p:cNvPr id="1049088" name="正文"/>
          <p:cNvSpPr txBox="1"/>
          <p:nvPr>
            <p:custDataLst>
              <p:tags r:id="rId1"/>
            </p:custDataLst>
          </p:nvPr>
        </p:nvSpPr>
        <p:spPr>
          <a:xfrm>
            <a:off x="838200" y="2171603"/>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采购流程：明确采购需求、选择供应商、谈判与签订合同、执行采购合同、验收与付款</a:t>
            </a:r>
            <a:endParaRPr altLang="en-US" dirty="0" sz="1200" lang="zh-CN" spc="150">
              <a:solidFill>
                <a:schemeClr val="tx1">
                  <a:lumMod val="65000"/>
                  <a:lumOff val="35000"/>
                </a:schemeClr>
              </a:solidFill>
              <a:latin typeface="+mn-ea"/>
              <a:sym typeface="+mn-ea"/>
            </a:endParaRPr>
          </a:p>
        </p:txBody>
      </p:sp>
      <p:sp>
        <p:nvSpPr>
          <p:cNvPr id="1049090" name="正文"/>
          <p:cNvSpPr txBox="1"/>
          <p:nvPr>
            <p:custDataLst>
              <p:tags r:id="rId2"/>
            </p:custDataLst>
          </p:nvPr>
        </p:nvSpPr>
        <p:spPr>
          <a:xfrm>
            <a:off x="838200" y="3980239"/>
            <a:ext cx="10515600" cy="1390158"/>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采购策略：长期合作策略、集中采购策略、分散采购策略、混合采购策略</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0" name="标题 1"/>
          <p:cNvSpPr>
            <a:spLocks noGrp="1"/>
          </p:cNvSpPr>
          <p:nvPr>
            <p:ph type="title"/>
          </p:nvPr>
        </p:nvSpPr>
        <p:spPr/>
        <p:txBody>
          <a:bodyPr/>
          <a:p>
            <a:r>
              <a:rPr altLang="en-US" lang="zh-CN"/>
              <a:t>供应商选择与评估</a:t>
            </a:r>
            <a:endParaRPr altLang="en-US" lang="zh-CN"/>
          </a:p>
        </p:txBody>
      </p:sp>
      <p:sp>
        <p:nvSpPr>
          <p:cNvPr id="1049132"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供应商选择的原则：质量、价格、交货期、服务等因素的权衡与取舍</a:t>
            </a:r>
            <a:endParaRPr altLang="en-US" dirty="0" sz="1200" lang="zh-CN" spc="150">
              <a:solidFill>
                <a:schemeClr val="tx1">
                  <a:lumMod val="65000"/>
                  <a:lumOff val="35000"/>
                </a:schemeClr>
              </a:solidFill>
              <a:latin typeface="+mn-ea"/>
              <a:sym typeface="+mn-ea"/>
            </a:endParaRPr>
          </a:p>
        </p:txBody>
      </p:sp>
      <p:sp>
        <p:nvSpPr>
          <p:cNvPr id="1049134"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供应商评估的方法：通过对比分析、实地考察、样品测试等方式对供应商进行全面评估</a:t>
            </a:r>
            <a:endParaRPr altLang="en-US" dirty="0" sz="1200" lang="zh-CN" spc="150">
              <a:solidFill>
                <a:schemeClr val="tx1">
                  <a:lumMod val="65000"/>
                  <a:lumOff val="35000"/>
                </a:schemeClr>
              </a:solidFill>
              <a:latin typeface="+mn-ea"/>
              <a:sym typeface="+mn-ea"/>
            </a:endParaRPr>
          </a:p>
        </p:txBody>
      </p:sp>
      <p:sp>
        <p:nvSpPr>
          <p:cNvPr id="1049136"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供应商选择的流程：明确需求、收集信息、初步筛选、现场考察、综合评估、签订合同等步骤</a:t>
            </a:r>
            <a:endParaRPr altLang="en-US" dirty="0" sz="1200" lang="zh-CN" spc="150">
              <a:solidFill>
                <a:schemeClr val="tx1">
                  <a:lumMod val="65000"/>
                  <a:lumOff val="35000"/>
                </a:schemeClr>
              </a:solidFill>
              <a:latin typeface="+mn-ea"/>
              <a:sym typeface="+mn-ea"/>
            </a:endParaRPr>
          </a:p>
        </p:txBody>
      </p:sp>
      <p:sp>
        <p:nvSpPr>
          <p:cNvPr id="1049138"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供应商选择的注意事项：避免单一来源、考虑长期合作、注重供应商的信誉和口碑等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采购成本控制</a:t>
            </a:r>
            <a:endParaRPr altLang="en-US" lang="zh-CN"/>
          </a:p>
        </p:txBody>
      </p:sp>
      <p:sp>
        <p:nvSpPr>
          <p:cNvPr id="104918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采购成本构成：分析直接材料成本、间接成本、运输费用等</a:t>
            </a:r>
            <a:endParaRPr altLang="en-US" dirty="0" sz="2000" lang="zh-CN" spc="150">
              <a:solidFill>
                <a:schemeClr val="tx1">
                  <a:lumMod val="85000"/>
                  <a:lumOff val="15000"/>
                </a:schemeClr>
              </a:solidFill>
              <a:latin typeface="+mn-ea"/>
              <a:sym typeface="+mn-ea"/>
            </a:endParaRPr>
          </a:p>
        </p:txBody>
      </p:sp>
      <p:sp>
        <p:nvSpPr>
          <p:cNvPr id="104918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采购策略：选择合适的供应商、谈判技巧、长期合作关系等</a:t>
            </a:r>
            <a:endParaRPr altLang="en-US" dirty="0" sz="2000" lang="zh-CN" spc="150">
              <a:solidFill>
                <a:schemeClr val="tx1">
                  <a:lumMod val="85000"/>
                  <a:lumOff val="15000"/>
                </a:schemeClr>
              </a:solidFill>
              <a:latin typeface="+mn-ea"/>
              <a:sym typeface="+mn-ea"/>
            </a:endParaRPr>
          </a:p>
        </p:txBody>
      </p:sp>
      <p:sp>
        <p:nvSpPr>
          <p:cNvPr id="104919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采购流程优化：简化流程、提高效率、降低库存等</a:t>
            </a:r>
            <a:endParaRPr altLang="en-US" dirty="0" sz="2000" lang="zh-CN" spc="150">
              <a:solidFill>
                <a:schemeClr val="tx1">
                  <a:lumMod val="85000"/>
                  <a:lumOff val="15000"/>
                </a:schemeClr>
              </a:solidFill>
              <a:latin typeface="+mn-ea"/>
              <a:sym typeface="+mn-ea"/>
            </a:endParaRPr>
          </a:p>
        </p:txBody>
      </p:sp>
      <p:sp>
        <p:nvSpPr>
          <p:cNvPr id="104919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供应商管理：评估供应商绩效、确保供应商质量、降低采购风险等</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42" name="标题 1"/>
          <p:cNvSpPr>
            <a:spLocks noGrp="1"/>
          </p:cNvSpPr>
          <p:nvPr>
            <p:ph type="title"/>
          </p:nvPr>
        </p:nvSpPr>
        <p:spPr/>
        <p:txBody>
          <a:bodyPr/>
          <a:p>
            <a:r>
              <a:rPr altLang="en-US" lang="zh-CN"/>
              <a:t>采购风险管理与应对</a:t>
            </a:r>
            <a:endParaRPr altLang="en-US" lang="zh-CN"/>
          </a:p>
        </p:txBody>
      </p:sp>
      <p:sp>
        <p:nvSpPr>
          <p:cNvPr id="104924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供应商选择与评估：建立供应商评估机制，确保供应商的稳定性和可靠性</a:t>
            </a:r>
            <a:endParaRPr altLang="en-US" dirty="0" sz="1200" lang="zh-CN" spc="150">
              <a:solidFill>
                <a:schemeClr val="tx1">
                  <a:lumMod val="65000"/>
                  <a:lumOff val="35000"/>
                </a:schemeClr>
              </a:solidFill>
              <a:latin typeface="+mn-ea"/>
              <a:sym typeface="+mn-ea"/>
            </a:endParaRPr>
          </a:p>
        </p:txBody>
      </p:sp>
      <p:sp>
        <p:nvSpPr>
          <p:cNvPr id="104924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合同管理：签订明确的采购合同，明确双方的权利和义务，避免合同纠纷</a:t>
            </a:r>
            <a:endParaRPr altLang="en-US" dirty="0" sz="1200" lang="zh-CN" spc="150">
              <a:solidFill>
                <a:schemeClr val="tx1">
                  <a:lumMod val="65000"/>
                  <a:lumOff val="35000"/>
                </a:schemeClr>
              </a:solidFill>
              <a:latin typeface="+mn-ea"/>
              <a:sym typeface="+mn-ea"/>
            </a:endParaRPr>
          </a:p>
        </p:txBody>
      </p:sp>
      <p:sp>
        <p:nvSpPr>
          <p:cNvPr id="104924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库存管理：建立合理的库存管理制度，避免库存积压和缺货现象</a:t>
            </a:r>
            <a:endParaRPr altLang="en-US" dirty="0" sz="1200" lang="zh-CN" spc="150">
              <a:solidFill>
                <a:schemeClr val="tx1">
                  <a:lumMod val="65000"/>
                  <a:lumOff val="35000"/>
                </a:schemeClr>
              </a:solidFill>
              <a:latin typeface="+mn-ea"/>
              <a:sym typeface="+mn-ea"/>
            </a:endParaRPr>
          </a:p>
        </p:txBody>
      </p:sp>
      <p:sp>
        <p:nvSpPr>
          <p:cNvPr id="104925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风险管理：识别和评估采购过程中的潜在风险，制定相应的应对措施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90" name="副标题"/>
          <p:cNvSpPr>
            <a:spLocks noGrp="1"/>
          </p:cNvSpPr>
          <p:nvPr>
            <p:ph type="body" idx="1"/>
            <p:custDataLst>
              <p:tags r:id="rId1"/>
            </p:custDataLst>
          </p:nvPr>
        </p:nvSpPr>
        <p:spPr/>
        <p:txBody>
          <a:bodyPr/>
          <a:p>
            <a:r>
              <a:rPr altLang="en-US" lang="zh-CN"/>
              <a:t>章节副标题</a:t>
            </a:r>
            <a:endParaRPr altLang="en-US" lang="zh-CN"/>
          </a:p>
        </p:txBody>
      </p:sp>
      <p:sp>
        <p:nvSpPr>
          <p:cNvPr id="1049292" name="节编号"/>
          <p:cNvSpPr>
            <a:spLocks noGrp="1"/>
          </p:cNvSpPr>
          <p:nvPr>
            <p:ph type="body" sz="quarter" idx="13"/>
            <p:custDataLst>
              <p:tags r:id="rId2"/>
            </p:custDataLst>
          </p:nvPr>
        </p:nvSpPr>
        <p:spPr>
          <a:xfrm>
            <a:off x="835025" y="1830070"/>
            <a:ext cx="1943735" cy="977901"/>
          </a:xfrm>
        </p:spPr>
        <p:txBody>
          <a:bodyPr/>
          <a:p>
            <a:r>
              <a:rPr altLang="zh-CN" lang="en-US"/>
              <a:t>03</a:t>
            </a:r>
            <a:endParaRPr altLang="zh-CN" lang="en-US"/>
          </a:p>
        </p:txBody>
      </p:sp>
      <p:sp>
        <p:nvSpPr>
          <p:cNvPr id="1049294" name="标题 1"/>
          <p:cNvSpPr>
            <a:spLocks noGrp="1"/>
          </p:cNvSpPr>
          <p:nvPr>
            <p:ph type="title"/>
            <p:custDataLst>
              <p:tags r:id="rId3"/>
            </p:custDataLst>
          </p:nvPr>
        </p:nvSpPr>
        <p:spPr/>
        <p:txBody>
          <a:bodyPr/>
          <a:p>
            <a:r>
              <a:rPr altLang="en-US" lang="zh-CN"/>
              <a:t>供应链供应管理</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4" name="标题 1"/>
          <p:cNvSpPr>
            <a:spLocks noGrp="1"/>
          </p:cNvSpPr>
          <p:nvPr>
            <p:ph type="title"/>
          </p:nvPr>
        </p:nvSpPr>
        <p:spPr/>
        <p:txBody>
          <a:bodyPr/>
          <a:p>
            <a:r>
              <a:rPr altLang="en-US" lang="zh-CN"/>
              <a:t>供应计划与协调</a:t>
            </a:r>
            <a:endParaRPr altLang="en-US" lang="zh-CN"/>
          </a:p>
        </p:txBody>
      </p:sp>
      <p:sp>
        <p:nvSpPr>
          <p:cNvPr id="104938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确定供应目标：确保供应链的稳定性和效率</a:t>
            </a:r>
            <a:endParaRPr altLang="en-US" dirty="0" sz="1200" lang="zh-CN" spc="150">
              <a:solidFill>
                <a:schemeClr val="tx1">
                  <a:lumMod val="65000"/>
                  <a:lumOff val="35000"/>
                </a:schemeClr>
              </a:solidFill>
              <a:latin typeface="+mn-ea"/>
              <a:sym typeface="+mn-ea"/>
            </a:endParaRPr>
          </a:p>
        </p:txBody>
      </p:sp>
      <p:sp>
        <p:nvSpPr>
          <p:cNvPr id="104938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制定供应计划：根据市场需求和生产计划，制定合理的供应计划</a:t>
            </a:r>
            <a:endParaRPr altLang="en-US" dirty="0" sz="1200" lang="zh-CN" spc="150">
              <a:solidFill>
                <a:schemeClr val="tx1">
                  <a:lumMod val="65000"/>
                  <a:lumOff val="35000"/>
                </a:schemeClr>
              </a:solidFill>
              <a:latin typeface="+mn-ea"/>
              <a:sym typeface="+mn-ea"/>
            </a:endParaRPr>
          </a:p>
        </p:txBody>
      </p:sp>
      <p:sp>
        <p:nvSpPr>
          <p:cNvPr id="104939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协调供应商：与供应商建立良好的合作关系，确保供应的及时性和稳定性</a:t>
            </a:r>
            <a:endParaRPr altLang="en-US" dirty="0" sz="1200" lang="zh-CN" spc="150">
              <a:solidFill>
                <a:schemeClr val="tx1">
                  <a:lumMod val="65000"/>
                  <a:lumOff val="35000"/>
                </a:schemeClr>
              </a:solidFill>
              <a:latin typeface="+mn-ea"/>
              <a:sym typeface="+mn-ea"/>
            </a:endParaRPr>
          </a:p>
        </p:txBody>
      </p:sp>
      <p:sp>
        <p:nvSpPr>
          <p:cNvPr id="104939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监控与调整：对供应计划进行实时监控，及时调整以适应市场变化</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32" name="标题 1"/>
          <p:cNvSpPr>
            <a:spLocks noGrp="1"/>
          </p:cNvSpPr>
          <p:nvPr>
            <p:ph type="title"/>
          </p:nvPr>
        </p:nvSpPr>
        <p:spPr/>
        <p:txBody>
          <a:bodyPr/>
          <a:p>
            <a:r>
              <a:rPr altLang="en-US" lang="zh-CN"/>
              <a:t>库存管理与优化</a:t>
            </a:r>
            <a:endParaRPr altLang="en-US" lang="zh-CN"/>
          </a:p>
        </p:txBody>
      </p:sp>
      <p:sp>
        <p:nvSpPr>
          <p:cNvPr id="104943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3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3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库存管理的重要性：确保生产顺利进行，降低成本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4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4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库存管理的方法：ABC分类法、实时监控、预测模型等</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4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4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库存优化的策略：减少浪费、提高效率、降低成本</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5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5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库存管理与优化的实践案例：某企业的库存管理优化实践</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96" name="标题 1"/>
          <p:cNvSpPr>
            <a:spLocks noGrp="1"/>
          </p:cNvSpPr>
          <p:nvPr>
            <p:ph type="title"/>
          </p:nvPr>
        </p:nvSpPr>
        <p:spPr/>
        <p:txBody>
          <a:bodyPr/>
          <a:p>
            <a:r>
              <a:rPr altLang="en-US" lang="zh-CN"/>
              <a:t>物流与运输管理</a:t>
            </a:r>
            <a:endParaRPr altLang="en-US" lang="zh-CN"/>
          </a:p>
        </p:txBody>
      </p:sp>
      <p:sp>
        <p:nvSpPr>
          <p:cNvPr id="104949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供应链供应管理中的物流与运输概述</a:t>
            </a:r>
            <a:endParaRPr altLang="en-US" dirty="0" sz="2000" lang="zh-CN" spc="150">
              <a:solidFill>
                <a:schemeClr val="tx1">
                  <a:lumMod val="85000"/>
                  <a:lumOff val="15000"/>
                </a:schemeClr>
              </a:solidFill>
              <a:latin typeface="+mn-ea"/>
              <a:sym typeface="+mn-ea"/>
            </a:endParaRPr>
          </a:p>
        </p:txBody>
      </p:sp>
      <p:sp>
        <p:nvSpPr>
          <p:cNvPr id="104950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物流网络设计与优化</a:t>
            </a:r>
            <a:endParaRPr altLang="en-US" dirty="0" sz="2000" lang="zh-CN" spc="150">
              <a:solidFill>
                <a:schemeClr val="tx1">
                  <a:lumMod val="85000"/>
                  <a:lumOff val="15000"/>
                </a:schemeClr>
              </a:solidFill>
              <a:latin typeface="+mn-ea"/>
              <a:sym typeface="+mn-ea"/>
            </a:endParaRPr>
          </a:p>
        </p:txBody>
      </p:sp>
      <p:sp>
        <p:nvSpPr>
          <p:cNvPr id="104951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运输方式选择与成本控制</a:t>
            </a:r>
            <a:endParaRPr altLang="en-US" dirty="0" sz="2000" lang="zh-CN" spc="150">
              <a:solidFill>
                <a:schemeClr val="tx1">
                  <a:lumMod val="85000"/>
                  <a:lumOff val="15000"/>
                </a:schemeClr>
              </a:solidFill>
              <a:latin typeface="+mn-ea"/>
              <a:sym typeface="+mn-ea"/>
            </a:endParaRPr>
          </a:p>
        </p:txBody>
      </p:sp>
      <p:sp>
        <p:nvSpPr>
          <p:cNvPr id="104951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库存管理与逆向物流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60" name="标题 1"/>
          <p:cNvSpPr>
            <a:spLocks noGrp="1"/>
          </p:cNvSpPr>
          <p:nvPr>
            <p:ph type="title"/>
          </p:nvPr>
        </p:nvSpPr>
        <p:spPr/>
        <p:txBody>
          <a:bodyPr/>
          <a:p>
            <a:r>
              <a:rPr altLang="en-US" lang="zh-CN"/>
              <a:t>供应链协同与合作</a:t>
            </a:r>
            <a:endParaRPr altLang="en-US" lang="zh-CN"/>
          </a:p>
        </p:txBody>
      </p:sp>
      <p:sp>
        <p:nvSpPr>
          <p:cNvPr id="1049562"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64"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66"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8"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0"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供应链协同的未来发展趋势</a:t>
            </a:r>
            <a:endParaRPr altLang="en-US" dirty="0" sz="1200" lang="zh-CN" spc="150">
              <a:solidFill>
                <a:srgbClr val="FFFFFF"/>
              </a:solidFill>
              <a:latin typeface="+mn-ea"/>
              <a:sym typeface="+mn-ea"/>
            </a:endParaRPr>
          </a:p>
        </p:txBody>
      </p:sp>
      <p:sp>
        <p:nvSpPr>
          <p:cNvPr id="1049572"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4"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6"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供应链协同的实践案例</a:t>
            </a:r>
            <a:endParaRPr altLang="en-US" dirty="0" sz="1200" lang="zh-CN" spc="150">
              <a:solidFill>
                <a:schemeClr val="tx1">
                  <a:lumMod val="65000"/>
                  <a:lumOff val="35000"/>
                </a:schemeClr>
              </a:solidFill>
              <a:latin typeface="+mn-ea"/>
              <a:sym typeface="+mn-ea"/>
            </a:endParaRPr>
          </a:p>
        </p:txBody>
      </p:sp>
      <p:sp>
        <p:nvSpPr>
          <p:cNvPr id="1049578"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0"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2"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供应链协同的层次和类型</a:t>
            </a:r>
            <a:endParaRPr altLang="en-US" dirty="0" sz="1200" lang="zh-CN" spc="150">
              <a:solidFill>
                <a:srgbClr val="FFFFFF"/>
              </a:solidFill>
              <a:latin typeface="+mn-ea"/>
              <a:sym typeface="+mn-ea"/>
            </a:endParaRPr>
          </a:p>
        </p:txBody>
      </p:sp>
      <p:sp>
        <p:nvSpPr>
          <p:cNvPr id="1049584"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6"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8"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供应链协同的概念和重要性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28" name="副标题"/>
          <p:cNvSpPr>
            <a:spLocks noGrp="1"/>
          </p:cNvSpPr>
          <p:nvPr>
            <p:ph type="body" idx="1"/>
            <p:custDataLst>
              <p:tags r:id="rId1"/>
            </p:custDataLst>
          </p:nvPr>
        </p:nvSpPr>
        <p:spPr/>
        <p:txBody>
          <a:bodyPr/>
          <a:p>
            <a:r>
              <a:rPr altLang="en-US" lang="zh-CN"/>
              <a:t>章节副标题</a:t>
            </a:r>
            <a:endParaRPr altLang="en-US" lang="zh-CN"/>
          </a:p>
        </p:txBody>
      </p:sp>
      <p:sp>
        <p:nvSpPr>
          <p:cNvPr id="1049630" name="节编号"/>
          <p:cNvSpPr>
            <a:spLocks noGrp="1"/>
          </p:cNvSpPr>
          <p:nvPr>
            <p:ph type="body" sz="quarter" idx="13"/>
            <p:custDataLst>
              <p:tags r:id="rId2"/>
            </p:custDataLst>
          </p:nvPr>
        </p:nvSpPr>
        <p:spPr>
          <a:xfrm>
            <a:off x="835025" y="1830070"/>
            <a:ext cx="1943735" cy="977901"/>
          </a:xfrm>
        </p:spPr>
        <p:txBody>
          <a:bodyPr/>
          <a:p>
            <a:r>
              <a:rPr altLang="zh-CN" lang="en-US"/>
              <a:t>04</a:t>
            </a:r>
            <a:endParaRPr altLang="zh-CN" lang="en-US"/>
          </a:p>
        </p:txBody>
      </p:sp>
      <p:sp>
        <p:nvSpPr>
          <p:cNvPr id="1049632" name="标题 1"/>
          <p:cNvSpPr>
            <a:spLocks noGrp="1"/>
          </p:cNvSpPr>
          <p:nvPr>
            <p:ph type="title"/>
            <p:custDataLst>
              <p:tags r:id="rId3"/>
            </p:custDataLst>
          </p:nvPr>
        </p:nvSpPr>
        <p:spPr/>
        <p:txBody>
          <a:bodyPr>
            <a:normAutofit fontScale="90000"/>
          </a:bodyPr>
          <a:p>
            <a:r>
              <a:rPr altLang="en-US" lang="zh-CN"/>
              <a:t>供应链采购与供应管理的整合</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22" name="标题 1"/>
          <p:cNvSpPr>
            <a:spLocks noGrp="1"/>
          </p:cNvSpPr>
          <p:nvPr>
            <p:ph type="title"/>
          </p:nvPr>
        </p:nvSpPr>
        <p:spPr/>
        <p:txBody>
          <a:bodyPr/>
          <a:p>
            <a:r>
              <a:rPr altLang="en-US" lang="zh-CN"/>
              <a:t>采购与供应管理的整合策略</a:t>
            </a:r>
            <a:endParaRPr altLang="en-US" lang="zh-CN"/>
          </a:p>
        </p:txBody>
      </p:sp>
      <p:sp>
        <p:nvSpPr>
          <p:cNvPr id="104972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建立信息共享平台：通过建立信息共享平台，实现供应链信息的实时共享，提高供应链的透明度和协同性。</a:t>
            </a:r>
            <a:endParaRPr altLang="zh-CN" dirty="0" lang="en-US">
              <a:solidFill>
                <a:schemeClr val="dk1">
                  <a:lumMod val="80000"/>
                  <a:lumOff val="20000"/>
                </a:schemeClr>
              </a:solidFill>
              <a:latin typeface="+mn-ea"/>
              <a:sym typeface="+mn-ea"/>
            </a:endParaRPr>
          </a:p>
        </p:txBody>
      </p:sp>
      <p:sp>
        <p:nvSpPr>
          <p:cNvPr id="104973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建立长期稳定的合作关系：与供应商建立长期稳定的合作关系，确保供应链的稳定性和可靠性。</a:t>
            </a:r>
            <a:endParaRPr altLang="en-US" dirty="0" lang="zh-CN">
              <a:solidFill>
                <a:schemeClr val="dk1">
                  <a:lumMod val="80000"/>
                  <a:lumOff val="20000"/>
                </a:schemeClr>
              </a:solidFill>
              <a:latin typeface="+mn-ea"/>
              <a:sym typeface="+mn-ea"/>
            </a:endParaRPr>
          </a:p>
        </p:txBody>
      </p:sp>
      <p:sp>
        <p:nvSpPr>
          <p:cNvPr id="104974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优化采购流程：通过优化采购流程，降低采购成本，提高采购效率。</a:t>
            </a:r>
            <a:endParaRPr altLang="en-US" dirty="0" sz="1600" lang="zh-CN">
              <a:solidFill>
                <a:schemeClr val="dk1">
                  <a:lumMod val="80000"/>
                  <a:lumOff val="20000"/>
                </a:schemeClr>
              </a:solidFill>
              <a:latin typeface="+mn-ea"/>
              <a:sym typeface="+mn-ea"/>
            </a:endParaRPr>
          </a:p>
        </p:txBody>
      </p:sp>
      <p:sp>
        <p:nvSpPr>
          <p:cNvPr id="104974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5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强化供应商管理：通过强化供应商管理，确保供应商的质量和交货期，降低采购风险。</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94" name="标题 1"/>
          <p:cNvSpPr>
            <a:spLocks noGrp="1"/>
          </p:cNvSpPr>
          <p:nvPr>
            <p:ph type="title"/>
          </p:nvPr>
        </p:nvSpPr>
        <p:spPr/>
        <p:txBody>
          <a:bodyPr/>
          <a:p>
            <a:r>
              <a:rPr altLang="en-US" lang="zh-CN"/>
              <a:t>跨部门协同与合作的重要性</a:t>
            </a:r>
            <a:endParaRPr altLang="en-US" lang="zh-CN"/>
          </a:p>
        </p:txBody>
      </p:sp>
      <p:sp>
        <p:nvSpPr>
          <p:cNvPr id="10497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供应链采购与供应管理的整合需要跨部门协同与合作</a:t>
            </a:r>
            <a:endParaRPr altLang="en-US" dirty="0" sz="1200" lang="zh-CN" spc="150">
              <a:solidFill>
                <a:schemeClr val="tx1">
                  <a:lumMod val="65000"/>
                  <a:lumOff val="35000"/>
                </a:schemeClr>
              </a:solidFill>
              <a:latin typeface="+mn-ea"/>
              <a:sym typeface="+mn-ea"/>
            </a:endParaRPr>
          </a:p>
        </p:txBody>
      </p:sp>
      <p:sp>
        <p:nvSpPr>
          <p:cNvPr id="10497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跨部门协同与合作可以优化供应链流程，提高效率</a:t>
            </a:r>
            <a:endParaRPr altLang="en-US" dirty="0" sz="1200" lang="zh-CN" spc="150">
              <a:solidFill>
                <a:schemeClr val="tx1">
                  <a:lumMod val="65000"/>
                  <a:lumOff val="35000"/>
                </a:schemeClr>
              </a:solidFill>
              <a:latin typeface="+mn-ea"/>
              <a:sym typeface="+mn-ea"/>
            </a:endParaRPr>
          </a:p>
        </p:txBody>
      </p:sp>
      <p:sp>
        <p:nvSpPr>
          <p:cNvPr id="10498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跨部门协同与合作可以促进信息共享，降低沟通成本</a:t>
            </a:r>
            <a:endParaRPr altLang="en-US" dirty="0" sz="1200" lang="zh-CN" spc="150">
              <a:solidFill>
                <a:schemeClr val="tx1">
                  <a:lumMod val="65000"/>
                  <a:lumOff val="35000"/>
                </a:schemeClr>
              </a:solidFill>
              <a:latin typeface="+mn-ea"/>
              <a:sym typeface="+mn-ea"/>
            </a:endParaRPr>
          </a:p>
        </p:txBody>
      </p:sp>
      <p:sp>
        <p:nvSpPr>
          <p:cNvPr id="10498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跨部门协同与合作可以增强供应链的稳定性，减少风险</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42" name="标题 1"/>
          <p:cNvSpPr>
            <a:spLocks noGrp="1"/>
          </p:cNvSpPr>
          <p:nvPr>
            <p:ph type="title"/>
          </p:nvPr>
        </p:nvSpPr>
        <p:spPr/>
        <p:txBody>
          <a:bodyPr/>
          <a:p>
            <a:r>
              <a:rPr altLang="en-US" lang="zh-CN"/>
              <a:t>供应链信息共享与透明化</a:t>
            </a:r>
            <a:endParaRPr altLang="en-US" lang="zh-CN"/>
          </a:p>
        </p:txBody>
      </p:sp>
      <p:sp>
        <p:nvSpPr>
          <p:cNvPr id="104984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供应链信息共享的意义：提高供应链协同效率，降低沟通成本</a:t>
            </a:r>
            <a:endParaRPr altLang="en-US" dirty="0" sz="2000" lang="zh-CN" spc="150">
              <a:solidFill>
                <a:schemeClr val="tx1">
                  <a:lumMod val="75000"/>
                  <a:lumOff val="25000"/>
                </a:schemeClr>
              </a:solidFill>
              <a:latin typeface="+mn-ea"/>
              <a:sym typeface="+mn-ea"/>
            </a:endParaRPr>
          </a:p>
        </p:txBody>
      </p:sp>
      <p:sp>
        <p:nvSpPr>
          <p:cNvPr id="104984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信息共享的方式：采用先进的信息技术，如ERP、SCM等</a:t>
            </a:r>
            <a:endParaRPr altLang="en-US" dirty="0" sz="2000" lang="zh-CN" spc="150">
              <a:solidFill>
                <a:schemeClr val="tx1">
                  <a:lumMod val="75000"/>
                  <a:lumOff val="25000"/>
                </a:schemeClr>
              </a:solidFill>
              <a:latin typeface="+mn-ea"/>
              <a:sym typeface="+mn-ea"/>
            </a:endParaRPr>
          </a:p>
        </p:txBody>
      </p:sp>
      <p:sp>
        <p:nvSpPr>
          <p:cNvPr id="104985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5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5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信息共享的内容：包括采购订单、库存信息、物流信息等</a:t>
            </a:r>
            <a:endParaRPr altLang="en-US" dirty="0" sz="2000" lang="zh-CN" spc="150">
              <a:solidFill>
                <a:schemeClr val="tx1">
                  <a:lumMod val="75000"/>
                  <a:lumOff val="25000"/>
                </a:schemeClr>
              </a:solidFill>
              <a:latin typeface="+mn-ea"/>
              <a:sym typeface="+mn-ea"/>
            </a:endParaRPr>
          </a:p>
        </p:txBody>
      </p:sp>
      <p:sp>
        <p:nvSpPr>
          <p:cNvPr id="104986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6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6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信息共享的透明化：使供应链中的所有参与方都能够实时了解供应链的状态和情况</a:t>
            </a:r>
            <a:endParaRPr altLang="en-US" dirty="0" sz="2000" lang="zh-CN" spc="150">
              <a:solidFill>
                <a:schemeClr val="tx1">
                  <a:lumMod val="75000"/>
                  <a:lumOff val="25000"/>
                </a:schemeClr>
              </a:solidFill>
              <a:latin typeface="+mn-ea"/>
              <a:sym typeface="+mn-ea"/>
            </a:endParaRPr>
          </a:p>
        </p:txBody>
      </p:sp>
      <p:sp>
        <p:nvSpPr>
          <p:cNvPr id="104986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6" name="标题 1"/>
          <p:cNvSpPr>
            <a:spLocks noGrp="1"/>
          </p:cNvSpPr>
          <p:nvPr>
            <p:ph type="title"/>
          </p:nvPr>
        </p:nvSpPr>
        <p:spPr/>
        <p:txBody>
          <a:bodyPr/>
          <a:p>
            <a:r>
              <a:rPr altLang="en-US" lang="zh-CN"/>
              <a:t>持续改进与创新</a:t>
            </a:r>
            <a:endParaRPr altLang="en-US" lang="zh-CN"/>
          </a:p>
        </p:txBody>
      </p:sp>
      <p:sp>
        <p:nvSpPr>
          <p:cNvPr id="104990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1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供应链采购与供应管理的整合是企业管理的重要环节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供应链采购与供应管理的整合有助于提高企业竞争力</a:t>
            </a:r>
            <a:endParaRPr dirty="0" sz="2000" err="1">
              <a:solidFill>
                <a:schemeClr val="tx1">
                  <a:lumMod val="75000"/>
                  <a:lumOff val="25000"/>
                </a:schemeClr>
              </a:solidFill>
              <a:latin typeface="+mn-ea"/>
              <a:ea typeface="+mn-ea"/>
              <a:cs typeface="+mn-ea"/>
              <a:sym typeface="+mn-lt"/>
            </a:endParaRPr>
          </a:p>
        </p:txBody>
      </p:sp>
      <p:sp>
        <p:nvSpPr>
          <p:cNvPr id="104992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93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3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持续改进与创新是企业发展的动力源泉</a:t>
            </a:r>
            <a:endParaRPr dirty="0" sz="2000" err="1">
              <a:solidFill>
                <a:schemeClr val="tx1">
                  <a:lumMod val="75000"/>
                  <a:lumOff val="25000"/>
                </a:schemeClr>
              </a:solidFill>
              <a:latin typeface="+mn-ea"/>
              <a:ea typeface="+mn-ea"/>
              <a:cs typeface="+mn-ea"/>
              <a:sym typeface="+mn-lt"/>
            </a:endParaRPr>
          </a:p>
        </p:txBody>
      </p:sp>
      <p:sp>
        <p:nvSpPr>
          <p:cNvPr id="10499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持续改进与创新是企业发展的关键</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86" name="副标题"/>
          <p:cNvSpPr>
            <a:spLocks noGrp="1"/>
          </p:cNvSpPr>
          <p:nvPr>
            <p:ph type="body" idx="1"/>
            <p:custDataLst>
              <p:tags r:id="rId1"/>
            </p:custDataLst>
          </p:nvPr>
        </p:nvSpPr>
        <p:spPr/>
        <p:txBody>
          <a:bodyPr/>
          <a:p>
            <a:r>
              <a:rPr altLang="en-US" lang="zh-CN"/>
              <a:t>章节副标题</a:t>
            </a:r>
            <a:endParaRPr altLang="en-US" lang="zh-CN"/>
          </a:p>
        </p:txBody>
      </p:sp>
      <p:sp>
        <p:nvSpPr>
          <p:cNvPr id="1049988" name="节编号"/>
          <p:cNvSpPr>
            <a:spLocks noGrp="1"/>
          </p:cNvSpPr>
          <p:nvPr>
            <p:ph type="body" sz="quarter" idx="13"/>
            <p:custDataLst>
              <p:tags r:id="rId2"/>
            </p:custDataLst>
          </p:nvPr>
        </p:nvSpPr>
        <p:spPr>
          <a:xfrm>
            <a:off x="835025" y="1830070"/>
            <a:ext cx="1943735" cy="977901"/>
          </a:xfrm>
        </p:spPr>
        <p:txBody>
          <a:bodyPr/>
          <a:p>
            <a:r>
              <a:rPr altLang="zh-CN" lang="en-US"/>
              <a:t>05</a:t>
            </a:r>
            <a:endParaRPr altLang="zh-CN" lang="en-US"/>
          </a:p>
        </p:txBody>
      </p:sp>
      <p:sp>
        <p:nvSpPr>
          <p:cNvPr id="1049990" name="标题 1"/>
          <p:cNvSpPr>
            <a:spLocks noGrp="1"/>
          </p:cNvSpPr>
          <p:nvPr>
            <p:ph type="title"/>
            <p:custDataLst>
              <p:tags r:id="rId3"/>
            </p:custDataLst>
          </p:nvPr>
        </p:nvSpPr>
        <p:spPr/>
        <p:txBody>
          <a:bodyPr>
            <a:normAutofit fontScale="90000"/>
          </a:bodyPr>
          <a:p>
            <a:r>
              <a:rPr altLang="en-US" lang="zh-CN"/>
              <a:t>供应链采购与供应管理的挑战与应对</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80" name="标题 1"/>
          <p:cNvSpPr>
            <a:spLocks noGrp="1"/>
          </p:cNvSpPr>
          <p:nvPr>
            <p:ph type="title"/>
          </p:nvPr>
        </p:nvSpPr>
        <p:spPr/>
        <p:txBody>
          <a:bodyPr/>
          <a:p>
            <a:r>
              <a:rPr altLang="en-US" lang="zh-CN"/>
              <a:t>市场变化与不确定性挑战</a:t>
            </a:r>
            <a:endParaRPr altLang="en-US" lang="zh-CN"/>
          </a:p>
        </p:txBody>
      </p:sp>
      <p:sp>
        <p:nvSpPr>
          <p:cNvPr id="105008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8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8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9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9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9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9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应对策略：建立灵活的供应链采购与供应管理体系，加强供应商管理，提高风险管理能力</a:t>
            </a:r>
            <a:endParaRPr altLang="en-US" dirty="0" sz="2400" lang="zh-CN">
              <a:latin typeface="+mn-ea"/>
              <a:ea typeface="+mn-ea"/>
            </a:endParaRPr>
          </a:p>
        </p:txBody>
      </p:sp>
      <p:sp>
        <p:nvSpPr>
          <p:cNvPr id="105010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案例分析：分析应对市场变化与不确定性挑战的案例，总结经验教训</a:t>
            </a:r>
            <a:endParaRPr altLang="en-US" dirty="0" sz="2400" lang="zh-CN">
              <a:latin typeface="+mn-ea"/>
              <a:ea typeface="+mn-ea"/>
            </a:endParaRPr>
          </a:p>
        </p:txBody>
      </p:sp>
      <p:sp>
        <p:nvSpPr>
          <p:cNvPr id="105010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市场变化：供应链采购与供应管理面临市场价格波动、需求变化等挑战</a:t>
            </a:r>
            <a:endParaRPr altLang="en-US" dirty="0" sz="2400" lang="zh-CN">
              <a:latin typeface="+mn-ea"/>
              <a:ea typeface="+mn-ea"/>
            </a:endParaRPr>
          </a:p>
        </p:txBody>
      </p:sp>
      <p:sp>
        <p:nvSpPr>
          <p:cNvPr id="105010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不确定性挑战：供应商不稳定、运输延误等不确定性因素对供应链采购与供应管理造成影响</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44" name="标题 1"/>
          <p:cNvSpPr>
            <a:spLocks noGrp="1"/>
          </p:cNvSpPr>
          <p:nvPr>
            <p:ph type="title"/>
          </p:nvPr>
        </p:nvSpPr>
        <p:spPr/>
        <p:txBody>
          <a:bodyPr/>
          <a:p>
            <a:r>
              <a:rPr altLang="en-US" lang="zh-CN"/>
              <a:t>供应商风险与应对措施</a:t>
            </a:r>
            <a:endParaRPr altLang="en-US" lang="zh-CN"/>
          </a:p>
        </p:txBody>
      </p:sp>
      <p:sp>
        <p:nvSpPr>
          <p:cNvPr id="1050146" name="任意多边形: 形状 16"/>
          <p:cNvSpPr/>
          <p:nvPr>
            <p:custDataLst>
              <p:tags r:id="rId1"/>
            </p:custDataLst>
          </p:nvPr>
        </p:nvSpPr>
        <p:spPr>
          <a:xfrm>
            <a:off x="838200" y="1505405"/>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148" name="Freeform 488"/>
          <p:cNvSpPr/>
          <p:nvPr>
            <p:custDataLst>
              <p:tags r:id="rId2"/>
            </p:custDataLst>
          </p:nvPr>
        </p:nvSpPr>
        <p:spPr>
          <a:xfrm rot="5400000">
            <a:off x="5252564" y="149122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50" name="序号"/>
          <p:cNvSpPr txBox="1"/>
          <p:nvPr>
            <p:custDataLst>
              <p:tags r:id="rId3"/>
            </p:custDataLst>
          </p:nvPr>
        </p:nvSpPr>
        <p:spPr>
          <a:xfrm>
            <a:off x="5374116" y="171204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50152" name="标题"/>
          <p:cNvSpPr txBox="1"/>
          <p:nvPr>
            <p:custDataLst>
              <p:tags r:id="rId4"/>
            </p:custDataLst>
          </p:nvPr>
        </p:nvSpPr>
        <p:spPr>
          <a:xfrm>
            <a:off x="1210284" y="155605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供应商风险：供应商破产、供应商产品质量问题、供应商交货延迟等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154" name="正文"/>
          <p:cNvSpPr txBox="1"/>
          <p:nvPr>
            <p:custDataLst>
              <p:tags r:id="rId5"/>
            </p:custDataLst>
          </p:nvPr>
        </p:nvSpPr>
        <p:spPr>
          <a:xfrm>
            <a:off x="1210284" y="1997016"/>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156" name="任意多边形: 形状 17"/>
          <p:cNvSpPr/>
          <p:nvPr>
            <p:custDataLst>
              <p:tags r:id="rId6"/>
            </p:custDataLst>
          </p:nvPr>
        </p:nvSpPr>
        <p:spPr>
          <a:xfrm flipH="1">
            <a:off x="6037925" y="2029430"/>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50158" name="Freeform 488"/>
          <p:cNvSpPr/>
          <p:nvPr>
            <p:custDataLst>
              <p:tags r:id="rId7"/>
            </p:custDataLst>
          </p:nvPr>
        </p:nvSpPr>
        <p:spPr>
          <a:xfrm rot="5400000">
            <a:off x="6147997" y="2015249"/>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60" name="序号"/>
          <p:cNvSpPr txBox="1"/>
          <p:nvPr>
            <p:custDataLst>
              <p:tags r:id="rId8"/>
            </p:custDataLst>
          </p:nvPr>
        </p:nvSpPr>
        <p:spPr>
          <a:xfrm>
            <a:off x="6251992" y="22306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50162" name="任意多边形: 形状 2"/>
          <p:cNvSpPr/>
          <p:nvPr>
            <p:custDataLst>
              <p:tags r:id="rId9"/>
            </p:custDataLst>
          </p:nvPr>
        </p:nvSpPr>
        <p:spPr>
          <a:xfrm>
            <a:off x="838200" y="2553454"/>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64" name="Freeform 488"/>
          <p:cNvSpPr/>
          <p:nvPr>
            <p:custDataLst>
              <p:tags r:id="rId10"/>
            </p:custDataLst>
          </p:nvPr>
        </p:nvSpPr>
        <p:spPr>
          <a:xfrm rot="5400000">
            <a:off x="5252564" y="2539273"/>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66" name="序号"/>
          <p:cNvSpPr txBox="1"/>
          <p:nvPr>
            <p:custDataLst>
              <p:tags r:id="rId11"/>
            </p:custDataLst>
          </p:nvPr>
        </p:nvSpPr>
        <p:spPr>
          <a:xfrm>
            <a:off x="5374116" y="2759417"/>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50168" name="任意多边形: 形状 32"/>
          <p:cNvSpPr/>
          <p:nvPr>
            <p:custDataLst>
              <p:tags r:id="rId12"/>
            </p:custDataLst>
          </p:nvPr>
        </p:nvSpPr>
        <p:spPr>
          <a:xfrm flipH="1">
            <a:off x="6037925" y="3072751"/>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70" name="Freeform 488"/>
          <p:cNvSpPr/>
          <p:nvPr>
            <p:custDataLst>
              <p:tags r:id="rId13"/>
            </p:custDataLst>
          </p:nvPr>
        </p:nvSpPr>
        <p:spPr>
          <a:xfrm rot="5400000">
            <a:off x="6147997" y="305924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72" name="序号"/>
          <p:cNvSpPr txBox="1"/>
          <p:nvPr>
            <p:custDataLst>
              <p:tags r:id="rId14"/>
            </p:custDataLst>
          </p:nvPr>
        </p:nvSpPr>
        <p:spPr>
          <a:xfrm>
            <a:off x="6251992" y="3271286"/>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174" name="任意多边形: 形状 12"/>
          <p:cNvSpPr/>
          <p:nvPr>
            <p:custDataLst>
              <p:tags r:id="rId15"/>
            </p:custDataLst>
          </p:nvPr>
        </p:nvSpPr>
        <p:spPr>
          <a:xfrm>
            <a:off x="838200" y="3600827"/>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76" name="Freeform 488"/>
          <p:cNvSpPr/>
          <p:nvPr>
            <p:custDataLst>
              <p:tags r:id="rId16"/>
            </p:custDataLst>
          </p:nvPr>
        </p:nvSpPr>
        <p:spPr>
          <a:xfrm rot="5400000">
            <a:off x="5252564" y="3587321"/>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78" name="序号"/>
          <p:cNvSpPr txBox="1"/>
          <p:nvPr>
            <p:custDataLst>
              <p:tags r:id="rId17"/>
            </p:custDataLst>
          </p:nvPr>
        </p:nvSpPr>
        <p:spPr>
          <a:xfrm>
            <a:off x="5374116" y="3807466"/>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50180" name="任意多边形: 形状 22"/>
          <p:cNvSpPr/>
          <p:nvPr>
            <p:custDataLst>
              <p:tags r:id="rId18"/>
            </p:custDataLst>
          </p:nvPr>
        </p:nvSpPr>
        <p:spPr>
          <a:xfrm flipH="1">
            <a:off x="6037925" y="4116748"/>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82" name="Freeform 488"/>
          <p:cNvSpPr/>
          <p:nvPr>
            <p:custDataLst>
              <p:tags r:id="rId19"/>
            </p:custDataLst>
          </p:nvPr>
        </p:nvSpPr>
        <p:spPr>
          <a:xfrm rot="5400000">
            <a:off x="6147997" y="4102567"/>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84" name="序号"/>
          <p:cNvSpPr txBox="1"/>
          <p:nvPr>
            <p:custDataLst>
              <p:tags r:id="rId20"/>
            </p:custDataLst>
          </p:nvPr>
        </p:nvSpPr>
        <p:spPr>
          <a:xfrm>
            <a:off x="6251992" y="4314608"/>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186" name="任意多边形: 形状 27"/>
          <p:cNvSpPr/>
          <p:nvPr>
            <p:custDataLst>
              <p:tags r:id="rId21"/>
            </p:custDataLst>
          </p:nvPr>
        </p:nvSpPr>
        <p:spPr>
          <a:xfrm>
            <a:off x="838200" y="4648876"/>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88" name="Freeform 488"/>
          <p:cNvSpPr/>
          <p:nvPr>
            <p:custDataLst>
              <p:tags r:id="rId22"/>
            </p:custDataLst>
          </p:nvPr>
        </p:nvSpPr>
        <p:spPr>
          <a:xfrm rot="5400000">
            <a:off x="5252564" y="4634695"/>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90" name="序号"/>
          <p:cNvSpPr txBox="1"/>
          <p:nvPr>
            <p:custDataLst>
              <p:tags r:id="rId23"/>
            </p:custDataLst>
          </p:nvPr>
        </p:nvSpPr>
        <p:spPr>
          <a:xfrm>
            <a:off x="5374116" y="4855514"/>
            <a:ext cx="548540" cy="50353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50192" name="任意多边形: 形状 37"/>
          <p:cNvSpPr/>
          <p:nvPr>
            <p:custDataLst>
              <p:tags r:id="rId24"/>
            </p:custDataLst>
          </p:nvPr>
        </p:nvSpPr>
        <p:spPr>
          <a:xfrm flipH="1">
            <a:off x="6037925" y="5160069"/>
            <a:ext cx="5315606" cy="876707"/>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50194" name="Freeform 488"/>
          <p:cNvSpPr/>
          <p:nvPr>
            <p:custDataLst>
              <p:tags r:id="rId25"/>
            </p:custDataLst>
          </p:nvPr>
        </p:nvSpPr>
        <p:spPr>
          <a:xfrm rot="5400000">
            <a:off x="6147997" y="5146564"/>
            <a:ext cx="792033" cy="904493"/>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50196" name="序号"/>
          <p:cNvSpPr txBox="1"/>
          <p:nvPr>
            <p:custDataLst>
              <p:tags r:id="rId26"/>
            </p:custDataLst>
          </p:nvPr>
        </p:nvSpPr>
        <p:spPr>
          <a:xfrm>
            <a:off x="6251992" y="5358604"/>
            <a:ext cx="548540" cy="50353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50198" name="标题"/>
          <p:cNvSpPr txBox="1"/>
          <p:nvPr>
            <p:custDataLst>
              <p:tags r:id="rId27"/>
            </p:custDataLst>
          </p:nvPr>
        </p:nvSpPr>
        <p:spPr>
          <a:xfrm>
            <a:off x="7392555" y="2069272"/>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应对措施：建立供应商评估机制、签订合同明确责任与义务、建立紧密的合作关系等  供应商风险与应对措施</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200" name="正文"/>
          <p:cNvSpPr txBox="1"/>
          <p:nvPr>
            <p:custDataLst>
              <p:tags r:id="rId28"/>
            </p:custDataLst>
          </p:nvPr>
        </p:nvSpPr>
        <p:spPr>
          <a:xfrm>
            <a:off x="7392555" y="2509560"/>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供应商风险与应对措施</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202" name="标题"/>
          <p:cNvSpPr txBox="1"/>
          <p:nvPr>
            <p:custDataLst>
              <p:tags r:id="rId29"/>
            </p:custDataLst>
          </p:nvPr>
        </p:nvSpPr>
        <p:spPr>
          <a:xfrm>
            <a:off x="1210284" y="2605451"/>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供应商风险：供应商选择不当、供应商信息不对称、供应商垄断等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204" name="正文"/>
          <p:cNvSpPr txBox="1"/>
          <p:nvPr>
            <p:custDataLst>
              <p:tags r:id="rId30"/>
            </p:custDataLst>
          </p:nvPr>
        </p:nvSpPr>
        <p:spPr>
          <a:xfrm>
            <a:off x="1210284" y="304574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206" name="标题"/>
          <p:cNvSpPr txBox="1"/>
          <p:nvPr>
            <p:custDataLst>
              <p:tags r:id="rId31"/>
            </p:custDataLst>
          </p:nvPr>
        </p:nvSpPr>
        <p:spPr>
          <a:xfrm>
            <a:off x="7392555" y="3117996"/>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应对措施：建立科学的供应商选择标准、加强信息沟通与透明度、采用多元化供应商策略等  供应商风险与应对措施</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208" name="正文"/>
          <p:cNvSpPr txBox="1"/>
          <p:nvPr>
            <p:custDataLst>
              <p:tags r:id="rId32"/>
            </p:custDataLst>
          </p:nvPr>
        </p:nvSpPr>
        <p:spPr>
          <a:xfrm>
            <a:off x="7392555" y="35582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供应商风险与应对措施</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210" name="标题"/>
          <p:cNvSpPr txBox="1"/>
          <p:nvPr>
            <p:custDataLst>
              <p:tags r:id="rId33"/>
            </p:custDataLst>
          </p:nvPr>
        </p:nvSpPr>
        <p:spPr>
          <a:xfrm>
            <a:off x="1210284" y="3647422"/>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供应商风险：供应商道德风险、供应商技术风险、供应商财务风险等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212" name="正文"/>
          <p:cNvSpPr txBox="1"/>
          <p:nvPr>
            <p:custDataLst>
              <p:tags r:id="rId34"/>
            </p:custDataLst>
          </p:nvPr>
        </p:nvSpPr>
        <p:spPr>
          <a:xfrm>
            <a:off x="1210284" y="4087710"/>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214" name="标题"/>
          <p:cNvSpPr txBox="1"/>
          <p:nvPr>
            <p:custDataLst>
              <p:tags r:id="rId35"/>
            </p:custDataLst>
          </p:nvPr>
        </p:nvSpPr>
        <p:spPr>
          <a:xfrm>
            <a:off x="7392555" y="4170096"/>
            <a:ext cx="3589122" cy="375184"/>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应对措施：建立供应商道德规范、加强技术交流与合作、建立财务监控机制等  供应商风险与应对措施</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216" name="正文"/>
          <p:cNvSpPr txBox="1"/>
          <p:nvPr>
            <p:custDataLst>
              <p:tags r:id="rId36"/>
            </p:custDataLst>
          </p:nvPr>
        </p:nvSpPr>
        <p:spPr>
          <a:xfrm>
            <a:off x="7392555" y="4610384"/>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供应商风险与应对措施</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50218" name="标题"/>
          <p:cNvSpPr txBox="1"/>
          <p:nvPr>
            <p:custDataLst>
              <p:tags r:id="rId37"/>
            </p:custDataLst>
          </p:nvPr>
        </p:nvSpPr>
        <p:spPr>
          <a:xfrm>
            <a:off x="1210284" y="4681965"/>
            <a:ext cx="3589122" cy="375184"/>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供应商风险：供应商合作风险、供应商竞争风险、供应商市场变化风险等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50220" name="正文"/>
          <p:cNvSpPr txBox="1"/>
          <p:nvPr>
            <p:custDataLst>
              <p:tags r:id="rId38"/>
            </p:custDataLst>
          </p:nvPr>
        </p:nvSpPr>
        <p:spPr>
          <a:xfrm>
            <a:off x="1210284" y="5122928"/>
            <a:ext cx="3589122" cy="365630"/>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50222" name="标题"/>
          <p:cNvSpPr txBox="1"/>
          <p:nvPr>
            <p:custDataLst>
              <p:tags r:id="rId39"/>
            </p:custDataLst>
          </p:nvPr>
        </p:nvSpPr>
        <p:spPr>
          <a:xfrm>
            <a:off x="7392555" y="5206664"/>
            <a:ext cx="3589122" cy="375184"/>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应对措施：建立长期稳定的合作关系、加强竞争合作意识、建立市场变化应对机制等</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50224" name="正文"/>
          <p:cNvSpPr txBox="1"/>
          <p:nvPr>
            <p:custDataLst>
              <p:tags r:id="rId40"/>
            </p:custDataLst>
          </p:nvPr>
        </p:nvSpPr>
        <p:spPr>
          <a:xfrm>
            <a:off x="7392555" y="5647628"/>
            <a:ext cx="3589122" cy="365630"/>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64" name="标题 1"/>
          <p:cNvSpPr>
            <a:spLocks noGrp="1"/>
          </p:cNvSpPr>
          <p:nvPr>
            <p:ph type="title"/>
          </p:nvPr>
        </p:nvSpPr>
        <p:spPr/>
        <p:txBody>
          <a:bodyPr/>
          <a:p>
            <a:r>
              <a:rPr altLang="en-US" lang="zh-CN"/>
              <a:t>物流中断与应对策略</a:t>
            </a:r>
            <a:endParaRPr altLang="en-US" lang="zh-CN"/>
          </a:p>
        </p:txBody>
      </p:sp>
      <p:sp>
        <p:nvSpPr>
          <p:cNvPr id="1050266"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68"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0"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2"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74"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物流中断的应对策略：建立应急计划、多元化供应商、加强供应链风险管理等</a:t>
            </a:r>
            <a:endParaRPr altLang="en-US" sz="1400" lang="zh-CN" spc="150">
              <a:solidFill>
                <a:schemeClr val="tx1"/>
              </a:solidFill>
              <a:effectLst/>
              <a:latin typeface="+mn-ea"/>
              <a:sym typeface="+mn-ea"/>
            </a:endParaRPr>
          </a:p>
        </p:txBody>
      </p:sp>
      <p:sp>
        <p:nvSpPr>
          <p:cNvPr id="1050276"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供应链中断的原因：自然灾害、政治风险、贸易限制等</a:t>
            </a:r>
            <a:endParaRPr altLang="en-US" dirty="0" sz="1400" lang="zh-CN" spc="150">
              <a:solidFill>
                <a:schemeClr val="tx1"/>
              </a:solidFill>
              <a:effectLst/>
              <a:latin typeface="+mn-ea"/>
              <a:sym typeface="+mn-ea"/>
            </a:endParaRPr>
          </a:p>
        </p:txBody>
      </p:sp>
      <p:sp>
        <p:nvSpPr>
          <p:cNvPr id="1050278"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供应商管理策略：评估供应商的抗风险能力、建立长期合作关系、实施供应商多元化等</a:t>
            </a:r>
            <a:endParaRPr altLang="en-US" sz="1400" lang="zh-CN" spc="150">
              <a:solidFill>
                <a:schemeClr val="tx1"/>
              </a:solidFill>
              <a:effectLst/>
              <a:latin typeface="+mn-ea"/>
              <a:sym typeface="+mn-ea"/>
            </a:endParaRPr>
          </a:p>
        </p:txBody>
      </p:sp>
      <p:sp>
        <p:nvSpPr>
          <p:cNvPr id="1050280"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库存管理策略：建立安全库存、实施实时库存监控、采用先进的库存管理技术等</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20" name="标题 1"/>
          <p:cNvSpPr>
            <a:spLocks noGrp="1"/>
          </p:cNvSpPr>
          <p:nvPr>
            <p:ph type="title"/>
          </p:nvPr>
        </p:nvSpPr>
        <p:spPr/>
        <p:txBody>
          <a:bodyPr/>
          <a:p>
            <a:r>
              <a:rPr altLang="en-US" lang="zh-CN"/>
              <a:t>持续改进与创新的重要性</a:t>
            </a:r>
            <a:endParaRPr altLang="en-US" lang="zh-CN"/>
          </a:p>
        </p:txBody>
      </p:sp>
      <p:sp>
        <p:nvSpPr>
          <p:cNvPr id="105032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供应链采购与供应管理面临的挑战</a:t>
            </a:r>
            <a:endParaRPr altLang="en-US" dirty="0" sz="1200" lang="zh-CN" spc="150">
              <a:solidFill>
                <a:schemeClr val="tx1">
                  <a:lumMod val="65000"/>
                  <a:lumOff val="35000"/>
                </a:schemeClr>
              </a:solidFill>
              <a:latin typeface="+mn-ea"/>
              <a:sym typeface="+mn-ea"/>
            </a:endParaRPr>
          </a:p>
        </p:txBody>
      </p:sp>
      <p:sp>
        <p:nvSpPr>
          <p:cNvPr id="105032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持续改进与创新的意义</a:t>
            </a:r>
            <a:endParaRPr altLang="en-US" dirty="0" sz="1200" lang="zh-CN" spc="150">
              <a:solidFill>
                <a:schemeClr val="tx1">
                  <a:lumMod val="65000"/>
                  <a:lumOff val="35000"/>
                </a:schemeClr>
              </a:solidFill>
              <a:latin typeface="+mn-ea"/>
              <a:sym typeface="+mn-ea"/>
            </a:endParaRPr>
          </a:p>
        </p:txBody>
      </p:sp>
      <p:sp>
        <p:nvSpPr>
          <p:cNvPr id="105032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创新在供应链采购与供应管理中的应用</a:t>
            </a:r>
            <a:endParaRPr altLang="en-US" dirty="0" sz="1200" lang="zh-CN" spc="150">
              <a:solidFill>
                <a:schemeClr val="tx1">
                  <a:lumMod val="65000"/>
                  <a:lumOff val="35000"/>
                </a:schemeClr>
              </a:solidFill>
              <a:latin typeface="+mn-ea"/>
              <a:sym typeface="+mn-ea"/>
            </a:endParaRPr>
          </a:p>
        </p:txBody>
      </p:sp>
      <p:sp>
        <p:nvSpPr>
          <p:cNvPr id="105032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持续改进与创新对企业发展的影响</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368" name="副标题"/>
          <p:cNvSpPr>
            <a:spLocks noGrp="1"/>
          </p:cNvSpPr>
          <p:nvPr>
            <p:ph type="body" idx="1"/>
            <p:custDataLst>
              <p:tags r:id="rId1"/>
            </p:custDataLst>
          </p:nvPr>
        </p:nvSpPr>
        <p:spPr/>
        <p:txBody>
          <a:bodyPr/>
          <a:p>
            <a:r>
              <a:rPr altLang="en-US" lang="zh-CN"/>
              <a:t>章节副标题</a:t>
            </a:r>
            <a:endParaRPr altLang="en-US" lang="zh-CN"/>
          </a:p>
        </p:txBody>
      </p:sp>
      <p:sp>
        <p:nvSpPr>
          <p:cNvPr id="1050370" name="节编号"/>
          <p:cNvSpPr>
            <a:spLocks noGrp="1"/>
          </p:cNvSpPr>
          <p:nvPr>
            <p:ph type="body" sz="quarter" idx="13"/>
            <p:custDataLst>
              <p:tags r:id="rId2"/>
            </p:custDataLst>
          </p:nvPr>
        </p:nvSpPr>
        <p:spPr>
          <a:xfrm>
            <a:off x="835025" y="1830070"/>
            <a:ext cx="1943735" cy="977901"/>
          </a:xfrm>
        </p:spPr>
        <p:txBody>
          <a:bodyPr/>
          <a:p>
            <a:r>
              <a:rPr altLang="zh-CN" lang="en-US"/>
              <a:t>06</a:t>
            </a:r>
            <a:endParaRPr altLang="zh-CN" lang="en-US"/>
          </a:p>
        </p:txBody>
      </p:sp>
      <p:sp>
        <p:nvSpPr>
          <p:cNvPr id="1050372" name="标题 1"/>
          <p:cNvSpPr>
            <a:spLocks noGrp="1"/>
          </p:cNvSpPr>
          <p:nvPr>
            <p:ph type="title"/>
            <p:custDataLst>
              <p:tags r:id="rId3"/>
            </p:custDataLst>
          </p:nvPr>
        </p:nvSpPr>
        <p:spPr/>
        <p:txBody>
          <a:bodyPr>
            <a:normAutofit fontScale="95556"/>
          </a:bodyPr>
          <a:p>
            <a:r>
              <a:rPr altLang="en-US" lang="zh-CN"/>
              <a:t>案例分析与实践经验分享</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462" name="标题 1"/>
          <p:cNvSpPr>
            <a:spLocks noGrp="1"/>
          </p:cNvSpPr>
          <p:nvPr>
            <p:ph type="title"/>
          </p:nvPr>
        </p:nvSpPr>
        <p:spPr/>
        <p:txBody>
          <a:bodyPr/>
          <a:p>
            <a:r>
              <a:rPr altLang="en-US" lang="zh-CN"/>
              <a:t>成功案例分析</a:t>
            </a:r>
            <a:endParaRPr altLang="en-US" lang="zh-CN"/>
          </a:p>
        </p:txBody>
      </p:sp>
      <p:sp>
        <p:nvSpPr>
          <p:cNvPr id="105046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6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案例背景：介绍案例企业的基本情况、供应链采购与供应管理的现状</a:t>
            </a:r>
            <a:endParaRPr altLang="en-US" dirty="0" sz="2000" lang="zh-CN" spc="150">
              <a:solidFill>
                <a:schemeClr val="tx1">
                  <a:lumMod val="75000"/>
                  <a:lumOff val="25000"/>
                </a:schemeClr>
              </a:solidFill>
              <a:latin typeface="+mn-ea"/>
              <a:sym typeface="+mn-ea"/>
            </a:endParaRPr>
          </a:p>
        </p:txBody>
      </p:sp>
      <p:sp>
        <p:nvSpPr>
          <p:cNvPr id="105046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7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案例分析：分析案例企业在供应链采购与供应管理方面的成功之处、采取的策略和方法</a:t>
            </a:r>
            <a:endParaRPr altLang="en-US" dirty="0" sz="2000" lang="zh-CN" spc="150">
              <a:solidFill>
                <a:schemeClr val="tx1">
                  <a:lumMod val="75000"/>
                  <a:lumOff val="25000"/>
                </a:schemeClr>
              </a:solidFill>
              <a:latin typeface="+mn-ea"/>
              <a:sym typeface="+mn-ea"/>
            </a:endParaRPr>
          </a:p>
        </p:txBody>
      </p:sp>
      <p:sp>
        <p:nvSpPr>
          <p:cNvPr id="105047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7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7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实践经验分享：分享案例企业的实践经验，包括团队建设、流程优化、供应商管理等</a:t>
            </a:r>
            <a:endParaRPr altLang="en-US" dirty="0" sz="2000" lang="zh-CN" spc="150">
              <a:solidFill>
                <a:schemeClr val="tx1">
                  <a:lumMod val="75000"/>
                  <a:lumOff val="25000"/>
                </a:schemeClr>
              </a:solidFill>
              <a:latin typeface="+mn-ea"/>
              <a:sym typeface="+mn-ea"/>
            </a:endParaRPr>
          </a:p>
        </p:txBody>
      </p:sp>
      <p:sp>
        <p:nvSpPr>
          <p:cNvPr id="105048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48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48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案例启示：总结案例企业的成功经验，提出对企业供应链采购与供应管理的启示和建议</a:t>
            </a:r>
            <a:endParaRPr altLang="en-US" dirty="0" sz="2000" lang="zh-CN" spc="150">
              <a:solidFill>
                <a:schemeClr val="tx1">
                  <a:lumMod val="75000"/>
                  <a:lumOff val="25000"/>
                </a:schemeClr>
              </a:solidFill>
              <a:latin typeface="+mn-ea"/>
              <a:sym typeface="+mn-ea"/>
            </a:endParaRPr>
          </a:p>
        </p:txBody>
      </p:sp>
      <p:sp>
        <p:nvSpPr>
          <p:cNvPr id="105048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526" name="标题 1"/>
          <p:cNvSpPr>
            <a:spLocks noGrp="1"/>
          </p:cNvSpPr>
          <p:nvPr>
            <p:ph type="title"/>
          </p:nvPr>
        </p:nvSpPr>
        <p:spPr/>
        <p:txBody>
          <a:bodyPr/>
          <a:p>
            <a:r>
              <a:rPr altLang="en-US" lang="zh-CN"/>
              <a:t>实践经验分享与交流</a:t>
            </a:r>
            <a:endParaRPr altLang="en-US" lang="zh-CN"/>
          </a:p>
        </p:txBody>
      </p:sp>
      <p:sp>
        <p:nvSpPr>
          <p:cNvPr id="1050528"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0"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2"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4"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6"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38"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0"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2"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供应链采购与供应管理的实践经验</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5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实践经验总结与反思</a:t>
            </a:r>
            <a:endParaRPr dirty="0" sz="2000" err="1">
              <a:solidFill>
                <a:schemeClr val="tx1">
                  <a:lumMod val="75000"/>
                  <a:lumOff val="25000"/>
                </a:schemeClr>
              </a:solidFill>
              <a:latin typeface="+mn-ea"/>
              <a:ea typeface="+mn-ea"/>
              <a:cs typeface="+mn-ea"/>
              <a:sym typeface="+mn-lt"/>
            </a:endParaRPr>
          </a:p>
        </p:txBody>
      </p:sp>
      <p:sp>
        <p:nvSpPr>
          <p:cNvPr id="1050548"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0"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2"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554"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6"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58"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0"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2"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56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未来发展趋势与展望</a:t>
            </a:r>
            <a:endParaRPr dirty="0" sz="2000" err="1">
              <a:solidFill>
                <a:schemeClr val="tx1">
                  <a:lumMod val="75000"/>
                  <a:lumOff val="25000"/>
                </a:schemeClr>
              </a:solidFill>
              <a:latin typeface="+mn-ea"/>
              <a:ea typeface="+mn-ea"/>
              <a:cs typeface="+mn-ea"/>
              <a:sym typeface="+mn-lt"/>
            </a:endParaRPr>
          </a:p>
        </p:txBody>
      </p:sp>
      <p:sp>
        <p:nvSpPr>
          <p:cNvPr id="10505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案例分析：成功与失败的案例分享</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606" name="标题 1"/>
          <p:cNvSpPr>
            <a:spLocks noGrp="1"/>
          </p:cNvSpPr>
          <p:nvPr>
            <p:ph type="title"/>
          </p:nvPr>
        </p:nvSpPr>
        <p:spPr/>
        <p:txBody>
          <a:bodyPr/>
          <a:p>
            <a:r>
              <a:rPr altLang="en-US" lang="zh-CN"/>
              <a:t>行业发展趋势与展望</a:t>
            </a:r>
            <a:endParaRPr altLang="en-US" lang="zh-CN"/>
          </a:p>
        </p:txBody>
      </p:sp>
      <p:sp>
        <p:nvSpPr>
          <p:cNvPr id="105060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1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1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供应链采购与供应管理的重要性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1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1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1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行业发展趋势：数字化、智能化、绿色化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2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2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2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未来展望：供应链协同、可持续发展、创新驱动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62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62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63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实践经验分享：成功案例及经验教训</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670" name="标题 1"/>
          <p:cNvSpPr>
            <a:spLocks noGrp="1"/>
          </p:cNvSpPr>
          <p:nvPr>
            <p:ph type="title"/>
          </p:nvPr>
        </p:nvSpPr>
        <p:spPr/>
        <p:txBody>
          <a:bodyPr/>
          <a:p>
            <a:r>
              <a:rPr altLang="en-US" lang="zh-CN"/>
              <a:t>企业内部应用与实践</a:t>
            </a:r>
            <a:endParaRPr altLang="en-US" lang="zh-CN"/>
          </a:p>
        </p:txBody>
      </p:sp>
      <p:sp>
        <p:nvSpPr>
          <p:cNvPr id="1050672"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案例背景：介绍企业供应链采购与供应管理的现状和问题</a:t>
            </a:r>
            <a:endParaRPr altLang="en-US" dirty="0" sz="1200" lang="zh-CN" spc="150">
              <a:solidFill>
                <a:schemeClr val="tx1">
                  <a:lumMod val="65000"/>
                  <a:lumOff val="35000"/>
                </a:schemeClr>
              </a:solidFill>
              <a:latin typeface="+mn-ea"/>
              <a:sym typeface="+mn-ea"/>
            </a:endParaRPr>
          </a:p>
        </p:txBody>
      </p:sp>
      <p:sp>
        <p:nvSpPr>
          <p:cNvPr id="1050674"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解决方案：详细阐述企业内部应用与实践的具体措施和实施过程</a:t>
            </a:r>
            <a:endParaRPr altLang="en-US" dirty="0" sz="1200" lang="zh-CN" spc="150">
              <a:solidFill>
                <a:schemeClr val="tx1">
                  <a:lumMod val="65000"/>
                  <a:lumOff val="35000"/>
                </a:schemeClr>
              </a:solidFill>
              <a:latin typeface="+mn-ea"/>
              <a:sym typeface="+mn-ea"/>
            </a:endParaRPr>
          </a:p>
        </p:txBody>
      </p:sp>
      <p:sp>
        <p:nvSpPr>
          <p:cNvPr id="1050676"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效果评估：分析企业内部应用与实践对企业供应链采购与供应管理的积极影响和效果</a:t>
            </a:r>
            <a:endParaRPr altLang="en-US" dirty="0" sz="1200" lang="zh-CN" spc="150">
              <a:solidFill>
                <a:schemeClr val="tx1">
                  <a:lumMod val="65000"/>
                  <a:lumOff val="35000"/>
                </a:schemeClr>
              </a:solidFill>
              <a:latin typeface="+mn-ea"/>
              <a:sym typeface="+mn-ea"/>
            </a:endParaRPr>
          </a:p>
        </p:txBody>
      </p:sp>
      <p:sp>
        <p:nvSpPr>
          <p:cNvPr id="1050678"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经验分享：总结企业内部应用与实践的经验教训，为其他企业提供参考和借鉴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718" name="副标题"/>
          <p:cNvSpPr>
            <a:spLocks noGrp="1"/>
          </p:cNvSpPr>
          <p:nvPr>
            <p:ph type="subTitle" idx="1"/>
            <p:custDataLst>
              <p:tags r:id="rId1"/>
            </p:custDataLst>
          </p:nvPr>
        </p:nvSpPr>
        <p:spPr/>
        <p:txBody>
          <a:bodyPr>
            <a:normAutofit lnSpcReduction="10000"/>
          </a:bodyPr>
          <a:p>
            <a:r>
              <a:rPr altLang="zh-CN" lang="en-US"/>
              <a:t>Thank you</a:t>
            </a:r>
            <a:endParaRPr altLang="zh-CN" lang="en-US"/>
          </a:p>
        </p:txBody>
      </p:sp>
      <p:sp>
        <p:nvSpPr>
          <p:cNvPr id="1050720" name="公司名"/>
          <p:cNvSpPr>
            <a:spLocks noGrp="1"/>
          </p:cNvSpPr>
          <p:nvPr>
            <p:ph type="body" sz="quarter" idx="13"/>
            <p:custDataLst>
              <p:tags r:id="rId2"/>
            </p:custDataLst>
          </p:nvPr>
        </p:nvSpPr>
        <p:spPr/>
        <p:txBody>
          <a:bodyPr/>
          <a:p>
            <a:r>
              <a:rPr altLang="en-US" lang="zh-CN"/>
              <a:t>xxx学院</a:t>
            </a:r>
            <a:endParaRPr altLang="en-US" lang="zh-CN"/>
          </a:p>
        </p:txBody>
      </p:sp>
      <p:sp>
        <p:nvSpPr>
          <p:cNvPr id="1050722" name="标题 1"/>
          <p:cNvSpPr>
            <a:spLocks noGrp="1"/>
          </p:cNvSpPr>
          <p:nvPr>
            <p:ph type="ctrTitle"/>
            <p:custDataLst>
              <p:tags r:id="rId3"/>
            </p:custDataLst>
          </p:nvPr>
        </p:nvSpPr>
        <p:spPr/>
        <p:txBody>
          <a:bodyPr/>
          <a:p>
            <a:r>
              <a:rPr altLang="en-US" lang="zh-CN"/>
              <a:t>感谢观看</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1"/>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2"/>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UNIT_TYPE" val="i"/>
  <p:tag name="KSO_WM_UNIT_INDEX" val="5"/>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UNIT_TYPE" val="i"/>
  <p:tag name="KSO_WM_UNIT_INDEX" val="6"/>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3.0"/>
  <p:tag name="KSO_WM_BEAUTIFY_FLAG" val="#wm#"/>
  <p:tag name="KSO_WM_UNIT_NOCLEAR" val="0"/>
  <p:tag name="KSO_WM_UNIT_SUBTYPE" val="c"/>
  <p:tag name="KSO_WM_UNIT_PRESET_TEXT" val="日期时间占位符"/>
  <p:tag name="KSO_WM_UNIT_VALUE" val="12"/>
  <p:tag name="KSO_WM_UNIT_TYPE" val="f"/>
  <p:tag name="KSO_WM_UNIT_INDEX" val="3"/>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UNIT_TYPE" val="i"/>
  <p:tag name="KSO_WM_UNIT_INDEX" val="1"/>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3.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UNIT_TYPE" val="i"/>
  <p:tag name="KSO_WM_UNIT_INDEX" val="4"/>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3.0"/>
  <p:tag name="KSO_WM_UNIT_TYPE" val="i"/>
  <p:tag name="KSO_WM_UNIT_INDEX" val="5"/>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3.0"/>
  <p:tag name="KSO_WM_UNIT_TYPE" val="i"/>
  <p:tag name="KSO_WM_UNIT_INDEX" val="6"/>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UNIT_TYPE" val="i"/>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f*1"/>
  <p:tag name="KSO_WM_UNIT_LAYERLEVEL" val="1"/>
  <p:tag name="KSO_WM_TAG_VERSION" val="3.0"/>
  <p:tag name="KSO_WM_BEAUTIFY_FLAG" val="#wm#"/>
  <p:tag name="KSO_WM_UNIT_SUBTYPE" val="a"/>
  <p:tag name="KSO_WM_UNIT_PRESET_TEXT" val="单击此处编辑母版文本样式"/>
  <p:tag name="KSO_WM_UNIT_NOCLEAR" val="0"/>
  <p:tag name="KSO_WM_UNIT_VALUE" val="29"/>
  <p:tag name="KSO_WM_UNIT_TYPE" val="f"/>
  <p:tag name="KSO_WM_UNIT_INDEX" val="1"/>
</p:tagLst>
</file>

<file path=ppt/tags/tag3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273"/>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273"/>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1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3.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3.0"/>
  <p:tag name="KSO_WM_BEAUTIFY_FLAG" val="#wm#"/>
  <p:tag name="KSO_WM_UNIT_SUBTYPE" val="a"/>
  <p:tag name="KSO_WM_UNIT_PRESET_TEXT" val="单击此处编辑母版文本样式 二级 三级 四级 五级"/>
  <p:tag name="KSO_WM_UNIT_NOCLEAR" val="0"/>
  <p:tag name="KSO_WM_UNIT_VALUE" val="128"/>
  <p:tag name="KSO_WM_UNIT_TYPE" val="l_h_f"/>
  <p:tag name="KSO_WM_UNIT_INDEX" val="1_2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6"/>
  <p:tag name="KSO_WM_UNIT_LAYERLEVEL" val="1"/>
  <p:tag name="KSO_WM_TAG_VERSION" val="3.0"/>
  <p:tag name="KSO_WM_BEAUTIFY_FLAG" val="#wm#"/>
  <p:tag name="KSO_WM_UNIT_PRESET_TEXT" val="公司名占位符"/>
  <p:tag name="KSO_WM_UNIT_NOCLEAR" val="0"/>
  <p:tag name="KSO_WM_UNIT_VALUE" val="10"/>
  <p:tag name="KSO_WM_UNIT_TYPE" val="f"/>
  <p:tag name="KSO_WM_UNIT_INDEX" val="6"/>
  <p:tag name="KSO_WM_UNIT_SUBTYPE" val="g"/>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UNIT_TYPE" val="i"/>
  <p:tag name="KSO_WM_UNIT_INDEX" val="7"/>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UNIT_TYPE" val="i"/>
  <p:tag name="KSO_WM_UNIT_INDEX" val="1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24"/>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UNIT_TYPE" val="i"/>
  <p:tag name="KSO_WM_UNIT_INDEX" val="2"/>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UNIT_TYPE" val="i"/>
  <p:tag name="KSO_WM_UNIT_INDEX" val="3"/>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3.0"/>
  <p:tag name="KSO_WM_UNIT_TYPE" val="i"/>
  <p:tag name="KSO_WM_UNIT_INDEX" val="5"/>
</p:tagLst>
</file>

<file path=ppt/tags/tag9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24"/>
  <p:tag name="KSO_WM_TEMPLATE_THUMBS_INDEX" val="1、9"/>
</p:tagLst>
</file>

<file path=ppt/tags/tag99.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24_1*b*1"/>
  <p:tag name="KSO_WM_TEMPLATE_CATEGORY" val="custom"/>
  <p:tag name="KSO_WM_TEMPLATE_INDEX" val="20231224"/>
  <p:tag name="KSO_WM_UNIT_LAYERLEVEL" val="1"/>
  <p:tag name="KSO_WM_TAG_VERSION" val="3.0"/>
  <p:tag name="KSO_WM_BEAUTIFY_FLAG" val="#wm#"/>
  <p:tag name="KSO_WM_UNIT_PRESET_TEXT" val="单击此处添加副标题"/>
</p:tagLst>
</file>

<file path=ppt/tags/tag100.xml><?xml version="1.0" encoding="utf-8"?>
<p:tagLst xmlns:p="http://schemas.openxmlformats.org/presentationml/2006/main">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1224_1*f*3"/>
  <p:tag name="KSO_WM_TEMPLATE_CATEGORY" val="custom"/>
  <p:tag name="KSO_WM_TEMPLATE_INDEX" val="20231224"/>
  <p:tag name="KSO_WM_UNIT_LAYERLEVEL" val="1"/>
  <p:tag name="KSO_WM_TAG_VERSION" val="3.0"/>
  <p:tag name="KSO_WM_BEAUTIFY_FLAG" val="#wm#"/>
  <p:tag name="KSO_WM_UNIT_SUBTYPE" val="g"/>
  <p:tag name="KSO_WM_UNIT_PRESET_TEXT" val="稻壳学院"/>
</p:tagLst>
</file>

<file path=ppt/tags/tag101.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1224_1*f*1"/>
  <p:tag name="KSO_WM_TEMPLATE_CATEGORY" val="custom"/>
  <p:tag name="KSO_WM_TEMPLATE_INDEX" val="20231224"/>
  <p:tag name="KSO_WM_UNIT_LAYERLEVEL" val="1"/>
  <p:tag name="KSO_WM_TAG_VERSION" val="3.0"/>
  <p:tag name="KSO_WM_BEAUTIFY_FLAG" val="#wm#"/>
  <p:tag name="KSO_WM_UNIT_PRESET_TEXT" val="20XX/01/01"/>
</p:tagLst>
</file>

<file path=ppt/tags/tag102.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1224_1*f*2"/>
  <p:tag name="KSO_WM_TEMPLATE_CATEGORY" val="custom"/>
  <p:tag name="KSO_WM_TEMPLATE_INDEX" val="20231224"/>
  <p:tag name="KSO_WM_UNIT_LAYERLEVEL" val="1"/>
  <p:tag name="KSO_WM_TAG_VERSION" val="3.0"/>
  <p:tag name="KSO_WM_BEAUTIFY_FLAG" val="#wm#"/>
  <p:tag name="KSO_WM_UNIT_PRESET_TEXT" val="汇报人：WPS"/>
</p:tagLst>
</file>

<file path=ppt/tags/tag1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224_1*a*1"/>
  <p:tag name="KSO_WM_TEMPLATE_CATEGORY" val="custom"/>
  <p:tag name="KSO_WM_TEMPLATE_INDEX" val="20231224"/>
  <p:tag name="KSO_WM_UNIT_LAYERLEVEL" val="1"/>
  <p:tag name="KSO_WM_TAG_VERSION" val="3.0"/>
  <p:tag name="KSO_WM_BEAUTIFY_FLAG" val="#wm#"/>
  <p:tag name="KSO_WM_UNIT_VALUE" val="14"/>
  <p:tag name="KSO_WM_UNIT_PRESET_TEXT" val="单击此处 添加文档标题"/>
</p:tagLst>
</file>

<file path=ppt/tags/tag104.xml><?xml version="1.0" encoding="utf-8"?>
<p:tagLst xmlns:p="http://schemas.openxmlformats.org/presentationml/2006/main">
  <p:tag name="KSO_WM_SLIDE_ID" val="custom20231224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24"/>
  <p:tag name="KSO_WM_SLIDE_LAYOUT" val="a_b_f"/>
  <p:tag name="KSO_WM_SLIDE_LAYOUT_CNT" val="1_1_3"/>
  <p:tag name="KSO_WM_SLIDE_TYPE" val="title"/>
  <p:tag name="KSO_WM_SLIDE_SUBTYPE" val="pureTxt"/>
  <p:tag name="KSO_WM_TEMPLATE_THUMBS_INDEX" val="1、9"/>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a*1"/>
  <p:tag name="KSO_WM_TEMPLATE_CATEGORY" val="custom"/>
  <p:tag name="KSO_WM_TEMPLATE_INDEX" val="20231224"/>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6*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1_1"/>
  <p:tag name="KSO_WM_DIAGRAM_VERSION" val="3"/>
  <p:tag name="KSO_WM_DIAGRAM_COLOR_TRICK" val="1"/>
  <p:tag name="KSO_WM_DIAGRAM_COLOR_TEXT_CAN_REMOVE" val="n"/>
  <p:tag name="KSO_WM_UNIT_PRESET_TEXT" val="01.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1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1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1_2"/>
  <p:tag name="KSO_WM_TEMPLATE_CATEGORY" val="custom"/>
  <p:tag name="KSO_WM_TEMPLATE_INDEX" val="20231224"/>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2_1"/>
  <p:tag name="KSO_WM_DIAGRAM_VERSION" val="3"/>
  <p:tag name="KSO_WM_DIAGRAM_COLOR_TRICK" val="1"/>
  <p:tag name="KSO_WM_DIAGRAM_COLOR_TEXT_CAN_REMOVE" val="n"/>
  <p:tag name="KSO_WM_UNIT_PRESET_TEXT" val="02.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2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2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2_2"/>
  <p:tag name="KSO_WM_TEMPLATE_CATEGORY" val="custom"/>
  <p:tag name="KSO_WM_TEMPLATE_INDEX" val="20231224"/>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3_1"/>
  <p:tag name="KSO_WM_DIAGRAM_VERSION" val="3"/>
  <p:tag name="KSO_WM_DIAGRAM_COLOR_TRICK" val="1"/>
  <p:tag name="KSO_WM_DIAGRAM_COLOR_TEXT_CAN_REMOVE" val="n"/>
  <p:tag name="KSO_WM_UNIT_PRESET_TEXT" val="03.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3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3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3_2"/>
  <p:tag name="KSO_WM_TEMPLATE_CATEGORY" val="custom"/>
  <p:tag name="KSO_WM_TEMPLATE_INDEX" val="20231224"/>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4_1"/>
  <p:tag name="KSO_WM_DIAGRAM_VERSION" val="3"/>
  <p:tag name="KSO_WM_DIAGRAM_COLOR_TRICK" val="1"/>
  <p:tag name="KSO_WM_DIAGRAM_COLOR_TEXT_CAN_REMOVE" val="n"/>
  <p:tag name="KSO_WM_UNIT_PRESET_TEXT" val="04.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4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4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4_2"/>
  <p:tag name="KSO_WM_TEMPLATE_CATEGORY" val="custom"/>
  <p:tag name="KSO_WM_TEMPLATE_INDEX" val="20231224"/>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5_1"/>
  <p:tag name="KSO_WM_DIAGRAM_VERSION" val="3"/>
  <p:tag name="KSO_WM_DIAGRAM_COLOR_TRICK" val="1"/>
  <p:tag name="KSO_WM_DIAGRAM_COLOR_TEXT_CAN_REMOVE" val="n"/>
  <p:tag name="KSO_WM_UNIT_PRESET_TEXT" val="05.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5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5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5_2"/>
  <p:tag name="KSO_WM_TEMPLATE_CATEGORY" val="custom"/>
  <p:tag name="KSO_WM_TEMPLATE_INDEX" val="20231224"/>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1"/>
  <p:tag name="KSO_WM_TEMPLATE_CATEGORY" val="custom"/>
  <p:tag name="KSO_WM_TEMPLATE_INDEX" val="20231224"/>
  <p:tag name="KSO_WM_UNIT_LAYERLEVEL" val="1_1_1"/>
  <p:tag name="KSO_WM_TAG_VERSION" val="3.0"/>
  <p:tag name="KSO_WM_DIAGRAM_GROUP_CODE" val="l1-1"/>
  <p:tag name="KSO_WM_UNIT_SUBTYPE" val="d"/>
  <p:tag name="KSO_WM_UNIT_TYPE" val="l_h_i"/>
  <p:tag name="KSO_WM_UNIT_INDEX" val="1_6_1"/>
  <p:tag name="KSO_WM_DIAGRAM_VERSION" val="3"/>
  <p:tag name="KSO_WM_DIAGRAM_COLOR_TRICK" val="1"/>
  <p:tag name="KSO_WM_DIAGRAM_COLOR_TEXT_CAN_REMOVE" val="n"/>
  <p:tag name="KSO_WM_UNIT_PRESET_TEXT" val="06. "/>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36000001430511475,&quot;transparency&quot;:0},{&quot;brightness&quot;:0,&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a*1_6_1"/>
  <p:tag name="KSO_WM_TEMPLATE_CATEGORY" val="custom"/>
  <p:tag name="KSO_WM_TEMPLATE_INDEX" val="20231224"/>
  <p:tag name="KSO_WM_UNIT_LAYERLEVEL" val="1_1_1"/>
  <p:tag name="KSO_WM_TAG_VERSION" val="3.0"/>
  <p:tag name="KSO_WM_UNIT_ISCONTENTSTITLE" val="0"/>
  <p:tag name="KSO_WM_UNIT_ISNUMDGMTITLE" val="0"/>
  <p:tag name="KSO_WM_UNIT_NOCLEAR" val="0"/>
  <p:tag name="KSO_WM_UNIT_VALUE" val="17"/>
  <p:tag name="KSO_WM_DIAGRAM_GROUP_CODE" val="l1-1"/>
  <p:tag name="KSO_WM_UNIT_TYPE" val="l_h_a"/>
  <p:tag name="KSO_WM_UNIT_INDEX" val="1_6_1"/>
  <p:tag name="KSO_WM_DIAGRAM_VERSION" val="3"/>
  <p:tag name="KSO_WM_DIAGRAM_COLOR_TRICK" val="1"/>
  <p:tag name="KSO_WM_DIAGRAM_COLOR_TEXT_CAN_REMOVE" val="n"/>
  <p:tag name="KSO_WM_UNIT_PRESET_TEXT" val="单击添加目录项标题"/>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1224_6*l_h_i*1_6_2"/>
  <p:tag name="KSO_WM_TEMPLATE_CATEGORY" val="custom"/>
  <p:tag name="KSO_WM_TEMPLATE_INDEX" val="20231224"/>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422.65,&quot;width&quot;:468.5}"/>
  <p:tag name="KSO_WM_DIAGRAM_COLOR_MATCH_VALUE" val="{&quot;shape&quot;:{&quot;fill&quot;:{&quot;type&quot;:0},&quot;glow&quot;:{&quot;colorType&quot;:0},&quot;line&quot;:{&quot;solidLine&quot;:{&quot;brightness&quot;:0,&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5.xml><?xml version="1.0" encoding="utf-8"?>
<p:tagLst xmlns:p="http://schemas.openxmlformats.org/presentationml/2006/main">
  <p:tag name="KSO_WM_SLIDE_ID" val="custom20231224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24"/>
  <p:tag name="KSO_WM_SLIDE_LAYOUT" val="a_b_l"/>
  <p:tag name="KSO_WM_SLIDE_LAYOUT_CNT" val="1_1_1"/>
  <p:tag name="KSO_WM_SLIDE_TYPE" val="contents"/>
  <p:tag name="KSO_WM_SLIDE_SUBTYPE" val="diag"/>
  <p:tag name="KSO_WM_DIAGRAM_GROUP_CODE" val="l1-1"/>
  <p:tag name="KSO_WM_SLIDE_DIAGTYPE" val="l"/>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33.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1*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1*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15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3"/>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15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4"/>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05.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25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5"/>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261.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Lst>
</file>

<file path=ppt/tags/tag3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24_7*e*1"/>
  <p:tag name="KSO_WM_TEMPLATE_CATEGORY" val="custom"/>
  <p:tag name="KSO_WM_TEMPLATE_INDEX" val="20231224"/>
  <p:tag name="KSO_WM_UNIT_LAYERLEVEL" val="1"/>
  <p:tag name="KSO_WM_TAG_VERSION" val="3.0"/>
  <p:tag name="KSO_WM_BEAUTIFY_FLAG" val="#wm#"/>
  <p:tag name="KSO_WM_UNIT_NOCLEAR" val="0"/>
  <p:tag name="KSO_WM_UNIT_VALUE" val="13"/>
  <p:tag name="KSO_WM_UNIT_TYPE" val="e"/>
  <p:tag name="KSO_WM_UNIT_INDEX" val="1"/>
  <p:tag name="KSO_WM_UNIT_PRESET_TEXT" val="06"/>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7*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TYPE" val="a"/>
  <p:tag name="KSO_WM_UNIT_INDEX" val="1"/>
  <p:tag name="KSO_WM_UNIT_VALUE" val="11"/>
  <p:tag name="KSO_WM_UNIT_PRESET_TEXT" val="单击此处添加章节标题"/>
</p:tagLst>
</file>

<file path=ppt/tags/tag329.xml><?xml version="1.0" encoding="utf-8"?>
<p:tagLst xmlns:p="http://schemas.openxmlformats.org/presentationml/2006/main">
  <p:tag name="KSO_WM_SLIDE_ID" val="custom20231224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24"/>
  <p:tag name="KSO_WM_SLIDE_TYPE" val="sectionTitle"/>
  <p:tag name="KSO_WM_SLIDE_SUBTYPE" val="pureTxt"/>
  <p:tag name="KSO_WM_SLIDE_LAYOUT" val="a_b_e"/>
  <p:tag name="KSO_WM_SLIDE_LAYOUT_CNT" val="1_1_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b*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Thank you"/>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f*1"/>
  <p:tag name="KSO_WM_TEMPLATE_CATEGORY" val="custom"/>
  <p:tag name="KSO_WM_TEMPLATE_INDEX" val="20231224"/>
  <p:tag name="KSO_WM_UNIT_LAYERLEVEL" val="1"/>
  <p:tag name="KSO_WM_TAG_VERSION" val="3.0"/>
  <p:tag name="KSO_WM_BEAUTIFY_FLAG" val="#wm#"/>
  <p:tag name="KSO_WM_UNIT_NOCLEAR" val="0"/>
  <p:tag name="KSO_WM_UNIT_VALUE" val="8"/>
  <p:tag name="KSO_WM_UNIT_TYPE" val="f"/>
  <p:tag name="KSO_WM_UNIT_INDEX" val="1"/>
  <p:tag name="KSO_WM_UNIT_SUBTYPE" val="g"/>
  <p:tag name="KSO_WM_UNIT_PRESET_TEXT" val="稻壳学院"/>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24_9*a*1"/>
  <p:tag name="KSO_WM_TEMPLATE_CATEGORY" val="custom"/>
  <p:tag name="KSO_WM_TEMPLATE_INDEX" val="20231224"/>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381.xml><?xml version="1.0" encoding="utf-8"?>
<p:tagLst xmlns:p="http://schemas.openxmlformats.org/presentationml/2006/main">
  <p:tag name="KSO_WM_SLIDE_ID" val="custom20231224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24"/>
  <p:tag name="KSO_WM_SLIDE_TYPE" val="endPage"/>
  <p:tag name="KSO_WM_SLIDE_SUBTYPE" val="pureTxt"/>
  <p:tag name="KSO_WM_SLIDE_LAYOUT" val="a_b_f"/>
  <p:tag name="KSO_WM_SLIDE_LAYOUT_CNT" val="1_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7.30  /2">
      <a:dk1>
        <a:srgbClr val="333333"/>
      </a:dk1>
      <a:lt1>
        <a:srgbClr val="FFFFFF"/>
      </a:lt1>
      <a:dk2>
        <a:srgbClr val="000000"/>
      </a:dk2>
      <a:lt2>
        <a:srgbClr val="F4FEF8"/>
      </a:lt2>
      <a:accent1>
        <a:srgbClr val="14D663"/>
      </a:accent1>
      <a:accent2>
        <a:srgbClr val="FFCC00"/>
      </a:accent2>
      <a:accent3>
        <a:srgbClr val="1ECBF6"/>
      </a:accent3>
      <a:accent4>
        <a:srgbClr val="9AD02A"/>
      </a:accent4>
      <a:accent5>
        <a:srgbClr val="E94520"/>
      </a:accent5>
      <a:accent6>
        <a:srgbClr val="F37F3F"/>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2023-12-19T13:10:51Z</dcterms:created>
  <dcterms:modified xsi:type="dcterms:W3CDTF">2023-12-19T13:10:51Z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faa2b4eb863147799aa022c0dc104e77_21</vt:lpwstr>
  </property>
</Properties>
</file>