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661" r:id="rId1"/>
    <p:sldMasterId id="2147496698" r:id="rId2"/>
  </p:sldMasterIdLst>
  <p:notesMasterIdLst>
    <p:notesMasterId r:id="rId3"/>
  </p:notesMasterIdLst>
  <p:sldIdLst>
    <p:sldId id="6287" r:id="rId4"/>
    <p:sldId id="6292" r:id="rId5"/>
    <p:sldId id="6296" r:id="rId6"/>
    <p:sldId id="6299" r:id="rId7"/>
    <p:sldId id="6302" r:id="rId8"/>
    <p:sldId id="6305" r:id="rId9"/>
    <p:sldId id="6308" r:id="rId10"/>
    <p:sldId id="6311" r:id="rId11"/>
    <p:sldId id="6314" r:id="rId12"/>
    <p:sldId id="6317" r:id="rId13"/>
    <p:sldId id="6320" r:id="rId14"/>
    <p:sldId id="6323" r:id="rId15"/>
    <p:sldId id="6326" r:id="rId16"/>
    <p:sldId id="6329" r:id="rId17"/>
    <p:sldId id="6332" r:id="rId18"/>
    <p:sldId id="6335" r:id="rId19"/>
    <p:sldId id="6338" r:id="rId20"/>
    <p:sldId id="6341" r:id="rId21"/>
    <p:sldId id="6344" r:id="rId22"/>
    <p:sldId id="6347" r:id="rId23"/>
    <p:sldId id="6350" r:id="rId24"/>
    <p:sldId id="6353" r:id="rId25"/>
    <p:sldId id="6356" r:id="rId26"/>
    <p:sldId id="6359" r:id="rId27"/>
    <p:sldId id="6362" r:id="rId28"/>
    <p:sldId id="6365" r:id="rId29"/>
    <p:sldId id="636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62" r:id="rId1"/>
    <p:sldLayoutId id="2147496663" r:id="rId2"/>
    <p:sldLayoutId id="2147496664" r:id="rId3"/>
    <p:sldLayoutId id="2147496665" r:id="rId4"/>
    <p:sldLayoutId id="2147496666" r:id="rId5"/>
    <p:sldLayoutId id="2147496667" r:id="rId6"/>
    <p:sldLayoutId id="2147496668" r:id="rId7"/>
    <p:sldLayoutId id="2147496669" r:id="rId8"/>
    <p:sldLayoutId id="2147496670" r:id="rId9"/>
    <p:sldLayoutId id="2147496671" r:id="rId10"/>
    <p:sldLayoutId id="21474966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699" r:id="rId1"/>
    <p:sldLayoutId id="2147496700" r:id="rId2"/>
    <p:sldLayoutId id="2147496701" r:id="rId3"/>
    <p:sldLayoutId id="2147496702" r:id="rId4"/>
    <p:sldLayoutId id="2147496703" r:id="rId5"/>
    <p:sldLayoutId id="2147496704" r:id="rId6"/>
    <p:sldLayoutId id="2147496705" r:id="rId7"/>
    <p:sldLayoutId id="2147496706" r:id="rId8"/>
    <p:sldLayoutId id="2147496707" r:id="rId9"/>
    <p:sldLayoutId id="2147496708" r:id="rId10"/>
    <p:sldLayoutId id="214749670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tags" Target="../tags/tag270.xml"/><Relationship Id="rId22" Type="http://schemas.openxmlformats.org/officeDocument/2006/relationships/tags" Target="../tags/tag271.xml"/><Relationship Id="rId23" Type="http://schemas.openxmlformats.org/officeDocument/2006/relationships/tags" Target="../tags/tag272.xml"/><Relationship Id="rId24" Type="http://schemas.openxmlformats.org/officeDocument/2006/relationships/tags" Target="../tags/tag273.xml"/><Relationship Id="rId25" Type="http://schemas.openxmlformats.org/officeDocument/2006/relationships/tags" Target="../tags/tag274.xml"/><Relationship Id="rId26" Type="http://schemas.openxmlformats.org/officeDocument/2006/relationships/tags" Target="../tags/tag275.xml"/><Relationship Id="rId27" Type="http://schemas.openxmlformats.org/officeDocument/2006/relationships/tags" Target="../tags/tag276.xml"/><Relationship Id="rId28" Type="http://schemas.openxmlformats.org/officeDocument/2006/relationships/tags" Target="../tags/tag277.xml"/><Relationship Id="rId29" Type="http://schemas.openxmlformats.org/officeDocument/2006/relationships/tags" Target="../tags/tag278.xml"/><Relationship Id="rId30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2024年电子行业5G网络应用方案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5G网络的发展历程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电子行业的发展趋势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5G网络在电子行业的应用方案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5G网络在电子行业的未来展望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结论和建议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5G网络的发展历程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5G网络的起源和背景</a:t>
            </a:r>
            <a:endParaRPr altLang="en-US" lang="zh-CN"/>
          </a:p>
        </p:txBody>
      </p:sp>
      <p:sp>
        <p:nvSpPr>
          <p:cNvPr id="104892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5G网络的应用场景和优势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5G网络的定义和特点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5G网络的发展历程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5G网络面临的挑战和解决方案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5G网络的发展阶段</a:t>
            </a:r>
            <a:endParaRPr altLang="en-US" lang="zh-CN"/>
          </a:p>
        </p:txBody>
      </p:sp>
      <p:sp>
        <p:nvSpPr>
          <p:cNvPr id="1048988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5G网络的规模商用和全面推广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5G网络的试商用和初期部署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5G网络的技术研究和标准化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5G网络的起源和概念提出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5G网络的应用场景</a:t>
            </a:r>
            <a:endParaRPr altLang="en-US" lang="zh-CN"/>
          </a:p>
        </p:txBody>
      </p:sp>
      <p:sp>
        <p:nvSpPr>
          <p:cNvPr id="104905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工业自动化：5G可以支持更多的设备连接，使得工业自动化变得更加高效，提高了生产效率和降低了成本。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物联网和智能家居：5G网络的高速度和低延迟特性使得可以连接更多的设备，提高智能家居和物联网的工作效率。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自动驾驶汽车：5G网络可以提供更快的速度和更低的延迟，支持自动驾驶汽车更准确地感知周围环境，提高了道路安全和乘车体验。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远程医疗：5G网络可以提供更快的数据传输速度和更低的延迟，支持远程医疗的发展，使得专家可以在远程为患者提供更好的医疗服务。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5G网络的优势和挑战</a:t>
            </a:r>
            <a:endParaRPr altLang="en-US" lang="zh-CN"/>
          </a:p>
        </p:txBody>
      </p:sp>
      <p:sp>
        <p:nvSpPr>
          <p:cNvPr id="10491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优势：高速度、低时延、大容量等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挑战：基础设施建设、网络安全、终端设备普及等问题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应用场景：物联网、智能制造、智慧城市等领域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1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未来展望：与人工智能、云计算等技术融合，推动数字化转型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电子行业的发展趋势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电子行业的发展现状</a:t>
            </a:r>
            <a:endParaRPr altLang="en-US" lang="zh-CN"/>
          </a:p>
        </p:txBody>
      </p:sp>
      <p:sp>
        <p:nvSpPr>
          <p:cNvPr id="10491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5G网络应用加速普及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物联网成为行业重要趋势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电子产品的应用领域</a:t>
            </a:r>
            <a:endParaRPr altLang="en-US" lang="zh-CN"/>
          </a:p>
        </p:txBody>
      </p:sp>
      <p:sp>
        <p:nvSpPr>
          <p:cNvPr id="104926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智能家居：电子设备在家庭生活中的广泛应用，如智能电视、智能冰箱等。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工业自动化：电子设备在工业生产中的自动化控制和监测，如机器人、智能传感器等。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医疗保健：电子设备在医疗保健领域的广泛应用，如电子医疗设备、远程监测等。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交通出行：电子设备在交通出行领域的广泛应用，如智能交通信号灯、自动驾驶汽车等。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电子行业的发展趋势</a:t>
            </a:r>
            <a:endParaRPr altLang="en-US" lang="zh-CN"/>
          </a:p>
        </p:txBody>
      </p:sp>
      <p:sp>
        <p:nvSpPr>
          <p:cNvPr id="104932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5G网络应用加速普及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人工智能与物联网技术深度融合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云计算和大数据技术广泛应用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智能制造和数字化转型成为行业主流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电子行业面临的挑战和机遇</a:t>
            </a:r>
            <a:endParaRPr altLang="en-US" lang="zh-CN"/>
          </a:p>
        </p:txBody>
      </p:sp>
      <p:sp>
        <p:nvSpPr>
          <p:cNvPr id="104936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机遇：5G网络应用带来新的发展机遇，智能化、物联网等新兴领域需求旺盛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挑战：技术更新换代快，市场竞争激烈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应对策略：加强技术创新，提高产品质量和服务水平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未来展望：电子行业将迎来更加广阔的发展空间和前景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1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5G网络在电子行业的应用方案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5G网络在智能家居领域的应用方案</a:t>
            </a:r>
            <a:endParaRPr altLang="en-US" lang="zh-CN"/>
          </a:p>
        </p:txBody>
      </p:sp>
      <p:sp>
        <p:nvSpPr>
          <p:cNvPr id="10494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6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智能家居设备与5G网络的连接方式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2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5G网络在智能家居领域的应用场景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8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5G网络对智能家居设备性能的提升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70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4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5G网络在智能家居领域的优势与挑战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5G网络在智能制造领域的应用方案</a:t>
            </a:r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5G网络在智能制造领域的应用方案，可以实现设备间的快速通信，提高生产效率。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5G网络可以支持大量设备的连接，为智能制造提供更广泛的数据来源。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5G网络的高速度和低延迟特性，可以满足智能制造对实时性的要求，提高产品质量。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5G网络的大容量存储能力，可以支持智能制造过程中产生的海量数据的存储和处理。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5G网络在物联网领域的应用方案</a:t>
            </a:r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智能制造：5G网络的高速度、低延迟和大连接数特性，能够支持智能制造过程中的设备连接和数据传输。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智能物流：5G网络能够提升物流行业的信息化和智能化水平，实现物流信息的实时传输和处理。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智能交通：5G网络能够支持智能交通系统的各项应用，如车联网、智能交通信号控制等。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智能安防：5G网络能够提升安防监控系统的实时性和智能化水平，提高安全防范能力。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5G网络在云计算领域的应用方案</a:t>
            </a:r>
            <a:endParaRPr altLang="en-US" lang="zh-CN"/>
          </a:p>
        </p:txBody>
      </p:sp>
      <p:sp>
        <p:nvSpPr>
          <p:cNvPr id="104961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5G网络与云计算的结合，可以实现更高效的数据传输和处理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5G网络可以提供更高的带宽和更低的延迟，提升云计算服务的质量和效率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5G网络可以与云计算一起，为各种智能终端提供更快速、更稳定、更安全的数据服务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5G网络在云计算领域的应用，将推动云计算技术的进一步发展和普及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5G网络在人工智能领域的应用方案</a:t>
            </a:r>
            <a:endParaRPr altLang="en-US" lang="zh-CN"/>
          </a:p>
        </p:txBody>
      </p:sp>
      <p:sp>
        <p:nvSpPr>
          <p:cNvPr id="104967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5G网络为人工智能提供高速数据传输服务，实现实时数据处理和分析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5G网络助力人工智能实现大规模分布式部署，提升智能化水平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5G网络为人工智能提供低延迟响应，提高智能设备的响应速度和准确性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5G网络提升人工智能应用性能，如智能制造、智能交通等领域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5G网络在电子行业的未来展望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5G网络技术的未来发展方向</a:t>
            </a:r>
            <a:endParaRPr altLang="en-US" lang="zh-CN"/>
          </a:p>
        </p:txBody>
      </p:sp>
      <p:sp>
        <p:nvSpPr>
          <p:cNvPr id="104978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工业自动化：5G网络将为工业自动化提供低延迟、高可靠性的数据传输，促进工业自动化的发展。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物联网和智能家居：5G网络将为物联网和智能家居提供更快速、更可靠的数据传输，推动智能家居的发展。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自动驾驶汽车：5G网络将为自动驾驶汽车提供更快速、更可靠的数据传输，推动自动驾驶汽车的发展。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远程医疗：5G网络将为远程医疗提供低延迟、高可靠性的数据传输，促进远程医疗的发展。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电子行业未来的发展趋势和展望</a:t>
            </a:r>
            <a:endParaRPr altLang="en-US" lang="zh-CN"/>
          </a:p>
        </p:txBody>
      </p:sp>
      <p:sp>
        <p:nvSpPr>
          <p:cNvPr id="104983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5G网络将推动电子行业的技术创新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物联网和智能家居将成为电子行业的重要发展方向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人工智能和机器学习在电子行业的应用将进一步深化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电子行业将面临更多的网络安全挑战和机遇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5G网络在电子行业的未来应用场景和价值</a:t>
            </a:r>
            <a:endParaRPr altLang="en-US" lang="zh-CN"/>
          </a:p>
        </p:txBody>
      </p:sp>
      <p:sp>
        <p:nvSpPr>
          <p:cNvPr id="104989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云计算：5G网络将加速云计算在电子行业的应用，为企业提供更高效、灵活的数据存储和处理服务。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智能制造：5G网络将助力电子制造企业实现生产线的智能化升级，提高生产效率和产品质量。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物联网：5G网络将促进电子设备之间的互联互通，实现更高效、智能的物联网应用。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虚拟现实/增强现实：5G网络将提升虚拟现实和增强现实的用户体验，推动其在电子行业的应用。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5G网络在电子行业的未来挑战和机遇</a:t>
            </a:r>
            <a:endParaRPr altLang="en-US" lang="zh-CN"/>
          </a:p>
        </p:txBody>
      </p:sp>
      <p:sp>
        <p:nvSpPr>
          <p:cNvPr id="104995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挑战：网络安全、设备兼容性、高昂的部署成本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机遇：物联网、智能制造、远程办公和在线教育等领域的快速发展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行业趋势：5G与AI、云计算等技术融合，推动电子行业创新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企业策略：加强技术研发，提高产品质量和服务水平，抓住5G发展机遇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对电子行业的发展提出建议和展望</a:t>
            </a:r>
            <a:endParaRPr altLang="en-US" lang="zh-CN"/>
          </a:p>
        </p:txBody>
      </p:sp>
      <p:sp>
        <p:nvSpPr>
          <p:cNvPr id="10500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建立完善的产业链，促进产业协同发展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培养高素质人才，提升企业创新能力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推进5G网络在电子行业的深度融合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加强技术创新，提升电子产品的竞争力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对5G网络技术的发展提出建议和展望</a:t>
            </a:r>
            <a:endParaRPr altLang="en-US" lang="zh-CN"/>
          </a:p>
        </p:txBody>
      </p:sp>
      <p:sp>
        <p:nvSpPr>
          <p:cNvPr id="1050110" name="对角圆角矩形 15"/>
          <p:cNvSpPr/>
          <p:nvPr>
            <p:custDataLst>
              <p:tags r:id="rId1"/>
            </p:custDataLst>
          </p:nvPr>
        </p:nvSpPr>
        <p:spPr>
          <a:xfrm>
            <a:off x="1422035" y="358409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6"/>
          <p:cNvSpPr/>
          <p:nvPr>
            <p:custDataLst>
              <p:tags r:id="rId2"/>
            </p:custDataLst>
          </p:nvPr>
        </p:nvSpPr>
        <p:spPr>
          <a:xfrm>
            <a:off x="1422035" y="345652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7"/>
          <p:cNvSpPr/>
          <p:nvPr>
            <p:custDataLst>
              <p:tags r:id="rId3"/>
            </p:custDataLst>
          </p:nvPr>
        </p:nvSpPr>
        <p:spPr>
          <a:xfrm>
            <a:off x="1927860" y="3457160"/>
            <a:ext cx="76159" cy="12693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27"/>
          <p:cNvSpPr txBox="1"/>
          <p:nvPr>
            <p:custDataLst>
              <p:tags r:id="rId4"/>
            </p:custDataLst>
          </p:nvPr>
        </p:nvSpPr>
        <p:spPr>
          <a:xfrm>
            <a:off x="1960863" y="359361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优化网络架构，提升5G网络的覆盖范围和稳定性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对角圆角矩形 52"/>
          <p:cNvSpPr/>
          <p:nvPr>
            <p:custDataLst>
              <p:tags r:id="rId5"/>
            </p:custDataLst>
          </p:nvPr>
        </p:nvSpPr>
        <p:spPr>
          <a:xfrm>
            <a:off x="1422035" y="161791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对角圆角矩形 53"/>
          <p:cNvSpPr/>
          <p:nvPr>
            <p:custDataLst>
              <p:tags r:id="rId6"/>
            </p:custDataLst>
          </p:nvPr>
        </p:nvSpPr>
        <p:spPr>
          <a:xfrm>
            <a:off x="1422035" y="149034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直角三角形 54"/>
          <p:cNvSpPr/>
          <p:nvPr>
            <p:custDataLst>
              <p:tags r:id="rId7"/>
            </p:custDataLst>
          </p:nvPr>
        </p:nvSpPr>
        <p:spPr>
          <a:xfrm>
            <a:off x="1927860" y="1490980"/>
            <a:ext cx="76159" cy="12693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文本框 56"/>
          <p:cNvSpPr txBox="1"/>
          <p:nvPr>
            <p:custDataLst>
              <p:tags r:id="rId8"/>
            </p:custDataLst>
          </p:nvPr>
        </p:nvSpPr>
        <p:spPr>
          <a:xfrm>
            <a:off x="1960863" y="1621085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加大研发力度，推动5G技术的创新与突破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对角圆角矩形 5"/>
          <p:cNvSpPr/>
          <p:nvPr>
            <p:custDataLst>
              <p:tags r:id="rId9"/>
            </p:custDataLst>
          </p:nvPr>
        </p:nvSpPr>
        <p:spPr>
          <a:xfrm>
            <a:off x="1422035" y="2601002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6"/>
          <p:cNvSpPr/>
          <p:nvPr>
            <p:custDataLst>
              <p:tags r:id="rId10"/>
            </p:custDataLst>
          </p:nvPr>
        </p:nvSpPr>
        <p:spPr>
          <a:xfrm>
            <a:off x="1422035" y="2473435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7"/>
          <p:cNvSpPr/>
          <p:nvPr>
            <p:custDataLst>
              <p:tags r:id="rId11"/>
            </p:custDataLst>
          </p:nvPr>
        </p:nvSpPr>
        <p:spPr>
          <a:xfrm>
            <a:off x="1927860" y="2474070"/>
            <a:ext cx="76159" cy="12693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8"/>
          <p:cNvSpPr txBox="1"/>
          <p:nvPr>
            <p:custDataLst>
              <p:tags r:id="rId12"/>
            </p:custDataLst>
          </p:nvPr>
        </p:nvSpPr>
        <p:spPr>
          <a:xfrm>
            <a:off x="1960863" y="2610522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加强国际合作，共同推进5G网络技术的全球发展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对角圆角矩形 9"/>
          <p:cNvSpPr/>
          <p:nvPr>
            <p:custDataLst>
              <p:tags r:id="rId13"/>
            </p:custDataLst>
          </p:nvPr>
        </p:nvSpPr>
        <p:spPr>
          <a:xfrm>
            <a:off x="1422035" y="456718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10"/>
          <p:cNvSpPr/>
          <p:nvPr>
            <p:custDataLst>
              <p:tags r:id="rId14"/>
            </p:custDataLst>
          </p:nvPr>
        </p:nvSpPr>
        <p:spPr>
          <a:xfrm>
            <a:off x="1422035" y="443961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11"/>
          <p:cNvSpPr/>
          <p:nvPr>
            <p:custDataLst>
              <p:tags r:id="rId15"/>
            </p:custDataLst>
          </p:nvPr>
        </p:nvSpPr>
        <p:spPr>
          <a:xfrm>
            <a:off x="1927860" y="4440251"/>
            <a:ext cx="76159" cy="12693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12"/>
          <p:cNvSpPr txBox="1"/>
          <p:nvPr>
            <p:custDataLst>
              <p:tags r:id="rId16"/>
            </p:custDataLst>
          </p:nvPr>
        </p:nvSpPr>
        <p:spPr>
          <a:xfrm>
            <a:off x="1960863" y="457670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推进5G与工业互联网的融合，促进工业领域的数字化转型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14"/>
          <p:cNvSpPr/>
          <p:nvPr>
            <p:custDataLst>
              <p:tags r:id="rId17"/>
            </p:custDataLst>
          </p:nvPr>
        </p:nvSpPr>
        <p:spPr>
          <a:xfrm>
            <a:off x="1422035" y="5550273"/>
            <a:ext cx="9342952" cy="7000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18"/>
          <p:cNvSpPr/>
          <p:nvPr>
            <p:custDataLst>
              <p:tags r:id="rId18"/>
            </p:custDataLst>
          </p:nvPr>
        </p:nvSpPr>
        <p:spPr>
          <a:xfrm>
            <a:off x="1422035" y="5422706"/>
            <a:ext cx="505485" cy="4823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19"/>
          <p:cNvSpPr/>
          <p:nvPr>
            <p:custDataLst>
              <p:tags r:id="rId19"/>
            </p:custDataLst>
          </p:nvPr>
        </p:nvSpPr>
        <p:spPr>
          <a:xfrm>
            <a:off x="1927860" y="5423341"/>
            <a:ext cx="76159" cy="12693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20"/>
          <p:cNvSpPr txBox="1"/>
          <p:nvPr>
            <p:custDataLst>
              <p:tags r:id="rId20"/>
            </p:custDataLst>
          </p:nvPr>
        </p:nvSpPr>
        <p:spPr>
          <a:xfrm>
            <a:off x="1960863" y="5559793"/>
            <a:ext cx="8559677" cy="68797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重视网络安全问题，加强5G网络安全保障能力建设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18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2024-01-03T13:01:07Z</dcterms:created>
  <dcterms:modified xsi:type="dcterms:W3CDTF">2024-01-03T13:01:07Z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16e824b3bb9a4a05b7607c08d80432f1_21</vt:lpwstr>
  </property>
</Properties>
</file>