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700" r:id="rId1"/>
    <p:sldMasterId id="2147485737" r:id="rId2"/>
  </p:sldMasterIdLst>
  <p:notesMasterIdLst>
    <p:notesMasterId r:id="rId3"/>
  </p:notesMasterIdLst>
  <p:sldIdLst>
    <p:sldId id="1161" r:id="rId4"/>
    <p:sldId id="1166" r:id="rId5"/>
    <p:sldId id="1170" r:id="rId6"/>
    <p:sldId id="1173" r:id="rId7"/>
    <p:sldId id="1176" r:id="rId8"/>
    <p:sldId id="1179" r:id="rId9"/>
    <p:sldId id="1182" r:id="rId10"/>
    <p:sldId id="1185" r:id="rId11"/>
    <p:sldId id="1188" r:id="rId12"/>
    <p:sldId id="1191" r:id="rId13"/>
    <p:sldId id="1194" r:id="rId14"/>
    <p:sldId id="1197" r:id="rId15"/>
    <p:sldId id="1200" r:id="rId16"/>
    <p:sldId id="1203" r:id="rId17"/>
    <p:sldId id="1206" r:id="rId18"/>
    <p:sldId id="1209" r:id="rId19"/>
    <p:sldId id="1212" r:id="rId20"/>
    <p:sldId id="1215" r:id="rId21"/>
    <p:sldId id="1218" r:id="rId22"/>
    <p:sldId id="1221" r:id="rId23"/>
    <p:sldId id="1224" r:id="rId24"/>
    <p:sldId id="1227" r:id="rId25"/>
    <p:sldId id="1230" r:id="rId26"/>
    <p:sldId id="1233" r:id="rId27"/>
    <p:sldId id="1236" r:id="rId28"/>
    <p:sldId id="1239" r:id="rId29"/>
    <p:sldId id="1242" r:id="rId30"/>
    <p:sldId id="1245" r:id="rId31"/>
    <p:sldId id="1249" r:id="rId3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98" name="幻灯片图像占位符 1"/>
          <p:cNvSpPr>
            <a:spLocks noChangeAspect="1" noRot="1" noGrp="1"/>
          </p:cNvSpPr>
          <p:nvPr>
            <p:ph type="sldImg"/>
          </p:nvPr>
        </p:nvSpPr>
        <p:spPr/>
      </p:sp>
      <p:sp>
        <p:nvSpPr>
          <p:cNvPr id="1048700" name="备注占位符 2"/>
          <p:cNvSpPr>
            <a:spLocks noGrp="1"/>
          </p:cNvSpPr>
          <p:nvPr>
            <p:ph type="body" idx="1"/>
          </p:nvPr>
        </p:nvSpPr>
        <p:spPr/>
        <p:txBody>
          <a:bodyPr/>
          <a:p>
            <a:endParaRPr altLang="en-US" dirty="0" lang="zh-CN"/>
          </a:p>
        </p:txBody>
      </p:sp>
      <p:sp>
        <p:nvSpPr>
          <p:cNvPr id="104870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0" name="幻灯片图像占位符 1"/>
          <p:cNvSpPr>
            <a:spLocks noChangeAspect="1" noRot="1" noGrp="1"/>
          </p:cNvSpPr>
          <p:nvPr>
            <p:ph type="sldImg"/>
          </p:nvPr>
        </p:nvSpPr>
        <p:spPr/>
      </p:sp>
      <p:sp>
        <p:nvSpPr>
          <p:cNvPr id="1048632" name="备注占位符 2"/>
          <p:cNvSpPr>
            <a:spLocks noGrp="1"/>
          </p:cNvSpPr>
          <p:nvPr>
            <p:ph type="body" idx="1"/>
          </p:nvPr>
        </p:nvSpPr>
        <p:spPr/>
        <p:txBody>
          <a:bodyPr/>
          <a:p>
            <a:endParaRPr altLang="en-US" dirty="0" lang="zh-CN"/>
          </a:p>
        </p:txBody>
      </p:sp>
      <p:sp>
        <p:nvSpPr>
          <p:cNvPr id="104863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tags" Target="../tags/tag5.xml"/><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tags" Target="../tags/tag14.xml"/><Relationship Id="rId18" Type="http://schemas.openxmlformats.org/officeDocument/2006/relationships/tags" Target="../tags/tag15.xml"/><Relationship Id="rId19" Type="http://schemas.openxmlformats.org/officeDocument/2006/relationships/tags" Target="../tags/tag16.xml"/><Relationship Id="rId20" Type="http://schemas.openxmlformats.org/officeDocument/2006/relationships/tags" Target="../tags/tag17.xml"/><Relationship Id="rId21" Type="http://schemas.openxmlformats.org/officeDocument/2006/relationships/tags" Target="../tags/tag18.xml"/><Relationship Id="rId22" Type="http://schemas.openxmlformats.org/officeDocument/2006/relationships/tags" Target="../tags/tag19.xml"/><Relationship Id="rId2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1.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4.png"/><Relationship Id="rId3" Type="http://schemas.openxmlformats.org/officeDocument/2006/relationships/tags" Target="../tags/tag30.xml"/><Relationship Id="rId4" Type="http://schemas.openxmlformats.org/officeDocument/2006/relationships/image" Target="../media/image5.png"/><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tags" Target="../tags/tag40.xml"/><Relationship Id="rId15" Type="http://schemas.openxmlformats.org/officeDocument/2006/relationships/tags" Target="../tags/tag41.xml"/><Relationship Id="rId16" Type="http://schemas.openxmlformats.org/officeDocument/2006/relationships/tags" Target="../tags/tag42.xml"/><Relationship Id="rId17" Type="http://schemas.openxmlformats.org/officeDocument/2006/relationships/tags" Target="../tags/tag43.xml"/><Relationship Id="rId18" Type="http://schemas.openxmlformats.org/officeDocument/2006/relationships/tags" Target="../tags/tag44.xml"/><Relationship Id="rId19" Type="http://schemas.openxmlformats.org/officeDocument/2006/relationships/tags" Target="../tags/tag45.xml"/><Relationship Id="rId2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6.png"/><Relationship Id="rId3" Type="http://schemas.openxmlformats.org/officeDocument/2006/relationships/tags" Target="../tags/tag47.xml"/><Relationship Id="rId4" Type="http://schemas.openxmlformats.org/officeDocument/2006/relationships/image" Target="../media/image7.png"/><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tags" Target="../tags/tag50.xml"/><Relationship Id="rId8" Type="http://schemas.openxmlformats.org/officeDocument/2006/relationships/tags" Target="../tags/tag51.xml"/><Relationship Id="rId9" Type="http://schemas.openxmlformats.org/officeDocument/2006/relationships/tags" Target="../tags/tag52.xml"/><Relationship Id="rId10" Type="http://schemas.openxmlformats.org/officeDocument/2006/relationships/tags" Target="../tags/tag53.xml"/><Relationship Id="rId11" Type="http://schemas.openxmlformats.org/officeDocument/2006/relationships/tags" Target="../tags/tag54.xml"/><Relationship Id="rId12" Type="http://schemas.openxmlformats.org/officeDocument/2006/relationships/tags" Target="../tags/tag55.xml"/><Relationship Id="rId13" Type="http://schemas.openxmlformats.org/officeDocument/2006/relationships/tags" Target="../tags/tag56.xml"/><Relationship Id="rId14" Type="http://schemas.openxmlformats.org/officeDocument/2006/relationships/tags" Target="../tags/tag57.xml"/><Relationship Id="rId15" Type="http://schemas.openxmlformats.org/officeDocument/2006/relationships/tags" Target="../tags/tag58.xml"/><Relationship Id="rId16" Type="http://schemas.openxmlformats.org/officeDocument/2006/relationships/tags" Target="../tags/tag59.xml"/><Relationship Id="rId17" Type="http://schemas.openxmlformats.org/officeDocument/2006/relationships/tags" Target="../tags/tag60.xml"/><Relationship Id="rId18" Type="http://schemas.openxmlformats.org/officeDocument/2006/relationships/tags" Target="../tags/tag61.xml"/><Relationship Id="rId19" Type="http://schemas.openxmlformats.org/officeDocument/2006/relationships/tags" Target="../tags/tag62.xml"/><Relationship Id="rId2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tags" Target="../tags/tag72.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image" Target="../media/image1.png"/><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image" Target="../media/image1.png"/><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image" Target="../media/image1.png"/><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image" Target="../media/image1.png"/><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image" Target="../media/image1.png"/><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pn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image" Target="../media/image3.png"/><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tags" Target="../tags/tag120.xml"/><Relationship Id="rId14" Type="http://schemas.openxmlformats.org/officeDocument/2006/relationships/tags" Target="../tags/tag121.xml"/><Relationship Id="rId15" Type="http://schemas.openxmlformats.org/officeDocument/2006/relationships/tags" Target="../tags/tag122.xml"/><Relationship Id="rId16" Type="http://schemas.openxmlformats.org/officeDocument/2006/relationships/tags" Target="../tags/tag123.xml"/><Relationship Id="rId17" Type="http://schemas.openxmlformats.org/officeDocument/2006/relationships/tags" Target="../tags/tag124.xml"/><Relationship Id="rId18" Type="http://schemas.openxmlformats.org/officeDocument/2006/relationships/tags" Target="../tags/tag125.xml"/><Relationship Id="rId19" Type="http://schemas.openxmlformats.org/officeDocument/2006/relationships/tags" Target="../tags/tag126.xml"/><Relationship Id="rId20" Type="http://schemas.openxmlformats.org/officeDocument/2006/relationships/tags" Target="../tags/tag127.xml"/><Relationship Id="rId21" Type="http://schemas.openxmlformats.org/officeDocument/2006/relationships/tags" Target="../tags/tag128.xml"/><Relationship Id="rId2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57"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59" name="图片 26"/>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670" name="椭圆 17"/>
          <p:cNvSpPr/>
          <p:nvPr>
            <p:custDataLst>
              <p:tags r:id="rId7"/>
            </p:custDataLst>
          </p:nvPr>
        </p:nvSpPr>
        <p:spPr>
          <a:xfrm rot="10800000">
            <a:off x="744855" y="451294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75000" lnSpcReduction="20000"/>
          </a:bodyPr>
          <a:p>
            <a:pPr algn="ctr"/>
            <a:endParaRPr altLang="en-US" dirty="0" lang="zh-CN">
              <a:cs typeface="MiSans Heavy" panose="00000A00000000000000" charset="-122"/>
            </a:endParaRPr>
          </a:p>
        </p:txBody>
      </p:sp>
      <p:sp>
        <p:nvSpPr>
          <p:cNvPr id="1048672" name="箭头: V 形 18"/>
          <p:cNvSpPr/>
          <p:nvPr>
            <p:custDataLst>
              <p:tags r:id="rId8"/>
            </p:custDataLst>
          </p:nvPr>
        </p:nvSpPr>
        <p:spPr>
          <a:xfrm rot="10800000" flipH="1">
            <a:off x="875665" y="463232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1"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9" hasCustomPrompt="1"/>
            <p:custDataLst>
              <p:tags r:id="rId11"/>
            </p:custDataLst>
          </p:nvPr>
        </p:nvSpPr>
        <p:spPr>
          <a:xfrm>
            <a:off x="1250315" y="4554855"/>
            <a:ext cx="1953895"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a:sym typeface="+mn-ea"/>
              </a:rPr>
              <a:t>单击此处编辑文本</a:t>
            </a:r>
            <a:endParaRPr>
              <a:sym typeface="+mn-ea"/>
            </a:endParaRPr>
          </a:p>
        </p:txBody>
      </p:sp>
      <p:sp>
        <p:nvSpPr>
          <p:cNvPr id="1048676" name="平行四边形 10"/>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78" name="平行四边形 9"/>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0"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6"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8" name="标题"/>
          <p:cNvSpPr txBox="1">
            <a:spLocks noGrp="1"/>
          </p:cNvSpPr>
          <p:nvPr>
            <p:ph type="title" idx="2" hasCustomPrompt="1"/>
            <p:custDataLst>
              <p:tags r:id="rId18"/>
            </p:custDataLst>
          </p:nvPr>
        </p:nvSpPr>
        <p:spPr>
          <a:xfrm>
            <a:off x="744855" y="2837815"/>
            <a:ext cx="6029960" cy="1553845"/>
          </a:xfrm>
          <a:prstGeom prst="rect"/>
          <a:noFill/>
        </p:spPr>
        <p:txBody>
          <a:bodyPr anchor="t"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690" name="正文"/>
          <p:cNvSpPr txBox="1">
            <a:spLocks noGrp="1"/>
          </p:cNvSpPr>
          <p:nvPr>
            <p:ph type="body" idx="1" hasCustomPrompt="1"/>
            <p:custDataLst>
              <p:tags r:id="rId19"/>
            </p:custDataLst>
          </p:nvPr>
        </p:nvSpPr>
        <p:spPr>
          <a:xfrm>
            <a:off x="744220" y="1779270"/>
            <a:ext cx="6029960" cy="1019175"/>
          </a:xfrm>
          <a:prstGeom prst="rect"/>
          <a:noFill/>
        </p:spPr>
        <p:txBody>
          <a:bodyPr anchor="b" anchorCtr="0" bIns="0" lIns="0" rIns="0" rtlCol="0" tIns="0" vert="horz" wrap="square">
            <a:normAutofit/>
          </a:bodyPr>
          <a:lstStyle>
            <a:defPPr>
              <a:defRPr lang="zh-CN"/>
            </a:defPPr>
            <a:lvl1pPr algn="l" defTabSz="914400" eaLnBrk="1" fontAlgn="auto" hangingPunct="1" latinLnBrk="0" lvl="0" marL="0" marR="0" rtl="0">
              <a:lnSpc>
                <a:spcPct val="13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lt"/>
                <a:ea typeface="+mj-ea"/>
                <a:cs typeface="MiSans Heavy" panose="00000A00000000000000" charset="-122"/>
                <a:sym typeface="+mn-ea"/>
              </a:defRPr>
            </a:lvl1pPr>
          </a:lstStyle>
          <a:p>
            <a:pPr algn="l" lvl="0">
              <a:buClrTx/>
              <a:buSzTx/>
              <a:buFontTx/>
            </a:pPr>
            <a:r>
              <a:rPr>
                <a:sym typeface="+mn-ea"/>
              </a:rPr>
              <a:t>单击此处编辑母版副标题样式</a:t>
            </a:r>
            <a:endParaRPr>
              <a:sym typeface="+mn-ea"/>
            </a:endParaRPr>
          </a:p>
        </p:txBody>
      </p:sp>
      <p:sp>
        <p:nvSpPr>
          <p:cNvPr id="1048692" name="日期占位符 3"/>
          <p:cNvSpPr>
            <a:spLocks noGrp="1"/>
          </p:cNvSpPr>
          <p:nvPr>
            <p:ph type="dt" sz="half" idx="10"/>
            <p:custDataLst>
              <p:tags r:id="rId2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21"/>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698" name="正文"/>
          <p:cNvSpPr txBox="1">
            <a:spLocks noGrp="1"/>
          </p:cNvSpPr>
          <p:nvPr>
            <p:ph idx="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rgbClr val="C8E9F4"/>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C8E9F4"/>
              </a:buClr>
            </a:pPr>
            <a:r>
              <a:rPr dirty="0">
                <a:sym typeface="+mn-ea"/>
              </a:rPr>
              <a:t>单击此处编辑母版文本样式</a:t>
            </a:r>
            <a:endParaRPr dirty="0">
              <a:sym typeface="+mn-ea"/>
            </a:endParaRPr>
          </a:p>
          <a:p>
            <a:pPr lvl="1">
              <a:spcBef>
                <a:spcPts val="1200"/>
              </a:spcBef>
              <a:spcAft>
                <a:spcPts val="0"/>
              </a:spcAft>
              <a:buClr>
                <a:srgbClr val="C8E9F4"/>
              </a:buClr>
            </a:pPr>
            <a:r>
              <a:rPr dirty="0" err="1">
                <a:sym typeface="+mn-ea"/>
              </a:rPr>
              <a:t>第二级</a:t>
            </a:r>
            <a:endParaRPr dirty="0">
              <a:sym typeface="+mn-ea"/>
            </a:endParaRPr>
          </a:p>
          <a:p>
            <a:pPr lvl="2">
              <a:spcBef>
                <a:spcPts val="1200"/>
              </a:spcBef>
              <a:spcAft>
                <a:spcPts val="0"/>
              </a:spcAft>
              <a:buClr>
                <a:srgbClr val="C8E9F4"/>
              </a:buClr>
            </a:pPr>
            <a:r>
              <a:rPr dirty="0" err="1">
                <a:sym typeface="+mn-ea"/>
              </a:rPr>
              <a:t>第三级</a:t>
            </a:r>
            <a:endParaRPr dirty="0">
              <a:sym typeface="+mn-ea"/>
            </a:endParaRPr>
          </a:p>
          <a:p>
            <a:pPr lvl="3">
              <a:spcBef>
                <a:spcPts val="1200"/>
              </a:spcBef>
              <a:spcAft>
                <a:spcPts val="0"/>
              </a:spcAft>
              <a:buClr>
                <a:srgbClr val="C8E9F4"/>
              </a:buClr>
            </a:pPr>
            <a:r>
              <a:rPr dirty="0" err="1">
                <a:sym typeface="+mn-ea"/>
              </a:rPr>
              <a:t>第四级</a:t>
            </a:r>
            <a:endParaRPr dirty="0">
              <a:sym typeface="+mn-ea"/>
            </a:endParaRPr>
          </a:p>
          <a:p>
            <a:pPr lvl="4">
              <a:spcBef>
                <a:spcPts val="1200"/>
              </a:spcBef>
              <a:spcAft>
                <a:spcPts val="0"/>
              </a:spcAft>
              <a:buClr>
                <a:srgbClr val="C8E9F4"/>
              </a:buClr>
            </a:pPr>
            <a:r>
              <a:rPr dirty="0" err="1">
                <a:sym typeface="+mn-ea"/>
              </a:rPr>
              <a:t>第五级</a:t>
            </a:r>
            <a:endParaRPr dirty="0">
              <a:sym typeface="+mn-ea"/>
            </a:endParaRPr>
          </a:p>
        </p:txBody>
      </p:sp>
      <p:sp>
        <p:nvSpPr>
          <p:cNvPr id="1048700"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02" name="椭圆 13"/>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04"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5" name="直接连接符 10"/>
          <p:cNvCxnSpPr>
            <a:cxnSpLocks/>
          </p:cNvCxnSpPr>
          <p:nvPr>
            <p:custDataLst>
              <p:tags r:id="rId7"/>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06"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3"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65" name="图片 70"/>
          <p:cNvPicPr>
            <a:picLocks noChangeAspect="1"/>
          </p:cNvPicPr>
          <p:nvPr>
            <p:custDataLst>
              <p:tags r:id="rId3"/>
            </p:custDataLst>
          </p:nvPr>
        </p:nvPicPr>
        <p:blipFill>
          <a:blip xmlns:r="http://schemas.openxmlformats.org/officeDocument/2006/relationships" r:embed="rId4"/>
          <a:srcRect/>
          <a:stretch>
            <a:fillRect/>
          </a:stretch>
        </p:blipFill>
        <p:spPr>
          <a:xfrm flipH="1">
            <a:off x="0" y="0"/>
            <a:ext cx="11416030" cy="6858000"/>
          </a:xfrm>
          <a:custGeom>
            <a:avLst/>
            <a:gdLst>
              <a:gd name="connsiteX0" fmla="*/ 11416222 w 11416222"/>
              <a:gd name="connsiteY0" fmla="*/ 0 h 6858000"/>
              <a:gd name="connsiteX1" fmla="*/ 0 w 11416222"/>
              <a:gd name="connsiteY1" fmla="*/ 0 h 6858000"/>
              <a:gd name="connsiteX2" fmla="*/ 0 w 11416222"/>
              <a:gd name="connsiteY2" fmla="*/ 6858000 h 6858000"/>
              <a:gd name="connsiteX3" fmla="*/ 11416222 w 114162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416222" h="6858000">
                <a:moveTo>
                  <a:pt x="11416222" y="0"/>
                </a:moveTo>
                <a:lnTo>
                  <a:pt x="0" y="0"/>
                </a:lnTo>
                <a:lnTo>
                  <a:pt x="0" y="6858000"/>
                </a:lnTo>
                <a:lnTo>
                  <a:pt x="11416222" y="6858000"/>
                </a:lnTo>
                <a:close/>
              </a:path>
            </a:pathLst>
          </a:custGeom>
        </p:spPr>
      </p:pic>
      <p:sp>
        <p:nvSpPr>
          <p:cNvPr id="1048712" name="任意多边形: 形状 16"/>
          <p:cNvSpPr/>
          <p:nvPr>
            <p:custDataLst>
              <p:tags r:id="rId5"/>
            </p:custDataLst>
          </p:nvPr>
        </p:nvSpPr>
        <p:spPr>
          <a:xfrm>
            <a:off x="442336" y="2871879"/>
            <a:ext cx="3251010" cy="1732167"/>
          </a:xfrm>
          <a:custGeom>
            <a:avLst/>
            <a:gdLst>
              <a:gd name="connsiteX0" fmla="*/ 109102 w 2819400"/>
              <a:gd name="connsiteY0" fmla="*/ 0 h 1386703"/>
              <a:gd name="connsiteX1" fmla="*/ 1507986 w 2819400"/>
              <a:gd name="connsiteY1" fmla="*/ 0 h 1386703"/>
              <a:gd name="connsiteX2" fmla="*/ 1847850 w 2819400"/>
              <a:gd name="connsiteY2" fmla="*/ 339864 h 1386703"/>
              <a:gd name="connsiteX3" fmla="*/ 1847850 w 2819400"/>
              <a:gd name="connsiteY3" fmla="*/ 344382 h 1386703"/>
              <a:gd name="connsiteX4" fmla="*/ 2646296 w 2819400"/>
              <a:gd name="connsiteY4" fmla="*/ 344382 h 1386703"/>
              <a:gd name="connsiteX5" fmla="*/ 2819400 w 2819400"/>
              <a:gd name="connsiteY5" fmla="*/ 517486 h 1386703"/>
              <a:gd name="connsiteX6" fmla="*/ 2819400 w 2819400"/>
              <a:gd name="connsiteY6" fmla="*/ 1125966 h 1386703"/>
              <a:gd name="connsiteX7" fmla="*/ 2558663 w 2819400"/>
              <a:gd name="connsiteY7" fmla="*/ 1386703 h 1386703"/>
              <a:gd name="connsiteX8" fmla="*/ 326392 w 2819400"/>
              <a:gd name="connsiteY8" fmla="*/ 1386703 h 1386703"/>
              <a:gd name="connsiteX9" fmla="*/ 0 w 2819400"/>
              <a:gd name="connsiteY9" fmla="*/ 1060311 h 1386703"/>
              <a:gd name="connsiteX10" fmla="*/ 0 w 2819400"/>
              <a:gd name="connsiteY10" fmla="*/ 109102 h 138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9400" h="1386703">
                <a:moveTo>
                  <a:pt x="109102" y="0"/>
                </a:moveTo>
                <a:lnTo>
                  <a:pt x="1507986" y="0"/>
                </a:lnTo>
                <a:lnTo>
                  <a:pt x="1847850" y="339864"/>
                </a:lnTo>
                <a:lnTo>
                  <a:pt x="1847850" y="344382"/>
                </a:lnTo>
                <a:lnTo>
                  <a:pt x="2646296" y="344382"/>
                </a:lnTo>
                <a:lnTo>
                  <a:pt x="2819400" y="517486"/>
                </a:lnTo>
                <a:lnTo>
                  <a:pt x="2819400" y="1125966"/>
                </a:lnTo>
                <a:lnTo>
                  <a:pt x="2558663" y="1386703"/>
                </a:lnTo>
                <a:lnTo>
                  <a:pt x="326392" y="1386703"/>
                </a:lnTo>
                <a:lnTo>
                  <a:pt x="0" y="1060311"/>
                </a:lnTo>
                <a:lnTo>
                  <a:pt x="0" y="109102"/>
                </a:lnTo>
                <a:close/>
              </a:path>
            </a:pathLst>
          </a:custGeom>
          <a:gradFill>
            <a:gsLst>
              <a:gs pos="0">
                <a:schemeClr val="accent1">
                  <a:lumMod val="50000"/>
                </a:schemeClr>
              </a:gs>
              <a:gs pos="100000">
                <a:schemeClr val="accent1">
                  <a:lumMod val="50000"/>
                  <a:alpha val="5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MiSans Heavy" panose="00000A00000000000000" charset="-122"/>
            </a:endParaRPr>
          </a:p>
        </p:txBody>
      </p:sp>
      <p:sp>
        <p:nvSpPr>
          <p:cNvPr id="1048714" name="加号 7"/>
          <p:cNvSpPr/>
          <p:nvPr>
            <p:custDataLst>
              <p:tags r:id="rId6"/>
            </p:custDataLst>
          </p:nvPr>
        </p:nvSpPr>
        <p:spPr>
          <a:xfrm rot="2781836">
            <a:off x="550718" y="3335569"/>
            <a:ext cx="1320680" cy="1320680"/>
          </a:xfrm>
          <a:prstGeom prst="mathPlus">
            <a:avLst>
              <a:gd name="adj1" fmla="val 14727"/>
            </a:avLst>
          </a:prstGeom>
          <a:noFill/>
          <a:ln>
            <a:gradFill flip="none" rotWithShape="1">
              <a:gsLst>
                <a:gs pos="0">
                  <a:schemeClr val="accent2"/>
                </a:gs>
                <a:gs pos="67000">
                  <a:schemeClr val="accent2">
                    <a:alpha val="0"/>
                  </a:schemeClr>
                </a:gs>
              </a:gsLst>
              <a:path path="circle">
                <a:fillToRect l="50000" t="50000" r="50000" b="50000"/>
              </a:path>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lnSpcReduction="20000"/>
          </a:bodyPr>
          <a:p>
            <a:pPr algn="ctr"/>
            <a:endParaRPr altLang="en-US" lang="zh-CN">
              <a:cs typeface="MiSans Heavy" panose="00000A00000000000000" charset="-122"/>
            </a:endParaRPr>
          </a:p>
        </p:txBody>
      </p:sp>
      <p:cxnSp>
        <p:nvCxnSpPr>
          <p:cNvPr id="3145737" name="直接连接符 17"/>
          <p:cNvCxnSpPr>
            <a:cxnSpLocks/>
          </p:cNvCxnSpPr>
          <p:nvPr>
            <p:custDataLst>
              <p:tags r:id="rId7"/>
            </p:custDataLst>
          </p:nvPr>
        </p:nvCxnSpPr>
        <p:spPr>
          <a:xfrm>
            <a:off x="613261" y="3447263"/>
            <a:ext cx="264698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16" name="箭头: V 形 22"/>
          <p:cNvSpPr/>
          <p:nvPr>
            <p:custDataLst>
              <p:tags r:id="rId8"/>
            </p:custDataLst>
          </p:nvPr>
        </p:nvSpPr>
        <p:spPr>
          <a:xfrm>
            <a:off x="337121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18" name="箭头: V 形 23"/>
          <p:cNvSpPr/>
          <p:nvPr>
            <p:custDataLst>
              <p:tags r:id="rId9"/>
            </p:custDataLst>
          </p:nvPr>
        </p:nvSpPr>
        <p:spPr>
          <a:xfrm>
            <a:off x="353504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0" name="箭头: V 形 24"/>
          <p:cNvSpPr/>
          <p:nvPr>
            <p:custDataLst>
              <p:tags r:id="rId10"/>
            </p:custDataLst>
          </p:nvPr>
        </p:nvSpPr>
        <p:spPr>
          <a:xfrm>
            <a:off x="3699510"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2" name="箭头: V 形 25"/>
          <p:cNvSpPr/>
          <p:nvPr>
            <p:custDataLst>
              <p:tags r:id="rId11"/>
            </p:custDataLst>
          </p:nvPr>
        </p:nvSpPr>
        <p:spPr>
          <a:xfrm>
            <a:off x="386397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4" name="箭头: V 形 26"/>
          <p:cNvSpPr/>
          <p:nvPr>
            <p:custDataLst>
              <p:tags r:id="rId12"/>
            </p:custDataLst>
          </p:nvPr>
        </p:nvSpPr>
        <p:spPr>
          <a:xfrm>
            <a:off x="402780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cxnSp>
        <p:nvCxnSpPr>
          <p:cNvPr id="3145739" name="直接连接符 35"/>
          <p:cNvCxnSpPr>
            <a:cxnSpLocks/>
          </p:cNvCxnSpPr>
          <p:nvPr>
            <p:custDataLst>
              <p:tags r:id="rId13"/>
            </p:custDataLst>
          </p:nvPr>
        </p:nvCxnSpPr>
        <p:spPr>
          <a:xfrm>
            <a:off x="439766" y="783771"/>
            <a:ext cx="1479196"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9"/>
          <p:cNvCxnSpPr>
            <a:cxnSpLocks/>
          </p:cNvCxnSpPr>
          <p:nvPr>
            <p:custDataLst>
              <p:tags r:id="rId14"/>
            </p:custDataLst>
          </p:nvPr>
        </p:nvCxnSpPr>
        <p:spPr>
          <a:xfrm>
            <a:off x="3503364" y="783771"/>
            <a:ext cx="820356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26" name="副标题"/>
          <p:cNvSpPr txBox="1">
            <a:spLocks noGrp="1"/>
          </p:cNvSpPr>
          <p:nvPr>
            <p:ph type="body" idx="2" hasCustomPrompt="1"/>
            <p:custDataLst>
              <p:tags r:id="rId15"/>
            </p:custDataLst>
          </p:nvPr>
        </p:nvSpPr>
        <p:spPr>
          <a:xfrm>
            <a:off x="613410" y="2988310"/>
            <a:ext cx="2056765" cy="459105"/>
          </a:xfrm>
          <a:prstGeom prst="rect"/>
          <a:noFill/>
        </p:spPr>
        <p:txBody>
          <a:bodyPr anchor="t" bIns="0" lIns="91440" rIns="91440" rtlCol="0" tIns="0" wrap="square">
            <a:normAutofit/>
          </a:bodyPr>
          <a:lstStyle>
            <a:defPPr>
              <a:defRPr lang="zh-CN"/>
            </a:defPPr>
            <a:lvl1pPr algn="l" defTabSz="914400" eaLnBrk="1" fontAlgn="auto" hangingPunct="1" latinLnBrk="0" lvl="0" marL="0" marR="0" rtl="0">
              <a:lnSpc>
                <a:spcPct val="130000"/>
              </a:lnSpc>
              <a:buClrTx/>
              <a:buSzTx/>
              <a:buFontTx/>
              <a:buNone/>
              <a:defRPr altLang="zh-CN" baseline="0" b="0" cap="none" dirty="0" sz="20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1">
                      <a:lumMod val="75000"/>
                      <a:alpha val="34000"/>
                    </a:schemeClr>
                  </a:outerShdw>
                </a:effectLst>
                <a:latin typeface="+mj-ea"/>
                <a:ea typeface="+mj-ea"/>
                <a:cs typeface="MiSans Heavy" panose="00000A00000000000000" charset="-122"/>
                <a:sym typeface="+mn-ea"/>
              </a:defRPr>
            </a:lvl1pPr>
          </a:lstStyle>
          <a:p>
            <a:pPr algn="l" lvl="0">
              <a:buClrTx/>
              <a:buSzTx/>
              <a:buFontTx/>
            </a:pPr>
            <a:r>
              <a:rPr>
                <a:sym typeface="+mn-ea"/>
              </a:rPr>
              <a:t>单击编辑副标题</a:t>
            </a:r>
            <a:endParaRPr>
              <a:sym typeface="+mn-ea"/>
            </a:endParaRPr>
          </a:p>
        </p:txBody>
      </p:sp>
      <p:sp>
        <p:nvSpPr>
          <p:cNvPr id="1048728" name="标题"/>
          <p:cNvSpPr txBox="1">
            <a:spLocks noGrp="1"/>
          </p:cNvSpPr>
          <p:nvPr>
            <p:ph type="title" idx="1" hasCustomPrompt="1"/>
            <p:custDataLst>
              <p:tags r:id="rId16"/>
            </p:custDataLst>
          </p:nvPr>
        </p:nvSpPr>
        <p:spPr>
          <a:xfrm>
            <a:off x="1612265" y="3436620"/>
            <a:ext cx="2087880" cy="1195705"/>
          </a:xfrm>
          <a:prstGeom prst="rect"/>
          <a:noFill/>
        </p:spPr>
        <p:txBody>
          <a:bodyPr anchor="t" anchorCtr="0" bIns="0" lIns="91440" rIns="91440" rtlCol="0" tIns="0" wrap="square">
            <a:normAutofit/>
          </a:bodyPr>
          <a:lstStyle>
            <a:lvl1pPr algn="l" defTabSz="914400" eaLnBrk="1" fontAlgn="auto" hangingPunct="1" latinLnBrk="0" lvl="0" marL="0" marR="0" rtl="0">
              <a:lnSpc>
                <a:spcPct val="110000"/>
              </a:lnSpc>
              <a:buClrTx/>
              <a:buSzTx/>
              <a:buFontTx/>
              <a:buNone/>
              <a:defRPr altLang="en-US" baseline="0" b="0" cap="none" dirty="0" sz="6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10000"/>
              </a:lnSpc>
              <a:buClrTx/>
              <a:buSzTx/>
              <a:buFontTx/>
            </a:pPr>
            <a:r>
              <a:rPr dirty="0">
                <a:sym typeface="+mn-ea"/>
              </a:rPr>
              <a:t>标题</a:t>
            </a:r>
            <a:endParaRPr dirty="0">
              <a:sym typeface="+mn-ea"/>
            </a:endParaRPr>
          </a:p>
        </p:txBody>
      </p:sp>
      <p:sp>
        <p:nvSpPr>
          <p:cNvPr id="1048730" name="日期占位符 2"/>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2" name="页脚占位符 3"/>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34" name="灯片编号占位符 4"/>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11"/>
          <p:cNvPicPr>
            <a:picLocks noChangeAspect="1"/>
          </p:cNvPicPr>
          <p:nvPr>
            <p:custDataLst>
              <p:tags r:id="rId1"/>
            </p:custDataLst>
          </p:nvPr>
        </p:nvPicPr>
        <p:blipFill>
          <a:blip xmlns:r="http://schemas.openxmlformats.org/officeDocument/2006/relationships" r:embed="rId2"/>
          <a:stretch>
            <a:fillRect/>
          </a:stretch>
        </p:blipFill>
        <p:spPr>
          <a:xfrm>
            <a:off x="0" y="0"/>
            <a:ext cx="12201525" cy="6858000"/>
          </a:xfrm>
          <a:prstGeom prst="rect"/>
        </p:spPr>
      </p:pic>
      <p:pic>
        <p:nvPicPr>
          <p:cNvPr id="2097169" name="图片 47"/>
          <p:cNvPicPr>
            <a:picLocks noChangeAspect="1"/>
          </p:cNvPicPr>
          <p:nvPr>
            <p:custDataLst>
              <p:tags r:id="rId3"/>
            </p:custDataLst>
          </p:nvPr>
        </p:nvPicPr>
        <p:blipFill>
          <a:blip xmlns:r="http://schemas.openxmlformats.org/officeDocument/2006/relationships" r:embed="rId4"/>
          <a:srcRect/>
          <a:stretch>
            <a:fillRect/>
          </a:stretch>
        </p:blipFill>
        <p:spPr>
          <a:xfrm>
            <a:off x="3871595" y="0"/>
            <a:ext cx="8798560" cy="6858000"/>
          </a:xfrm>
          <a:custGeom>
            <a:avLst/>
            <a:gdLst>
              <a:gd name="connsiteX0" fmla="*/ 0 w 9003113"/>
              <a:gd name="connsiteY0" fmla="*/ 0 h 6858000"/>
              <a:gd name="connsiteX1" fmla="*/ 9003113 w 9003113"/>
              <a:gd name="connsiteY1" fmla="*/ 0 h 6858000"/>
              <a:gd name="connsiteX2" fmla="*/ 9003113 w 9003113"/>
              <a:gd name="connsiteY2" fmla="*/ 6858000 h 6858000"/>
              <a:gd name="connsiteX3" fmla="*/ 0 w 90031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03113" h="6858000">
                <a:moveTo>
                  <a:pt x="0" y="0"/>
                </a:moveTo>
                <a:lnTo>
                  <a:pt x="9003113" y="0"/>
                </a:lnTo>
                <a:lnTo>
                  <a:pt x="9003113" y="6858000"/>
                </a:lnTo>
                <a:lnTo>
                  <a:pt x="0" y="6858000"/>
                </a:lnTo>
                <a:close/>
              </a:path>
            </a:pathLst>
          </a:custGeom>
        </p:spPr>
      </p:pic>
      <p:sp>
        <p:nvSpPr>
          <p:cNvPr id="1048736" name="椭圆 17"/>
          <p:cNvSpPr/>
          <p:nvPr>
            <p:custDataLst>
              <p:tags r:id="rId5"/>
            </p:custDataLst>
          </p:nvPr>
        </p:nvSpPr>
        <p:spPr>
          <a:xfrm>
            <a:off x="758825" y="27209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38" name="箭头: V 形 18"/>
          <p:cNvSpPr/>
          <p:nvPr>
            <p:custDataLst>
              <p:tags r:id="rId6"/>
            </p:custDataLst>
          </p:nvPr>
        </p:nvSpPr>
        <p:spPr>
          <a:xfrm>
            <a:off x="909955" y="28479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3" name="直接连接符 33"/>
          <p:cNvCxnSpPr>
            <a:cxnSpLocks/>
          </p:cNvCxnSpPr>
          <p:nvPr>
            <p:custDataLst>
              <p:tags r:id="rId7"/>
            </p:custDataLst>
          </p:nvPr>
        </p:nvCxnSpPr>
        <p:spPr>
          <a:xfrm>
            <a:off x="747011" y="821871"/>
            <a:ext cx="779272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032"/>
          <p:cNvCxnSpPr>
            <a:cxnSpLocks/>
          </p:cNvCxnSpPr>
          <p:nvPr>
            <p:custDataLst>
              <p:tags r:id="rId8"/>
            </p:custDataLst>
          </p:nvPr>
        </p:nvCxnSpPr>
        <p:spPr>
          <a:xfrm>
            <a:off x="9661208" y="821871"/>
            <a:ext cx="184531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40" name="标题"/>
          <p:cNvSpPr txBox="1">
            <a:spLocks noGrp="1"/>
          </p:cNvSpPr>
          <p:nvPr>
            <p:ph type="title" idx="8" hasCustomPrompt="1"/>
            <p:custDataLst>
              <p:tags r:id="rId9"/>
            </p:custDataLst>
          </p:nvPr>
        </p:nvSpPr>
        <p:spPr>
          <a:xfrm>
            <a:off x="636270" y="3221990"/>
            <a:ext cx="5557520" cy="1931035"/>
          </a:xfrm>
          <a:prstGeom prst="rect"/>
          <a:noFill/>
        </p:spPr>
        <p:txBody>
          <a:bodyPr anchor="t" anchorCtr="0" bIns="0" lIns="91440" rIns="9144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单击编辑标题</a:t>
            </a:r>
            <a:endParaRPr dirty="0">
              <a:sym typeface="+mn-ea"/>
            </a:endParaRPr>
          </a:p>
        </p:txBody>
      </p:sp>
      <p:sp>
        <p:nvSpPr>
          <p:cNvPr id="1048742" name="副标题"/>
          <p:cNvSpPr txBox="1">
            <a:spLocks noGrp="1"/>
          </p:cNvSpPr>
          <p:nvPr>
            <p:ph type="body" idx="7" hasCustomPrompt="1"/>
            <p:custDataLst>
              <p:tags r:id="rId10"/>
            </p:custDataLst>
          </p:nvPr>
        </p:nvSpPr>
        <p:spPr>
          <a:xfrm>
            <a:off x="1169035" y="2303145"/>
            <a:ext cx="5024755" cy="918845"/>
          </a:xfrm>
          <a:prstGeom prst="rect"/>
          <a:noFill/>
        </p:spPr>
        <p:txBody>
          <a:bodyPr anchor="b" anchorCtr="0" bIns="0" lIns="71755" rIns="71755"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ea"/>
                <a:ea typeface="+mj-ea"/>
                <a:cs typeface="MiSans Heavy" panose="00000A00000000000000" charset="-122"/>
                <a:sym typeface="+mn-ea"/>
              </a:defRPr>
            </a:lvl1pPr>
          </a:lstStyle>
          <a:p>
            <a:pPr algn="l" lvl="0">
              <a:lnSpc>
                <a:spcPct val="100000"/>
              </a:lnSpc>
              <a:buClrTx/>
              <a:buSzTx/>
              <a:buFontTx/>
            </a:pPr>
            <a:r>
              <a:rPr dirty="0" err="1">
                <a:sym typeface="+mn-ea"/>
              </a:rPr>
              <a:t>编辑节编号</a:t>
            </a:r>
            <a:endParaRPr dirty="0">
              <a:sym typeface="+mn-ea"/>
            </a:endParaRPr>
          </a:p>
        </p:txBody>
      </p:sp>
      <p:sp>
        <p:nvSpPr>
          <p:cNvPr id="1048744" name="平行四边形 7"/>
          <p:cNvSpPr/>
          <p:nvPr>
            <p:custDataLst>
              <p:tags r:id="rId11"/>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6" name="平行四边形 6"/>
          <p:cNvSpPr/>
          <p:nvPr>
            <p:custDataLst>
              <p:tags r:id="rId12"/>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8" name="平行四边形 8"/>
          <p:cNvSpPr/>
          <p:nvPr>
            <p:custDataLst>
              <p:tags r:id="rId13"/>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0" name="平行四边形 21"/>
          <p:cNvSpPr/>
          <p:nvPr>
            <p:custDataLst>
              <p:tags r:id="rId14"/>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2" name="平行四边形 22"/>
          <p:cNvSpPr/>
          <p:nvPr>
            <p:custDataLst>
              <p:tags r:id="rId15"/>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4" name="平行四边形 23"/>
          <p:cNvSpPr/>
          <p:nvPr>
            <p:custDataLst>
              <p:tags r:id="rId16"/>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6" name="日期占位符 3"/>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8"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60" name="灯片编号占位符 5"/>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1"/>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62" name="正文"/>
          <p:cNvSpPr txBox="1">
            <a:spLocks noGrp="1"/>
          </p:cNvSpPr>
          <p:nvPr>
            <p:ph idx="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正文"/>
          <p:cNvSpPr txBox="1">
            <a:spLocks noGrp="1"/>
          </p:cNvSpPr>
          <p:nvPr>
            <p:ph idx="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6" name="标题"/>
          <p:cNvSpPr txBox="1">
            <a:spLocks noGrp="1"/>
          </p:cNvSpPr>
          <p:nvPr>
            <p:ph type="title" idx="4"/>
            <p:custDataLst>
              <p:tags r:id="rId5"/>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68" name="椭圆 13"/>
          <p:cNvSpPr/>
          <p:nvPr>
            <p:custDataLst>
              <p:tags r:id="rId6"/>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70" name="箭头: V 形 7"/>
          <p:cNvSpPr/>
          <p:nvPr>
            <p:custDataLst>
              <p:tags r:id="rId7"/>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7" name="直接连接符 10"/>
          <p:cNvCxnSpPr>
            <a:cxnSpLocks/>
          </p:cNvCxnSpPr>
          <p:nvPr>
            <p:custDataLst>
              <p:tags r:id="rId8"/>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72" name="日期占位符 4"/>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4"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6" name="灯片编号占位符 6"/>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78" name="正文"/>
          <p:cNvSpPr txBox="1">
            <a:spLocks noGrp="1"/>
          </p:cNvSpPr>
          <p:nvPr>
            <p:ph idx="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0" name="标题"/>
          <p:cNvSpPr txBox="1">
            <a:spLocks noGrp="1"/>
          </p:cNvSpPr>
          <p:nvPr>
            <p:ph type="title" idx="7"/>
            <p:custDataLst>
              <p:tags r:id="rId4"/>
            </p:custDataLst>
          </p:nvPr>
        </p:nvSpPr>
        <p:spPr>
          <a:xfrm>
            <a:off x="6235065"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2" name="正文"/>
          <p:cNvSpPr txBox="1">
            <a:spLocks noGrp="1"/>
          </p:cNvSpPr>
          <p:nvPr>
            <p:ph idx="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4" name="标题"/>
          <p:cNvSpPr txBox="1">
            <a:spLocks noGrp="1"/>
          </p:cNvSpPr>
          <p:nvPr>
            <p:ph type="title" idx="5"/>
            <p:custDataLst>
              <p:tags r:id="rId6"/>
            </p:custDataLst>
          </p:nvPr>
        </p:nvSpPr>
        <p:spPr>
          <a:xfrm>
            <a:off x="608330"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6" name="标题"/>
          <p:cNvSpPr txBox="1">
            <a:spLocks noGrp="1"/>
          </p:cNvSpPr>
          <p:nvPr>
            <p:ph type="title" idx="4"/>
            <p:custDataLst>
              <p:tags r:id="rId7"/>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788" name="椭圆 13"/>
          <p:cNvSpPr/>
          <p:nvPr>
            <p:custDataLst>
              <p:tags r:id="rId8"/>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90" name="箭头: V 形 7"/>
          <p:cNvSpPr/>
          <p:nvPr>
            <p:custDataLst>
              <p:tags r:id="rId9"/>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9" name="直接连接符 10"/>
          <p:cNvCxnSpPr>
            <a:cxnSpLocks/>
          </p:cNvCxnSpPr>
          <p:nvPr>
            <p:custDataLst>
              <p:tags r:id="rId10"/>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92" name="日期占位符 6"/>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4"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6" name="灯片编号占位符 8"/>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98" name="标题"/>
          <p:cNvSpPr txBox="1">
            <a:spLocks noGrp="1"/>
          </p:cNvSpPr>
          <p:nvPr>
            <p:ph type="title" idx="4"/>
            <p:custDataLst>
              <p:tags r:id="rId3"/>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00" name="椭圆 13"/>
          <p:cNvSpPr/>
          <p:nvPr>
            <p:custDataLst>
              <p:tags r:id="rId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02" name="箭头: V 形 7"/>
          <p:cNvSpPr/>
          <p:nvPr>
            <p:custDataLst>
              <p:tags r:id="rId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1" name="直接连接符 10"/>
          <p:cNvCxnSpPr>
            <a:cxnSpLocks/>
          </p:cNvCxnSpPr>
          <p:nvPr>
            <p:custDataLst>
              <p:tags r:id="rId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04"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6"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8"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812" name="页脚占位符 2"/>
          <p:cNvSpPr>
            <a:spLocks noGrp="1"/>
          </p:cNvSpPr>
          <p:nvPr>
            <p:ph type="ftr" sz="quarter" idx="11"/>
            <p:custDataLst>
              <p:tags r:id="rId4"/>
            </p:custDataLst>
          </p:nvPr>
        </p:nvSpPr>
        <p:spPr/>
        <p:txBody>
          <a:bodyPr/>
          <a:p>
            <a:endParaRPr altLang="en-US" lang="zh-CN"/>
          </a:p>
        </p:txBody>
      </p:sp>
      <p:sp>
        <p:nvSpPr>
          <p:cNvPr id="104881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6" name="正文"/>
          <p:cNvSpPr txBox="1">
            <a:spLocks noGrp="1"/>
          </p:cNvSpPr>
          <p:nvPr>
            <p:ph idx="1"/>
            <p:custDataLst>
              <p:tags r:id="rId3"/>
            </p:custDataLst>
          </p:nvPr>
        </p:nvSpPr>
        <p:spPr>
          <a:xfrm>
            <a:off x="608330" y="408305"/>
            <a:ext cx="10968990" cy="584835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1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82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24" name="副标题"/>
          <p:cNvSpPr txBox="1">
            <a:spLocks noGrp="1"/>
          </p:cNvSpPr>
          <p:nvPr>
            <p:ph type="body" idx="5" hasCustomPrompt="1"/>
            <p:custDataLst>
              <p:tags r:id="rId3"/>
            </p:custDataLst>
          </p:nvPr>
        </p:nvSpPr>
        <p:spPr>
          <a:xfrm>
            <a:off x="608330" y="1148080"/>
            <a:ext cx="10968990" cy="426085"/>
          </a:xfrm>
          <a:prstGeom prst="rect"/>
          <a:noFill/>
          <a:ln>
            <a:noFill/>
            <a:prstDash val="sysDash"/>
          </a:ln>
        </p:spPr>
        <p:txBody>
          <a:bodyPr lIns="107950" rtlCol="0" wrap="square">
            <a:normAutofit/>
          </a:bodyPr>
          <a:lstStyle>
            <a:lvl1pPr algn="l" defTabSz="914400" eaLnBrk="1" fontAlgn="auto" hangingPunct="1" latinLnBrk="0" marL="0" marR="0" rtl="0">
              <a:lnSpc>
                <a:spcPct val="100000"/>
              </a:lnSpc>
              <a:buClrTx/>
              <a:buSzTx/>
              <a:buFontTx/>
              <a:buNone/>
              <a:defRPr altLang="en-US" baseline="0" b="0" cap="none" dirty="0" sz="1900" i="0" kern="1200" kumimoji="0" lang="zh-CN" noProof="1" normalizeH="0" spc="300" strike="noStrike" u="none">
                <a:solidFill>
                  <a:schemeClr val="tx1"/>
                </a:solidFill>
                <a:latin typeface="+mj-ea"/>
                <a:ea typeface="+mj-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826"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28" name="椭圆 16"/>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30"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3" name="直接连接符 18"/>
          <p:cNvCxnSpPr>
            <a:cxnSpLocks/>
          </p:cNvCxnSpPr>
          <p:nvPr>
            <p:custDataLst>
              <p:tags r:id="rId7"/>
            </p:custDataLst>
          </p:nvPr>
        </p:nvCxnSpPr>
        <p:spPr>
          <a:xfrm flipH="1">
            <a:off x="717550" y="10922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32"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34"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6"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85"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87" name="图片 11"/>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838" name="椭圆 17"/>
          <p:cNvSpPr/>
          <p:nvPr>
            <p:custDataLst>
              <p:tags r:id="rId7"/>
            </p:custDataLst>
          </p:nvPr>
        </p:nvSpPr>
        <p:spPr>
          <a:xfrm rot="10800000">
            <a:off x="744855" y="4264660"/>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40" name="箭头: V 形 18"/>
          <p:cNvSpPr/>
          <p:nvPr>
            <p:custDataLst>
              <p:tags r:id="rId8"/>
            </p:custDataLst>
          </p:nvPr>
        </p:nvSpPr>
        <p:spPr>
          <a:xfrm rot="10800000" flipH="1">
            <a:off x="875665" y="4384040"/>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5"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57"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842" name="署名"/>
          <p:cNvSpPr txBox="1">
            <a:spLocks noGrp="1"/>
          </p:cNvSpPr>
          <p:nvPr>
            <p:ph type="body" idx="8" hasCustomPrompt="1"/>
            <p:custDataLst>
              <p:tags r:id="rId11"/>
            </p:custDataLst>
          </p:nvPr>
        </p:nvSpPr>
        <p:spPr>
          <a:xfrm>
            <a:off x="1250315" y="4306570"/>
            <a:ext cx="5524500"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dirty="0">
                <a:sym typeface="+mn-ea"/>
              </a:rPr>
              <a:t>单击此处编辑文本</a:t>
            </a:r>
            <a:endParaRPr dirty="0">
              <a:sym typeface="+mn-ea"/>
            </a:endParaRPr>
          </a:p>
        </p:txBody>
      </p:sp>
      <p:sp>
        <p:nvSpPr>
          <p:cNvPr id="1048844" name="平行四边形 9"/>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6" name="平行四边形 7"/>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8"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0"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2"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4"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6" name="标题"/>
          <p:cNvSpPr txBox="1">
            <a:spLocks noGrp="1"/>
          </p:cNvSpPr>
          <p:nvPr>
            <p:ph type="title" idx="1" hasCustomPrompt="1"/>
            <p:custDataLst>
              <p:tags r:id="rId18"/>
            </p:custDataLst>
          </p:nvPr>
        </p:nvSpPr>
        <p:spPr>
          <a:xfrm>
            <a:off x="744855" y="1696720"/>
            <a:ext cx="6029960" cy="1949450"/>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858" name="日期占位符 3"/>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0"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862" name="灯片编号占位符 5"/>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9.xml"/><Relationship Id="rId13" Type="http://schemas.openxmlformats.org/officeDocument/2006/relationships/image" Target="../media/image1.png"/><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701" r:id="rId1"/>
    <p:sldLayoutId id="2147485702" r:id="rId2"/>
    <p:sldLayoutId id="2147485703" r:id="rId3"/>
    <p:sldLayoutId id="2147485704" r:id="rId4"/>
    <p:sldLayoutId id="2147485705" r:id="rId5"/>
    <p:sldLayoutId id="2147485706" r:id="rId6"/>
    <p:sldLayoutId id="2147485707" r:id="rId7"/>
    <p:sldLayoutId id="2147485708" r:id="rId8"/>
    <p:sldLayoutId id="2147485709" r:id="rId9"/>
    <p:sldLayoutId id="2147485710" r:id="rId10"/>
    <p:sldLayoutId id="214748571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6"/>
          <p:cNvPicPr>
            <a:picLocks noChangeAspect="1"/>
          </p:cNvPicPr>
          <p:nvPr>
            <p:custDataLst>
              <p:tags r:id="rId12"/>
            </p:custDataLst>
          </p:nvPr>
        </p:nvPicPr>
        <p:blipFill>
          <a:blip xmlns:r="http://schemas.openxmlformats.org/officeDocument/2006/relationships" r:embed="rId13"/>
          <a:stretch>
            <a:fillRect/>
          </a:stretch>
        </p:blipFill>
        <p:spPr>
          <a:xfrm>
            <a:off x="-4445" y="0"/>
            <a:ext cx="12201525" cy="6858000"/>
          </a:xfrm>
          <a:prstGeom prst="rect"/>
          <a:ln>
            <a:noFill/>
            <a:prstDash val="sysDash"/>
          </a:ln>
        </p:spPr>
      </p:pic>
      <p:sp>
        <p:nvSpPr>
          <p:cNvPr id="1048654" name="椭圆 13"/>
          <p:cNvSpPr/>
          <p:nvPr>
            <p:custDataLst>
              <p:tags r:id="rId1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656" name="箭头: V 形 7"/>
          <p:cNvSpPr/>
          <p:nvPr>
            <p:custDataLst>
              <p:tags r:id="rId1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29" name="直接连接符 10"/>
          <p:cNvCxnSpPr>
            <a:cxnSpLocks/>
          </p:cNvCxnSpPr>
          <p:nvPr>
            <p:custDataLst>
              <p:tags r:id="rId1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297C79FE-DCC0-4620-A566-16CA7A0CE41F}"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1"/>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15A922F-1294-4387-9CB3-FCC8465D972A}" type="slidenum">
              <a:rPr altLang="en-US" lang="zh-CN" smtClean="0"/>
            </a:fld>
            <a:endParaRPr altLang="en-US" lang="zh-CN"/>
          </a:p>
        </p:txBody>
      </p:sp>
      <p:sp>
        <p:nvSpPr>
          <p:cNvPr id="1048664" name="文本占位符 3"/>
          <p:cNvSpPr>
            <a:spLocks noGrp="1"/>
          </p:cNvSpPr>
          <p:nvPr>
            <p:ph type="body" idx="1"/>
            <p:custDataLst>
              <p:tags r:id="rId20"/>
            </p:custDataLst>
          </p:nvPr>
        </p:nvSpPr>
        <p:spPr>
          <a:xfrm>
            <a:off x="717550" y="1356995"/>
            <a:ext cx="10636250" cy="4819968"/>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rgbClr val="C8E9F4"/>
              </a:buClr>
              <a:buSzTx/>
              <a:buChar char="●"/>
            </a:pPr>
            <a:r>
              <a:rPr altLang="en-US" lang="zh-CN"/>
              <a:t>单击此处编辑母版文本样式</a:t>
            </a:r>
            <a:endParaRPr altLang="en-US" lang="zh-CN"/>
          </a:p>
          <a:p>
            <a:pPr fontAlgn="auto" lvl="1" marR="0">
              <a:lnSpc>
                <a:spcPct val="120000"/>
              </a:lnSpc>
              <a:spcBef>
                <a:spcPts val="1200"/>
              </a:spcBef>
              <a:spcAft>
                <a:spcPts val="0"/>
              </a:spcAft>
              <a:buClr>
                <a:srgbClr val="C8E9F4"/>
              </a:buClr>
              <a:buSzTx/>
              <a:buChar char="●"/>
              <a:tabLst>
                <a:tab algn="l" pos="1609725"/>
              </a:tabLst>
            </a:pPr>
            <a:r>
              <a:rPr altLang="en-US" lang="zh-CN"/>
              <a:t>二级</a:t>
            </a:r>
            <a:endParaRPr altLang="en-US" lang="zh-CN"/>
          </a:p>
          <a:p>
            <a:pPr fontAlgn="auto" lvl="2" marR="0">
              <a:lnSpc>
                <a:spcPct val="120000"/>
              </a:lnSpc>
              <a:spcBef>
                <a:spcPts val="1200"/>
              </a:spcBef>
              <a:spcAft>
                <a:spcPts val="0"/>
              </a:spcAft>
              <a:buClr>
                <a:srgbClr val="C8E9F4"/>
              </a:buClr>
              <a:buSzTx/>
              <a:buChar char="●"/>
              <a:tabLst>
                <a:tab algn="l" pos="1609725"/>
              </a:tabLst>
            </a:pPr>
            <a:r>
              <a:rPr altLang="en-US" lang="zh-CN"/>
              <a:t>三级</a:t>
            </a:r>
            <a:endParaRPr altLang="en-US" lang="zh-CN"/>
          </a:p>
          <a:p>
            <a:pPr fontAlgn="auto" lvl="3" marR="0">
              <a:lnSpc>
                <a:spcPct val="120000"/>
              </a:lnSpc>
              <a:spcBef>
                <a:spcPts val="1200"/>
              </a:spcBef>
              <a:spcAft>
                <a:spcPts val="0"/>
              </a:spcAft>
              <a:buClr>
                <a:srgbClr val="C8E9F4"/>
              </a:buClr>
              <a:buSzTx/>
              <a:buFont typeface="Wingdings" panose="05000000000000000000" charset="0"/>
              <a:buChar char=""/>
              <a:tabLst>
                <a:tab algn="l" pos="1609725"/>
              </a:tabLst>
            </a:pPr>
            <a:r>
              <a:rPr altLang="en-US" lang="zh-CN"/>
              <a:t>四级</a:t>
            </a:r>
            <a:endParaRPr altLang="en-US" lang="zh-CN"/>
          </a:p>
          <a:p>
            <a:pPr fontAlgn="auto" lvl="4" marR="0">
              <a:lnSpc>
                <a:spcPct val="120000"/>
              </a:lnSpc>
              <a:spcBef>
                <a:spcPts val="1200"/>
              </a:spcBef>
              <a:spcAft>
                <a:spcPts val="0"/>
              </a:spcAft>
              <a:buClr>
                <a:srgbClr val="C8E9F4"/>
              </a:buClr>
              <a:buSzTx/>
              <a:tabLst>
                <a:tab algn="l" pos="1609725"/>
              </a:tabLst>
            </a:pPr>
            <a:r>
              <a:rPr altLang="en-US" lang="zh-CN"/>
              <a:t>五级</a:t>
            </a:r>
            <a:endParaRPr altLang="en-US" lang="zh-CN"/>
          </a:p>
        </p:txBody>
      </p:sp>
      <p:sp>
        <p:nvSpPr>
          <p:cNvPr id="1048666" name="标题占位符 1"/>
          <p:cNvSpPr>
            <a:spLocks noGrp="1"/>
          </p:cNvSpPr>
          <p:nvPr>
            <p:ph type="title"/>
            <p:custDataLst>
              <p:tags r:id="rId21"/>
            </p:custDataLst>
          </p:nvPr>
        </p:nvSpPr>
        <p:spPr>
          <a:xfrm>
            <a:off x="1149350" y="290195"/>
            <a:ext cx="10204450" cy="803910"/>
          </a:xfrm>
          <a:prstGeom prst="rect"/>
          <a:noFill/>
        </p:spPr>
        <p:txBody>
          <a:bodyPr anchor="ctr" bIns="0" lIns="91440" rIns="91440" rtlCol="0" tIns="0" vert="horz" wrap="square">
            <a:normAutofit/>
          </a:bodyPr>
          <a:p>
            <a:pPr fontAlgn="auto" lvl="0" marL="0" marR="0">
              <a:lnSpc>
                <a:spcPct val="120000"/>
              </a:lnSpc>
              <a:buClrTx/>
              <a:buSzTx/>
              <a:buFontTx/>
            </a:pPr>
            <a:r>
              <a:rPr altLang="en-US" lang="zh-CN"/>
              <a:t>单击此处编辑母版标题样式</a:t>
            </a:r>
            <a:endParaRPr altLang="en-US" lang="zh-CN"/>
          </a:p>
        </p:txBody>
      </p:sp>
      <p:sp>
        <p:nvSpPr>
          <p:cNvPr id="1048668" name="KSO_TEMPLATE" hidden="1"/>
          <p:cNvSpPr/>
          <p:nvPr userDrawn="1">
            <p:custDataLst>
              <p:tags r:id="rId22"/>
            </p:custDataLst>
          </p:nvPr>
        </p:nvSpPr>
        <p:spPr>
          <a:xfrm>
            <a:off x="0" y="0"/>
            <a:ext cx="0" cy="0"/>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738" r:id="rId1"/>
    <p:sldLayoutId id="2147485739" r:id="rId2"/>
    <p:sldLayoutId id="2147485740" r:id="rId3"/>
    <p:sldLayoutId id="2147485741" r:id="rId4"/>
    <p:sldLayoutId id="2147485742" r:id="rId5"/>
    <p:sldLayoutId id="2147485743" r:id="rId6"/>
    <p:sldLayoutId id="2147485744" r:id="rId7"/>
    <p:sldLayoutId id="2147485745" r:id="rId8"/>
    <p:sldLayoutId id="2147485746" r:id="rId9"/>
    <p:sldLayoutId id="2147485747" r:id="rId10"/>
    <p:sldLayoutId id="214748574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200" i="0" kern="1200" kumimoji="0" lang="zh-CN" normalizeH="0" spc="0" strike="noStrike" u="none" smtClean="0">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tags" Target="../tags/tag163.xml"/><Relationship Id="rId22" Type="http://schemas.openxmlformats.org/officeDocument/2006/relationships/tags" Target="../tags/tag164.xml"/><Relationship Id="rId23" Type="http://schemas.openxmlformats.org/officeDocument/2006/relationships/tags" Target="../tags/tag165.xml"/><Relationship Id="rId24" Type="http://schemas.openxmlformats.org/officeDocument/2006/relationships/tags" Target="../tags/tag166.xml"/><Relationship Id="rId25" Type="http://schemas.openxmlformats.org/officeDocument/2006/relationships/tags" Target="../tags/tag167.xml"/><Relationship Id="rId26" Type="http://schemas.openxmlformats.org/officeDocument/2006/relationships/tags" Target="../tags/tag168.xml"/><Relationship Id="rId27" Type="http://schemas.openxmlformats.org/officeDocument/2006/relationships/tags" Target="../tags/tag169.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tags" Target="../tags/tag188.xml"/><Relationship Id="rId14" Type="http://schemas.openxmlformats.org/officeDocument/2006/relationships/tags" Target="../tags/tag189.xml"/><Relationship Id="rId15" Type="http://schemas.openxmlformats.org/officeDocument/2006/relationships/tags" Target="../tags/tag190.xml"/><Relationship Id="rId16" Type="http://schemas.openxmlformats.org/officeDocument/2006/relationships/tags" Target="../tags/tag191.xml"/><Relationship Id="rId17" Type="http://schemas.openxmlformats.org/officeDocument/2006/relationships/tags" Target="../tags/tag192.xml"/><Relationship Id="rId18" Type="http://schemas.openxmlformats.org/officeDocument/2006/relationships/tags" Target="../tags/tag193.xml"/><Relationship Id="rId19" Type="http://schemas.openxmlformats.org/officeDocument/2006/relationships/tags" Target="../tags/tag194.xml"/><Relationship Id="rId20" Type="http://schemas.openxmlformats.org/officeDocument/2006/relationships/tags" Target="../tags/tag195.xml"/><Relationship Id="rId21" Type="http://schemas.openxmlformats.org/officeDocument/2006/relationships/tags" Target="../tags/tag196.xml"/><Relationship Id="rId22" Type="http://schemas.openxmlformats.org/officeDocument/2006/relationships/tags" Target="../tags/tag197.xml"/><Relationship Id="rId23" Type="http://schemas.openxmlformats.org/officeDocument/2006/relationships/tags" Target="../tags/tag198.xml"/><Relationship Id="rId24" Type="http://schemas.openxmlformats.org/officeDocument/2006/relationships/tags" Target="../tags/tag199.xml"/><Relationship Id="rId25" Type="http://schemas.openxmlformats.org/officeDocument/2006/relationships/tags" Target="../tags/tag200.xml"/><Relationship Id="rId26" Type="http://schemas.openxmlformats.org/officeDocument/2006/relationships/tags" Target="../tags/tag201.xml"/><Relationship Id="rId27" Type="http://schemas.openxmlformats.org/officeDocument/2006/relationships/tags" Target="../tags/tag202.xml"/><Relationship Id="rId28" Type="http://schemas.openxmlformats.org/officeDocument/2006/relationships/tags" Target="../tags/tag203.xml"/><Relationship Id="rId29" Type="http://schemas.openxmlformats.org/officeDocument/2006/relationships/tags" Target="../tags/tag204.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tags" Target="../tags/tag256.xml"/><Relationship Id="rId14" Type="http://schemas.openxmlformats.org/officeDocument/2006/relationships/tags" Target="../tags/tag257.xml"/><Relationship Id="rId15" Type="http://schemas.openxmlformats.org/officeDocument/2006/relationships/tags" Target="../tags/tag258.xml"/><Relationship Id="rId16" Type="http://schemas.openxmlformats.org/officeDocument/2006/relationships/tags" Target="../tags/tag259.xml"/><Relationship Id="rId17" Type="http://schemas.openxmlformats.org/officeDocument/2006/relationships/tags" Target="../tags/tag260.xml"/><Relationship Id="rId18" Type="http://schemas.openxmlformats.org/officeDocument/2006/relationships/tags" Target="../tags/tag261.xml"/><Relationship Id="rId19" Type="http://schemas.openxmlformats.org/officeDocument/2006/relationships/tags" Target="../tags/tag262.xml"/><Relationship Id="rId20" Type="http://schemas.openxmlformats.org/officeDocument/2006/relationships/tags" Target="../tags/tag263.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tags" Target="../tags/tag276.xml"/><Relationship Id="rId14" Type="http://schemas.openxmlformats.org/officeDocument/2006/relationships/tags" Target="../tags/tag277.xml"/><Relationship Id="rId1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tags" Target="../tags/tag317.xml"/><Relationship Id="rId14" Type="http://schemas.openxmlformats.org/officeDocument/2006/relationships/tags" Target="../tags/tag318.xml"/><Relationship Id="rId15" Type="http://schemas.openxmlformats.org/officeDocument/2006/relationships/tags" Target="../tags/tag319.xml"/><Relationship Id="rId16" Type="http://schemas.openxmlformats.org/officeDocument/2006/relationships/tags" Target="../tags/tag320.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tags" Target="../tags/tag341.xml"/><Relationship Id="rId10" Type="http://schemas.openxmlformats.org/officeDocument/2006/relationships/tags" Target="../tags/tag342.xml"/><Relationship Id="rId11" Type="http://schemas.openxmlformats.org/officeDocument/2006/relationships/tags" Target="../tags/tag343.xml"/><Relationship Id="rId12" Type="http://schemas.openxmlformats.org/officeDocument/2006/relationships/tags" Target="../tags/tag34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tags" Target="../tags/tag364.xml"/><Relationship Id="rId10" Type="http://schemas.openxmlformats.org/officeDocument/2006/relationships/tags" Target="../tags/tag365.xml"/><Relationship Id="rId11" Type="http://schemas.openxmlformats.org/officeDocument/2006/relationships/tags" Target="../tags/tag366.xml"/><Relationship Id="rId12" Type="http://schemas.openxmlformats.org/officeDocument/2006/relationships/tags" Target="../tags/tag367.xml"/><Relationship Id="rId13" Type="http://schemas.openxmlformats.org/officeDocument/2006/relationships/tags" Target="../tags/tag368.xml"/><Relationship Id="rId14" Type="http://schemas.openxmlformats.org/officeDocument/2006/relationships/tags" Target="../tags/tag369.xml"/><Relationship Id="rId15" Type="http://schemas.openxmlformats.org/officeDocument/2006/relationships/tags" Target="../tags/tag370.xml"/><Relationship Id="rId16" Type="http://schemas.openxmlformats.org/officeDocument/2006/relationships/tags" Target="../tags/tag371.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tags" Target="../tags/tag377.xml"/><Relationship Id="rId7" Type="http://schemas.openxmlformats.org/officeDocument/2006/relationships/tags" Target="../tags/tag378.xml"/><Relationship Id="rId8" Type="http://schemas.openxmlformats.org/officeDocument/2006/relationships/tags" Target="../tags/tag379.xml"/><Relationship Id="rId9" Type="http://schemas.openxmlformats.org/officeDocument/2006/relationships/tags" Target="../tags/tag380.xml"/><Relationship Id="rId10" Type="http://schemas.openxmlformats.org/officeDocument/2006/relationships/tags" Target="../tags/tag381.xml"/><Relationship Id="rId11" Type="http://schemas.openxmlformats.org/officeDocument/2006/relationships/tags" Target="../tags/tag382.xml"/><Relationship Id="rId12" Type="http://schemas.openxmlformats.org/officeDocument/2006/relationships/tags" Target="../tags/tag383.xml"/><Relationship Id="rId13" Type="http://schemas.openxmlformats.org/officeDocument/2006/relationships/tags" Target="../tags/tag384.xml"/><Relationship Id="rId14" Type="http://schemas.openxmlformats.org/officeDocument/2006/relationships/tags" Target="../tags/tag385.xml"/><Relationship Id="rId15" Type="http://schemas.openxmlformats.org/officeDocument/2006/relationships/tags" Target="../tags/tag386.xml"/><Relationship Id="rId16" Type="http://schemas.openxmlformats.org/officeDocument/2006/relationships/tags" Target="../tags/tag387.xml"/><Relationship Id="rId17" Type="http://schemas.openxmlformats.org/officeDocument/2006/relationships/tags" Target="../tags/tag388.xml"/><Relationship Id="rId18" Type="http://schemas.openxmlformats.org/officeDocument/2006/relationships/tags" Target="../tags/tag389.xml"/><Relationship Id="rId19" Type="http://schemas.openxmlformats.org/officeDocument/2006/relationships/tags" Target="../tags/tag390.xml"/><Relationship Id="rId20" Type="http://schemas.openxmlformats.org/officeDocument/2006/relationships/tags" Target="../tags/tag391.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tags" Target="../tags/tag395.xml"/><Relationship Id="rId5" Type="http://schemas.openxmlformats.org/officeDocument/2006/relationships/tags" Target="../tags/tag396.xml"/><Relationship Id="rId6" Type="http://schemas.openxmlformats.org/officeDocument/2006/relationships/tags" Target="../tags/tag397.xml"/><Relationship Id="rId7" Type="http://schemas.openxmlformats.org/officeDocument/2006/relationships/tags" Target="../tags/tag398.xml"/><Relationship Id="rId8" Type="http://schemas.openxmlformats.org/officeDocument/2006/relationships/tags" Target="../tags/tag399.xml"/><Relationship Id="rId9" Type="http://schemas.openxmlformats.org/officeDocument/2006/relationships/tags" Target="../tags/tag400.xml"/><Relationship Id="rId10" Type="http://schemas.openxmlformats.org/officeDocument/2006/relationships/tags" Target="../tags/tag401.xml"/><Relationship Id="rId11" Type="http://schemas.openxmlformats.org/officeDocument/2006/relationships/tags" Target="../tags/tag402.xml"/><Relationship Id="rId12" Type="http://schemas.openxmlformats.org/officeDocument/2006/relationships/tags" Target="../tags/tag403.xml"/><Relationship Id="rId13" Type="http://schemas.openxmlformats.org/officeDocument/2006/relationships/tags" Target="../tags/tag404.xml"/><Relationship Id="rId14" Type="http://schemas.openxmlformats.org/officeDocument/2006/relationships/tags" Target="../tags/tag405.xml"/><Relationship Id="rId15" Type="http://schemas.openxmlformats.org/officeDocument/2006/relationships/tags" Target="../tags/tag406.xml"/><Relationship Id="rId16"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407.xml"/><Relationship Id="rId2" Type="http://schemas.openxmlformats.org/officeDocument/2006/relationships/tags" Target="../tags/tag408.xml"/><Relationship Id="rId3" Type="http://schemas.openxmlformats.org/officeDocument/2006/relationships/tags" Target="../tags/tag409.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tags" Target="../tags/tag413.xml"/><Relationship Id="rId5" Type="http://schemas.openxmlformats.org/officeDocument/2006/relationships/tags" Target="../tags/tag414.xml"/><Relationship Id="rId6" Type="http://schemas.openxmlformats.org/officeDocument/2006/relationships/tags" Target="../tags/tag415.xml"/><Relationship Id="rId7" Type="http://schemas.openxmlformats.org/officeDocument/2006/relationships/tags" Target="../tags/tag416.xml"/><Relationship Id="rId8" Type="http://schemas.openxmlformats.org/officeDocument/2006/relationships/tags" Target="../tags/tag417.xml"/><Relationship Id="rId9" Type="http://schemas.openxmlformats.org/officeDocument/2006/relationships/tags" Target="../tags/tag418.xml"/><Relationship Id="rId10" Type="http://schemas.openxmlformats.org/officeDocument/2006/relationships/tags" Target="../tags/tag419.xml"/><Relationship Id="rId11" Type="http://schemas.openxmlformats.org/officeDocument/2006/relationships/tags" Target="../tags/tag420.xml"/><Relationship Id="rId12" Type="http://schemas.openxmlformats.org/officeDocument/2006/relationships/tags" Target="../tags/tag421.xml"/><Relationship Id="rId13" Type="http://schemas.openxmlformats.org/officeDocument/2006/relationships/tags" Target="../tags/tag422.xml"/><Relationship Id="rId14" Type="http://schemas.openxmlformats.org/officeDocument/2006/relationships/tags" Target="../tags/tag423.xml"/><Relationship Id="rId15" Type="http://schemas.openxmlformats.org/officeDocument/2006/relationships/tags" Target="../tags/tag424.xml"/><Relationship Id="rId16" Type="http://schemas.openxmlformats.org/officeDocument/2006/relationships/tags" Target="../tags/tag425.xml"/><Relationship Id="rId17" Type="http://schemas.openxmlformats.org/officeDocument/2006/relationships/tags" Target="../tags/tag426.xml"/><Relationship Id="rId18" Type="http://schemas.openxmlformats.org/officeDocument/2006/relationships/tags" Target="../tags/tag427.xml"/><Relationship Id="rId19" Type="http://schemas.openxmlformats.org/officeDocument/2006/relationships/tags" Target="../tags/tag428.xml"/><Relationship Id="rId20" Type="http://schemas.openxmlformats.org/officeDocument/2006/relationships/tags" Target="../tags/tag429.xml"/><Relationship Id="rId21" Type="http://schemas.openxmlformats.org/officeDocument/2006/relationships/tags" Target="../tags/tag430.xml"/><Relationship Id="rId22" Type="http://schemas.openxmlformats.org/officeDocument/2006/relationships/tags" Target="../tags/tag431.xml"/><Relationship Id="rId23" Type="http://schemas.openxmlformats.org/officeDocument/2006/relationships/tags" Target="../tags/tag432.xml"/><Relationship Id="rId24" Type="http://schemas.openxmlformats.org/officeDocument/2006/relationships/tags" Target="../tags/tag433.xml"/><Relationship Id="rId25" Type="http://schemas.openxmlformats.org/officeDocument/2006/relationships/tags" Target="../tags/tag434.xml"/><Relationship Id="rId26" Type="http://schemas.openxmlformats.org/officeDocument/2006/relationships/tags" Target="../tags/tag435.xml"/><Relationship Id="rId27" Type="http://schemas.openxmlformats.org/officeDocument/2006/relationships/tags" Target="../tags/tag436.xml"/><Relationship Id="rId28" Type="http://schemas.openxmlformats.org/officeDocument/2006/relationships/tags" Target="../tags/tag437.xml"/><Relationship Id="rId29" Type="http://schemas.openxmlformats.org/officeDocument/2006/relationships/tags" Target="../tags/tag438.xml"/><Relationship Id="rId30"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439.xml"/><Relationship Id="rId2" Type="http://schemas.openxmlformats.org/officeDocument/2006/relationships/tags" Target="../tags/tag440.xml"/><Relationship Id="rId3" Type="http://schemas.openxmlformats.org/officeDocument/2006/relationships/tags" Target="../tags/tag441.xml"/><Relationship Id="rId4" Type="http://schemas.openxmlformats.org/officeDocument/2006/relationships/tags" Target="../tags/tag442.xml"/><Relationship Id="rId5" Type="http://schemas.openxmlformats.org/officeDocument/2006/relationships/tags" Target="../tags/tag443.xml"/><Relationship Id="rId6" Type="http://schemas.openxmlformats.org/officeDocument/2006/relationships/tags" Target="../tags/tag444.xml"/><Relationship Id="rId7" Type="http://schemas.openxmlformats.org/officeDocument/2006/relationships/tags" Target="../tags/tag445.xml"/><Relationship Id="rId8" Type="http://schemas.openxmlformats.org/officeDocument/2006/relationships/tags" Target="../tags/tag446.xml"/><Relationship Id="rId9" Type="http://schemas.openxmlformats.org/officeDocument/2006/relationships/tags" Target="../tags/tag447.xml"/><Relationship Id="rId10" Type="http://schemas.openxmlformats.org/officeDocument/2006/relationships/tags" Target="../tags/tag448.xml"/><Relationship Id="rId11" Type="http://schemas.openxmlformats.org/officeDocument/2006/relationships/tags" Target="../tags/tag449.xml"/><Relationship Id="rId12" Type="http://schemas.openxmlformats.org/officeDocument/2006/relationships/tags" Target="../tags/tag450.xml"/><Relationship Id="rId13" Type="http://schemas.openxmlformats.org/officeDocument/2006/relationships/tags" Target="../tags/tag451.xml"/><Relationship Id="rId14" Type="http://schemas.openxmlformats.org/officeDocument/2006/relationships/tags" Target="../tags/tag452.xml"/><Relationship Id="rId15" Type="http://schemas.openxmlformats.org/officeDocument/2006/relationships/tags" Target="../tags/tag453.xml"/><Relationship Id="rId16" Type="http://schemas.openxmlformats.org/officeDocument/2006/relationships/tags" Target="../tags/tag454.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55.xml"/><Relationship Id="rId2" Type="http://schemas.openxmlformats.org/officeDocument/2006/relationships/tags" Target="../tags/tag456.xml"/><Relationship Id="rId3" Type="http://schemas.openxmlformats.org/officeDocument/2006/relationships/tags" Target="../tags/tag457.xml"/><Relationship Id="rId4" Type="http://schemas.openxmlformats.org/officeDocument/2006/relationships/tags" Target="../tags/tag458.xml"/><Relationship Id="rId5" Type="http://schemas.openxmlformats.org/officeDocument/2006/relationships/tags" Target="../tags/tag459.xml"/><Relationship Id="rId6" Type="http://schemas.openxmlformats.org/officeDocument/2006/relationships/tags" Target="../tags/tag460.xml"/><Relationship Id="rId7" Type="http://schemas.openxmlformats.org/officeDocument/2006/relationships/tags" Target="../tags/tag461.xml"/><Relationship Id="rId8" Type="http://schemas.openxmlformats.org/officeDocument/2006/relationships/tags" Target="../tags/tag462.xml"/><Relationship Id="rId9" Type="http://schemas.openxmlformats.org/officeDocument/2006/relationships/tags" Target="../tags/tag463.xml"/><Relationship Id="rId10" Type="http://schemas.openxmlformats.org/officeDocument/2006/relationships/tags" Target="../tags/tag464.xml"/><Relationship Id="rId11" Type="http://schemas.openxmlformats.org/officeDocument/2006/relationships/tags" Target="../tags/tag465.xml"/><Relationship Id="rId12" Type="http://schemas.openxmlformats.org/officeDocument/2006/relationships/tags" Target="../tags/tag466.xml"/><Relationship Id="rId13" Type="http://schemas.openxmlformats.org/officeDocument/2006/relationships/tags" Target="../tags/tag467.xml"/><Relationship Id="rId14" Type="http://schemas.openxmlformats.org/officeDocument/2006/relationships/tags" Target="../tags/tag468.xml"/><Relationship Id="rId15" Type="http://schemas.openxmlformats.org/officeDocument/2006/relationships/tags" Target="../tags/tag469.xml"/><Relationship Id="rId16" Type="http://schemas.openxmlformats.org/officeDocument/2006/relationships/tags" Target="../tags/tag470.xml"/><Relationship Id="rId17" Type="http://schemas.openxmlformats.org/officeDocument/2006/relationships/tags" Target="../tags/tag471.xml"/><Relationship Id="rId18" Type="http://schemas.openxmlformats.org/officeDocument/2006/relationships/tags" Target="../tags/tag472.xml"/><Relationship Id="rId19" Type="http://schemas.openxmlformats.org/officeDocument/2006/relationships/tags" Target="../tags/tag473.xml"/><Relationship Id="rId20" Type="http://schemas.openxmlformats.org/officeDocument/2006/relationships/tags" Target="../tags/tag474.xml"/><Relationship Id="rId21" Type="http://schemas.openxmlformats.org/officeDocument/2006/relationships/tags" Target="../tags/tag475.xml"/><Relationship Id="rId22" Type="http://schemas.openxmlformats.org/officeDocument/2006/relationships/tags" Target="../tags/tag476.xml"/><Relationship Id="rId23" Type="http://schemas.openxmlformats.org/officeDocument/2006/relationships/tags" Target="../tags/tag477.xml"/><Relationship Id="rId24" Type="http://schemas.openxmlformats.org/officeDocument/2006/relationships/tags" Target="../tags/tag478.xml"/><Relationship Id="rId25" Type="http://schemas.openxmlformats.org/officeDocument/2006/relationships/tags" Target="../tags/tag479.xml"/><Relationship Id="rId26" Type="http://schemas.openxmlformats.org/officeDocument/2006/relationships/tags" Target="../tags/tag480.xml"/><Relationship Id="rId27" Type="http://schemas.openxmlformats.org/officeDocument/2006/relationships/tags" Target="../tags/tag481.xml"/><Relationship Id="rId28" Type="http://schemas.openxmlformats.org/officeDocument/2006/relationships/tags" Target="../tags/tag482.xml"/><Relationship Id="rId29" Type="http://schemas.openxmlformats.org/officeDocument/2006/relationships/tags" Target="../tags/tag483.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84.xml"/><Relationship Id="rId2" Type="http://schemas.openxmlformats.org/officeDocument/2006/relationships/tags" Target="../tags/tag485.xml"/><Relationship Id="rId3" Type="http://schemas.openxmlformats.org/officeDocument/2006/relationships/tags" Target="../tags/tag486.xml"/><Relationship Id="rId4" Type="http://schemas.openxmlformats.org/officeDocument/2006/relationships/tags" Target="../tags/tag487.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88.xml"/><Relationship Id="rId2" Type="http://schemas.openxmlformats.org/officeDocument/2006/relationships/tags" Target="../tags/tag489.xml"/><Relationship Id="rId3" Type="http://schemas.openxmlformats.org/officeDocument/2006/relationships/tags" Target="../tags/tag490.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9"/>
            <p:custDataLst>
              <p:tags r:id="rId1"/>
            </p:custDataLst>
          </p:nvPr>
        </p:nvSpPr>
        <p:spPr/>
        <p:txBody>
          <a:bodyPr>
            <a:normAutofit fontScale="92857"/>
          </a:bodyPr>
          <a:p>
            <a:r>
              <a:rPr altLang="en-US" lang="zh-CN"/>
              <a:t>汇报人：</a:t>
            </a:r>
            <a:r>
              <a:rPr altLang="zh-CN" lang="en-US"/>
              <a:t/>
            </a:r>
            <a:endParaRPr altLang="en-US" lang="zh-CN"/>
          </a:p>
        </p:txBody>
      </p:sp>
      <p:sp>
        <p:nvSpPr>
          <p:cNvPr id="1048650" name="标题 4"/>
          <p:cNvSpPr>
            <a:spLocks noGrp="1"/>
          </p:cNvSpPr>
          <p:nvPr>
            <p:ph type="title" idx="2"/>
            <p:custDataLst>
              <p:tags r:id="rId2"/>
            </p:custDataLst>
          </p:nvPr>
        </p:nvSpPr>
        <p:spPr/>
        <p:txBody>
          <a:bodyPr>
            <a:normAutofit fontScale="90000"/>
          </a:bodyPr>
          <a:p>
            <a:r>
              <a:rPr altLang="en-US" lang="zh-CN"/>
              <a:t>五个将在2024年革命性地改变汽车行业的科技</a:t>
            </a:r>
            <a:endParaRPr altLang="en-US" lang="zh-CN"/>
          </a:p>
        </p:txBody>
      </p:sp>
      <p:sp>
        <p:nvSpPr>
          <p:cNvPr id="1048652" name="文本占位符 9"/>
          <p:cNvSpPr>
            <a:spLocks noGrp="1"/>
          </p:cNvSpPr>
          <p:nvPr>
            <p:ph type="body" idx="1"/>
            <p:custDataLst>
              <p:tags r:id="rId3"/>
            </p:custDataLst>
          </p:nvPr>
        </p:nvSpPr>
        <p:spPr/>
        <p:txBody>
          <a:bodyPr/>
          <a:p>
            <a:r>
              <a:rPr altLang="en-US" lang="zh-CN"/>
              <a:t>NEW PRODUCT</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2" name="文本占位符 1"/>
          <p:cNvSpPr>
            <a:spLocks noGrp="1"/>
          </p:cNvSpPr>
          <p:nvPr>
            <p:ph type="body" idx="2"/>
            <p:custDataLst>
              <p:tags r:id="rId1"/>
            </p:custDataLst>
          </p:nvPr>
        </p:nvSpPr>
        <p:spPr/>
        <p:txBody>
          <a:bodyPr>
            <a:normAutofit fontScale="95000" lnSpcReduction="10000"/>
          </a:bodyPr>
          <a:p>
            <a:r>
              <a:rPr altLang="en-US" lang="zh-CN"/>
              <a:t>CONTENTS</a:t>
            </a:r>
            <a:endParaRPr altLang="en-US" lang="zh-CN"/>
          </a:p>
        </p:txBody>
      </p:sp>
      <p:sp>
        <p:nvSpPr>
          <p:cNvPr id="1048894" name="标题 2"/>
          <p:cNvSpPr>
            <a:spLocks noGrp="1"/>
          </p:cNvSpPr>
          <p:nvPr>
            <p:ph type="title" idx="1"/>
            <p:custDataLst>
              <p:tags r:id="rId2"/>
            </p:custDataLst>
          </p:nvPr>
        </p:nvSpPr>
        <p:spPr/>
        <p:txBody>
          <a:bodyPr>
            <a:normAutofit fontScale="90625"/>
          </a:bodyPr>
          <a:p>
            <a:r>
              <a:rPr altLang="en-US" lang="zh-CN"/>
              <a:t>目录</a:t>
            </a:r>
            <a:endParaRPr altLang="en-US" lang="zh-CN"/>
          </a:p>
        </p:txBody>
      </p:sp>
      <p:sp>
        <p:nvSpPr>
          <p:cNvPr id="1048896" name="圆角矩形 9"/>
          <p:cNvSpPr/>
          <p:nvPr>
            <p:custDataLst>
              <p:tags r:id="rId3"/>
            </p:custDataLst>
          </p:nvPr>
        </p:nvSpPr>
        <p:spPr>
          <a:xfrm>
            <a:off x="6051550"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3" name="直接连接符 13"/>
          <p:cNvCxnSpPr>
            <a:cxnSpLocks/>
          </p:cNvCxnSpPr>
          <p:nvPr>
            <p:custDataLst>
              <p:tags r:id="rId4"/>
            </p:custDataLst>
          </p:nvPr>
        </p:nvCxnSpPr>
        <p:spPr>
          <a:xfrm>
            <a:off x="6161405"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6239510"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01</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0" name="标题"/>
          <p:cNvSpPr txBox="1"/>
          <p:nvPr>
            <p:custDataLst>
              <p:tags r:id="rId6"/>
            </p:custDataLst>
          </p:nvPr>
        </p:nvSpPr>
        <p:spPr>
          <a:xfrm>
            <a:off x="6239510" y="194754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添加目录标题</a:t>
            </a:r>
            <a:endParaRPr altLang="en-US" dirty="0" sz="2400" lang="zh-CN">
              <a:solidFill>
                <a:schemeClr val="tx1"/>
              </a:solidFill>
              <a:cs typeface="MiSans Heavy" panose="00000A00000000000000" charset="-122"/>
              <a:sym typeface="+mn-ea"/>
            </a:endParaRPr>
          </a:p>
        </p:txBody>
      </p:sp>
      <p:sp>
        <p:nvSpPr>
          <p:cNvPr id="1048902" name="圆角矩形 39"/>
          <p:cNvSpPr/>
          <p:nvPr>
            <p:custDataLst>
              <p:tags r:id="rId7"/>
            </p:custDataLst>
          </p:nvPr>
        </p:nvSpPr>
        <p:spPr>
          <a:xfrm>
            <a:off x="9006205" y="132207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5" name="直接连接符 60"/>
          <p:cNvCxnSpPr>
            <a:cxnSpLocks/>
          </p:cNvCxnSpPr>
          <p:nvPr>
            <p:custDataLst>
              <p:tags r:id="rId8"/>
            </p:custDataLst>
          </p:nvPr>
        </p:nvCxnSpPr>
        <p:spPr>
          <a:xfrm>
            <a:off x="9116060" y="188595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04" name="序号"/>
          <p:cNvSpPr txBox="1"/>
          <p:nvPr>
            <p:custDataLst>
              <p:tags r:id="rId9"/>
            </p:custDataLst>
          </p:nvPr>
        </p:nvSpPr>
        <p:spPr>
          <a:xfrm>
            <a:off x="9194165" y="144081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02</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6" name="标题"/>
          <p:cNvSpPr txBox="1"/>
          <p:nvPr>
            <p:custDataLst>
              <p:tags r:id="rId10"/>
            </p:custDataLst>
          </p:nvPr>
        </p:nvSpPr>
        <p:spPr>
          <a:xfrm>
            <a:off x="9194165" y="194754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电池技术</a:t>
            </a:r>
            <a:endParaRPr altLang="en-US" dirty="0" sz="2400" lang="zh-CN">
              <a:solidFill>
                <a:schemeClr val="tx1"/>
              </a:solidFill>
              <a:cs typeface="MiSans Heavy" panose="00000A00000000000000" charset="-122"/>
              <a:sym typeface="+mn-ea"/>
            </a:endParaRPr>
          </a:p>
        </p:txBody>
      </p:sp>
      <p:sp>
        <p:nvSpPr>
          <p:cNvPr id="1048908" name="圆角矩形 72"/>
          <p:cNvSpPr/>
          <p:nvPr>
            <p:custDataLst>
              <p:tags r:id="rId11"/>
            </p:custDataLst>
          </p:nvPr>
        </p:nvSpPr>
        <p:spPr>
          <a:xfrm>
            <a:off x="6051550"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7" name="直接连接符 96"/>
          <p:cNvCxnSpPr>
            <a:cxnSpLocks/>
          </p:cNvCxnSpPr>
          <p:nvPr>
            <p:custDataLst>
              <p:tags r:id="rId12"/>
            </p:custDataLst>
          </p:nvPr>
        </p:nvCxnSpPr>
        <p:spPr>
          <a:xfrm>
            <a:off x="6161405"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39510"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03</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2" name="标题"/>
          <p:cNvSpPr txBox="1"/>
          <p:nvPr>
            <p:custDataLst>
              <p:tags r:id="rId14"/>
            </p:custDataLst>
          </p:nvPr>
        </p:nvSpPr>
        <p:spPr>
          <a:xfrm>
            <a:off x="6239510" y="3705225"/>
            <a:ext cx="2094230" cy="808990"/>
          </a:xfrm>
          <a:prstGeom prst="rect"/>
          <a:noFill/>
        </p:spPr>
        <p:txBody>
          <a:bodyPr anchor="t" anchorCtr="0" bIns="0" lIns="91440" rIns="91440" rtlCol="0" tIns="0" vert="horz" wrap="square">
            <a:normAutofit/>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自动驾驶技术</a:t>
            </a:r>
            <a:endParaRPr altLang="en-US" dirty="0" sz="2400" lang="zh-CN">
              <a:solidFill>
                <a:schemeClr val="tx1"/>
              </a:solidFill>
              <a:cs typeface="MiSans Heavy" panose="00000A00000000000000" charset="-122"/>
              <a:sym typeface="+mn-ea"/>
            </a:endParaRPr>
          </a:p>
        </p:txBody>
      </p:sp>
      <p:sp>
        <p:nvSpPr>
          <p:cNvPr id="1048914" name="圆角矩形 104"/>
          <p:cNvSpPr/>
          <p:nvPr>
            <p:custDataLst>
              <p:tags r:id="rId15"/>
            </p:custDataLst>
          </p:nvPr>
        </p:nvSpPr>
        <p:spPr>
          <a:xfrm>
            <a:off x="9006205" y="307975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9" name="直接连接符 105"/>
          <p:cNvCxnSpPr>
            <a:cxnSpLocks/>
          </p:cNvCxnSpPr>
          <p:nvPr>
            <p:custDataLst>
              <p:tags r:id="rId16"/>
            </p:custDataLst>
          </p:nvPr>
        </p:nvCxnSpPr>
        <p:spPr>
          <a:xfrm>
            <a:off x="9116060" y="364363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6" name="序号"/>
          <p:cNvSpPr txBox="1"/>
          <p:nvPr>
            <p:custDataLst>
              <p:tags r:id="rId17"/>
            </p:custDataLst>
          </p:nvPr>
        </p:nvSpPr>
        <p:spPr>
          <a:xfrm>
            <a:off x="9194165" y="319849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04</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8" name="标题"/>
          <p:cNvSpPr txBox="1"/>
          <p:nvPr>
            <p:custDataLst>
              <p:tags r:id="rId18"/>
            </p:custDataLst>
          </p:nvPr>
        </p:nvSpPr>
        <p:spPr>
          <a:xfrm>
            <a:off x="9194165" y="3705225"/>
            <a:ext cx="2094230" cy="808990"/>
          </a:xfrm>
          <a:prstGeom prst="rect"/>
          <a:noFill/>
        </p:spPr>
        <p:txBody>
          <a:bodyPr anchor="t" anchorCtr="0" bIns="0" lIns="91440" rIns="91440" rtlCol="0" tIns="0" vert="horz" wrap="square">
            <a:normAutofit fontScale="75000" lnSpcReduction="10000"/>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电动汽车充电技术</a:t>
            </a:r>
            <a:endParaRPr altLang="en-US" dirty="0" sz="2400" lang="zh-CN">
              <a:solidFill>
                <a:schemeClr val="tx1"/>
              </a:solidFill>
              <a:cs typeface="MiSans Heavy" panose="00000A00000000000000" charset="-122"/>
              <a:sym typeface="+mn-ea"/>
            </a:endParaRPr>
          </a:p>
        </p:txBody>
      </p:sp>
      <p:sp>
        <p:nvSpPr>
          <p:cNvPr id="1048920" name="圆角矩形 113"/>
          <p:cNvSpPr/>
          <p:nvPr>
            <p:custDataLst>
              <p:tags r:id="rId19"/>
            </p:custDataLst>
          </p:nvPr>
        </p:nvSpPr>
        <p:spPr>
          <a:xfrm>
            <a:off x="6051550"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1" name="直接连接符 114"/>
          <p:cNvCxnSpPr>
            <a:cxnSpLocks/>
          </p:cNvCxnSpPr>
          <p:nvPr>
            <p:custDataLst>
              <p:tags r:id="rId20"/>
            </p:custDataLst>
          </p:nvPr>
        </p:nvCxnSpPr>
        <p:spPr>
          <a:xfrm>
            <a:off x="6161405"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2" name="序号"/>
          <p:cNvSpPr txBox="1"/>
          <p:nvPr>
            <p:custDataLst>
              <p:tags r:id="rId21"/>
            </p:custDataLst>
          </p:nvPr>
        </p:nvSpPr>
        <p:spPr>
          <a:xfrm>
            <a:off x="6239510"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05</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24" name="标题"/>
          <p:cNvSpPr txBox="1"/>
          <p:nvPr>
            <p:custDataLst>
              <p:tags r:id="rId22"/>
            </p:custDataLst>
          </p:nvPr>
        </p:nvSpPr>
        <p:spPr>
          <a:xfrm>
            <a:off x="6239510" y="5462905"/>
            <a:ext cx="2094230" cy="808990"/>
          </a:xfrm>
          <a:prstGeom prst="rect"/>
          <a:noFill/>
        </p:spPr>
        <p:txBody>
          <a:bodyPr anchor="t" anchorCtr="0" bIns="0" lIns="91440" rIns="91440" rtlCol="0" tIns="0" vert="horz" wrap="square">
            <a:normAutofit fontScale="75000" lnSpcReduction="10000"/>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车联网和物联网技术</a:t>
            </a:r>
            <a:endParaRPr altLang="en-US" dirty="0" sz="2400" lang="zh-CN">
              <a:solidFill>
                <a:schemeClr val="tx1"/>
              </a:solidFill>
              <a:cs typeface="MiSans Heavy" panose="00000A00000000000000" charset="-122"/>
              <a:sym typeface="+mn-ea"/>
            </a:endParaRPr>
          </a:p>
        </p:txBody>
      </p:sp>
      <p:sp>
        <p:nvSpPr>
          <p:cNvPr id="1048926" name="圆角矩形 122"/>
          <p:cNvSpPr/>
          <p:nvPr>
            <p:custDataLst>
              <p:tags r:id="rId23"/>
            </p:custDataLst>
          </p:nvPr>
        </p:nvSpPr>
        <p:spPr>
          <a:xfrm>
            <a:off x="9006205" y="4837430"/>
            <a:ext cx="2440305" cy="1492250"/>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73" name="直接连接符 123"/>
          <p:cNvCxnSpPr>
            <a:cxnSpLocks/>
          </p:cNvCxnSpPr>
          <p:nvPr>
            <p:custDataLst>
              <p:tags r:id="rId24"/>
            </p:custDataLst>
          </p:nvPr>
        </p:nvCxnSpPr>
        <p:spPr>
          <a:xfrm>
            <a:off x="9116060" y="5401310"/>
            <a:ext cx="2118360"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28" name="序号"/>
          <p:cNvSpPr txBox="1"/>
          <p:nvPr>
            <p:custDataLst>
              <p:tags r:id="rId25"/>
            </p:custDataLst>
          </p:nvPr>
        </p:nvSpPr>
        <p:spPr>
          <a:xfrm>
            <a:off x="9194165" y="4956175"/>
            <a:ext cx="2040255" cy="445770"/>
          </a:xfrm>
          <a:prstGeom prst="rect"/>
          <a:noFill/>
        </p:spPr>
        <p:txBody>
          <a:bodyPr anchor="ctr" anchorCtr="0" bIns="0" lIns="91440" rIns="91440" rtlCol="0" tIns="0" wrap="square">
            <a:normAutofit fontScale="66875" lnSpcReduction="1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06</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30" name="标题"/>
          <p:cNvSpPr txBox="1"/>
          <p:nvPr>
            <p:custDataLst>
              <p:tags r:id="rId26"/>
            </p:custDataLst>
          </p:nvPr>
        </p:nvSpPr>
        <p:spPr>
          <a:xfrm>
            <a:off x="9194165" y="5462905"/>
            <a:ext cx="2094230" cy="808990"/>
          </a:xfrm>
          <a:prstGeom prst="rect"/>
          <a:noFill/>
        </p:spPr>
        <p:txBody>
          <a:bodyPr anchor="t" anchorCtr="0" bIns="0" lIns="91440" rIns="91440" rtlCol="0" tIns="0" vert="horz" wrap="square">
            <a:normAutofit fontScale="75000" lnSpcReduction="10000"/>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氢燃料电池汽车技术</a:t>
            </a:r>
            <a:endParaRPr altLang="en-US" dirty="0" sz="2400" lang="zh-CN">
              <a:solidFill>
                <a:schemeClr val="tx1"/>
              </a:solidFill>
              <a:cs typeface="MiSans Heavy" panose="00000A00000000000000"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96" name="标题 1"/>
          <p:cNvSpPr>
            <a:spLocks noGrp="1"/>
          </p:cNvSpPr>
          <p:nvPr>
            <p:ph type="title" idx="8"/>
            <p:custDataLst>
              <p:tags r:id="rId1"/>
            </p:custDataLst>
          </p:nvPr>
        </p:nvSpPr>
        <p:spPr/>
        <p:txBody>
          <a:bodyPr/>
          <a:p>
            <a:r>
              <a:rPr altLang="en-US" lang="zh-CN"/>
              <a:t>添加章节标题</a:t>
            </a:r>
            <a:endParaRPr altLang="en-US" lang="zh-CN"/>
          </a:p>
        </p:txBody>
      </p:sp>
      <p:sp>
        <p:nvSpPr>
          <p:cNvPr id="1048998" name="文本占位符 4"/>
          <p:cNvSpPr>
            <a:spLocks noGrp="1"/>
          </p:cNvSpPr>
          <p:nvPr>
            <p:ph type="body" idx="7"/>
            <p:custDataLst>
              <p:tags r:id="rId2"/>
            </p:custDataLst>
          </p:nvPr>
        </p:nvSpPr>
        <p:spPr/>
        <p:txBody>
          <a:bodyPr/>
          <a:p>
            <a:r>
              <a:rPr altLang="en-US" lang="zh-CN"/>
              <a:t>PART 01</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68" name="标题 1"/>
          <p:cNvSpPr>
            <a:spLocks noGrp="1"/>
          </p:cNvSpPr>
          <p:nvPr>
            <p:ph type="title" idx="8"/>
            <p:custDataLst>
              <p:tags r:id="rId1"/>
            </p:custDataLst>
          </p:nvPr>
        </p:nvSpPr>
        <p:spPr/>
        <p:txBody>
          <a:bodyPr/>
          <a:p>
            <a:r>
              <a:rPr altLang="en-US" lang="zh-CN"/>
              <a:t>电池技术</a:t>
            </a:r>
            <a:endParaRPr altLang="en-US" lang="zh-CN"/>
          </a:p>
        </p:txBody>
      </p:sp>
      <p:sp>
        <p:nvSpPr>
          <p:cNvPr id="1049070" name="文本占位符 4"/>
          <p:cNvSpPr>
            <a:spLocks noGrp="1"/>
          </p:cNvSpPr>
          <p:nvPr>
            <p:ph type="body" idx="7"/>
            <p:custDataLst>
              <p:tags r:id="rId2"/>
            </p:custDataLst>
          </p:nvPr>
        </p:nvSpPr>
        <p:spPr/>
        <p:txBody>
          <a:bodyPr/>
          <a:p>
            <a:r>
              <a:rPr altLang="en-US" lang="zh-CN"/>
              <a:t>PART 02</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40" name="标题 2"/>
          <p:cNvSpPr>
            <a:spLocks noGrp="1"/>
          </p:cNvSpPr>
          <p:nvPr>
            <p:ph type="title" idx="4"/>
          </p:nvPr>
        </p:nvSpPr>
        <p:spPr/>
        <p:txBody>
          <a:bodyPr>
            <a:normAutofit fontScale="90000"/>
          </a:bodyPr>
          <a:p>
            <a:r>
              <a:rPr altLang="en-US" lang="zh-CN"/>
              <a:t>锂离子电池的改进</a:t>
            </a:r>
            <a:endParaRPr altLang="en-US" lang="zh-CN"/>
          </a:p>
        </p:txBody>
      </p:sp>
      <p:sp>
        <p:nvSpPr>
          <p:cNvPr id="104914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1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锂离子电池的原理和优点</a:t>
            </a:r>
            <a:endParaRPr altLang="en-US" dirty="0" sz="1200" lang="zh-CN" spc="150">
              <a:solidFill>
                <a:schemeClr val="tx1">
                  <a:lumMod val="65000"/>
                  <a:lumOff val="35000"/>
                </a:schemeClr>
              </a:solidFill>
              <a:latin typeface="+mn-ea"/>
              <a:sym typeface="+mn-ea"/>
            </a:endParaRPr>
          </a:p>
        </p:txBody>
      </p:sp>
      <p:sp>
        <p:nvSpPr>
          <p:cNvPr id="104918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锂离子电池的未来发展趋势</a:t>
            </a:r>
            <a:endParaRPr altLang="en-US" dirty="0" sz="1200" lang="zh-CN" spc="150">
              <a:solidFill>
                <a:schemeClr val="tx1">
                  <a:lumMod val="65000"/>
                  <a:lumOff val="35000"/>
                </a:schemeClr>
              </a:solidFill>
              <a:latin typeface="+mn-ea"/>
              <a:sym typeface="+mn-ea"/>
            </a:endParaRPr>
          </a:p>
        </p:txBody>
      </p:sp>
      <p:sp>
        <p:nvSpPr>
          <p:cNvPr id="104918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锂离子电池在汽车行业的应用</a:t>
            </a:r>
            <a:endParaRPr altLang="en-US" dirty="0" sz="1200" lang="zh-CN" spc="150">
              <a:solidFill>
                <a:schemeClr val="tx1">
                  <a:lumMod val="65000"/>
                  <a:lumOff val="35000"/>
                </a:schemeClr>
              </a:solidFill>
              <a:latin typeface="+mn-ea"/>
              <a:sym typeface="+mn-ea"/>
            </a:endParaRPr>
          </a:p>
        </p:txBody>
      </p:sp>
      <p:sp>
        <p:nvSpPr>
          <p:cNvPr id="104918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锂离子电池的改进方向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30" name="标题 2"/>
          <p:cNvSpPr>
            <a:spLocks noGrp="1"/>
          </p:cNvSpPr>
          <p:nvPr>
            <p:ph type="title" idx="4"/>
          </p:nvPr>
        </p:nvSpPr>
        <p:spPr/>
        <p:txBody>
          <a:bodyPr>
            <a:normAutofit fontScale="90000"/>
          </a:bodyPr>
          <a:p>
            <a:r>
              <a:rPr altLang="en-US" lang="zh-CN"/>
              <a:t>固态电池的发展</a:t>
            </a:r>
            <a:endParaRPr altLang="en-US" lang="zh-CN"/>
          </a:p>
        </p:txBody>
      </p:sp>
      <p:sp>
        <p:nvSpPr>
          <p:cNvPr id="104923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3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固态电池的定义和特点</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3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固态电池的研发历程和现状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固态电池的应用领域和市场前景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5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固态电池的挑战和未来发展方向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300" name="标题 2"/>
          <p:cNvSpPr>
            <a:spLocks noGrp="1"/>
          </p:cNvSpPr>
          <p:nvPr>
            <p:ph type="title" idx="4"/>
          </p:nvPr>
        </p:nvSpPr>
        <p:spPr/>
        <p:txBody>
          <a:bodyPr>
            <a:normAutofit fontScale="90000"/>
          </a:bodyPr>
          <a:p>
            <a:r>
              <a:rPr altLang="en-US" lang="zh-CN"/>
              <a:t>钠离子电池的应用</a:t>
            </a:r>
            <a:endParaRPr altLang="en-US" lang="zh-CN"/>
          </a:p>
        </p:txBody>
      </p:sp>
      <p:sp>
        <p:nvSpPr>
          <p:cNvPr id="104930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0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1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应用领域：电动汽车、储能系统、航空航天等。</a:t>
            </a:r>
            <a:endParaRPr altLang="en-US" sz="1400" lang="zh-CN" spc="150">
              <a:solidFill>
                <a:schemeClr val="tx1"/>
              </a:solidFill>
              <a:effectLst/>
              <a:latin typeface="+mn-ea"/>
              <a:sym typeface="+mn-ea"/>
            </a:endParaRPr>
          </a:p>
        </p:txBody>
      </p:sp>
      <p:sp>
        <p:nvSpPr>
          <p:cNvPr id="104931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简介：钠离子电池是一种新型电池技术，具有高能量密度、长寿命、环保等优点。</a:t>
            </a:r>
            <a:endParaRPr altLang="en-US" dirty="0" sz="1400" lang="zh-CN" spc="150">
              <a:solidFill>
                <a:schemeClr val="tx1"/>
              </a:solidFill>
              <a:effectLst/>
              <a:latin typeface="+mn-ea"/>
              <a:sym typeface="+mn-ea"/>
            </a:endParaRPr>
          </a:p>
        </p:txBody>
      </p:sp>
      <p:sp>
        <p:nvSpPr>
          <p:cNvPr id="1049314" name="文本框 7"/>
          <p:cNvSpPr txBox="1"/>
          <p:nvPr>
            <p:custDataLst>
              <p:tags r:id="rId7"/>
            </p:custDataLst>
          </p:nvPr>
        </p:nvSpPr>
        <p:spPr>
          <a:xfrm>
            <a:off x="5830821"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优势：钠离子电池具有更高的能量密度，能够提供更长的续航里程；同时，其寿命更长，能够减少更换电池的频率和成本。</a:t>
            </a:r>
            <a:endParaRPr altLang="en-US" sz="1400" lang="zh-CN" spc="150">
              <a:solidFill>
                <a:schemeClr val="tx1"/>
              </a:solidFill>
              <a:effectLst/>
              <a:latin typeface="+mn-ea"/>
              <a:sym typeface="+mn-ea"/>
            </a:endParaRPr>
          </a:p>
        </p:txBody>
      </p:sp>
      <p:sp>
        <p:nvSpPr>
          <p:cNvPr id="1049316"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未来发展：随着技术的不断进步，钠离子电池的应用领域将不断扩大，未来将成为汽车行业的重要发展方向之一。</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62" name="标题 2"/>
          <p:cNvSpPr>
            <a:spLocks noGrp="1"/>
          </p:cNvSpPr>
          <p:nvPr>
            <p:ph type="title" idx="4"/>
          </p:nvPr>
        </p:nvSpPr>
        <p:spPr/>
        <p:txBody>
          <a:bodyPr>
            <a:normAutofit fontScale="90000"/>
          </a:bodyPr>
          <a:p>
            <a:r>
              <a:rPr altLang="en-US" lang="zh-CN"/>
              <a:t>电池回收和再利用技术</a:t>
            </a:r>
            <a:endParaRPr altLang="en-US" lang="zh-CN"/>
          </a:p>
        </p:txBody>
      </p:sp>
      <p:sp>
        <p:nvSpPr>
          <p:cNvPr id="104936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电池回收：对废旧电池进行分类、拆解、再利用</a:t>
            </a:r>
            <a:endParaRPr altLang="en-US" dirty="0" sz="1200" lang="zh-CN" spc="150">
              <a:solidFill>
                <a:schemeClr val="tx1">
                  <a:lumMod val="65000"/>
                  <a:lumOff val="35000"/>
                </a:schemeClr>
              </a:solidFill>
              <a:latin typeface="+mn-ea"/>
              <a:sym typeface="+mn-ea"/>
            </a:endParaRPr>
          </a:p>
        </p:txBody>
      </p:sp>
      <p:sp>
        <p:nvSpPr>
          <p:cNvPr id="104936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电池再利用：将废旧电池中的有用材料重新组合，制造新的电池</a:t>
            </a:r>
            <a:endParaRPr altLang="en-US" dirty="0" sz="1200" lang="zh-CN" spc="150">
              <a:solidFill>
                <a:schemeClr val="tx1">
                  <a:lumMod val="65000"/>
                  <a:lumOff val="35000"/>
                </a:schemeClr>
              </a:solidFill>
              <a:latin typeface="+mn-ea"/>
              <a:sym typeface="+mn-ea"/>
            </a:endParaRPr>
          </a:p>
        </p:txBody>
      </p:sp>
      <p:sp>
        <p:nvSpPr>
          <p:cNvPr id="104936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技术优势：降低生产成本，减少资源浪费，提高环保性</a:t>
            </a:r>
            <a:endParaRPr altLang="en-US" dirty="0" sz="1200" lang="zh-CN" spc="150">
              <a:solidFill>
                <a:schemeClr val="tx1">
                  <a:lumMod val="65000"/>
                  <a:lumOff val="35000"/>
                </a:schemeClr>
              </a:solidFill>
              <a:latin typeface="+mn-ea"/>
              <a:sym typeface="+mn-ea"/>
            </a:endParaRPr>
          </a:p>
        </p:txBody>
      </p:sp>
      <p:sp>
        <p:nvSpPr>
          <p:cNvPr id="104937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未来发展：随着电池技术的不断进步，电池回收和再利用技术将更加成熟和普及</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16" name="标题 1"/>
          <p:cNvSpPr>
            <a:spLocks noGrp="1"/>
          </p:cNvSpPr>
          <p:nvPr>
            <p:ph type="title" idx="8"/>
            <p:custDataLst>
              <p:tags r:id="rId1"/>
            </p:custDataLst>
          </p:nvPr>
        </p:nvSpPr>
        <p:spPr/>
        <p:txBody>
          <a:bodyPr/>
          <a:p>
            <a:r>
              <a:rPr altLang="en-US" lang="zh-CN"/>
              <a:t>自动驾驶技术</a:t>
            </a:r>
            <a:endParaRPr altLang="en-US" lang="zh-CN"/>
          </a:p>
        </p:txBody>
      </p:sp>
      <p:sp>
        <p:nvSpPr>
          <p:cNvPr id="1049418" name="文本占位符 4"/>
          <p:cNvSpPr>
            <a:spLocks noGrp="1"/>
          </p:cNvSpPr>
          <p:nvPr>
            <p:ph type="body" idx="7"/>
            <p:custDataLst>
              <p:tags r:id="rId2"/>
            </p:custDataLst>
          </p:nvPr>
        </p:nvSpPr>
        <p:spPr/>
        <p:txBody>
          <a:bodyPr/>
          <a:p>
            <a:r>
              <a:rPr altLang="en-US" lang="zh-CN"/>
              <a:t>PART 03</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88" name="标题 2"/>
          <p:cNvSpPr>
            <a:spLocks noGrp="1"/>
          </p:cNvSpPr>
          <p:nvPr>
            <p:ph type="title" idx="4"/>
          </p:nvPr>
        </p:nvSpPr>
        <p:spPr/>
        <p:txBody>
          <a:bodyPr>
            <a:normAutofit fontScale="90000"/>
          </a:bodyPr>
          <a:p>
            <a:r>
              <a:rPr altLang="en-US" lang="zh-CN"/>
              <a:t>自动驾驶系统的升级</a:t>
            </a:r>
            <a:endParaRPr altLang="en-US" lang="zh-CN"/>
          </a:p>
        </p:txBody>
      </p:sp>
      <p:sp>
        <p:nvSpPr>
          <p:cNvPr id="104949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自动驾驶技术不断升级，从L1到L5级别逐渐实现更高级别的自动化</a:t>
            </a:r>
            <a:endParaRPr altLang="en-US" dirty="0" sz="2000" lang="zh-CN" spc="150">
              <a:solidFill>
                <a:schemeClr val="tx1">
                  <a:lumMod val="85000"/>
                  <a:lumOff val="15000"/>
                </a:schemeClr>
              </a:solidFill>
              <a:latin typeface="+mn-ea"/>
              <a:sym typeface="+mn-ea"/>
            </a:endParaRPr>
          </a:p>
        </p:txBody>
      </p:sp>
      <p:sp>
        <p:nvSpPr>
          <p:cNvPr id="104949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自动驾驶系统将配备更多的传感器和计算能力，提高车辆的感知和决策能力</a:t>
            </a:r>
            <a:endParaRPr altLang="en-US" dirty="0" sz="2000" lang="zh-CN" spc="150">
              <a:solidFill>
                <a:schemeClr val="tx1">
                  <a:lumMod val="85000"/>
                  <a:lumOff val="15000"/>
                </a:schemeClr>
              </a:solidFill>
              <a:latin typeface="+mn-ea"/>
              <a:sym typeface="+mn-ea"/>
            </a:endParaRPr>
          </a:p>
        </p:txBody>
      </p:sp>
      <p:sp>
        <p:nvSpPr>
          <p:cNvPr id="104950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5G网络的发展将为自动驾驶提供更快速、更稳定的通信支持</a:t>
            </a:r>
            <a:endParaRPr altLang="en-US" dirty="0" sz="2000" lang="zh-CN" spc="150">
              <a:solidFill>
                <a:schemeClr val="tx1">
                  <a:lumMod val="85000"/>
                  <a:lumOff val="15000"/>
                </a:schemeClr>
              </a:solidFill>
              <a:latin typeface="+mn-ea"/>
              <a:sym typeface="+mn-ea"/>
            </a:endParaRPr>
          </a:p>
        </p:txBody>
      </p:sp>
      <p:sp>
        <p:nvSpPr>
          <p:cNvPr id="104950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自动驾驶技术将推动汽车行业向智能化、电动化方向发展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58" name="标题 2"/>
          <p:cNvSpPr>
            <a:spLocks noGrp="1"/>
          </p:cNvSpPr>
          <p:nvPr>
            <p:ph type="title" idx="4"/>
          </p:nvPr>
        </p:nvSpPr>
        <p:spPr/>
        <p:txBody>
          <a:bodyPr>
            <a:normAutofit fontScale="90000"/>
          </a:bodyPr>
          <a:p>
            <a:r>
              <a:rPr altLang="en-US" lang="zh-CN"/>
              <a:t>激光雷达和高清摄像头的发展</a:t>
            </a:r>
            <a:endParaRPr altLang="en-US" lang="zh-CN"/>
          </a:p>
        </p:txBody>
      </p:sp>
      <p:sp>
        <p:nvSpPr>
          <p:cNvPr id="104956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激光雷达在自动驾驶技术中的应用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激光雷达和高清摄像头的结合方式</a:t>
            </a:r>
            <a:endParaRPr dirty="0" sz="2000" err="1">
              <a:solidFill>
                <a:schemeClr val="tx1">
                  <a:lumMod val="75000"/>
                  <a:lumOff val="25000"/>
                </a:schemeClr>
              </a:solidFill>
              <a:latin typeface="+mn-ea"/>
              <a:ea typeface="+mn-ea"/>
              <a:cs typeface="+mn-ea"/>
              <a:sym typeface="+mn-lt"/>
            </a:endParaRPr>
          </a:p>
        </p:txBody>
      </p:sp>
      <p:sp>
        <p:nvSpPr>
          <p:cNvPr id="104958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8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8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未来发展趋势及挑战</a:t>
            </a:r>
            <a:endParaRPr dirty="0" sz="2000" err="1">
              <a:solidFill>
                <a:schemeClr val="tx1">
                  <a:lumMod val="75000"/>
                  <a:lumOff val="25000"/>
                </a:schemeClr>
              </a:solidFill>
              <a:latin typeface="+mn-ea"/>
              <a:ea typeface="+mn-ea"/>
              <a:cs typeface="+mn-ea"/>
              <a:sym typeface="+mn-lt"/>
            </a:endParaRPr>
          </a:p>
        </p:txBody>
      </p:sp>
      <p:sp>
        <p:nvSpPr>
          <p:cNvPr id="10495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高清摄像头在自动驾驶技术中的优势</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44" name="标题 2"/>
          <p:cNvSpPr>
            <a:spLocks noGrp="1"/>
          </p:cNvSpPr>
          <p:nvPr>
            <p:ph type="title" idx="4"/>
          </p:nvPr>
        </p:nvSpPr>
        <p:spPr/>
        <p:txBody>
          <a:bodyPr>
            <a:normAutofit fontScale="90000"/>
          </a:bodyPr>
          <a:p>
            <a:r>
              <a:rPr altLang="en-US" lang="zh-CN"/>
              <a:t>人工智能和机器学习在自动驾驶中的应用</a:t>
            </a:r>
            <a:endParaRPr altLang="en-US" lang="zh-CN"/>
          </a:p>
        </p:txBody>
      </p:sp>
      <p:cxnSp>
        <p:nvCxnSpPr>
          <p:cNvPr id="3145869" name="直接连接符 3"/>
          <p:cNvCxnSpPr>
            <a:cxnSpLocks/>
          </p:cNvCxnSpPr>
          <p:nvPr>
            <p:custDataLst>
              <p:tags r:id="rId1"/>
            </p:custDataLst>
          </p:nvPr>
        </p:nvCxnSpPr>
        <p:spPr>
          <a:xfrm>
            <a:off x="2579016" y="1973581"/>
            <a:ext cx="0" cy="2804717"/>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871" name="直接连接符 4"/>
          <p:cNvCxnSpPr>
            <a:cxnSpLocks/>
          </p:cNvCxnSpPr>
          <p:nvPr>
            <p:custDataLst>
              <p:tags r:id="rId2"/>
            </p:custDataLst>
          </p:nvPr>
        </p:nvCxnSpPr>
        <p:spPr>
          <a:xfrm>
            <a:off x="4922375" y="1973581"/>
            <a:ext cx="0" cy="2804717"/>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873" name="直接连接符 6"/>
          <p:cNvCxnSpPr>
            <a:cxnSpLocks/>
          </p:cNvCxnSpPr>
          <p:nvPr>
            <p:custDataLst>
              <p:tags r:id="rId3"/>
            </p:custDataLst>
          </p:nvPr>
        </p:nvCxnSpPr>
        <p:spPr>
          <a:xfrm>
            <a:off x="7265735" y="1973581"/>
            <a:ext cx="0" cy="2804717"/>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875" name="直接连接符 7"/>
          <p:cNvCxnSpPr>
            <a:cxnSpLocks/>
          </p:cNvCxnSpPr>
          <p:nvPr>
            <p:custDataLst>
              <p:tags r:id="rId4"/>
            </p:custDataLst>
          </p:nvPr>
        </p:nvCxnSpPr>
        <p:spPr>
          <a:xfrm>
            <a:off x="9609094" y="1973581"/>
            <a:ext cx="0" cy="2804717"/>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49646" name="标题 22"/>
          <p:cNvSpPr>
            <a:spLocks noGrp="1"/>
          </p:cNvSpPr>
          <p:nvPr>
            <p:custDataLst>
              <p:tags r:id="rId5"/>
            </p:custDataLst>
          </p:nvPr>
        </p:nvSpPr>
        <p:spPr>
          <a:xfrm>
            <a:off x="9982540" y="1773143"/>
            <a:ext cx="1595763" cy="1331326"/>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添加标题</a:t>
            </a:r>
            <a:endParaRPr altLang="en-US" sz="1800" lang="zh-CN">
              <a:solidFill>
                <a:schemeClr val="accent1"/>
              </a:solidFill>
              <a:latin typeface="+mj-ea"/>
            </a:endParaRPr>
          </a:p>
        </p:txBody>
      </p:sp>
      <p:sp>
        <p:nvSpPr>
          <p:cNvPr id="1049648" name="正文"/>
          <p:cNvSpPr txBox="1"/>
          <p:nvPr>
            <p:custDataLst>
              <p:tags r:id="rId6"/>
            </p:custDataLst>
          </p:nvPr>
        </p:nvSpPr>
        <p:spPr>
          <a:xfrm>
            <a:off x="9982540" y="3216996"/>
            <a:ext cx="1595763" cy="2750564"/>
          </a:xfrm>
          <a:prstGeom prst="rect"/>
          <a:noFill/>
        </p:spPr>
        <p:txBody>
          <a:bodyPr anchor="t" anchorCtr="0" bIns="46990" lIns="0" rIns="0" rtlCol="0" tIns="0" wrap="square">
            <a:normAutofit/>
          </a:bodyPr>
          <a:p>
            <a:pPr algn="ctr" lvl="0">
              <a:lnSpc>
                <a:spcPct val="130000"/>
              </a:lnSpc>
              <a:spcAft>
                <a:spcPts val="1000"/>
              </a:spcAft>
              <a:buClrTx/>
              <a:buSzTx/>
              <a:buFontTx/>
            </a:pPr>
            <a:r>
              <a:rPr altLang="en-US" dirty="0" sz="1200" lang="zh-CN" spc="150">
                <a:solidFill>
                  <a:schemeClr val="tx1">
                    <a:lumMod val="65000"/>
                    <a:lumOff val="35000"/>
                  </a:schemeClr>
                </a:solidFill>
                <a:latin typeface="+mn-ea"/>
                <a:cs typeface="思源黑体 CN Regular" panose="020B0500000000000000" charset="-122"/>
                <a:sym typeface="+mn-ea"/>
              </a:rPr>
              <a:t>结论：总结人工智能和机器学习在自动驾驶技术中的应用及其对汽车行业的影响，展望未来自动驾驶技术的发展前景。</a:t>
            </a:r>
            <a:endParaRPr altLang="en-US" dirty="0" sz="1200" lang="zh-CN" spc="150">
              <a:solidFill>
                <a:schemeClr val="tx1">
                  <a:lumMod val="65000"/>
                  <a:lumOff val="35000"/>
                </a:schemeClr>
              </a:solidFill>
              <a:latin typeface="+mn-ea"/>
              <a:cs typeface="思源黑体 CN Regular" panose="020B0500000000000000" charset="-122"/>
              <a:sym typeface="+mn-ea"/>
            </a:endParaRPr>
          </a:p>
        </p:txBody>
      </p:sp>
      <p:sp>
        <p:nvSpPr>
          <p:cNvPr id="1049650" name="标题 22"/>
          <p:cNvSpPr>
            <a:spLocks noGrp="1"/>
          </p:cNvSpPr>
          <p:nvPr>
            <p:custDataLst>
              <p:tags r:id="rId7"/>
            </p:custDataLst>
          </p:nvPr>
        </p:nvSpPr>
        <p:spPr>
          <a:xfrm>
            <a:off x="7639181" y="1773143"/>
            <a:ext cx="1595763" cy="1331326"/>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添加标题</a:t>
            </a:r>
            <a:endParaRPr altLang="en-US" sz="1800" lang="zh-CN">
              <a:solidFill>
                <a:schemeClr val="accent1"/>
              </a:solidFill>
              <a:latin typeface="+mj-ea"/>
            </a:endParaRPr>
          </a:p>
        </p:txBody>
      </p:sp>
      <p:sp>
        <p:nvSpPr>
          <p:cNvPr id="1049652" name="正文"/>
          <p:cNvSpPr txBox="1"/>
          <p:nvPr>
            <p:custDataLst>
              <p:tags r:id="rId8"/>
            </p:custDataLst>
          </p:nvPr>
        </p:nvSpPr>
        <p:spPr>
          <a:xfrm>
            <a:off x="7639181" y="3216996"/>
            <a:ext cx="1595763" cy="2750564"/>
          </a:xfrm>
          <a:prstGeom prst="rect"/>
          <a:noFill/>
        </p:spPr>
        <p:txBody>
          <a:bodyPr anchor="t" anchorCtr="0" bIns="46990" lIns="0" rIns="0" rtlCol="0" tIns="0" wrap="square">
            <a:normAutofit/>
          </a:bodyPr>
          <a:p>
            <a:pPr algn="ctr" lvl="0">
              <a:lnSpc>
                <a:spcPct val="130000"/>
              </a:lnSpc>
              <a:spcAft>
                <a:spcPts val="1000"/>
              </a:spcAft>
              <a:buClrTx/>
              <a:buSzTx/>
              <a:buFontTx/>
            </a:pPr>
            <a:r>
              <a:rPr altLang="en-US" dirty="0" sz="1200" lang="zh-CN" spc="150">
                <a:solidFill>
                  <a:schemeClr val="tx1">
                    <a:lumMod val="65000"/>
                    <a:lumOff val="35000"/>
                  </a:schemeClr>
                </a:solidFill>
                <a:latin typeface="+mn-ea"/>
                <a:cs typeface="思源黑体 CN Regular" panose="020B0500000000000000" charset="-122"/>
                <a:sym typeface="+mn-ea"/>
              </a:rPr>
              <a:t>自动驾驶技术的发展趋势：探讨自动驾驶技术的发展趋势，如技术升级、与其他技术的融合、商业化应用等，以及未来可能的应用场景和商业模式。</a:t>
            </a:r>
            <a:endParaRPr altLang="en-US" dirty="0" sz="1200" lang="zh-CN" spc="150">
              <a:solidFill>
                <a:schemeClr val="tx1">
                  <a:lumMod val="65000"/>
                  <a:lumOff val="35000"/>
                </a:schemeClr>
              </a:solidFill>
              <a:latin typeface="+mn-ea"/>
              <a:cs typeface="思源黑体 CN Regular" panose="020B0500000000000000" charset="-122"/>
              <a:sym typeface="+mn-ea"/>
            </a:endParaRPr>
          </a:p>
        </p:txBody>
      </p:sp>
      <p:sp>
        <p:nvSpPr>
          <p:cNvPr id="1049654" name="标题 22"/>
          <p:cNvSpPr>
            <a:spLocks noGrp="1"/>
          </p:cNvSpPr>
          <p:nvPr>
            <p:custDataLst>
              <p:tags r:id="rId9"/>
            </p:custDataLst>
          </p:nvPr>
        </p:nvSpPr>
        <p:spPr>
          <a:xfrm>
            <a:off x="5295822" y="1773143"/>
            <a:ext cx="1595763" cy="1331326"/>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添加标题</a:t>
            </a:r>
            <a:endParaRPr altLang="en-US" sz="1800" lang="zh-CN">
              <a:solidFill>
                <a:schemeClr val="accent1"/>
              </a:solidFill>
              <a:latin typeface="+mj-ea"/>
            </a:endParaRPr>
          </a:p>
        </p:txBody>
      </p:sp>
      <p:sp>
        <p:nvSpPr>
          <p:cNvPr id="1049656" name="正文"/>
          <p:cNvSpPr txBox="1"/>
          <p:nvPr>
            <p:custDataLst>
              <p:tags r:id="rId10"/>
            </p:custDataLst>
          </p:nvPr>
        </p:nvSpPr>
        <p:spPr>
          <a:xfrm>
            <a:off x="5295822" y="3216996"/>
            <a:ext cx="1595763" cy="2750564"/>
          </a:xfrm>
          <a:prstGeom prst="rect"/>
          <a:noFill/>
        </p:spPr>
        <p:txBody>
          <a:bodyPr anchor="t" anchorCtr="0" bIns="46990" lIns="0" rIns="0" rtlCol="0" tIns="0" wrap="square">
            <a:normAutofit fontScale="91667"/>
          </a:bodyPr>
          <a:p>
            <a:pPr algn="ctr" lvl="0">
              <a:lnSpc>
                <a:spcPct val="130000"/>
              </a:lnSpc>
              <a:spcAft>
                <a:spcPts val="1000"/>
              </a:spcAft>
              <a:buClrTx/>
              <a:buSzTx/>
              <a:buFontTx/>
            </a:pPr>
            <a:r>
              <a:rPr altLang="en-US" dirty="0" sz="1200" lang="zh-CN" spc="150">
                <a:solidFill>
                  <a:schemeClr val="tx1">
                    <a:lumMod val="65000"/>
                    <a:lumOff val="35000"/>
                  </a:schemeClr>
                </a:solidFill>
                <a:latin typeface="+mn-ea"/>
                <a:cs typeface="思源黑体 CN Regular" panose="020B0500000000000000" charset="-122"/>
                <a:sym typeface="+mn-ea"/>
              </a:rPr>
              <a:t>自动驾驶技术的优势和挑战：分析自动驾驶技术的优势，如提高交通安全、提高交通效率、改善驾驶体验等，以及面临的挑战，如技术成熟度、法律法规、社会接受度等。</a:t>
            </a:r>
            <a:endParaRPr altLang="en-US" dirty="0" sz="1200" lang="zh-CN" spc="150">
              <a:solidFill>
                <a:schemeClr val="tx1">
                  <a:lumMod val="65000"/>
                  <a:lumOff val="35000"/>
                </a:schemeClr>
              </a:solidFill>
              <a:latin typeface="+mn-ea"/>
              <a:cs typeface="思源黑体 CN Regular" panose="020B0500000000000000" charset="-122"/>
              <a:sym typeface="+mn-ea"/>
            </a:endParaRPr>
          </a:p>
        </p:txBody>
      </p:sp>
      <p:sp>
        <p:nvSpPr>
          <p:cNvPr id="1049658" name="标题 22"/>
          <p:cNvSpPr>
            <a:spLocks noGrp="1"/>
          </p:cNvSpPr>
          <p:nvPr>
            <p:custDataLst>
              <p:tags r:id="rId11"/>
            </p:custDataLst>
          </p:nvPr>
        </p:nvSpPr>
        <p:spPr>
          <a:xfrm>
            <a:off x="2952463" y="1773143"/>
            <a:ext cx="1595763" cy="1331326"/>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添加标题</a:t>
            </a:r>
            <a:endParaRPr altLang="en-US" sz="1800" lang="zh-CN">
              <a:solidFill>
                <a:schemeClr val="accent1"/>
              </a:solidFill>
              <a:latin typeface="+mj-ea"/>
            </a:endParaRPr>
          </a:p>
        </p:txBody>
      </p:sp>
      <p:sp>
        <p:nvSpPr>
          <p:cNvPr id="1049660" name="正文"/>
          <p:cNvSpPr txBox="1"/>
          <p:nvPr>
            <p:custDataLst>
              <p:tags r:id="rId12"/>
            </p:custDataLst>
          </p:nvPr>
        </p:nvSpPr>
        <p:spPr>
          <a:xfrm>
            <a:off x="2952463" y="3216996"/>
            <a:ext cx="1595763" cy="2750564"/>
          </a:xfrm>
          <a:prstGeom prst="rect"/>
          <a:noFill/>
        </p:spPr>
        <p:txBody>
          <a:bodyPr anchor="t" anchorCtr="0" bIns="46990" lIns="0" rIns="0" rtlCol="0" tIns="0" wrap="square">
            <a:normAutofit/>
          </a:bodyPr>
          <a:p>
            <a:pPr algn="ctr" lvl="0">
              <a:lnSpc>
                <a:spcPct val="130000"/>
              </a:lnSpc>
              <a:spcAft>
                <a:spcPts val="1000"/>
              </a:spcAft>
              <a:buClrTx/>
              <a:buSzTx/>
              <a:buFontTx/>
            </a:pPr>
            <a:r>
              <a:rPr altLang="en-US" dirty="0" sz="1200" lang="zh-CN" spc="150">
                <a:solidFill>
                  <a:schemeClr val="tx1">
                    <a:lumMod val="65000"/>
                    <a:lumOff val="35000"/>
                  </a:schemeClr>
                </a:solidFill>
                <a:latin typeface="+mn-ea"/>
                <a:cs typeface="思源黑体 CN Regular" panose="020B0500000000000000" charset="-122"/>
                <a:sym typeface="+mn-ea"/>
              </a:rPr>
              <a:t>人工智能和机器学习在自动驾驶中的应用：介绍人工智能和机器学习在自动驾驶技术中的应用，包括感知、决策、控制等方面的具体应用和技术原理。</a:t>
            </a:r>
            <a:endParaRPr altLang="en-US" dirty="0" sz="1200" lang="zh-CN" spc="150">
              <a:solidFill>
                <a:schemeClr val="tx1">
                  <a:lumMod val="65000"/>
                  <a:lumOff val="35000"/>
                </a:schemeClr>
              </a:solidFill>
              <a:latin typeface="+mn-ea"/>
              <a:cs typeface="思源黑体 CN Regular" panose="020B0500000000000000" charset="-122"/>
              <a:sym typeface="+mn-ea"/>
            </a:endParaRPr>
          </a:p>
        </p:txBody>
      </p:sp>
      <p:sp>
        <p:nvSpPr>
          <p:cNvPr id="1049662" name="标题 22"/>
          <p:cNvSpPr>
            <a:spLocks noGrp="1"/>
          </p:cNvSpPr>
          <p:nvPr>
            <p:custDataLst>
              <p:tags r:id="rId13"/>
            </p:custDataLst>
          </p:nvPr>
        </p:nvSpPr>
        <p:spPr>
          <a:xfrm>
            <a:off x="608400" y="1773143"/>
            <a:ext cx="1595763" cy="1331326"/>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添加标题</a:t>
            </a:r>
            <a:endParaRPr altLang="en-US" sz="1800" lang="zh-CN">
              <a:solidFill>
                <a:schemeClr val="accent1"/>
              </a:solidFill>
              <a:latin typeface="+mj-ea"/>
            </a:endParaRPr>
          </a:p>
        </p:txBody>
      </p:sp>
      <p:sp>
        <p:nvSpPr>
          <p:cNvPr id="1049664" name="正文"/>
          <p:cNvSpPr txBox="1"/>
          <p:nvPr>
            <p:custDataLst>
              <p:tags r:id="rId14"/>
            </p:custDataLst>
          </p:nvPr>
        </p:nvSpPr>
        <p:spPr>
          <a:xfrm>
            <a:off x="608400" y="3216996"/>
            <a:ext cx="1595763" cy="2750564"/>
          </a:xfrm>
          <a:prstGeom prst="rect"/>
          <a:noFill/>
        </p:spPr>
        <p:txBody>
          <a:bodyPr anchor="t" anchorCtr="0" bIns="46990" lIns="0" rIns="0" rtlCol="0" tIns="0" wrap="square">
            <a:normAutofit/>
          </a:bodyPr>
          <a:p>
            <a:pPr algn="ctr" lvl="0">
              <a:lnSpc>
                <a:spcPct val="130000"/>
              </a:lnSpc>
              <a:spcAft>
                <a:spcPts val="1000"/>
              </a:spcAft>
              <a:buClrTx/>
              <a:buSzTx/>
              <a:buFontTx/>
            </a:pPr>
            <a:r>
              <a:rPr altLang="en-US" dirty="0" sz="1200" lang="zh-CN" spc="150">
                <a:solidFill>
                  <a:schemeClr val="tx1">
                    <a:lumMod val="65000"/>
                    <a:lumOff val="35000"/>
                  </a:schemeClr>
                </a:solidFill>
                <a:latin typeface="+mn-ea"/>
                <a:cs typeface="思源黑体 CN Regular" panose="020B0500000000000000" charset="-122"/>
                <a:sym typeface="+mn-ea"/>
              </a:rPr>
              <a:t>自动驾驶技术概述：介绍自动驾驶技术的定义、分类和发展历程，以及其在汽车行业中的重要性和应用前景。</a:t>
            </a:r>
            <a:endParaRPr altLang="en-US" dirty="0" sz="1200" lang="zh-CN" spc="150">
              <a:solidFill>
                <a:schemeClr val="tx1">
                  <a:lumMod val="65000"/>
                  <a:lumOff val="35000"/>
                </a:schemeClr>
              </a:solidFill>
              <a:latin typeface="+mn-ea"/>
              <a:cs typeface="思源黑体 CN Regular" panose="020B0500000000000000"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710" name="标题 2"/>
          <p:cNvSpPr>
            <a:spLocks noGrp="1"/>
          </p:cNvSpPr>
          <p:nvPr>
            <p:ph type="title" idx="4"/>
          </p:nvPr>
        </p:nvSpPr>
        <p:spPr/>
        <p:txBody>
          <a:bodyPr>
            <a:normAutofit fontScale="90000"/>
          </a:bodyPr>
          <a:p>
            <a:r>
              <a:rPr altLang="en-US" lang="zh-CN"/>
              <a:t>5G网络对自动驾驶的影响</a:t>
            </a:r>
            <a:endParaRPr altLang="en-US" lang="zh-CN"/>
          </a:p>
        </p:txBody>
      </p:sp>
      <p:sp>
        <p:nvSpPr>
          <p:cNvPr id="104971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1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5G网络的高速度和低延迟特性将提高自动驾驶的准确性和反应速度。</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1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2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5G网络将支持更复杂的车辆间通信和协同驾驶，提高道路安全性和交通效率。</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2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2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5G网络将推动自动驾驶技术的普及，降低成本，并实现更广泛的商业应用。</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2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3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5G网络将促进车联网（V2X）的发展，使车辆能够与周围环境和其他车辆进行实时通信，进一步增强自动驾驶的功能和安全性。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80" name="标题 1"/>
          <p:cNvSpPr>
            <a:spLocks noGrp="1"/>
          </p:cNvSpPr>
          <p:nvPr>
            <p:ph type="title" idx="8"/>
            <p:custDataLst>
              <p:tags r:id="rId1"/>
            </p:custDataLst>
          </p:nvPr>
        </p:nvSpPr>
        <p:spPr/>
        <p:txBody>
          <a:bodyPr>
            <a:normAutofit fontScale="96296"/>
          </a:bodyPr>
          <a:p>
            <a:r>
              <a:rPr altLang="en-US" lang="zh-CN"/>
              <a:t>电动汽车充电技术</a:t>
            </a:r>
            <a:endParaRPr altLang="en-US" lang="zh-CN"/>
          </a:p>
        </p:txBody>
      </p:sp>
      <p:sp>
        <p:nvSpPr>
          <p:cNvPr id="1049782" name="文本占位符 4"/>
          <p:cNvSpPr>
            <a:spLocks noGrp="1"/>
          </p:cNvSpPr>
          <p:nvPr>
            <p:ph type="body" idx="7"/>
            <p:custDataLst>
              <p:tags r:id="rId2"/>
            </p:custDataLst>
          </p:nvPr>
        </p:nvSpPr>
        <p:spPr/>
        <p:txBody>
          <a:bodyPr/>
          <a:p>
            <a:r>
              <a:rPr altLang="en-US" lang="zh-CN"/>
              <a:t>PART 04</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52" name="标题 2"/>
          <p:cNvSpPr>
            <a:spLocks noGrp="1"/>
          </p:cNvSpPr>
          <p:nvPr>
            <p:ph type="title" idx="4"/>
          </p:nvPr>
        </p:nvSpPr>
        <p:spPr/>
        <p:txBody>
          <a:bodyPr>
            <a:normAutofit fontScale="90000"/>
          </a:bodyPr>
          <a:p>
            <a:r>
              <a:rPr altLang="en-US" lang="zh-CN"/>
              <a:t>快速充电技术的改进</a:t>
            </a:r>
            <a:endParaRPr altLang="en-US" lang="zh-CN"/>
          </a:p>
        </p:txBody>
      </p:sp>
      <p:sp>
        <p:nvSpPr>
          <p:cNvPr id="104985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高压快充技术的发展：提高充电速度和效率</a:t>
            </a:r>
            <a:endParaRPr altLang="en-US" dirty="0" sz="1200" lang="zh-CN" spc="150">
              <a:solidFill>
                <a:schemeClr val="tx1">
                  <a:lumMod val="85000"/>
                  <a:lumOff val="15000"/>
                </a:schemeClr>
              </a:solidFill>
              <a:latin typeface="+mn-ea"/>
              <a:sym typeface="+mn-ea"/>
            </a:endParaRPr>
          </a:p>
        </p:txBody>
      </p:sp>
      <p:sp>
        <p:nvSpPr>
          <p:cNvPr id="104985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5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无线充电技术的普及：方便快捷，提高用户体验</a:t>
            </a:r>
            <a:endParaRPr altLang="en-US" dirty="0" sz="1200" lang="zh-CN" spc="150">
              <a:solidFill>
                <a:schemeClr val="tx1">
                  <a:lumMod val="85000"/>
                  <a:lumOff val="15000"/>
                </a:schemeClr>
              </a:solidFill>
              <a:latin typeface="+mn-ea"/>
              <a:sym typeface="+mn-ea"/>
            </a:endParaRPr>
          </a:p>
        </p:txBody>
      </p:sp>
      <p:sp>
        <p:nvSpPr>
          <p:cNvPr id="104986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6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充电设施的完善：增加充电站点的覆盖范围，提高充电便利性</a:t>
            </a:r>
            <a:endParaRPr altLang="en-US" dirty="0" sz="1200" lang="zh-CN" spc="150">
              <a:solidFill>
                <a:schemeClr val="tx1">
                  <a:lumMod val="85000"/>
                  <a:lumOff val="15000"/>
                </a:schemeClr>
              </a:solidFill>
              <a:latin typeface="+mn-ea"/>
              <a:sym typeface="+mn-ea"/>
            </a:endParaRPr>
          </a:p>
        </p:txBody>
      </p:sp>
      <p:sp>
        <p:nvSpPr>
          <p:cNvPr id="104986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充电安全性的提升：加强电池管理和充电保护，确保用户安全</a:t>
            </a:r>
            <a:endParaRPr altLang="en-US" dirty="0" sz="1200" lang="zh-CN" spc="150">
              <a:solidFill>
                <a:schemeClr val="tx1">
                  <a:lumMod val="85000"/>
                  <a:lumOff val="15000"/>
                </a:schemeClr>
              </a:solidFill>
              <a:latin typeface="+mn-ea"/>
              <a:sym typeface="+mn-ea"/>
            </a:endParaRPr>
          </a:p>
        </p:txBody>
      </p:sp>
      <p:sp>
        <p:nvSpPr>
          <p:cNvPr id="104987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22" name="标题 2"/>
          <p:cNvSpPr>
            <a:spLocks noGrp="1"/>
          </p:cNvSpPr>
          <p:nvPr>
            <p:ph type="title" idx="4"/>
          </p:nvPr>
        </p:nvSpPr>
        <p:spPr/>
        <p:txBody>
          <a:bodyPr>
            <a:normAutofit fontScale="90000"/>
          </a:bodyPr>
          <a:p>
            <a:r>
              <a:rPr altLang="en-US" lang="zh-CN"/>
              <a:t>无线充电技术的应用</a:t>
            </a:r>
            <a:endParaRPr altLang="en-US" lang="zh-CN"/>
          </a:p>
        </p:txBody>
      </p:sp>
      <p:sp>
        <p:nvSpPr>
          <p:cNvPr id="10499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无线充电技术在汽车行业的应用现状</a:t>
            </a:r>
            <a:endParaRPr altLang="zh-CN" dirty="0" lang="en-US">
              <a:solidFill>
                <a:schemeClr val="dk1">
                  <a:lumMod val="80000"/>
                  <a:lumOff val="20000"/>
                </a:schemeClr>
              </a:solidFill>
              <a:latin typeface="+mn-ea"/>
              <a:sym typeface="+mn-ea"/>
            </a:endParaRPr>
          </a:p>
        </p:txBody>
      </p:sp>
      <p:sp>
        <p:nvSpPr>
          <p:cNvPr id="10499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无线充电技术的定义和原理</a:t>
            </a:r>
            <a:endParaRPr altLang="en-US" dirty="0" lang="zh-CN">
              <a:solidFill>
                <a:schemeClr val="dk1">
                  <a:lumMod val="80000"/>
                  <a:lumOff val="20000"/>
                </a:schemeClr>
              </a:solidFill>
              <a:latin typeface="+mn-ea"/>
              <a:sym typeface="+mn-ea"/>
            </a:endParaRPr>
          </a:p>
        </p:txBody>
      </p:sp>
      <p:sp>
        <p:nvSpPr>
          <p:cNvPr id="10499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无线充电技术的优势和局限性</a:t>
            </a:r>
            <a:endParaRPr altLang="en-US" dirty="0" lang="zh-CN">
              <a:solidFill>
                <a:schemeClr val="dk1">
                  <a:lumMod val="80000"/>
                  <a:lumOff val="20000"/>
                </a:schemeClr>
              </a:solidFill>
              <a:latin typeface="+mn-ea"/>
              <a:sym typeface="+mn-ea"/>
            </a:endParaRPr>
          </a:p>
        </p:txBody>
      </p:sp>
      <p:sp>
        <p:nvSpPr>
          <p:cNvPr id="10499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无线充电技术的未来发展趋势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0000" name="标题 2"/>
          <p:cNvSpPr>
            <a:spLocks noGrp="1"/>
          </p:cNvSpPr>
          <p:nvPr>
            <p:ph type="title" idx="4"/>
          </p:nvPr>
        </p:nvSpPr>
        <p:spPr/>
        <p:txBody>
          <a:bodyPr>
            <a:normAutofit fontScale="90000"/>
          </a:bodyPr>
          <a:p>
            <a:r>
              <a:rPr altLang="en-US" lang="zh-CN"/>
              <a:t>充电设施的普及和优化</a:t>
            </a:r>
            <a:endParaRPr altLang="en-US" lang="zh-CN"/>
          </a:p>
        </p:txBody>
      </p:sp>
      <p:sp>
        <p:nvSpPr>
          <p:cNvPr id="1050002" name="正文"/>
          <p:cNvSpPr txBox="1"/>
          <p:nvPr>
            <p:custDataLst>
              <p:tags r:id="rId1"/>
            </p:custDataLst>
          </p:nvPr>
        </p:nvSpPr>
        <p:spPr>
          <a:xfrm>
            <a:off x="3294008" y="1871112"/>
            <a:ext cx="5598593" cy="310045"/>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单击此处输入你的项正文，请尽量言简意赅的阐述观点。</a:t>
            </a:r>
            <a:endParaRPr altLang="en-US" dirty="0" sz="1400" lang="zh-CN" spc="150">
              <a:solidFill>
                <a:schemeClr val="tx1">
                  <a:lumMod val="65000"/>
                  <a:lumOff val="35000"/>
                </a:schemeClr>
              </a:solidFill>
              <a:latin typeface="+mn-ea"/>
              <a:sym typeface="+mn-ea"/>
            </a:endParaRPr>
          </a:p>
        </p:txBody>
      </p:sp>
      <p:sp>
        <p:nvSpPr>
          <p:cNvPr id="1050004" name="标题"/>
          <p:cNvSpPr txBox="1"/>
          <p:nvPr>
            <p:custDataLst>
              <p:tags r:id="rId2"/>
            </p:custDataLst>
          </p:nvPr>
        </p:nvSpPr>
        <p:spPr>
          <a:xfrm>
            <a:off x="3294008" y="1490400"/>
            <a:ext cx="5598593" cy="334693"/>
          </a:xfrm>
          <a:prstGeom prst="rect"/>
          <a:noFill/>
        </p:spPr>
        <p:txBody>
          <a:bodyPr anchor="b" bIns="0" lIns="0" rIns="0" rtlCol="0" tIns="0" wrap="square">
            <a:normAutofit fontScale="94444"/>
          </a:bodyPr>
          <a:p>
            <a:r>
              <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充电桩数量的增加</a:t>
            </a:r>
            <a:endPar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006" name="正文"/>
          <p:cNvSpPr txBox="1"/>
          <p:nvPr>
            <p:custDataLst>
              <p:tags r:id="rId3"/>
            </p:custDataLst>
          </p:nvPr>
        </p:nvSpPr>
        <p:spPr>
          <a:xfrm>
            <a:off x="3294008" y="2684921"/>
            <a:ext cx="5598593" cy="310045"/>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单击此处输入你的项正文，请尽量言简意赅的阐述观点。</a:t>
            </a:r>
            <a:endParaRPr altLang="en-US" dirty="0" sz="1400" lang="zh-CN" spc="150">
              <a:solidFill>
                <a:schemeClr val="tx1">
                  <a:lumMod val="65000"/>
                  <a:lumOff val="35000"/>
                </a:schemeClr>
              </a:solidFill>
              <a:latin typeface="+mn-ea"/>
              <a:sym typeface="+mn-ea"/>
            </a:endParaRPr>
          </a:p>
        </p:txBody>
      </p:sp>
      <p:sp>
        <p:nvSpPr>
          <p:cNvPr id="1050008" name="标题"/>
          <p:cNvSpPr txBox="1"/>
          <p:nvPr>
            <p:custDataLst>
              <p:tags r:id="rId4"/>
            </p:custDataLst>
          </p:nvPr>
        </p:nvSpPr>
        <p:spPr>
          <a:xfrm>
            <a:off x="3294008" y="2304209"/>
            <a:ext cx="5598593" cy="334693"/>
          </a:xfrm>
          <a:prstGeom prst="rect"/>
          <a:noFill/>
        </p:spPr>
        <p:txBody>
          <a:bodyPr anchor="b" bIns="0" lIns="0" rIns="0" rtlCol="0" tIns="0" wrap="square">
            <a:normAutofit fontScale="94444"/>
          </a:bodyPr>
          <a:p>
            <a:r>
              <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充电网络的覆盖范围扩大</a:t>
            </a:r>
            <a:endPar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010" name="正文"/>
          <p:cNvSpPr txBox="1"/>
          <p:nvPr>
            <p:custDataLst>
              <p:tags r:id="rId5"/>
            </p:custDataLst>
          </p:nvPr>
        </p:nvSpPr>
        <p:spPr>
          <a:xfrm>
            <a:off x="3294008" y="4312539"/>
            <a:ext cx="5598593" cy="310045"/>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单击此处输入你的项正文，请尽量言简意赅的阐述观点。</a:t>
            </a:r>
            <a:endParaRPr altLang="en-US" dirty="0" sz="1400" lang="zh-CN" spc="150">
              <a:solidFill>
                <a:schemeClr val="tx1">
                  <a:lumMod val="65000"/>
                  <a:lumOff val="35000"/>
                </a:schemeClr>
              </a:solidFill>
              <a:latin typeface="+mn-ea"/>
              <a:sym typeface="+mn-ea"/>
            </a:endParaRPr>
          </a:p>
        </p:txBody>
      </p:sp>
      <p:sp>
        <p:nvSpPr>
          <p:cNvPr id="1050012" name="标题"/>
          <p:cNvSpPr txBox="1"/>
          <p:nvPr>
            <p:custDataLst>
              <p:tags r:id="rId6"/>
            </p:custDataLst>
          </p:nvPr>
        </p:nvSpPr>
        <p:spPr>
          <a:xfrm>
            <a:off x="3294008" y="3931827"/>
            <a:ext cx="5598593" cy="334693"/>
          </a:xfrm>
          <a:prstGeom prst="rect"/>
          <a:noFill/>
        </p:spPr>
        <p:txBody>
          <a:bodyPr anchor="b" bIns="0" lIns="0" rIns="0" rtlCol="0" tIns="0" wrap="square">
            <a:normAutofit fontScale="94444"/>
          </a:bodyPr>
          <a:p>
            <a:r>
              <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充电速度的提升</a:t>
            </a:r>
            <a:endPar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014" name="正文"/>
          <p:cNvSpPr txBox="1"/>
          <p:nvPr>
            <p:custDataLst>
              <p:tags r:id="rId7"/>
            </p:custDataLst>
          </p:nvPr>
        </p:nvSpPr>
        <p:spPr>
          <a:xfrm>
            <a:off x="3294008" y="5126348"/>
            <a:ext cx="5598593" cy="310045"/>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单击此处输入你的项正文，请尽量言简意赅的阐述观点。</a:t>
            </a:r>
            <a:endParaRPr altLang="en-US" dirty="0" sz="1400" lang="zh-CN" spc="150">
              <a:solidFill>
                <a:schemeClr val="tx1">
                  <a:lumMod val="65000"/>
                  <a:lumOff val="35000"/>
                </a:schemeClr>
              </a:solidFill>
              <a:latin typeface="+mn-ea"/>
              <a:sym typeface="+mn-ea"/>
            </a:endParaRPr>
          </a:p>
        </p:txBody>
      </p:sp>
      <p:sp>
        <p:nvSpPr>
          <p:cNvPr id="1050016" name="标题"/>
          <p:cNvSpPr txBox="1"/>
          <p:nvPr>
            <p:custDataLst>
              <p:tags r:id="rId8"/>
            </p:custDataLst>
          </p:nvPr>
        </p:nvSpPr>
        <p:spPr>
          <a:xfrm>
            <a:off x="3294008" y="4745637"/>
            <a:ext cx="5598593" cy="334693"/>
          </a:xfrm>
          <a:prstGeom prst="rect"/>
          <a:noFill/>
        </p:spPr>
        <p:txBody>
          <a:bodyPr anchor="b" bIns="0" lIns="0" rIns="0" rtlCol="0" tIns="0" wrap="square">
            <a:normAutofit fontScale="94444"/>
          </a:bodyPr>
          <a:p>
            <a:r>
              <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充电设施的安全性增强</a:t>
            </a:r>
            <a:endPar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018" name="正文"/>
          <p:cNvSpPr txBox="1"/>
          <p:nvPr>
            <p:custDataLst>
              <p:tags r:id="rId9"/>
            </p:custDataLst>
          </p:nvPr>
        </p:nvSpPr>
        <p:spPr>
          <a:xfrm>
            <a:off x="3294008" y="3498730"/>
            <a:ext cx="5598593" cy="310045"/>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充电设施的优化</a:t>
            </a:r>
            <a:endParaRPr altLang="en-US" dirty="0" sz="1400" lang="zh-CN" spc="150">
              <a:solidFill>
                <a:schemeClr val="tx1">
                  <a:lumMod val="65000"/>
                  <a:lumOff val="35000"/>
                </a:schemeClr>
              </a:solidFill>
              <a:latin typeface="+mn-ea"/>
              <a:sym typeface="+mn-ea"/>
            </a:endParaRPr>
          </a:p>
        </p:txBody>
      </p:sp>
      <p:sp>
        <p:nvSpPr>
          <p:cNvPr id="1050020" name="标题"/>
          <p:cNvSpPr txBox="1"/>
          <p:nvPr>
            <p:custDataLst>
              <p:tags r:id="rId10"/>
            </p:custDataLst>
          </p:nvPr>
        </p:nvSpPr>
        <p:spPr>
          <a:xfrm>
            <a:off x="3294008" y="3118018"/>
            <a:ext cx="5598593" cy="334693"/>
          </a:xfrm>
          <a:prstGeom prst="rect"/>
          <a:noFill/>
        </p:spPr>
        <p:txBody>
          <a:bodyPr anchor="b" bIns="0" lIns="0" rIns="0" rtlCol="0" tIns="0" wrap="square">
            <a:normAutofit fontScale="94444"/>
          </a:bodyPr>
          <a:p>
            <a:r>
              <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充电设施的布局优化  充电设施的优化</a:t>
            </a:r>
            <a:endPar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50022" name="正文"/>
          <p:cNvSpPr txBox="1"/>
          <p:nvPr>
            <p:custDataLst>
              <p:tags r:id="rId11"/>
            </p:custDataLst>
          </p:nvPr>
        </p:nvSpPr>
        <p:spPr>
          <a:xfrm>
            <a:off x="3294008" y="5940157"/>
            <a:ext cx="5598593" cy="310045"/>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单击此处输入你的项正文，请尽量言简意赅的阐述观点。</a:t>
            </a:r>
            <a:endParaRPr altLang="en-US" dirty="0" sz="1400" lang="zh-CN" spc="150">
              <a:solidFill>
                <a:schemeClr val="tx1">
                  <a:lumMod val="65000"/>
                  <a:lumOff val="35000"/>
                </a:schemeClr>
              </a:solidFill>
              <a:latin typeface="+mn-ea"/>
              <a:sym typeface="+mn-ea"/>
            </a:endParaRPr>
          </a:p>
        </p:txBody>
      </p:sp>
      <p:sp>
        <p:nvSpPr>
          <p:cNvPr id="1050024" name="标题"/>
          <p:cNvSpPr txBox="1"/>
          <p:nvPr>
            <p:custDataLst>
              <p:tags r:id="rId12"/>
            </p:custDataLst>
          </p:nvPr>
        </p:nvSpPr>
        <p:spPr>
          <a:xfrm>
            <a:off x="3294008" y="5559446"/>
            <a:ext cx="5598593" cy="334693"/>
          </a:xfrm>
          <a:prstGeom prst="rect"/>
          <a:noFill/>
        </p:spPr>
        <p:txBody>
          <a:bodyPr anchor="b" bIns="0" lIns="0" rIns="0" rtlCol="0" tIns="0" wrap="square">
            <a:normAutofit fontScale="94444"/>
          </a:bodyPr>
          <a:p>
            <a:r>
              <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充电设施的智能化发展</a:t>
            </a:r>
            <a:endParaRPr altLang="en-US" b="1" dirty="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70" name="标题 2"/>
          <p:cNvSpPr>
            <a:spLocks noGrp="1"/>
          </p:cNvSpPr>
          <p:nvPr>
            <p:ph type="title" idx="4"/>
          </p:nvPr>
        </p:nvSpPr>
        <p:spPr/>
        <p:txBody>
          <a:bodyPr>
            <a:normAutofit fontScale="90000"/>
          </a:bodyPr>
          <a:p>
            <a:r>
              <a:rPr altLang="en-US" lang="zh-CN"/>
              <a:t>充电效率和安全性的提升</a:t>
            </a:r>
            <a:endParaRPr altLang="en-US" lang="zh-CN"/>
          </a:p>
        </p:txBody>
      </p:sp>
      <p:sp>
        <p:nvSpPr>
          <p:cNvPr id="105007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7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快速充电技术的发展：充电时间缩短，提高充电效率</a:t>
            </a:r>
            <a:endParaRPr altLang="en-US" dirty="0" sz="2000" lang="zh-CN" spc="150">
              <a:solidFill>
                <a:schemeClr val="tx1">
                  <a:lumMod val="75000"/>
                  <a:lumOff val="25000"/>
                </a:schemeClr>
              </a:solidFill>
              <a:latin typeface="+mn-ea"/>
              <a:sym typeface="+mn-ea"/>
            </a:endParaRPr>
          </a:p>
        </p:txBody>
      </p:sp>
      <p:sp>
        <p:nvSpPr>
          <p:cNvPr id="105007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7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充电网络的建设：增加充电设施，提高充电便利性</a:t>
            </a:r>
            <a:endParaRPr altLang="en-US" dirty="0" sz="2000" lang="zh-CN" spc="150">
              <a:solidFill>
                <a:schemeClr val="tx1">
                  <a:lumMod val="75000"/>
                  <a:lumOff val="25000"/>
                </a:schemeClr>
              </a:solidFill>
              <a:latin typeface="+mn-ea"/>
              <a:sym typeface="+mn-ea"/>
            </a:endParaRPr>
          </a:p>
        </p:txBody>
      </p:sp>
      <p:sp>
        <p:nvSpPr>
          <p:cNvPr id="105008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8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8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充电技术的安全性：采用先进的电池管理系统，确保充电过程的安全</a:t>
            </a:r>
            <a:endParaRPr altLang="en-US" dirty="0" sz="2000" lang="zh-CN" spc="150">
              <a:solidFill>
                <a:schemeClr val="tx1">
                  <a:lumMod val="75000"/>
                  <a:lumOff val="25000"/>
                </a:schemeClr>
              </a:solidFill>
              <a:latin typeface="+mn-ea"/>
              <a:sym typeface="+mn-ea"/>
            </a:endParaRPr>
          </a:p>
        </p:txBody>
      </p:sp>
      <p:sp>
        <p:nvSpPr>
          <p:cNvPr id="105008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9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9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充电技术的智能化：通过智能化的充电管理系统，实现充电过程的自动化和智能化</a:t>
            </a:r>
            <a:endParaRPr altLang="en-US" dirty="0" sz="2000" lang="zh-CN" spc="150">
              <a:solidFill>
                <a:schemeClr val="tx1">
                  <a:lumMod val="75000"/>
                  <a:lumOff val="25000"/>
                </a:schemeClr>
              </a:solidFill>
              <a:latin typeface="+mn-ea"/>
              <a:sym typeface="+mn-ea"/>
            </a:endParaRPr>
          </a:p>
        </p:txBody>
      </p:sp>
      <p:sp>
        <p:nvSpPr>
          <p:cNvPr id="105009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40" name="标题 1"/>
          <p:cNvSpPr>
            <a:spLocks noGrp="1"/>
          </p:cNvSpPr>
          <p:nvPr>
            <p:ph type="title" idx="8"/>
            <p:custDataLst>
              <p:tags r:id="rId1"/>
            </p:custDataLst>
          </p:nvPr>
        </p:nvSpPr>
        <p:spPr/>
        <p:txBody>
          <a:bodyPr>
            <a:normAutofit fontScale="94444"/>
          </a:bodyPr>
          <a:p>
            <a:r>
              <a:rPr altLang="en-US" lang="zh-CN"/>
              <a:t>车联网和物联网技术</a:t>
            </a:r>
            <a:endParaRPr altLang="en-US" lang="zh-CN"/>
          </a:p>
        </p:txBody>
      </p:sp>
      <p:sp>
        <p:nvSpPr>
          <p:cNvPr id="1050142" name="文本占位符 4"/>
          <p:cNvSpPr>
            <a:spLocks noGrp="1"/>
          </p:cNvSpPr>
          <p:nvPr>
            <p:ph type="body" idx="7"/>
            <p:custDataLst>
              <p:tags r:id="rId2"/>
            </p:custDataLst>
          </p:nvPr>
        </p:nvSpPr>
        <p:spPr/>
        <p:txBody>
          <a:bodyPr/>
          <a:p>
            <a:r>
              <a:rPr altLang="en-US" lang="zh-CN"/>
              <a:t>PART 05</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212" name="标题 2"/>
          <p:cNvSpPr>
            <a:spLocks noGrp="1"/>
          </p:cNvSpPr>
          <p:nvPr>
            <p:ph type="title" idx="4"/>
          </p:nvPr>
        </p:nvSpPr>
        <p:spPr/>
        <p:txBody>
          <a:bodyPr>
            <a:normAutofit fontScale="90000"/>
          </a:bodyPr>
          <a:p>
            <a:r>
              <a:rPr altLang="en-US" lang="zh-CN"/>
              <a:t>车与车之间的通信技术</a:t>
            </a:r>
            <a:endParaRPr altLang="en-US" lang="zh-CN"/>
          </a:p>
        </p:txBody>
      </p:sp>
      <p:sp>
        <p:nvSpPr>
          <p:cNvPr id="105021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2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2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车联网技术应用：提高行车安全性、减少交通拥堵、优化能源消耗</a:t>
            </a:r>
            <a:endParaRPr altLang="en-US" sz="1400" lang="zh-CN" spc="150">
              <a:solidFill>
                <a:schemeClr val="tx1"/>
              </a:solidFill>
              <a:effectLst/>
              <a:latin typeface="+mn-ea"/>
              <a:sym typeface="+mn-ea"/>
            </a:endParaRPr>
          </a:p>
        </p:txBody>
      </p:sp>
      <p:sp>
        <p:nvSpPr>
          <p:cNvPr id="105022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车联网技术定义：通过互联网技术实现车辆之间的信息共享和通信</a:t>
            </a:r>
            <a:endParaRPr altLang="en-US" dirty="0" sz="1400" lang="zh-CN" spc="150">
              <a:solidFill>
                <a:schemeClr val="tx1"/>
              </a:solidFill>
              <a:effectLst/>
              <a:latin typeface="+mn-ea"/>
              <a:sym typeface="+mn-ea"/>
            </a:endParaRPr>
          </a:p>
        </p:txBody>
      </p:sp>
      <p:sp>
        <p:nvSpPr>
          <p:cNvPr id="105022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物联网技术在车联网中的应用：实现车辆与周围环境的互联互通，提升驾驶体验</a:t>
            </a:r>
            <a:endParaRPr altLang="en-US" sz="1400" lang="zh-CN" spc="150">
              <a:solidFill>
                <a:schemeClr val="tx1"/>
              </a:solidFill>
              <a:effectLst/>
              <a:latin typeface="+mn-ea"/>
              <a:sym typeface="+mn-ea"/>
            </a:endParaRPr>
          </a:p>
        </p:txBody>
      </p:sp>
      <p:sp>
        <p:nvSpPr>
          <p:cNvPr id="105022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车联网技术的发展趋势：未来将实现更加智能化的车与车之间的通信技术</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74" name="标题 2"/>
          <p:cNvSpPr>
            <a:spLocks noGrp="1"/>
          </p:cNvSpPr>
          <p:nvPr>
            <p:ph type="title" idx="4"/>
          </p:nvPr>
        </p:nvSpPr>
        <p:spPr/>
        <p:txBody>
          <a:bodyPr>
            <a:normAutofit fontScale="90000"/>
          </a:bodyPr>
          <a:p>
            <a:r>
              <a:rPr altLang="en-US" lang="zh-CN"/>
              <a:t>车与基础设施之间的通信技术</a:t>
            </a:r>
            <a:endParaRPr altLang="en-US" lang="zh-CN"/>
          </a:p>
        </p:txBody>
      </p:sp>
      <p:sp>
        <p:nvSpPr>
          <p:cNvPr id="105027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车与基础设施之间的通信技术对汽车行业的影响</a:t>
            </a:r>
            <a:endParaRPr altLang="zh-CN" dirty="0" lang="en-US">
              <a:solidFill>
                <a:schemeClr val="dk1">
                  <a:lumMod val="80000"/>
                  <a:lumOff val="20000"/>
                </a:schemeClr>
              </a:solidFill>
              <a:latin typeface="+mn-ea"/>
              <a:sym typeface="+mn-ea"/>
            </a:endParaRPr>
          </a:p>
        </p:txBody>
      </p:sp>
      <p:sp>
        <p:nvSpPr>
          <p:cNvPr id="105028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8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车与基础设施之间的通信技术定义</a:t>
            </a:r>
            <a:endParaRPr altLang="en-US" dirty="0" lang="zh-CN">
              <a:solidFill>
                <a:schemeClr val="dk1">
                  <a:lumMod val="80000"/>
                  <a:lumOff val="20000"/>
                </a:schemeClr>
              </a:solidFill>
              <a:latin typeface="+mn-ea"/>
              <a:sym typeface="+mn-ea"/>
            </a:endParaRPr>
          </a:p>
        </p:txBody>
      </p:sp>
      <p:sp>
        <p:nvSpPr>
          <p:cNvPr id="105029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车与基础设施之间的通信技术应用场景</a:t>
            </a:r>
            <a:endParaRPr altLang="en-US" dirty="0" lang="zh-CN">
              <a:solidFill>
                <a:schemeClr val="dk1">
                  <a:lumMod val="80000"/>
                  <a:lumOff val="20000"/>
                </a:schemeClr>
              </a:solidFill>
              <a:latin typeface="+mn-ea"/>
              <a:sym typeface="+mn-ea"/>
            </a:endParaRPr>
          </a:p>
        </p:txBody>
      </p:sp>
      <p:sp>
        <p:nvSpPr>
          <p:cNvPr id="105030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车与基础设施之间的通信技术的未来发展趋势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52" name="标题 2"/>
          <p:cNvSpPr>
            <a:spLocks noGrp="1"/>
          </p:cNvSpPr>
          <p:nvPr>
            <p:ph type="title" idx="4"/>
          </p:nvPr>
        </p:nvSpPr>
        <p:spPr/>
        <p:txBody>
          <a:bodyPr>
            <a:normAutofit fontScale="90000"/>
          </a:bodyPr>
          <a:p>
            <a:r>
              <a:rPr altLang="en-US" lang="zh-CN"/>
              <a:t>车与行人之间的通信技术</a:t>
            </a:r>
            <a:endParaRPr altLang="en-US" lang="zh-CN"/>
          </a:p>
        </p:txBody>
      </p:sp>
      <p:sp>
        <p:nvSpPr>
          <p:cNvPr id="105035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V2X通信技术：车辆与行人之间的信息交换，提高行车安全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行人检测技术：利用摄像头和传感器等设备，实时监测行人动态，避免交通事故</a:t>
            </a:r>
            <a:endParaRPr dirty="0" sz="2000" err="1">
              <a:solidFill>
                <a:schemeClr val="tx1">
                  <a:lumMod val="75000"/>
                  <a:lumOff val="25000"/>
                </a:schemeClr>
              </a:solidFill>
              <a:latin typeface="+mn-ea"/>
              <a:ea typeface="+mn-ea"/>
              <a:cs typeface="+mn-ea"/>
              <a:sym typeface="+mn-lt"/>
            </a:endParaRPr>
          </a:p>
        </p:txBody>
      </p:sp>
      <p:sp>
        <p:nvSpPr>
          <p:cNvPr id="105037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8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8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自动驾驶技术：通过车联网和物联网技术，实现车辆自主驾驶，提高行车效率和安全性</a:t>
            </a:r>
            <a:endParaRPr dirty="0" sz="2000" err="1">
              <a:solidFill>
                <a:schemeClr val="tx1">
                  <a:lumMod val="75000"/>
                  <a:lumOff val="25000"/>
                </a:schemeClr>
              </a:solidFill>
              <a:latin typeface="+mn-ea"/>
              <a:ea typeface="+mn-ea"/>
              <a:cs typeface="+mn-ea"/>
              <a:sym typeface="+mn-lt"/>
            </a:endParaRPr>
          </a:p>
        </p:txBody>
      </p:sp>
      <p:sp>
        <p:nvSpPr>
          <p:cNvPr id="10503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智能交通系统：通过车联网和物联网技术，实现交通信号优化和行人安全过马路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438" name="标题 2"/>
          <p:cNvSpPr>
            <a:spLocks noGrp="1"/>
          </p:cNvSpPr>
          <p:nvPr>
            <p:ph type="title" idx="4"/>
          </p:nvPr>
        </p:nvSpPr>
        <p:spPr/>
        <p:txBody>
          <a:bodyPr>
            <a:normAutofit fontScale="90000"/>
          </a:bodyPr>
          <a:p>
            <a:r>
              <a:rPr altLang="en-US" lang="zh-CN"/>
              <a:t>物联网技术在汽车行业的应用</a:t>
            </a:r>
            <a:endParaRPr altLang="en-US" lang="zh-CN"/>
          </a:p>
        </p:txBody>
      </p:sp>
      <p:sp>
        <p:nvSpPr>
          <p:cNvPr id="1050440" name="任意多边形 20"/>
          <p:cNvSpPr/>
          <p:nvPr>
            <p:custDataLst>
              <p:tags r:id="rId1"/>
            </p:custDataLst>
          </p:nvPr>
        </p:nvSpPr>
        <p:spPr>
          <a:xfrm rot="2700000">
            <a:off x="944672"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42" name="文本框 24"/>
          <p:cNvSpPr txBox="1"/>
          <p:nvPr>
            <p:custDataLst>
              <p:tags r:id="rId2"/>
            </p:custDataLst>
          </p:nvPr>
        </p:nvSpPr>
        <p:spPr bwMode="auto">
          <a:xfrm>
            <a:off x="608400" y="3252917"/>
            <a:ext cx="1885790" cy="2876212"/>
          </a:xfrm>
          <a:prstGeom prst="rect"/>
          <a:noFill/>
        </p:spPr>
        <p:txBody>
          <a:bodyPr anchor="t" anchorCtr="0" bIns="45720" lIns="91440" rIns="91440" rtlCol="0" tIns="45720" vert="horz" wrap="square">
            <a:normAutofit fontScale="94444"/>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智能网联汽车：通过物联网技术实现车与车、车与基础设施、车与行人的全面互联</a:t>
            </a:r>
            <a:endParaRPr altLang="en-US" dirty="0" lang="zh-CN" spc="150">
              <a:solidFill>
                <a:schemeClr val="tx1">
                  <a:lumMod val="75000"/>
                  <a:lumOff val="25000"/>
                </a:schemeClr>
              </a:solidFill>
              <a:latin typeface="+mn-ea"/>
              <a:sym typeface="+mn-ea"/>
            </a:endParaRPr>
          </a:p>
        </p:txBody>
      </p:sp>
      <p:sp>
        <p:nvSpPr>
          <p:cNvPr id="1050444" name="矩形 42"/>
          <p:cNvSpPr/>
          <p:nvPr>
            <p:custDataLst>
              <p:tags r:id="rId3"/>
            </p:custDataLst>
          </p:nvPr>
        </p:nvSpPr>
        <p:spPr>
          <a:xfrm>
            <a:off x="733361" y="2896286"/>
            <a:ext cx="1635727" cy="115835"/>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46" name="任意多边形 18"/>
          <p:cNvSpPr/>
          <p:nvPr>
            <p:custDataLst>
              <p:tags r:id="rId4"/>
            </p:custDataLst>
          </p:nvPr>
        </p:nvSpPr>
        <p:spPr>
          <a:xfrm rot="5400000">
            <a:off x="3216437"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48" name="文本框 27"/>
          <p:cNvSpPr txBox="1"/>
          <p:nvPr>
            <p:custDataLst>
              <p:tags r:id="rId5"/>
            </p:custDataLst>
          </p:nvPr>
        </p:nvSpPr>
        <p:spPr bwMode="auto">
          <a:xfrm>
            <a:off x="2879463"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自动驾驶技术：利用物联网传感器和通信技术，实现车辆自主驾驶</a:t>
            </a:r>
            <a:endParaRPr altLang="en-US" dirty="0" lang="zh-CN" spc="150">
              <a:solidFill>
                <a:schemeClr val="tx1">
                  <a:lumMod val="75000"/>
                  <a:lumOff val="25000"/>
                </a:schemeClr>
              </a:solidFill>
              <a:latin typeface="+mn-ea"/>
              <a:sym typeface="+mn-ea"/>
            </a:endParaRPr>
          </a:p>
        </p:txBody>
      </p:sp>
      <p:sp>
        <p:nvSpPr>
          <p:cNvPr id="1050450" name="矩形 43"/>
          <p:cNvSpPr/>
          <p:nvPr>
            <p:custDataLst>
              <p:tags r:id="rId6"/>
            </p:custDataLst>
          </p:nvPr>
        </p:nvSpPr>
        <p:spPr>
          <a:xfrm>
            <a:off x="3004424" y="2896286"/>
            <a:ext cx="1635727" cy="115835"/>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52" name="任意多边形 21"/>
          <p:cNvSpPr/>
          <p:nvPr>
            <p:custDataLst>
              <p:tags r:id="rId7"/>
            </p:custDataLst>
          </p:nvPr>
        </p:nvSpPr>
        <p:spPr>
          <a:xfrm rot="18900000" flipH="1">
            <a:off x="5486798"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54" name="文本框 30"/>
          <p:cNvSpPr txBox="1"/>
          <p:nvPr>
            <p:custDataLst>
              <p:tags r:id="rId8"/>
            </p:custDataLst>
          </p:nvPr>
        </p:nvSpPr>
        <p:spPr bwMode="auto">
          <a:xfrm>
            <a:off x="5149824" y="3252917"/>
            <a:ext cx="1885790" cy="2876212"/>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车队管理：通过物联网技术对车队进行实时监控和调度，提高运营效率</a:t>
            </a:r>
            <a:endParaRPr altLang="en-US" dirty="0" lang="zh-CN" spc="150">
              <a:solidFill>
                <a:schemeClr val="tx1">
                  <a:lumMod val="75000"/>
                  <a:lumOff val="25000"/>
                </a:schemeClr>
              </a:solidFill>
              <a:latin typeface="+mn-ea"/>
              <a:sym typeface="+mn-ea"/>
            </a:endParaRPr>
          </a:p>
        </p:txBody>
      </p:sp>
      <p:sp>
        <p:nvSpPr>
          <p:cNvPr id="1050456" name="矩形 44"/>
          <p:cNvSpPr/>
          <p:nvPr>
            <p:custDataLst>
              <p:tags r:id="rId9"/>
            </p:custDataLst>
          </p:nvPr>
        </p:nvSpPr>
        <p:spPr>
          <a:xfrm>
            <a:off x="5275488" y="2896286"/>
            <a:ext cx="1635727" cy="115835"/>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58" name="任意多边形 22"/>
          <p:cNvSpPr/>
          <p:nvPr>
            <p:custDataLst>
              <p:tags r:id="rId10"/>
            </p:custDataLst>
          </p:nvPr>
        </p:nvSpPr>
        <p:spPr>
          <a:xfrm rot="2700000" flipH="1" flipV="1">
            <a:off x="7757861"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60" name="文本框 33"/>
          <p:cNvSpPr txBox="1"/>
          <p:nvPr>
            <p:custDataLst>
              <p:tags r:id="rId11"/>
            </p:custDataLst>
          </p:nvPr>
        </p:nvSpPr>
        <p:spPr bwMode="auto">
          <a:xfrm>
            <a:off x="7420888" y="3252917"/>
            <a:ext cx="1885790" cy="2876212"/>
          </a:xfrm>
          <a:prstGeom prst="rect"/>
          <a:noFill/>
        </p:spPr>
        <p:txBody>
          <a:bodyPr anchor="t" anchorCtr="0" bIns="45720" lIns="91440" rIns="91440" rtlCol="0" tIns="45720" vert="horz" wrap="square">
            <a:normAutofit fontScale="94444"/>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车载娱乐系统：利用物联网技术实现车载设备的互联互通，提供更加丰富的娱乐体验</a:t>
            </a:r>
            <a:endParaRPr altLang="en-US" dirty="0" lang="zh-CN" spc="150">
              <a:solidFill>
                <a:schemeClr val="tx1">
                  <a:lumMod val="75000"/>
                  <a:lumOff val="25000"/>
                </a:schemeClr>
              </a:solidFill>
              <a:latin typeface="+mn-ea"/>
              <a:sym typeface="+mn-ea"/>
            </a:endParaRPr>
          </a:p>
        </p:txBody>
      </p:sp>
      <p:sp>
        <p:nvSpPr>
          <p:cNvPr id="1050462" name="矩形 45"/>
          <p:cNvSpPr/>
          <p:nvPr>
            <p:custDataLst>
              <p:tags r:id="rId12"/>
            </p:custDataLst>
          </p:nvPr>
        </p:nvSpPr>
        <p:spPr>
          <a:xfrm>
            <a:off x="7545849" y="2896286"/>
            <a:ext cx="1635727" cy="115835"/>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64" name="任意多边形 3"/>
          <p:cNvSpPr/>
          <p:nvPr>
            <p:custDataLst>
              <p:tags r:id="rId13"/>
            </p:custDataLst>
          </p:nvPr>
        </p:nvSpPr>
        <p:spPr>
          <a:xfrm rot="16200000" flipV="1">
            <a:off x="10029627" y="1611573"/>
            <a:ext cx="1212404" cy="1214510"/>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66" name="文本框 4"/>
          <p:cNvSpPr txBox="1"/>
          <p:nvPr>
            <p:custDataLst>
              <p:tags r:id="rId14"/>
            </p:custDataLst>
          </p:nvPr>
        </p:nvSpPr>
        <p:spPr bwMode="auto">
          <a:xfrm>
            <a:off x="9691951" y="3252917"/>
            <a:ext cx="1885790" cy="2876212"/>
          </a:xfrm>
          <a:prstGeom prst="rect"/>
          <a:noFill/>
        </p:spPr>
        <p:txBody>
          <a:bodyPr anchor="t" anchorCtr="0" bIns="45720" lIns="91440" rIns="91440" rtlCol="0" tIns="45720" vert="horz" wrap="square">
            <a:normAutofit fontScale="94444" lnSpcReduction="2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智能交通系统：通过物联网技术实现交通信号灯、交通监控、公共交通等系统的互联互通，提高城市交通运行效率</a:t>
            </a:r>
            <a:endParaRPr altLang="en-US" dirty="0" lang="zh-CN" spc="150">
              <a:solidFill>
                <a:schemeClr val="tx1">
                  <a:lumMod val="75000"/>
                  <a:lumOff val="25000"/>
                </a:schemeClr>
              </a:solidFill>
              <a:latin typeface="+mn-ea"/>
              <a:sym typeface="+mn-ea"/>
            </a:endParaRPr>
          </a:p>
        </p:txBody>
      </p:sp>
      <p:sp>
        <p:nvSpPr>
          <p:cNvPr id="1050468" name="矩形 5"/>
          <p:cNvSpPr/>
          <p:nvPr>
            <p:custDataLst>
              <p:tags r:id="rId15"/>
            </p:custDataLst>
          </p:nvPr>
        </p:nvSpPr>
        <p:spPr>
          <a:xfrm>
            <a:off x="9816912" y="2896286"/>
            <a:ext cx="1635727" cy="115835"/>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514" name="标题 1"/>
          <p:cNvSpPr>
            <a:spLocks noGrp="1"/>
          </p:cNvSpPr>
          <p:nvPr>
            <p:ph type="title" idx="8"/>
            <p:custDataLst>
              <p:tags r:id="rId1"/>
            </p:custDataLst>
          </p:nvPr>
        </p:nvSpPr>
        <p:spPr/>
        <p:txBody>
          <a:bodyPr>
            <a:normAutofit fontScale="94444"/>
          </a:bodyPr>
          <a:p>
            <a:r>
              <a:rPr altLang="en-US" lang="zh-CN"/>
              <a:t>氢燃料电池汽车技术</a:t>
            </a:r>
            <a:endParaRPr altLang="en-US" lang="zh-CN"/>
          </a:p>
        </p:txBody>
      </p:sp>
      <p:sp>
        <p:nvSpPr>
          <p:cNvPr id="1050516" name="文本占位符 4"/>
          <p:cNvSpPr>
            <a:spLocks noGrp="1"/>
          </p:cNvSpPr>
          <p:nvPr>
            <p:ph type="body" idx="7"/>
            <p:custDataLst>
              <p:tags r:id="rId2"/>
            </p:custDataLst>
          </p:nvPr>
        </p:nvSpPr>
        <p:spPr/>
        <p:txBody>
          <a:bodyPr/>
          <a:p>
            <a:r>
              <a:rPr altLang="en-US" lang="zh-CN"/>
              <a:t>PART 06</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586" name="标题 2"/>
          <p:cNvSpPr>
            <a:spLocks noGrp="1"/>
          </p:cNvSpPr>
          <p:nvPr>
            <p:ph type="title" idx="4"/>
          </p:nvPr>
        </p:nvSpPr>
        <p:spPr/>
        <p:txBody>
          <a:bodyPr>
            <a:normAutofit fontScale="90000"/>
          </a:bodyPr>
          <a:p>
            <a:r>
              <a:rPr altLang="en-US" lang="zh-CN"/>
              <a:t>氢燃料电池的改进和发展</a:t>
            </a:r>
            <a:endParaRPr altLang="en-US" lang="zh-CN"/>
          </a:p>
        </p:txBody>
      </p:sp>
      <p:sp>
        <p:nvSpPr>
          <p:cNvPr id="105058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9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9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9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9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9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0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0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0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7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0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0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61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1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1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1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1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2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2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2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氢燃料电池技术的现状和未来趋势</a:t>
            </a:r>
            <a:endParaRPr altLang="en-US" dirty="0" sz="1200" lang="zh-CN" spc="150">
              <a:solidFill>
                <a:schemeClr val="tx1">
                  <a:lumMod val="65000"/>
                  <a:lumOff val="35000"/>
                </a:schemeClr>
              </a:solidFill>
              <a:latin typeface="+mn-ea"/>
              <a:sym typeface="+mn-ea"/>
            </a:endParaRPr>
          </a:p>
        </p:txBody>
      </p:sp>
      <p:sp>
        <p:nvSpPr>
          <p:cNvPr id="105062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氢燃料电池汽车的未来发展和挑战</a:t>
            </a:r>
            <a:endParaRPr altLang="en-US" dirty="0" sz="1200" lang="zh-CN" spc="150">
              <a:solidFill>
                <a:schemeClr val="tx1">
                  <a:lumMod val="65000"/>
                  <a:lumOff val="35000"/>
                </a:schemeClr>
              </a:solidFill>
              <a:latin typeface="+mn-ea"/>
              <a:sym typeface="+mn-ea"/>
            </a:endParaRPr>
          </a:p>
        </p:txBody>
      </p:sp>
      <p:sp>
        <p:nvSpPr>
          <p:cNvPr id="105062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氢燃料电池汽车的发展历程和现状</a:t>
            </a:r>
            <a:endParaRPr altLang="en-US" dirty="0" sz="1200" lang="zh-CN" spc="150">
              <a:solidFill>
                <a:schemeClr val="tx1">
                  <a:lumMod val="65000"/>
                  <a:lumOff val="35000"/>
                </a:schemeClr>
              </a:solidFill>
              <a:latin typeface="+mn-ea"/>
              <a:sym typeface="+mn-ea"/>
            </a:endParaRPr>
          </a:p>
        </p:txBody>
      </p:sp>
      <p:sp>
        <p:nvSpPr>
          <p:cNvPr id="105063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氢燃料电池汽车的技术特点和优势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676" name="标题 2"/>
          <p:cNvSpPr>
            <a:spLocks noGrp="1"/>
          </p:cNvSpPr>
          <p:nvPr>
            <p:ph type="title" idx="4"/>
          </p:nvPr>
        </p:nvSpPr>
        <p:spPr/>
        <p:txBody>
          <a:bodyPr>
            <a:normAutofit fontScale="90000"/>
          </a:bodyPr>
          <a:p>
            <a:r>
              <a:rPr altLang="en-US" lang="zh-CN"/>
              <a:t>氢燃料电池汽车的量产时间表</a:t>
            </a:r>
            <a:endParaRPr altLang="en-US" lang="zh-CN"/>
          </a:p>
        </p:txBody>
      </p:sp>
      <p:sp>
        <p:nvSpPr>
          <p:cNvPr id="105067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2024年：奥迪Q6 e-tron和保时捷Taycan Cross Turismo的量产时间表</a:t>
            </a:r>
            <a:endParaRPr altLang="zh-CN" dirty="0" lang="en-US">
              <a:solidFill>
                <a:schemeClr val="dk1">
                  <a:lumMod val="80000"/>
                  <a:lumOff val="20000"/>
                </a:schemeClr>
              </a:solidFill>
              <a:latin typeface="+mn-ea"/>
              <a:sym typeface="+mn-ea"/>
            </a:endParaRPr>
          </a:p>
        </p:txBody>
      </p:sp>
      <p:sp>
        <p:nvSpPr>
          <p:cNvPr id="105068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8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2022年：现代Nexo和丰田Mirai的量产时间表</a:t>
            </a:r>
            <a:endParaRPr altLang="en-US" dirty="0" lang="zh-CN">
              <a:solidFill>
                <a:schemeClr val="dk1">
                  <a:lumMod val="80000"/>
                  <a:lumOff val="20000"/>
                </a:schemeClr>
              </a:solidFill>
              <a:latin typeface="+mn-ea"/>
              <a:sym typeface="+mn-ea"/>
            </a:endParaRPr>
          </a:p>
        </p:txBody>
      </p:sp>
      <p:sp>
        <p:nvSpPr>
          <p:cNvPr id="105069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9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2023年：本田Clarity和雪佛兰Equinox的量产时间表</a:t>
            </a:r>
            <a:endParaRPr altLang="en-US" dirty="0" lang="zh-CN">
              <a:solidFill>
                <a:schemeClr val="dk1">
                  <a:lumMod val="80000"/>
                  <a:lumOff val="20000"/>
                </a:schemeClr>
              </a:solidFill>
              <a:latin typeface="+mn-ea"/>
              <a:sym typeface="+mn-ea"/>
            </a:endParaRPr>
          </a:p>
        </p:txBody>
      </p:sp>
      <p:sp>
        <p:nvSpPr>
          <p:cNvPr id="105070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70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2025年：奔驰EQE和宝马iX3的量产时间表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754" name="标题 2"/>
          <p:cNvSpPr>
            <a:spLocks noGrp="1"/>
          </p:cNvSpPr>
          <p:nvPr>
            <p:ph type="title" idx="4"/>
          </p:nvPr>
        </p:nvSpPr>
        <p:spPr/>
        <p:txBody>
          <a:bodyPr>
            <a:normAutofit fontScale="90000"/>
          </a:bodyPr>
          <a:p>
            <a:r>
              <a:rPr altLang="en-US" lang="zh-CN"/>
              <a:t>氢燃料电池汽车的环保性和可持续性</a:t>
            </a:r>
            <a:endParaRPr altLang="en-US" lang="zh-CN"/>
          </a:p>
        </p:txBody>
      </p:sp>
      <p:sp>
        <p:nvSpPr>
          <p:cNvPr id="105075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5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6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6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6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6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6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7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7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9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9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7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7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77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0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8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0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8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600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78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8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8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9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79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环保性：零排放，减少对环境的影响</a:t>
            </a:r>
            <a:endParaRPr altLang="en-US" dirty="0" sz="1200" lang="zh-CN" spc="150">
              <a:solidFill>
                <a:schemeClr val="tx1">
                  <a:lumMod val="65000"/>
                  <a:lumOff val="35000"/>
                </a:schemeClr>
              </a:solidFill>
              <a:latin typeface="+mn-ea"/>
              <a:sym typeface="+mn-ea"/>
            </a:endParaRPr>
          </a:p>
        </p:txBody>
      </p:sp>
      <p:sp>
        <p:nvSpPr>
          <p:cNvPr id="105079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安全性：无爆炸风险，易于储存和运输</a:t>
            </a:r>
            <a:endParaRPr altLang="en-US" dirty="0" sz="1200" lang="zh-CN" spc="150">
              <a:solidFill>
                <a:schemeClr val="tx1">
                  <a:lumMod val="65000"/>
                  <a:lumOff val="35000"/>
                </a:schemeClr>
              </a:solidFill>
              <a:latin typeface="+mn-ea"/>
              <a:sym typeface="+mn-ea"/>
            </a:endParaRPr>
          </a:p>
        </p:txBody>
      </p:sp>
      <p:sp>
        <p:nvSpPr>
          <p:cNvPr id="105079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高效能：高能量密度，长续航里程</a:t>
            </a:r>
            <a:endParaRPr altLang="en-US" dirty="0" sz="1200" lang="zh-CN" spc="150">
              <a:solidFill>
                <a:schemeClr val="tx1">
                  <a:lumMod val="65000"/>
                  <a:lumOff val="35000"/>
                </a:schemeClr>
              </a:solidFill>
              <a:latin typeface="+mn-ea"/>
              <a:sym typeface="+mn-ea"/>
            </a:endParaRPr>
          </a:p>
        </p:txBody>
      </p:sp>
      <p:sp>
        <p:nvSpPr>
          <p:cNvPr id="105079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可持续性：可再生能源的利用，降低对化石燃料的依赖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844" name="标题 2"/>
          <p:cNvSpPr>
            <a:spLocks noGrp="1"/>
          </p:cNvSpPr>
          <p:nvPr>
            <p:ph type="title" idx="4"/>
          </p:nvPr>
        </p:nvSpPr>
        <p:spPr/>
        <p:txBody>
          <a:bodyPr>
            <a:normAutofit fontScale="90000"/>
          </a:bodyPr>
          <a:p>
            <a:r>
              <a:rPr altLang="en-US" lang="zh-CN"/>
              <a:t>氢燃料电池汽车的市场前景和挑战</a:t>
            </a:r>
            <a:endParaRPr altLang="en-US" lang="zh-CN"/>
          </a:p>
        </p:txBody>
      </p:sp>
      <p:sp>
        <p:nvSpPr>
          <p:cNvPr id="105084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市场前景：随着环保意识的提高和政策的支持，氢燃料电池汽车市场将迎来快速增长。</a:t>
            </a:r>
            <a:endParaRPr altLang="en-US" dirty="0" sz="1200" lang="zh-CN" spc="150">
              <a:solidFill>
                <a:schemeClr val="tx1">
                  <a:lumMod val="65000"/>
                  <a:lumOff val="35000"/>
                </a:schemeClr>
              </a:solidFill>
              <a:latin typeface="+mn-ea"/>
              <a:sym typeface="+mn-ea"/>
            </a:endParaRPr>
          </a:p>
        </p:txBody>
      </p:sp>
      <p:sp>
        <p:nvSpPr>
          <p:cNvPr id="105084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挑战：氢燃料电池汽车技术仍处于发展阶段，需要克服成本、续航里程、基础设施等问题。</a:t>
            </a:r>
            <a:endParaRPr altLang="en-US" dirty="0" sz="1200" lang="zh-CN" spc="150">
              <a:solidFill>
                <a:schemeClr val="tx1">
                  <a:lumMod val="65000"/>
                  <a:lumOff val="35000"/>
                </a:schemeClr>
              </a:solidFill>
              <a:latin typeface="+mn-ea"/>
              <a:sym typeface="+mn-ea"/>
            </a:endParaRPr>
          </a:p>
        </p:txBody>
      </p:sp>
      <p:sp>
        <p:nvSpPr>
          <p:cNvPr id="105085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未来趋势：随着技术的进步和政策的推动，氢燃料电池汽车将成为未来汽车行业的重要发展方向。</a:t>
            </a:r>
            <a:endParaRPr altLang="en-US" dirty="0" sz="1200" lang="zh-CN" spc="150">
              <a:solidFill>
                <a:schemeClr val="tx1">
                  <a:lumMod val="65000"/>
                  <a:lumOff val="35000"/>
                </a:schemeClr>
              </a:solidFill>
              <a:latin typeface="+mn-ea"/>
              <a:sym typeface="+mn-ea"/>
            </a:endParaRPr>
          </a:p>
        </p:txBody>
      </p:sp>
      <p:sp>
        <p:nvSpPr>
          <p:cNvPr id="105085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结论：氢燃料电池汽车技术具有巨大的市场前景和挑战，需要政府、企业和科研机构共同努力推动其发展。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898" name="文本占位符 2"/>
          <p:cNvSpPr>
            <a:spLocks noGrp="1"/>
          </p:cNvSpPr>
          <p:nvPr>
            <p:ph type="body" idx="8"/>
            <p:custDataLst>
              <p:tags r:id="rId1"/>
            </p:custDataLst>
          </p:nvPr>
        </p:nvSpPr>
        <p:spPr/>
        <p:txBody>
          <a:bodyPr>
            <a:normAutofit fontScale="92857"/>
          </a:bodyPr>
          <a:p>
            <a:r>
              <a:rPr altLang="en-US" lang="zh-CN"/>
              <a:t>汇报人：</a:t>
            </a:r>
            <a:r>
              <a:rPr altLang="zh-CN" lang="en-US"/>
              <a:t/>
            </a:r>
            <a:endParaRPr altLang="en-US" lang="zh-CN"/>
          </a:p>
        </p:txBody>
      </p:sp>
      <p:sp>
        <p:nvSpPr>
          <p:cNvPr id="1050900" name="标题 3"/>
          <p:cNvSpPr>
            <a:spLocks noGrp="1"/>
          </p:cNvSpPr>
          <p:nvPr>
            <p:ph type="title" idx="1"/>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PRESET_TEXT" val="NEW PRODUCT"/>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4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4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CONTENT_GROUP_TYPE" val="contentchip"/>
  <p:tag name="KSO_WM_UNIT_TYPE" val="i"/>
  <p:tag name="KSO_WM_UNIT_INDEX" val="3"/>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CONTENT_GROUP_TYPE" val="contentchip"/>
  <p:tag name="KSO_WM_UNIT_TYPE" val="i"/>
  <p:tag name="KSO_WM_UNIT_INDEX" val="4"/>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5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3.xml><?xml version="1.0" encoding="utf-8"?>
<p:tagLst xmlns:p="http://schemas.openxmlformats.org/presentationml/2006/main">
  <p:tag name="KSO_WM_UNIT_ISCONTENTSTITLE" val="0"/>
  <p:tag name="KSO_WM_UNIT_ISNUMDGMTITLE" val="0"/>
  <p:tag name="KSO_WM_UNIT_PRESET_TEXT" val="PART 01"/>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8.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Lst>
</file>

<file path=ppt/tags/tag86.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Lst>
</file>

<file path=ppt/tags/tag10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1*i*4"/>
  <p:tag name="KSO_WM_UNIT_LAYERLEVEL" val="1"/>
  <p:tag name="KSO_WM_TAG_VERSION" val="1.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11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 name="KSO_WM_BEAUTIFY_FLAG" val="#wm#"/>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1.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1.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1*i*13"/>
  <p:tag name="KSO_WM_UNIT_LAYERLEVEL" val="1"/>
  <p:tag name="KSO_WM_TAG_VERSION" val="1.0"/>
</p:tagLst>
</file>

<file path=ppt/tags/tag125.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5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1"/>
</p:tagLst>
</file>

<file path=ppt/tags/tag13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51"/>
  <p:tag name="KSO_WM_SPECIAL_SOURCE" val="bdnull"/>
  <p:tag name="KSO_WM_TEMPLATE_THUMBS_INDEX" val="1、9"/>
</p:tagLst>
</file>

<file path=ppt/tags/tag13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1*f*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汇报人：WPS"/>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1*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单击添加文档标题"/>
</p:tagLst>
</file>

<file path=ppt/tags/tag141.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51_1*b*1"/>
  <p:tag name="KSO_WM_TEMPLATE_CATEGORY" val="custom"/>
  <p:tag name="KSO_WM_TEMPLATE_INDEX" val="20230251"/>
  <p:tag name="KSO_WM_UNIT_LAYERLEVEL" val="1"/>
  <p:tag name="KSO_WM_TAG_VERSION" val="1.0"/>
  <p:tag name="KSO_WM_BEAUTIFY_FLAG" val="#wm#"/>
  <p:tag name="KSO_WM_UNIT_ISCONTENTSTITLE" val="0"/>
  <p:tag name="KSO_WM_UNIT_ISNUMDGMTITLE" val="0"/>
  <p:tag name="KSO_WM_UNIT_CONTENT_GROUP_TYPE" val="contentchip"/>
  <p:tag name="KSO_WM_UNIT_PRESET_TEXT" val="NEW PRODUCT"/>
</p:tagLst>
</file>

<file path=ppt/tags/tag142.xml><?xml version="1.0" encoding="utf-8"?>
<p:tagLst xmlns:p="http://schemas.openxmlformats.org/presentationml/2006/main">
  <p:tag name="KSO_WM_SLIDE_ID" val="custom2023025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5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2.85&quot;,&quot;top&quot;:&quot;119.55&quot;,&quot;width&quot;:&quot;539.75&quot;,&quot;height&quot;:&quot;310.35&quot;}"/>
</p:tagLst>
</file>

<file path=ppt/tags/tag14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51_6*b*1"/>
  <p:tag name="KSO_WM_TEMPLATE_CATEGORY" val="custom"/>
  <p:tag name="KSO_WM_TEMPLATE_INDEX" val="20230251"/>
  <p:tag name="KSO_WM_UNIT_LAYERLEVEL" val="1"/>
  <p:tag name="KSO_WM_TAG_VERSION" val="1.0"/>
  <p:tag name="KSO_WM_BEAUTIFY_FLAG" val="#wm#"/>
  <p:tag name="KSO_WM_DIAGRAM_GROUP_CODE" val="l1-1"/>
  <p:tag name="KSO_WM_UNIT_PRESET_TEXT" val="CONTENTS"/>
</p:tagLst>
</file>

<file path=ppt/tags/tag14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6*a*1"/>
  <p:tag name="KSO_WM_TEMPLATE_CATEGORY" val="custom"/>
  <p:tag name="KSO_WM_TEMPLATE_INDEX" val="20230251"/>
  <p:tag name="KSO_WM_UNIT_LAYERLEVEL" val="1"/>
  <p:tag name="KSO_WM_TAG_VERSION" val="1.0"/>
  <p:tag name="KSO_WM_BEAUTIFY_FLAG" val="#wm#"/>
  <p:tag name="KSO_WM_DIAGRAM_GROUP_CODE" val="l1-1"/>
  <p:tag name="KSO_WM_UNIT_PRESET_TEXT" val="目录"/>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51_6*l_h_i*1_1_3"/>
  <p:tag name="KSO_WM_TEMPLATE_CATEGORY" val="custom"/>
  <p:tag name="KSO_WM_TEMPLATE_INDEX" val="20230251"/>
  <p:tag name="KSO_WM_UNIT_LAYERLEVEL" val="1_1_1"/>
  <p:tag name="KSO_WM_TAG_VERSION" val="1.0"/>
  <p:tag name="KSO_WM_BEAUTIFY_FLAG" val="#wm#"/>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1_1"/>
  <p:tag name="KSO_WM_TEMPLATE_CATEGORY" val="custom"/>
  <p:tag name="KSO_WM_TEMPLATE_INDEX" val="20230251"/>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51_6*l_h_i*1_1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1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3"/>
  <p:tag name="KSO_WM_TEMPLATE_CATEGORY" val="custom"/>
  <p:tag name="KSO_WM_TEMPLATE_INDEX" val="20230251"/>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2_1"/>
  <p:tag name="KSO_WM_TEMPLATE_CATEGORY" val="custom"/>
  <p:tag name="KSO_WM_TEMPLATE_INDEX" val="20230251"/>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51_6*l_h_i*1_2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2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3"/>
  <p:tag name="KSO_WM_TEMPLATE_CATEGORY" val="custom"/>
  <p:tag name="KSO_WM_TEMPLATE_INDEX" val="20230251"/>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3_1"/>
  <p:tag name="KSO_WM_TEMPLATE_CATEGORY" val="custom"/>
  <p:tag name="KSO_WM_TEMPLATE_INDEX" val="20230251"/>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51_6*l_h_i*1_3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3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3"/>
  <p:tag name="KSO_WM_TEMPLATE_CATEGORY" val="custom"/>
  <p:tag name="KSO_WM_TEMPLATE_INDEX" val="20230251"/>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4_1"/>
  <p:tag name="KSO_WM_TEMPLATE_CATEGORY" val="custom"/>
  <p:tag name="KSO_WM_TEMPLATE_INDEX" val="20230251"/>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51_6*l_h_i*1_4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4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3"/>
  <p:tag name="KSO_WM_TEMPLATE_CATEGORY" val="custom"/>
  <p:tag name="KSO_WM_TEMPLATE_INDEX" val="20230251"/>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5_1"/>
  <p:tag name="KSO_WM_TEMPLATE_CATEGORY" val="custom"/>
  <p:tag name="KSO_WM_TEMPLATE_INDEX" val="20230251"/>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51_6*l_h_i*1_5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5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3"/>
  <p:tag name="KSO_WM_TEMPLATE_CATEGORY" val="custom"/>
  <p:tag name="KSO_WM_TEMPLATE_INDEX" val="20230251"/>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6*l_h_i*1_6_1"/>
  <p:tag name="KSO_WM_TEMPLATE_CATEGORY" val="custom"/>
  <p:tag name="KSO_WM_TEMPLATE_INDEX" val="20230251"/>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51_6*l_h_i*1_6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51"/>
  <p:tag name="KSO_WM_UNIT_LAYERLEVEL" val="1_1_1"/>
  <p:tag name="KSO_WM_TAG_VERSION" val="1.0"/>
  <p:tag name="KSO_WM_BEAUTIFY_FLAG" val="#wm#"/>
  <p:tag name="KSO_WM_DIAGRAM_GROUP_CODE" val="l1-1"/>
  <p:tag name="KSO_WM_UNIT_VALUE" val="12"/>
  <p:tag name="KSO_WM_UNIT_TYPE" val="l_h_a"/>
  <p:tag name="KSO_WM_UNIT_ID" val="custom20230251_6*l_h_a*1_6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SLIDE_ID" val="custom20230251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5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1"/>
</p:tagLst>
</file>

<file path=ppt/tags/tag172.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2"/>
</p:tagLst>
</file>

<file path=ppt/tags/tag175.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3"/>
</p:tagLst>
</file>

<file path=ppt/tags/tag231.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4*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4*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4*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4*l_h_i*1_5_1"/>
  <p:tag name="KSO_WM_TEMPLATE_CATEGORY" val="diagram"/>
  <p:tag name="KSO_WM_TEMPLATE_INDEX" val="20231098"/>
  <p:tag name="KSO_WM_UNIT_LAYERLEVEL" val="1_1_1"/>
  <p:tag name="KSO_WM_TAG_VERSION" val="3.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4*l_h_a*1_5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5_1"/>
  <p:tag name="KSO_WM_UNIT_PRESET_TEXT" val="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098_4*l_h_f*1_5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4*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PRESET_TEXT" val="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4*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4*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4*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4*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4*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4*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4*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4"/>
</p:tagLst>
</file>

<file path=ppt/tags/tag292.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6*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6*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6*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6*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6*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6*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87_6*l_h_f*1_5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87_6*l_h_a*1_5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6*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6*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687_6*l_h_f*1_6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687_6*l_h_a*1_6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5"/>
</p:tagLst>
</file>

<file path=ppt/tags/tag347.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4*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4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6"/>
</p:tagLst>
</file>

<file path=ppt/tags/tag409.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9*f*1"/>
  <p:tag name="KSO_WM_TEMPLATE_CATEGORY" val="custom"/>
  <p:tag name="KSO_WM_TEMPLATE_INDEX" val="20230251"/>
  <p:tag name="KSO_WM_UNIT_LAYERLEVEL" val="1"/>
  <p:tag name="KSO_WM_TAG_VERSION" val="1.0"/>
  <p:tag name="KSO_WM_BEAUTIFY_FLAG" val="#wm#"/>
  <p:tag name="KSO_WM_UNIT_PRESET_TEXT" val="汇报人：WPS"/>
</p:tagLst>
</file>

<file path=ppt/tags/tag4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9*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感谢您的观看"/>
</p:tagLst>
</file>

<file path=ppt/tags/tag490.xml><?xml version="1.0" encoding="utf-8"?>
<p:tagLst xmlns:p="http://schemas.openxmlformats.org/presentationml/2006/main">
  <p:tag name="KSO_WM_SLIDE_ID" val="custom2023025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1"/>
  <p:tag name="KSO_WM_SLIDE_TYPE" val="endPage"/>
  <p:tag name="KSO_WM_SLIDE_SUBTYPE" val="pureTxt"/>
  <p:tag name="KSO_WM_SLIDE_LAYOUT" val="a_f"/>
  <p:tag name="KSO_WM_SLIDE_LAYOUT_CNT" val="1_1"/>
  <p:tag name="KSO_WM_SPECIAL_SOURCE" val="bdnull"/>
  <p:tag name="KSO_WM_TEMPLATE_THUMBS_INDEX" val="1、19"/>
  <p:tag name="KSO_WM_SLIDE_CONTENT_AREA" val="{&quot;left&quot;:&quot;32.85&quot;,&quot;top&quot;:&quot;119.55&quot;,&quot;width&quot;:&quot;539.75&quot;,&quot;height&quot;:&quot;310.3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9">
      <a:dk1>
        <a:srgbClr val="000000"/>
      </a:dk1>
      <a:lt1>
        <a:srgbClr val="FFFFFF"/>
      </a:lt1>
      <a:dk2>
        <a:srgbClr val="00175A"/>
      </a:dk2>
      <a:lt2>
        <a:srgbClr val="F0F0F0"/>
      </a:lt2>
      <a:accent1>
        <a:srgbClr val="5DC8FD"/>
      </a:accent1>
      <a:accent2>
        <a:srgbClr val="62CFE9"/>
      </a:accent2>
      <a:accent3>
        <a:srgbClr val="67D6D5"/>
      </a:accent3>
      <a:accent4>
        <a:srgbClr val="6BDCC1"/>
      </a:accent4>
      <a:accent5>
        <a:srgbClr val="70E3AD"/>
      </a:accent5>
      <a:accent6>
        <a:srgbClr val="75EA99"/>
      </a:accent6>
      <a:hlink>
        <a:srgbClr val="4472C4"/>
      </a:hlink>
      <a:folHlink>
        <a:srgbClr val="F67FFF"/>
      </a:folHlink>
    </a:clrScheme>
    <a:fontScheme name="稻壳儿-黑体常规2">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1F6E8E"/>
          </a:solidFill>
        </a:ln>
      </a:spPr>
      <a:bodyPr/>
      <a:lstStyle/>
      <a:style>
        <a:lnRef idx="1">
          <a:schemeClr val="accent1"/>
        </a:lnRef>
        <a:fillRef idx="0">
          <a:schemeClr val="accent1"/>
        </a:fillRef>
        <a:effectRef idx="0">
          <a:schemeClr val="accent1"/>
        </a:effectRef>
        <a:fontRef idx="minor">
          <a:schemeClr val="tx1"/>
        </a:fontRef>
      </a: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2023-12-17T02:50:18Z</dcterms:created>
  <dcterms:modified xsi:type="dcterms:W3CDTF">2023-12-17T02:50:18Z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fc23318076ea4c31a06a72d8b6f9fb64_21</vt:lpwstr>
  </property>
</Properties>
</file>