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32" r:id="rId1"/>
    <p:sldMasterId id="2147493769" r:id="rId2"/>
  </p:sldMasterIdLst>
  <p:notesMasterIdLst>
    <p:notesMasterId r:id="rId3"/>
  </p:notesMasterIdLst>
  <p:sldIdLst>
    <p:sldId id="4982" r:id="rId4"/>
    <p:sldId id="4985" r:id="rId5"/>
    <p:sldId id="4988" r:id="rId6"/>
    <p:sldId id="4991" r:id="rId7"/>
    <p:sldId id="4997" r:id="rId9"/>
    <p:sldId id="5000" r:id="rId10"/>
    <p:sldId id="5003" r:id="rId11"/>
    <p:sldId id="5006" r:id="rId12"/>
    <p:sldId id="5012" r:id="rId14"/>
    <p:sldId id="5015" r:id="rId15"/>
    <p:sldId id="5018" r:id="rId16"/>
    <p:sldId id="5021" r:id="rId17"/>
    <p:sldId id="5027" r:id="rId19"/>
    <p:sldId id="5030" r:id="rId20"/>
    <p:sldId id="5033" r:id="rId21"/>
    <p:sldId id="5036" r:id="rId22"/>
    <p:sldId id="5042" r:id="rId24"/>
    <p:sldId id="5045" r:id="rId25"/>
    <p:sldId id="5048" r:id="rId26"/>
    <p:sldId id="5051" r:id="rId27"/>
    <p:sldId id="5057" r:id="rId29"/>
    <p:sldId id="5060" r:id="rId30"/>
    <p:sldId id="5063" r:id="rId31"/>
    <p:sldId id="5066" r:id="rId32"/>
    <p:sldId id="5072" r:id="rId34"/>
    <p:sldId id="5075" r:id="rId35"/>
    <p:sldId id="5078" r:id="rId36"/>
    <p:sldId id="508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33" r:id="rId1"/>
    <p:sldLayoutId id="2147493734" r:id="rId2"/>
    <p:sldLayoutId id="2147493735" r:id="rId3"/>
    <p:sldLayoutId id="2147493736" r:id="rId4"/>
    <p:sldLayoutId id="2147493737" r:id="rId5"/>
    <p:sldLayoutId id="2147493738" r:id="rId6"/>
    <p:sldLayoutId id="2147493739" r:id="rId7"/>
    <p:sldLayoutId id="2147493740" r:id="rId8"/>
    <p:sldLayoutId id="2147493741" r:id="rId9"/>
    <p:sldLayoutId id="2147493742" r:id="rId10"/>
    <p:sldLayoutId id="21474937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70" r:id="rId1"/>
    <p:sldLayoutId id="2147493771" r:id="rId2"/>
    <p:sldLayoutId id="2147493772" r:id="rId3"/>
    <p:sldLayoutId id="2147493773" r:id="rId4"/>
    <p:sldLayoutId id="2147493774" r:id="rId5"/>
    <p:sldLayoutId id="2147493775" r:id="rId6"/>
    <p:sldLayoutId id="2147493776" r:id="rId7"/>
    <p:sldLayoutId id="2147493777" r:id="rId8"/>
    <p:sldLayoutId id="2147493778" r:id="rId9"/>
    <p:sldLayoutId id="2147493779" r:id="rId10"/>
    <p:sldLayoutId id="214749378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tags" Target="../tags/tag222.xml"/><Relationship Id="rId14" Type="http://schemas.openxmlformats.org/officeDocument/2006/relationships/tags" Target="../tags/tag223.xml"/><Relationship Id="rId1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tags" Target="../tags/tag267.xml"/><Relationship Id="rId22" Type="http://schemas.openxmlformats.org/officeDocument/2006/relationships/tags" Target="../tags/tag268.xml"/><Relationship Id="rId23" Type="http://schemas.openxmlformats.org/officeDocument/2006/relationships/tags" Target="../tags/tag269.xml"/><Relationship Id="rId24" Type="http://schemas.openxmlformats.org/officeDocument/2006/relationships/tags" Target="../tags/tag270.xml"/><Relationship Id="rId25" Type="http://schemas.openxmlformats.org/officeDocument/2006/relationships/tags" Target="../tags/tag271.xml"/><Relationship Id="rId26" Type="http://schemas.openxmlformats.org/officeDocument/2006/relationships/tags" Target="../tags/tag272.xml"/><Relationship Id="rId27" Type="http://schemas.openxmlformats.org/officeDocument/2006/relationships/tags" Target="../tags/tag273.xml"/><Relationship Id="rId28" Type="http://schemas.openxmlformats.org/officeDocument/2006/relationships/tags" Target="../tags/tag274.xml"/><Relationship Id="rId29" Type="http://schemas.openxmlformats.org/officeDocument/2006/relationships/tags" Target="../tags/tag275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tags" Target="../tags/tag310.xml"/><Relationship Id="rId5" Type="http://schemas.openxmlformats.org/officeDocument/2006/relationships/tags" Target="../tags/tag311.xml"/><Relationship Id="rId6" Type="http://schemas.openxmlformats.org/officeDocument/2006/relationships/tags" Target="../tags/tag312.xml"/><Relationship Id="rId7" Type="http://schemas.openxmlformats.org/officeDocument/2006/relationships/tags" Target="../tags/tag313.xml"/><Relationship Id="rId8" Type="http://schemas.openxmlformats.org/officeDocument/2006/relationships/tags" Target="../tags/tag314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30.xml"/><Relationship Id="rId2" Type="http://schemas.openxmlformats.org/officeDocument/2006/relationships/tags" Target="../tags/tag331.xml"/><Relationship Id="rId3" Type="http://schemas.openxmlformats.org/officeDocument/2006/relationships/tags" Target="../tags/tag332.xml"/><Relationship Id="rId4" Type="http://schemas.openxmlformats.org/officeDocument/2006/relationships/tags" Target="../tags/tag333.xml"/><Relationship Id="rId5" Type="http://schemas.openxmlformats.org/officeDocument/2006/relationships/tags" Target="../tags/tag334.xml"/><Relationship Id="rId6" Type="http://schemas.openxmlformats.org/officeDocument/2006/relationships/tags" Target="../tags/tag335.xml"/><Relationship Id="rId7" Type="http://schemas.openxmlformats.org/officeDocument/2006/relationships/tags" Target="../tags/tag336.xml"/><Relationship Id="rId8" Type="http://schemas.openxmlformats.org/officeDocument/2006/relationships/tags" Target="../tags/tag337.xml"/><Relationship Id="rId9" Type="http://schemas.openxmlformats.org/officeDocument/2006/relationships/tags" Target="../tags/tag338.xml"/><Relationship Id="rId10" Type="http://schemas.openxmlformats.org/officeDocument/2006/relationships/tags" Target="../tags/tag339.xml"/><Relationship Id="rId11" Type="http://schemas.openxmlformats.org/officeDocument/2006/relationships/tags" Target="../tags/tag340.xml"/><Relationship Id="rId12" Type="http://schemas.openxmlformats.org/officeDocument/2006/relationships/tags" Target="../tags/tag341.xml"/><Relationship Id="rId13" Type="http://schemas.openxmlformats.org/officeDocument/2006/relationships/tags" Target="../tags/tag342.xml"/><Relationship Id="rId14" Type="http://schemas.openxmlformats.org/officeDocument/2006/relationships/tags" Target="../tags/tag343.xml"/><Relationship Id="rId15" Type="http://schemas.openxmlformats.org/officeDocument/2006/relationships/tags" Target="../tags/tag344.xml"/><Relationship Id="rId16" Type="http://schemas.openxmlformats.org/officeDocument/2006/relationships/tags" Target="../tags/tag345.xml"/><Relationship Id="rId17" Type="http://schemas.openxmlformats.org/officeDocument/2006/relationships/tags" Target="../tags/tag346.xml"/><Relationship Id="rId18" Type="http://schemas.openxmlformats.org/officeDocument/2006/relationships/tags" Target="../tags/tag347.xml"/><Relationship Id="rId19" Type="http://schemas.openxmlformats.org/officeDocument/2006/relationships/tags" Target="../tags/tag348.xml"/><Relationship Id="rId20" Type="http://schemas.openxmlformats.org/officeDocument/2006/relationships/tags" Target="../tags/tag349.xml"/><Relationship Id="rId21" Type="http://schemas.openxmlformats.org/officeDocument/2006/relationships/tags" Target="../tags/tag350.xml"/><Relationship Id="rId22" Type="http://schemas.openxmlformats.org/officeDocument/2006/relationships/tags" Target="../tags/tag351.xml"/><Relationship Id="rId23" Type="http://schemas.openxmlformats.org/officeDocument/2006/relationships/tags" Target="../tags/tag352.xml"/><Relationship Id="rId24" Type="http://schemas.openxmlformats.org/officeDocument/2006/relationships/tags" Target="../tags/tag353.xml"/><Relationship Id="rId25" Type="http://schemas.openxmlformats.org/officeDocument/2006/relationships/tags" Target="../tags/tag354.xml"/><Relationship Id="rId26" Type="http://schemas.openxmlformats.org/officeDocument/2006/relationships/tags" Target="../tags/tag355.xml"/><Relationship Id="rId27" Type="http://schemas.openxmlformats.org/officeDocument/2006/relationships/tags" Target="../tags/tag356.xml"/><Relationship Id="rId28" Type="http://schemas.openxmlformats.org/officeDocument/2006/relationships/tags" Target="../tags/tag357.xml"/><Relationship Id="rId29" Type="http://schemas.openxmlformats.org/officeDocument/2006/relationships/tags" Target="../tags/tag358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tags" Target="../tags/tag371.xml"/><Relationship Id="rId14" Type="http://schemas.openxmlformats.org/officeDocument/2006/relationships/tags" Target="../tags/tag372.xml"/><Relationship Id="rId15" Type="http://schemas.openxmlformats.org/officeDocument/2006/relationships/tags" Target="../tags/tag373.xml"/><Relationship Id="rId16" Type="http://schemas.openxmlformats.org/officeDocument/2006/relationships/tags" Target="../tags/tag374.xml"/><Relationship Id="rId17" Type="http://schemas.openxmlformats.org/officeDocument/2006/relationships/tags" Target="../tags/tag375.xml"/><Relationship Id="rId18" Type="http://schemas.openxmlformats.org/officeDocument/2006/relationships/tags" Target="../tags/tag376.xml"/><Relationship Id="rId19" Type="http://schemas.openxmlformats.org/officeDocument/2006/relationships/tags" Target="../tags/tag377.xml"/><Relationship Id="rId20" Type="http://schemas.openxmlformats.org/officeDocument/2006/relationships/tags" Target="../tags/tag378.xml"/><Relationship Id="rId21" Type="http://schemas.openxmlformats.org/officeDocument/2006/relationships/tags" Target="../tags/tag379.xml"/><Relationship Id="rId22" Type="http://schemas.openxmlformats.org/officeDocument/2006/relationships/tags" Target="../tags/tag380.xml"/><Relationship Id="rId23" Type="http://schemas.openxmlformats.org/officeDocument/2006/relationships/tags" Target="../tags/tag381.xml"/><Relationship Id="rId24" Type="http://schemas.openxmlformats.org/officeDocument/2006/relationships/tags" Target="../tags/tag382.xml"/><Relationship Id="rId25" Type="http://schemas.openxmlformats.org/officeDocument/2006/relationships/tags" Target="../tags/tag383.xml"/><Relationship Id="rId26" Type="http://schemas.openxmlformats.org/officeDocument/2006/relationships/tags" Target="../tags/tag384.xml"/><Relationship Id="rId27" Type="http://schemas.openxmlformats.org/officeDocument/2006/relationships/tags" Target="../tags/tag385.xml"/><Relationship Id="rId28" Type="http://schemas.openxmlformats.org/officeDocument/2006/relationships/tags" Target="../tags/tag386.xml"/><Relationship Id="rId29" Type="http://schemas.openxmlformats.org/officeDocument/2006/relationships/tags" Target="../tags/tag387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8.xml"/><Relationship Id="rId2" Type="http://schemas.openxmlformats.org/officeDocument/2006/relationships/tags" Target="../tags/tag389.xml"/><Relationship Id="rId3" Type="http://schemas.openxmlformats.org/officeDocument/2006/relationships/tags" Target="../tags/tag390.xml"/><Relationship Id="rId4" Type="http://schemas.openxmlformats.org/officeDocument/2006/relationships/tags" Target="../tags/tag391.xml"/><Relationship Id="rId5" Type="http://schemas.openxmlformats.org/officeDocument/2006/relationships/tags" Target="../tags/tag392.xml"/><Relationship Id="rId6" Type="http://schemas.openxmlformats.org/officeDocument/2006/relationships/tags" Target="../tags/tag393.xml"/><Relationship Id="rId7" Type="http://schemas.openxmlformats.org/officeDocument/2006/relationships/tags" Target="../tags/tag394.xml"/><Relationship Id="rId8" Type="http://schemas.openxmlformats.org/officeDocument/2006/relationships/tags" Target="../tags/tag395.xml"/><Relationship Id="rId9" Type="http://schemas.openxmlformats.org/officeDocument/2006/relationships/tags" Target="../tags/tag396.xml"/><Relationship Id="rId10" Type="http://schemas.openxmlformats.org/officeDocument/2006/relationships/tags" Target="../tags/tag397.xml"/><Relationship Id="rId11" Type="http://schemas.openxmlformats.org/officeDocument/2006/relationships/tags" Target="../tags/tag398.xml"/><Relationship Id="rId12" Type="http://schemas.openxmlformats.org/officeDocument/2006/relationships/tags" Target="../tags/tag399.xml"/><Relationship Id="rId13" Type="http://schemas.openxmlformats.org/officeDocument/2006/relationships/tags" Target="../tags/tag400.xml"/><Relationship Id="rId14" Type="http://schemas.openxmlformats.org/officeDocument/2006/relationships/tags" Target="../tags/tag401.xml"/><Relationship Id="rId15" Type="http://schemas.openxmlformats.org/officeDocument/2006/relationships/tags" Target="../tags/tag402.xml"/><Relationship Id="rId16" Type="http://schemas.openxmlformats.org/officeDocument/2006/relationships/tags" Target="../tags/tag403.xml"/><Relationship Id="rId17" Type="http://schemas.openxmlformats.org/officeDocument/2006/relationships/tags" Target="../tags/tag404.xml"/><Relationship Id="rId18" Type="http://schemas.openxmlformats.org/officeDocument/2006/relationships/tags" Target="../tags/tag405.xml"/><Relationship Id="rId1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2024年电子与通信行业工作总结与展望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行业概述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技术发展与趋势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市场分析与发展前景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挑战与机遇并存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行业概述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电子与通信行业的发展历程</a:t>
            </a:r>
            <a:endParaRPr altLang="en-US" lang="zh-CN"/>
          </a:p>
        </p:txBody>
      </p:sp>
      <p:sp>
        <p:nvSpPr>
          <p:cNvPr id="104911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行业的发展趋势：5G、物联网、人工智能等新兴技术的应用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电子与通信行业的定义和分类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行业的发展历程：从模拟通信到数字通信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行业的发展前景：未来的发展方向和机遇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行业规模及增长：电子与通信行业规模庞大，增长迅速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8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产业链结构：包括芯片、设备、终端、网络等环节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技术创新：不断涌现新技术、新应用和新模式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19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竞争格局：国内外企业竞争激烈，市场集中度不断提高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2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5G技术的广泛应用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云计算和大数据的推动作用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区块链技术的潜在影响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物联网和人工智能的融合发展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工作总结</a:t>
            </a:r>
            <a:endParaRPr altLang="en-US" dirty="0" lang="zh-CN"/>
          </a:p>
        </p:txBody>
      </p:sp>
      <p:sp>
        <p:nvSpPr>
          <p:cNvPr id="10493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2024年工作重点回顾</a:t>
            </a:r>
            <a:endParaRPr altLang="en-US" lang="zh-CN"/>
          </a:p>
        </p:txBody>
      </p:sp>
      <p:sp>
        <p:nvSpPr>
          <p:cNvPr id="10494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完成5G网络建设目标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加强网络安全和数据保护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提升电子与通信行业竞争力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推动物联网和人工智能发展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工作成果及亮点</a:t>
            </a:r>
            <a:endParaRPr altLang="en-US" lang="zh-CN"/>
          </a:p>
        </p:txBody>
      </p:sp>
      <p:sp>
        <p:nvSpPr>
          <p:cNvPr id="104948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8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对行业或公司的贡献有哪些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49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获得了哪些荣誉或奖项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取得了哪些突破性进展或成果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0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完成了哪些重要项目或任务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工作中遇到的问题及解决方案</a:t>
            </a:r>
            <a:endParaRPr altLang="en-US" lang="zh-CN"/>
          </a:p>
        </p:txBody>
      </p:sp>
      <p:sp>
        <p:nvSpPr>
          <p:cNvPr id="10495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实际效果：提高了工作效率、减少了失误、提升了客户满意度等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经验教训：重视技术研发、加强团队协作、关注客户需求变化等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遇到的问题：技术难题、团队协作不畅、客户需求变化等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解决方案：加强技术研发、提高团队协作能力、加强与客户的沟通等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技术发展与趋势</a:t>
            </a:r>
            <a:endParaRPr altLang="en-US" dirty="0" lang="zh-CN"/>
          </a:p>
        </p:txBody>
      </p:sp>
      <p:sp>
        <p:nvSpPr>
          <p:cNvPr id="10496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电子与通信行业技术发展现状</a:t>
            </a:r>
            <a:endParaRPr altLang="en-US" lang="zh-CN"/>
          </a:p>
        </p:txBody>
      </p:sp>
      <p:sp>
        <p:nvSpPr>
          <p:cNvPr id="10497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物联网技术的快速发展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5G技术的广泛应用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人工智能技术在通信领域的应用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云计算、大数据等技术在电子与通信行业的应用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未来技术发展趋势预测</a:t>
            </a:r>
            <a:endParaRPr altLang="en-US" lang="zh-CN"/>
          </a:p>
        </p:txBody>
      </p:sp>
      <p:sp>
        <p:nvSpPr>
          <p:cNvPr id="10497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7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云计算与边缘计算的协同发展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区块链技术在电子与通信行业的应用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人工智能与物联网的融合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技术创新对行业的影响</a:t>
            </a:r>
            <a:endParaRPr altLang="en-US" lang="zh-CN"/>
          </a:p>
        </p:txBody>
      </p:sp>
      <p:sp>
        <p:nvSpPr>
          <p:cNvPr id="1049832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6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5G技术的推广和应用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38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2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物联网和人工智能的发展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44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云计算和大数据的普及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  <p:sp>
        <p:nvSpPr>
          <p:cNvPr id="1049850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lt"/>
              </a:rPr>
              <a:t>区块链技术的应用和前景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市场分析与发展前景</a:t>
            </a:r>
            <a:endParaRPr altLang="en-US" dirty="0" lang="zh-CN"/>
          </a:p>
        </p:txBody>
      </p:sp>
      <p:sp>
        <p:nvSpPr>
          <p:cNvPr id="10498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98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工业互联网、智能制造等行业的快速发展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5G、物联网等新兴技术的推动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智能手机、智能家居等消费电子产品的普及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政府对通信基础设施建设的投入加大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市场竞争格局及特点</a:t>
            </a:r>
            <a:endParaRPr altLang="en-US" lang="zh-CN"/>
          </a:p>
        </p:txBody>
      </p:sp>
      <p:sp>
        <p:nvSpPr>
          <p:cNvPr id="105005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6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行业特点：技术更新换代快，需要不断投入研发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市场竞争激烈：各大企业争夺市场份额，竞争激烈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市场需求：随着5G、物联网等技术的普及，市场需求不断增长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政策环境：政府出台相关政策，鼓励行业发展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行业未来发展前景展望</a:t>
            </a:r>
            <a:endParaRPr altLang="en-US" lang="zh-CN"/>
          </a:p>
        </p:txBody>
      </p:sp>
      <p:sp>
        <p:nvSpPr>
          <p:cNvPr id="10501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5G技术的推广和应用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物联网和人工智能技术的融合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云计算和大数据技术的普及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区块链技术在电子与通信行业的应用前景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挑战与机遇并存</a:t>
            </a:r>
            <a:endParaRPr altLang="en-US" dirty="0" lang="zh-CN"/>
          </a:p>
        </p:txBody>
      </p:sp>
      <p:sp>
        <p:nvSpPr>
          <p:cNvPr id="10501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行业面临的挑战与问题</a:t>
            </a:r>
            <a:endParaRPr altLang="en-US" lang="zh-CN"/>
          </a:p>
        </p:txBody>
      </p:sp>
      <p:sp>
        <p:nvSpPr>
          <p:cNvPr id="10502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技术更新换代迅速，需要不断学习和跟进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法律法规和政策环境的变化，需要关注并遵守相关规定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人才短缺，需要加强人才培养和引进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市场竞争激烈，需要提高产品质量和服务水平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行业发展的机遇与前景</a:t>
            </a:r>
            <a:endParaRPr altLang="en-US" lang="zh-CN"/>
          </a:p>
        </p:txBody>
      </p:sp>
      <p:sp>
        <p:nvSpPr>
          <p:cNvPr id="105033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3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4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35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6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7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5G技术的普及和应用将带来更多的商业机会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区块链、加密货币等新兴技术的兴起将为通信行业带来更多的安全保障需求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云计算、大数据等技术的普及将为通信行业带来更多的数据分析和处理需求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人工智能、物联网等新兴技术的发展将推动通信行业的发展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企业应对策略及建议</a:t>
            </a:r>
            <a:endParaRPr altLang="en-US" lang="zh-CN"/>
          </a:p>
        </p:txBody>
      </p:sp>
      <p:sp>
        <p:nvSpPr>
          <p:cNvPr id="1050416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1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提升技术创新能力：加大研发投入，关注前沿技术，提高核心竞争力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0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2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加强人才培养与引进：建立完善的人才激励机制，吸引和留住优秀人才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26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2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拓展市场渠道：加强与合作伙伴的沟通与协作，拓展市场份额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3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提高风险管理能力：建立健全风险管理体系，有效应对市场变化带来的挑战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0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2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推动行业合作与交流：积极参与行业协会、展会等活动，加强与同行的合作与交流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6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448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关注政策法规变化：及时了解政策法规动态，确保企业合规经营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0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展望未来，共谋发展</a:t>
            </a:r>
            <a:endParaRPr altLang="en-US" dirty="0" lang="zh-CN"/>
          </a:p>
        </p:txBody>
      </p:sp>
      <p:sp>
        <p:nvSpPr>
          <p:cNvPr id="10504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5058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8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8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5G技术的广泛应用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8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8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物联网与人工智能的融合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9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云计算与大数据的推动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59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9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0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0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区块链技术在通信领域的应用前景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企业发展策略及建议</a:t>
            </a:r>
            <a:endParaRPr altLang="en-US" lang="zh-CN"/>
          </a:p>
        </p:txBody>
      </p:sp>
      <p:sp>
        <p:nvSpPr>
          <p:cNvPr id="10506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拓展国际市场，提升品牌影响力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加大技术研发力度，提高核心竞争力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加强产业链合作，实现共赢发展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注重人才培养与引进，打造高素质团队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共谋行业发展，推动产业升级</a:t>
            </a:r>
            <a:endParaRPr altLang="en-US" lang="zh-CN"/>
          </a:p>
        </p:txBody>
      </p:sp>
      <p:sp>
        <p:nvSpPr>
          <p:cNvPr id="10507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1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加强行业合作，共同推动产业发展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1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发挥政府引导作用，加大政策支持力度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72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鼓励企业创新，提高核心竞争力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72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72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3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加强人才培养，为产业发展提供智力支持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6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8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29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4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51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2023-12-17T09:48:34Z</dcterms:created>
  <dcterms:modified xsi:type="dcterms:W3CDTF">2023-12-17T09:48:34Z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204076f912a0478b857197d88844dfab_21</vt:lpwstr>
  </property>
</Properties>
</file>